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3" r:id="rId3"/>
    <p:sldId id="284" r:id="rId4"/>
    <p:sldId id="285" r:id="rId5"/>
    <p:sldId id="286" r:id="rId6"/>
    <p:sldId id="287" r:id="rId7"/>
    <p:sldId id="288" r:id="rId8"/>
    <p:sldId id="289" r:id="rId9"/>
    <p:sldId id="290" r:id="rId10"/>
    <p:sldId id="291" r:id="rId11"/>
    <p:sldId id="292" r:id="rId12"/>
    <p:sldId id="293" r:id="rId13"/>
    <p:sldId id="294" r:id="rId14"/>
    <p:sldId id="257" r:id="rId15"/>
    <p:sldId id="258" r:id="rId16"/>
    <p:sldId id="299" r:id="rId17"/>
    <p:sldId id="300" r:id="rId18"/>
    <p:sldId id="301" r:id="rId19"/>
    <p:sldId id="302" r:id="rId20"/>
    <p:sldId id="271" r:id="rId21"/>
    <p:sldId id="307" r:id="rId22"/>
    <p:sldId id="297" r:id="rId23"/>
    <p:sldId id="303" r:id="rId24"/>
    <p:sldId id="308" r:id="rId25"/>
    <p:sldId id="306" r:id="rId26"/>
    <p:sldId id="305" r:id="rId27"/>
    <p:sldId id="312" r:id="rId28"/>
    <p:sldId id="313" r:id="rId29"/>
    <p:sldId id="316" r:id="rId30"/>
    <p:sldId id="274" r:id="rId31"/>
    <p:sldId id="315" r:id="rId32"/>
    <p:sldId id="317" r:id="rId33"/>
    <p:sldId id="269" r:id="rId34"/>
  </p:sldIdLst>
  <p:sldSz cx="16778288" cy="9475788"/>
  <p:notesSz cx="6858000" cy="9144000"/>
  <p:custDataLst>
    <p:tags r:id="rId36"/>
  </p:custDataLst>
  <p:defaultTextStyle>
    <a:defPPr>
      <a:defRPr lang="zh-CN"/>
    </a:defPPr>
    <a:lvl1pPr algn="l" rtl="0" eaLnBrk="0" fontAlgn="base" hangingPunct="0">
      <a:spcBef>
        <a:spcPct val="0"/>
      </a:spcBef>
      <a:spcAft>
        <a:spcPct val="0"/>
      </a:spcAft>
      <a:defRPr sz="3000" kern="1200">
        <a:solidFill>
          <a:schemeClr val="tx1"/>
        </a:solidFill>
        <a:latin typeface="Arial" charset="0"/>
        <a:ea typeface="宋体" charset="-122"/>
        <a:cs typeface="+mn-cs"/>
      </a:defRPr>
    </a:lvl1pPr>
    <a:lvl2pPr marL="457200" algn="l" rtl="0" eaLnBrk="0" fontAlgn="base" hangingPunct="0">
      <a:spcBef>
        <a:spcPct val="0"/>
      </a:spcBef>
      <a:spcAft>
        <a:spcPct val="0"/>
      </a:spcAft>
      <a:defRPr sz="3000" kern="1200">
        <a:solidFill>
          <a:schemeClr val="tx1"/>
        </a:solidFill>
        <a:latin typeface="Arial" charset="0"/>
        <a:ea typeface="宋体" charset="-122"/>
        <a:cs typeface="+mn-cs"/>
      </a:defRPr>
    </a:lvl2pPr>
    <a:lvl3pPr marL="914400" algn="l" rtl="0" eaLnBrk="0" fontAlgn="base" hangingPunct="0">
      <a:spcBef>
        <a:spcPct val="0"/>
      </a:spcBef>
      <a:spcAft>
        <a:spcPct val="0"/>
      </a:spcAft>
      <a:defRPr sz="3000" kern="1200">
        <a:solidFill>
          <a:schemeClr val="tx1"/>
        </a:solidFill>
        <a:latin typeface="Arial" charset="0"/>
        <a:ea typeface="宋体" charset="-122"/>
        <a:cs typeface="+mn-cs"/>
      </a:defRPr>
    </a:lvl3pPr>
    <a:lvl4pPr marL="1371600" algn="l" rtl="0" eaLnBrk="0" fontAlgn="base" hangingPunct="0">
      <a:spcBef>
        <a:spcPct val="0"/>
      </a:spcBef>
      <a:spcAft>
        <a:spcPct val="0"/>
      </a:spcAft>
      <a:defRPr sz="3000" kern="1200">
        <a:solidFill>
          <a:schemeClr val="tx1"/>
        </a:solidFill>
        <a:latin typeface="Arial" charset="0"/>
        <a:ea typeface="宋体" charset="-122"/>
        <a:cs typeface="+mn-cs"/>
      </a:defRPr>
    </a:lvl4pPr>
    <a:lvl5pPr marL="1828800" algn="l" rtl="0" eaLnBrk="0" fontAlgn="base" hangingPunct="0">
      <a:spcBef>
        <a:spcPct val="0"/>
      </a:spcBef>
      <a:spcAft>
        <a:spcPct val="0"/>
      </a:spcAft>
      <a:defRPr sz="3000" kern="1200">
        <a:solidFill>
          <a:schemeClr val="tx1"/>
        </a:solidFill>
        <a:latin typeface="Arial" charset="0"/>
        <a:ea typeface="宋体" charset="-122"/>
        <a:cs typeface="+mn-cs"/>
      </a:defRPr>
    </a:lvl5pPr>
    <a:lvl6pPr marL="2286000" algn="l" defTabSz="914400" rtl="0" eaLnBrk="1" latinLnBrk="0" hangingPunct="1">
      <a:defRPr sz="3000" kern="1200">
        <a:solidFill>
          <a:schemeClr val="tx1"/>
        </a:solidFill>
        <a:latin typeface="Arial" charset="0"/>
        <a:ea typeface="宋体" charset="-122"/>
        <a:cs typeface="+mn-cs"/>
      </a:defRPr>
    </a:lvl6pPr>
    <a:lvl7pPr marL="2743200" algn="l" defTabSz="914400" rtl="0" eaLnBrk="1" latinLnBrk="0" hangingPunct="1">
      <a:defRPr sz="3000" kern="1200">
        <a:solidFill>
          <a:schemeClr val="tx1"/>
        </a:solidFill>
        <a:latin typeface="Arial" charset="0"/>
        <a:ea typeface="宋体" charset="-122"/>
        <a:cs typeface="+mn-cs"/>
      </a:defRPr>
    </a:lvl7pPr>
    <a:lvl8pPr marL="3200400" algn="l" defTabSz="914400" rtl="0" eaLnBrk="1" latinLnBrk="0" hangingPunct="1">
      <a:defRPr sz="3000" kern="1200">
        <a:solidFill>
          <a:schemeClr val="tx1"/>
        </a:solidFill>
        <a:latin typeface="Arial" charset="0"/>
        <a:ea typeface="宋体" charset="-122"/>
        <a:cs typeface="+mn-cs"/>
      </a:defRPr>
    </a:lvl8pPr>
    <a:lvl9pPr marL="3657600" algn="l" defTabSz="914400" rtl="0" eaLnBrk="1" latinLnBrk="0" hangingPunct="1">
      <a:defRPr sz="3000" kern="1200">
        <a:solidFill>
          <a:schemeClr val="tx1"/>
        </a:solidFill>
        <a:latin typeface="Arial" charset="0"/>
        <a:ea typeface="宋体" charset="-122"/>
        <a:cs typeface="+mn-cs"/>
      </a:defRPr>
    </a:lvl9pPr>
  </p:defaultTextStyle>
  <p:extLst>
    <p:ext uri="{EFAFB233-063F-42B5-8137-9DF3F51BA10A}">
      <p15:sldGuideLst xmlns:p15="http://schemas.microsoft.com/office/powerpoint/2012/main">
        <p15:guide id="1" orient="horz" pos="2985">
          <p15:clr>
            <a:srgbClr val="A4A3A4"/>
          </p15:clr>
        </p15:guide>
        <p15:guide id="2" pos="528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9" autoAdjust="0"/>
    <p:restoredTop sz="96136" autoAdjust="0"/>
  </p:normalViewPr>
  <p:slideViewPr>
    <p:cSldViewPr>
      <p:cViewPr varScale="1">
        <p:scale>
          <a:sx n="64" d="100"/>
          <a:sy n="64" d="100"/>
        </p:scale>
        <p:origin x="451" y="62"/>
      </p:cViewPr>
      <p:guideLst>
        <p:guide orient="horz" pos="2985"/>
        <p:guide pos="5285"/>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zh-CN"/>
          </a:p>
        </p:txBody>
      </p:sp>
      <p:sp>
        <p:nvSpPr>
          <p:cNvPr id="1638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ltLang="zh-CN"/>
          </a:p>
        </p:txBody>
      </p:sp>
      <p:sp>
        <p:nvSpPr>
          <p:cNvPr id="2052" name="Rectangle 4"/>
          <p:cNvSpPr>
            <a:spLocks noGrp="1" noRot="1" noChangeAspect="1" noChangeArrowheads="1" noTextEdit="1"/>
          </p:cNvSpPr>
          <p:nvPr>
            <p:ph type="sldImg" idx="2"/>
          </p:nvPr>
        </p:nvSpPr>
        <p:spPr bwMode="auto">
          <a:xfrm>
            <a:off x="393700" y="685800"/>
            <a:ext cx="60706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639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zh-CN"/>
          </a:p>
        </p:txBody>
      </p:sp>
      <p:sp>
        <p:nvSpPr>
          <p:cNvPr id="1639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D6260F55-3733-4DEE-B33D-86A12DA29D67}" type="slidenum">
              <a:rPr lang="en-US" altLang="zh-CN"/>
              <a:pPr/>
              <a:t>‹#›</a:t>
            </a:fld>
            <a:endParaRPr lang="en-US" altLang="zh-CN"/>
          </a:p>
        </p:txBody>
      </p:sp>
    </p:spTree>
    <p:extLst>
      <p:ext uri="{BB962C8B-B14F-4D97-AF65-F5344CB8AC3E}">
        <p14:creationId xmlns:p14="http://schemas.microsoft.com/office/powerpoint/2010/main" val="27047359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fld id="{7641C522-EACA-4229-AD3E-5F66D2197A7D}" type="slidenum">
              <a:rPr lang="en-US" altLang="zh-CN"/>
              <a:pPr/>
              <a:t>1</a:t>
            </a:fld>
            <a:endParaRPr lang="en-US" altLang="zh-CN"/>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zh-CN" altLang="zh-CN" dirty="0" smtClean="0">
              <a:ea typeface="宋体"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92BFF55-D09A-423A-B79E-302ED82BE61E}" type="slidenum">
              <a:rPr kumimoji="0" lang="en-US" altLang="zh-CN" sz="1200" b="0" i="0" u="none" strike="noStrike" kern="1200" cap="none" spc="0" normalizeH="0" baseline="0" noProof="0">
                <a:ln>
                  <a:noFill/>
                </a:ln>
                <a:solidFill>
                  <a:srgbClr val="000000"/>
                </a:solidFill>
                <a:effectLst/>
                <a:uLnTx/>
                <a:uFillTx/>
                <a:latin typeface="Arial" charset="0"/>
                <a:ea typeface="宋体"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zh-CN" sz="1200" b="0" i="0" u="none" strike="noStrike" kern="1200" cap="none" spc="0" normalizeH="0" baseline="0" noProof="0">
              <a:ln>
                <a:noFill/>
              </a:ln>
              <a:solidFill>
                <a:srgbClr val="000000"/>
              </a:solidFill>
              <a:effectLst/>
              <a:uLnTx/>
              <a:uFillTx/>
              <a:latin typeface="Arial" charset="0"/>
              <a:ea typeface="宋体" charset="-122"/>
              <a:cs typeface="+mn-cs"/>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zh-CN" altLang="zh-CN" smtClean="0">
              <a:ea typeface="宋体" charset="-122"/>
            </a:endParaRPr>
          </a:p>
        </p:txBody>
      </p:sp>
    </p:spTree>
    <p:extLst>
      <p:ext uri="{BB962C8B-B14F-4D97-AF65-F5344CB8AC3E}">
        <p14:creationId xmlns:p14="http://schemas.microsoft.com/office/powerpoint/2010/main" val="895991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fld id="{B05FA343-9F8E-475F-8197-9E6E6598683E}" type="slidenum">
              <a:rPr lang="en-US" altLang="zh-CN"/>
              <a:pPr/>
              <a:t>20</a:t>
            </a:fld>
            <a:endParaRPr lang="en-US" altLang="zh-CN"/>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zh-CN" altLang="zh-CN" smtClean="0">
              <a:ea typeface="宋体"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92BFF55-D09A-423A-B79E-302ED82BE61E}" type="slidenum">
              <a:rPr kumimoji="0" lang="en-US" altLang="zh-CN" sz="1200" b="0" i="0" u="none" strike="noStrike" kern="1200" cap="none" spc="0" normalizeH="0" baseline="0" noProof="0">
                <a:ln>
                  <a:noFill/>
                </a:ln>
                <a:solidFill>
                  <a:prstClr val="black"/>
                </a:solidFill>
                <a:effectLst/>
                <a:uLnTx/>
                <a:uFillTx/>
                <a:latin typeface="Arial" charset="0"/>
                <a:ea typeface="宋体"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zh-CN" sz="1200" b="0" i="0" u="none" strike="noStrike" kern="1200" cap="none" spc="0" normalizeH="0" baseline="0" noProof="0">
              <a:ln>
                <a:noFill/>
              </a:ln>
              <a:solidFill>
                <a:prstClr val="black"/>
              </a:solidFill>
              <a:effectLst/>
              <a:uLnTx/>
              <a:uFillTx/>
              <a:latin typeface="Arial" charset="0"/>
              <a:ea typeface="宋体" charset="-122"/>
              <a:cs typeface="+mn-cs"/>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zh-CN" altLang="zh-CN" smtClean="0">
              <a:ea typeface="宋体" charset="-122"/>
            </a:endParaRPr>
          </a:p>
        </p:txBody>
      </p:sp>
    </p:spTree>
    <p:extLst>
      <p:ext uri="{BB962C8B-B14F-4D97-AF65-F5344CB8AC3E}">
        <p14:creationId xmlns:p14="http://schemas.microsoft.com/office/powerpoint/2010/main" val="3021253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fld id="{B05FA343-9F8E-475F-8197-9E6E6598683E}" type="slidenum">
              <a:rPr lang="en-US" altLang="zh-CN"/>
              <a:pPr/>
              <a:t>22</a:t>
            </a:fld>
            <a:endParaRPr lang="en-US" altLang="zh-CN"/>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zh-CN" altLang="zh-CN" smtClean="0">
              <a:ea typeface="宋体" charset="-122"/>
            </a:endParaRPr>
          </a:p>
        </p:txBody>
      </p:sp>
    </p:spTree>
    <p:extLst>
      <p:ext uri="{BB962C8B-B14F-4D97-AF65-F5344CB8AC3E}">
        <p14:creationId xmlns:p14="http://schemas.microsoft.com/office/powerpoint/2010/main" val="1559780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fld id="{B05FA343-9F8E-475F-8197-9E6E6598683E}" type="slidenum">
              <a:rPr lang="en-US" altLang="zh-CN"/>
              <a:pPr/>
              <a:t>23</a:t>
            </a:fld>
            <a:endParaRPr lang="en-US" altLang="zh-CN"/>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zh-CN" altLang="zh-CN" smtClean="0">
              <a:ea typeface="宋体" charset="-122"/>
            </a:endParaRPr>
          </a:p>
        </p:txBody>
      </p:sp>
    </p:spTree>
    <p:extLst>
      <p:ext uri="{BB962C8B-B14F-4D97-AF65-F5344CB8AC3E}">
        <p14:creationId xmlns:p14="http://schemas.microsoft.com/office/powerpoint/2010/main" val="465611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92BFF55-D09A-423A-B79E-302ED82BE61E}" type="slidenum">
              <a:rPr kumimoji="0" lang="en-US" altLang="zh-CN" sz="1200" b="0" i="0" u="none" strike="noStrike" kern="1200" cap="none" spc="0" normalizeH="0" baseline="0" noProof="0">
                <a:ln>
                  <a:noFill/>
                </a:ln>
                <a:solidFill>
                  <a:prstClr val="black"/>
                </a:solidFill>
                <a:effectLst/>
                <a:uLnTx/>
                <a:uFillTx/>
                <a:latin typeface="Arial" charset="0"/>
                <a:ea typeface="宋体"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zh-CN" sz="1200" b="0" i="0" u="none" strike="noStrike" kern="1200" cap="none" spc="0" normalizeH="0" baseline="0" noProof="0">
              <a:ln>
                <a:noFill/>
              </a:ln>
              <a:solidFill>
                <a:prstClr val="black"/>
              </a:solidFill>
              <a:effectLst/>
              <a:uLnTx/>
              <a:uFillTx/>
              <a:latin typeface="Arial" charset="0"/>
              <a:ea typeface="宋体" charset="-122"/>
              <a:cs typeface="+mn-cs"/>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zh-CN" altLang="zh-CN" smtClean="0">
              <a:ea typeface="宋体" charset="-122"/>
            </a:endParaRPr>
          </a:p>
        </p:txBody>
      </p:sp>
    </p:spTree>
    <p:extLst>
      <p:ext uri="{BB962C8B-B14F-4D97-AF65-F5344CB8AC3E}">
        <p14:creationId xmlns:p14="http://schemas.microsoft.com/office/powerpoint/2010/main" val="4216351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fld id="{B05FA343-9F8E-475F-8197-9E6E6598683E}" type="slidenum">
              <a:rPr lang="en-US" altLang="zh-CN"/>
              <a:pPr/>
              <a:t>25</a:t>
            </a:fld>
            <a:endParaRPr lang="en-US" altLang="zh-CN"/>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zh-CN" altLang="zh-CN" smtClean="0">
              <a:ea typeface="宋体" charset="-122"/>
            </a:endParaRPr>
          </a:p>
        </p:txBody>
      </p:sp>
    </p:spTree>
    <p:extLst>
      <p:ext uri="{BB962C8B-B14F-4D97-AF65-F5344CB8AC3E}">
        <p14:creationId xmlns:p14="http://schemas.microsoft.com/office/powerpoint/2010/main" val="2837770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fld id="{B05FA343-9F8E-475F-8197-9E6E6598683E}" type="slidenum">
              <a:rPr lang="en-US" altLang="zh-CN"/>
              <a:pPr/>
              <a:t>26</a:t>
            </a:fld>
            <a:endParaRPr lang="en-US" altLang="zh-CN"/>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zh-CN" altLang="zh-CN" smtClean="0">
              <a:ea typeface="宋体" charset="-122"/>
            </a:endParaRPr>
          </a:p>
        </p:txBody>
      </p:sp>
    </p:spTree>
    <p:extLst>
      <p:ext uri="{BB962C8B-B14F-4D97-AF65-F5344CB8AC3E}">
        <p14:creationId xmlns:p14="http://schemas.microsoft.com/office/powerpoint/2010/main" val="18006907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92BFF55-D09A-423A-B79E-302ED82BE61E}" type="slidenum">
              <a:rPr kumimoji="0" lang="en-US" altLang="zh-CN" sz="1200" b="0" i="0" u="none" strike="noStrike" kern="1200" cap="none" spc="0" normalizeH="0" baseline="0" noProof="0">
                <a:ln>
                  <a:noFill/>
                </a:ln>
                <a:solidFill>
                  <a:prstClr val="black"/>
                </a:solidFill>
                <a:effectLst/>
                <a:uLnTx/>
                <a:uFillTx/>
                <a:latin typeface="Arial" charset="0"/>
                <a:ea typeface="宋体"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zh-CN" sz="1200" b="0" i="0" u="none" strike="noStrike" kern="1200" cap="none" spc="0" normalizeH="0" baseline="0" noProof="0">
              <a:ln>
                <a:noFill/>
              </a:ln>
              <a:solidFill>
                <a:prstClr val="black"/>
              </a:solidFill>
              <a:effectLst/>
              <a:uLnTx/>
              <a:uFillTx/>
              <a:latin typeface="Arial" charset="0"/>
              <a:ea typeface="宋体" charset="-122"/>
              <a:cs typeface="+mn-cs"/>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zh-CN" altLang="zh-CN" smtClean="0">
              <a:ea typeface="宋体" charset="-122"/>
            </a:endParaRPr>
          </a:p>
        </p:txBody>
      </p:sp>
    </p:spTree>
    <p:extLst>
      <p:ext uri="{BB962C8B-B14F-4D97-AF65-F5344CB8AC3E}">
        <p14:creationId xmlns:p14="http://schemas.microsoft.com/office/powerpoint/2010/main" val="11590684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A35CDF2-1D7D-4495-8671-3086C73FF845}" type="slidenum">
              <a:rPr kumimoji="0" lang="en-US" altLang="zh-CN" sz="1200" b="0" i="0" u="none" strike="noStrike" kern="1200" cap="none" spc="0" normalizeH="0" baseline="0" noProof="0">
                <a:ln>
                  <a:noFill/>
                </a:ln>
                <a:solidFill>
                  <a:srgbClr val="000000"/>
                </a:solidFill>
                <a:effectLst/>
                <a:uLnTx/>
                <a:uFillTx/>
                <a:latin typeface="Arial" charset="0"/>
                <a:ea typeface="宋体"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zh-CN" sz="1200" b="0" i="0" u="none" strike="noStrike" kern="1200" cap="none" spc="0" normalizeH="0" baseline="0" noProof="0">
              <a:ln>
                <a:noFill/>
              </a:ln>
              <a:solidFill>
                <a:srgbClr val="000000"/>
              </a:solidFill>
              <a:effectLst/>
              <a:uLnTx/>
              <a:uFillTx/>
              <a:latin typeface="Arial" charset="0"/>
              <a:ea typeface="宋体" charset="-122"/>
              <a:cs typeface="+mn-cs"/>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zh-CN" altLang="zh-CN" smtClean="0">
              <a:ea typeface="宋体" charset="-122"/>
            </a:endParaRPr>
          </a:p>
        </p:txBody>
      </p:sp>
    </p:spTree>
    <p:extLst>
      <p:ext uri="{BB962C8B-B14F-4D97-AF65-F5344CB8AC3E}">
        <p14:creationId xmlns:p14="http://schemas.microsoft.com/office/powerpoint/2010/main" val="3891702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fld id="{292BFF55-D09A-423A-B79E-302ED82BE61E}" type="slidenum">
              <a:rPr lang="en-US" altLang="zh-CN">
                <a:solidFill>
                  <a:prstClr val="black"/>
                </a:solidFill>
              </a:rPr>
              <a:pPr/>
              <a:t>2</a:t>
            </a:fld>
            <a:endParaRPr lang="en-US" altLang="zh-CN">
              <a:solidFill>
                <a:prstClr val="black"/>
              </a:solidFill>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zh-CN" altLang="zh-CN" smtClean="0">
              <a:ea typeface="宋体"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5426F19-5DE1-48C5-8027-CF048AB28C12}" type="slidenum">
              <a:rPr kumimoji="0" lang="en-US" altLang="zh-CN" sz="1200" b="0" i="0" u="none" strike="noStrike" kern="1200" cap="none" spc="0" normalizeH="0" baseline="0" noProof="0">
                <a:ln>
                  <a:noFill/>
                </a:ln>
                <a:solidFill>
                  <a:srgbClr val="000000"/>
                </a:solidFill>
                <a:effectLst/>
                <a:uLnTx/>
                <a:uFillTx/>
                <a:latin typeface="Arial" charset="0"/>
                <a:ea typeface="宋体"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zh-CN" sz="1200" b="0" i="0" u="none" strike="noStrike" kern="1200" cap="none" spc="0" normalizeH="0" baseline="0" noProof="0">
              <a:ln>
                <a:noFill/>
              </a:ln>
              <a:solidFill>
                <a:srgbClr val="000000"/>
              </a:solidFill>
              <a:effectLst/>
              <a:uLnTx/>
              <a:uFillTx/>
              <a:latin typeface="Arial" charset="0"/>
              <a:ea typeface="宋体" charset="-122"/>
              <a:cs typeface="+mn-cs"/>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zh-CN" altLang="zh-CN" smtClean="0">
              <a:ea typeface="宋体" charset="-122"/>
            </a:endParaRPr>
          </a:p>
        </p:txBody>
      </p:sp>
    </p:spTree>
    <p:extLst>
      <p:ext uri="{BB962C8B-B14F-4D97-AF65-F5344CB8AC3E}">
        <p14:creationId xmlns:p14="http://schemas.microsoft.com/office/powerpoint/2010/main" val="23124274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fld id="{95426F19-5DE1-48C5-8027-CF048AB28C12}" type="slidenum">
              <a:rPr lang="en-US" altLang="zh-CN"/>
              <a:pPr/>
              <a:t>30</a:t>
            </a:fld>
            <a:endParaRPr lang="en-US" altLang="zh-CN"/>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zh-CN" altLang="zh-CN" smtClean="0">
              <a:ea typeface="宋体"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fld id="{95426F19-5DE1-48C5-8027-CF048AB28C12}" type="slidenum">
              <a:rPr lang="en-US" altLang="zh-CN"/>
              <a:pPr/>
              <a:t>31</a:t>
            </a:fld>
            <a:endParaRPr lang="en-US" altLang="zh-CN"/>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zh-CN" altLang="zh-CN" smtClean="0">
              <a:ea typeface="宋体" charset="-122"/>
            </a:endParaRPr>
          </a:p>
        </p:txBody>
      </p:sp>
    </p:spTree>
    <p:extLst>
      <p:ext uri="{BB962C8B-B14F-4D97-AF65-F5344CB8AC3E}">
        <p14:creationId xmlns:p14="http://schemas.microsoft.com/office/powerpoint/2010/main" val="13174219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A35CDF2-1D7D-4495-8671-3086C73FF845}" type="slidenum">
              <a:rPr kumimoji="0" lang="en-US" altLang="zh-CN" sz="1200" b="0" i="0" u="none" strike="noStrike" kern="1200" cap="none" spc="0" normalizeH="0" baseline="0" noProof="0">
                <a:ln>
                  <a:noFill/>
                </a:ln>
                <a:solidFill>
                  <a:srgbClr val="000000"/>
                </a:solidFill>
                <a:effectLst/>
                <a:uLnTx/>
                <a:uFillTx/>
                <a:latin typeface="Arial" charset="0"/>
                <a:ea typeface="宋体"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zh-CN" sz="1200" b="0" i="0" u="none" strike="noStrike" kern="1200" cap="none" spc="0" normalizeH="0" baseline="0" noProof="0">
              <a:ln>
                <a:noFill/>
              </a:ln>
              <a:solidFill>
                <a:srgbClr val="000000"/>
              </a:solidFill>
              <a:effectLst/>
              <a:uLnTx/>
              <a:uFillTx/>
              <a:latin typeface="Arial" charset="0"/>
              <a:ea typeface="宋体" charset="-122"/>
              <a:cs typeface="+mn-cs"/>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zh-CN" altLang="zh-CN" smtClean="0">
              <a:ea typeface="宋体" charset="-122"/>
            </a:endParaRPr>
          </a:p>
        </p:txBody>
      </p:sp>
    </p:spTree>
    <p:extLst>
      <p:ext uri="{BB962C8B-B14F-4D97-AF65-F5344CB8AC3E}">
        <p14:creationId xmlns:p14="http://schemas.microsoft.com/office/powerpoint/2010/main" val="8565955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fld id="{29BF2490-8159-47B2-BB1F-839147EBA30E}" type="slidenum">
              <a:rPr lang="en-US" altLang="zh-CN"/>
              <a:pPr/>
              <a:t>33</a:t>
            </a:fld>
            <a:endParaRPr lang="en-US" altLang="zh-CN"/>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r>
              <a:rPr lang="zh-CN" altLang="en-US" smtClean="0">
                <a:ea typeface="宋体" charset="-122"/>
              </a:rPr>
              <a:t>更多精彩模板请关注</a:t>
            </a:r>
            <a:r>
              <a:rPr lang="en-US" altLang="zh-CN" smtClean="0">
                <a:ea typeface="宋体" charset="-122"/>
              </a:rPr>
              <a:t>【</a:t>
            </a:r>
            <a:r>
              <a:rPr lang="zh-CN" altLang="en-US" smtClean="0">
                <a:ea typeface="宋体" charset="-122"/>
              </a:rPr>
              <a:t>沐沐槿</a:t>
            </a:r>
            <a:r>
              <a:rPr lang="en-US" altLang="zh-CN" smtClean="0">
                <a:ea typeface="宋体" charset="-122"/>
              </a:rPr>
              <a:t>PPT】https://mumjin.taobao.com/</a:t>
            </a:r>
            <a:endParaRPr lang="zh-CN" altLang="zh-CN" smtClean="0">
              <a:ea typeface="宋体"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fld id="{292BFF55-D09A-423A-B79E-302ED82BE61E}" type="slidenum">
              <a:rPr lang="en-US" altLang="zh-CN">
                <a:solidFill>
                  <a:prstClr val="black"/>
                </a:solidFill>
              </a:rPr>
              <a:pPr/>
              <a:t>3</a:t>
            </a:fld>
            <a:endParaRPr lang="en-US" altLang="zh-CN">
              <a:solidFill>
                <a:prstClr val="black"/>
              </a:solidFill>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zh-CN" altLang="zh-CN" smtClean="0">
              <a:ea typeface="宋体"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fld id="{292BFF55-D09A-423A-B79E-302ED82BE61E}" type="slidenum">
              <a:rPr lang="en-US" altLang="zh-CN">
                <a:solidFill>
                  <a:prstClr val="black"/>
                </a:solidFill>
              </a:rPr>
              <a:pPr/>
              <a:t>13</a:t>
            </a:fld>
            <a:endParaRPr lang="en-US" altLang="zh-CN">
              <a:solidFill>
                <a:prstClr val="black"/>
              </a:solidFill>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zh-CN" altLang="zh-CN" smtClean="0">
              <a:ea typeface="宋体"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fld id="{FFB8C1AE-650A-421A-ABBE-0EE231695DB3}" type="slidenum">
              <a:rPr lang="en-US" altLang="zh-CN"/>
              <a:pPr/>
              <a:t>14</a:t>
            </a:fld>
            <a:endParaRPr lang="en-US" altLang="zh-CN"/>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zh-CN" altLang="zh-CN" smtClean="0">
              <a:ea typeface="宋体"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fld id="{292BFF55-D09A-423A-B79E-302ED82BE61E}" type="slidenum">
              <a:rPr lang="en-US" altLang="zh-CN"/>
              <a:pPr/>
              <a:t>15</a:t>
            </a:fld>
            <a:endParaRPr lang="en-US" altLang="zh-CN"/>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zh-CN" altLang="zh-CN" smtClean="0">
              <a:ea typeface="宋体"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fld id="{292BFF55-D09A-423A-B79E-302ED82BE61E}" type="slidenum">
              <a:rPr lang="en-US" altLang="zh-CN"/>
              <a:pPr/>
              <a:t>16</a:t>
            </a:fld>
            <a:endParaRPr lang="en-US" altLang="zh-CN"/>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zh-CN" altLang="zh-CN" smtClean="0">
              <a:ea typeface="宋体" charset="-122"/>
            </a:endParaRPr>
          </a:p>
        </p:txBody>
      </p:sp>
    </p:spTree>
    <p:extLst>
      <p:ext uri="{BB962C8B-B14F-4D97-AF65-F5344CB8AC3E}">
        <p14:creationId xmlns:p14="http://schemas.microsoft.com/office/powerpoint/2010/main" val="178819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fld id="{292BFF55-D09A-423A-B79E-302ED82BE61E}" type="slidenum">
              <a:rPr lang="en-US" altLang="zh-CN"/>
              <a:pPr/>
              <a:t>17</a:t>
            </a:fld>
            <a:endParaRPr lang="en-US" altLang="zh-CN"/>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zh-CN" altLang="zh-CN" smtClean="0">
              <a:ea typeface="宋体" charset="-122"/>
            </a:endParaRPr>
          </a:p>
        </p:txBody>
      </p:sp>
    </p:spTree>
    <p:extLst>
      <p:ext uri="{BB962C8B-B14F-4D97-AF65-F5344CB8AC3E}">
        <p14:creationId xmlns:p14="http://schemas.microsoft.com/office/powerpoint/2010/main" val="3708392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92BFF55-D09A-423A-B79E-302ED82BE61E}" type="slidenum">
              <a:rPr kumimoji="0" lang="en-US" altLang="zh-CN" sz="1200" b="0" i="0" u="none" strike="noStrike" kern="1200" cap="none" spc="0" normalizeH="0" baseline="0" noProof="0">
                <a:ln>
                  <a:noFill/>
                </a:ln>
                <a:solidFill>
                  <a:srgbClr val="000000"/>
                </a:solidFill>
                <a:effectLst/>
                <a:uLnTx/>
                <a:uFillTx/>
                <a:latin typeface="Arial" charset="0"/>
                <a:ea typeface="宋体"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zh-CN" sz="1200" b="0" i="0" u="none" strike="noStrike" kern="1200" cap="none" spc="0" normalizeH="0" baseline="0" noProof="0">
              <a:ln>
                <a:noFill/>
              </a:ln>
              <a:solidFill>
                <a:srgbClr val="000000"/>
              </a:solidFill>
              <a:effectLst/>
              <a:uLnTx/>
              <a:uFillTx/>
              <a:latin typeface="Arial" charset="0"/>
              <a:ea typeface="宋体" charset="-122"/>
              <a:cs typeface="+mn-cs"/>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zh-CN" altLang="zh-CN" smtClean="0">
              <a:ea typeface="宋体" charset="-122"/>
            </a:endParaRPr>
          </a:p>
        </p:txBody>
      </p:sp>
    </p:spTree>
    <p:extLst>
      <p:ext uri="{BB962C8B-B14F-4D97-AF65-F5344CB8AC3E}">
        <p14:creationId xmlns:p14="http://schemas.microsoft.com/office/powerpoint/2010/main" val="3165356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258888" y="2943225"/>
            <a:ext cx="14260512" cy="2032000"/>
          </a:xfrm>
          <a:prstGeom prst="rect">
            <a:avLst/>
          </a:prstGeom>
        </p:spPr>
        <p:txBody>
          <a:bodyPr/>
          <a:lstStyle/>
          <a:p>
            <a:r>
              <a:rPr lang="en-US" altLang="zh-CN" smtClean="0"/>
              <a:t>Click to edit Master title style</a:t>
            </a:r>
            <a:endParaRPr lang="zh-CN" altLang="en-US"/>
          </a:p>
        </p:txBody>
      </p:sp>
      <p:sp>
        <p:nvSpPr>
          <p:cNvPr id="3" name="副标题 2"/>
          <p:cNvSpPr>
            <a:spLocks noGrp="1"/>
          </p:cNvSpPr>
          <p:nvPr>
            <p:ph type="subTitle" idx="1"/>
          </p:nvPr>
        </p:nvSpPr>
        <p:spPr>
          <a:xfrm>
            <a:off x="2516188" y="5368925"/>
            <a:ext cx="11745912" cy="242252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zh-CN" smtClean="0"/>
              <a:t>Click to edit Master subtitle style</a:t>
            </a:r>
            <a:endParaRPr lang="zh-CN" altLang="en-US"/>
          </a:p>
        </p:txBody>
      </p:sp>
    </p:spTree>
    <p:extLst>
      <p:ext uri="{BB962C8B-B14F-4D97-AF65-F5344CB8AC3E}">
        <p14:creationId xmlns:p14="http://schemas.microsoft.com/office/powerpoint/2010/main" val="4217433463"/>
      </p:ext>
    </p:extLst>
  </p:cSld>
  <p:clrMapOvr>
    <a:masterClrMapping/>
  </p:clrMapOvr>
  <p:transition spd="slow" advTm="1000">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79413"/>
            <a:ext cx="15101888" cy="1579562"/>
          </a:xfrm>
          <a:prstGeom prst="rect">
            <a:avLst/>
          </a:prstGeom>
        </p:spPr>
        <p:txBody>
          <a:bodyPr/>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838200" y="2211388"/>
            <a:ext cx="15101888" cy="6253162"/>
          </a:xfrm>
          <a:prstGeom prst="rect">
            <a:avLst/>
          </a:prstGeom>
        </p:spPr>
        <p:txBody>
          <a:bodyPr vert="eaVert"/>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extLst>
      <p:ext uri="{BB962C8B-B14F-4D97-AF65-F5344CB8AC3E}">
        <p14:creationId xmlns:p14="http://schemas.microsoft.com/office/powerpoint/2010/main" val="2172729085"/>
      </p:ext>
    </p:extLst>
  </p:cSld>
  <p:clrMapOvr>
    <a:masterClrMapping/>
  </p:clrMapOvr>
  <p:transition spd="slow" advTm="1000">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2165013" y="379413"/>
            <a:ext cx="3775075" cy="8085137"/>
          </a:xfrm>
          <a:prstGeom prst="rect">
            <a:avLst/>
          </a:prstGeom>
        </p:spPr>
        <p:txBody>
          <a:bodyPr vert="eaVert"/>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838200" y="379413"/>
            <a:ext cx="11174413" cy="8085137"/>
          </a:xfrm>
          <a:prstGeom prst="rect">
            <a:avLst/>
          </a:prstGeom>
        </p:spPr>
        <p:txBody>
          <a:bodyPr vert="eaVert"/>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extLst>
      <p:ext uri="{BB962C8B-B14F-4D97-AF65-F5344CB8AC3E}">
        <p14:creationId xmlns:p14="http://schemas.microsoft.com/office/powerpoint/2010/main" val="1688035358"/>
      </p:ext>
    </p:extLst>
  </p:cSld>
  <p:clrMapOvr>
    <a:masterClrMapping/>
  </p:clrMapOvr>
  <p:transition spd="slow" advTm="1000">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79413"/>
            <a:ext cx="15101888" cy="1579562"/>
          </a:xfrm>
          <a:prstGeom prst="rect">
            <a:avLst/>
          </a:prstGeom>
        </p:spPr>
        <p:txBody>
          <a:bodyPr/>
          <a:lstStyle/>
          <a:p>
            <a:r>
              <a:rPr lang="en-US" altLang="zh-CN" smtClean="0"/>
              <a:t>Click to edit Master title style</a:t>
            </a:r>
            <a:endParaRPr lang="zh-CN" altLang="en-US"/>
          </a:p>
        </p:txBody>
      </p:sp>
      <p:sp>
        <p:nvSpPr>
          <p:cNvPr id="3" name="内容占位符 2"/>
          <p:cNvSpPr>
            <a:spLocks noGrp="1"/>
          </p:cNvSpPr>
          <p:nvPr>
            <p:ph sz="half" idx="1"/>
          </p:nvPr>
        </p:nvSpPr>
        <p:spPr>
          <a:xfrm>
            <a:off x="838200" y="2211388"/>
            <a:ext cx="7473950" cy="6253162"/>
          </a:xfrm>
          <a:prstGeom prst="rect">
            <a:avLst/>
          </a:prstGeom>
        </p:spPr>
        <p:txBody>
          <a:body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内容占位符 3"/>
          <p:cNvSpPr>
            <a:spLocks noGrp="1"/>
          </p:cNvSpPr>
          <p:nvPr>
            <p:ph sz="quarter" idx="2"/>
          </p:nvPr>
        </p:nvSpPr>
        <p:spPr>
          <a:xfrm>
            <a:off x="8464550" y="2211388"/>
            <a:ext cx="7475538" cy="3049587"/>
          </a:xfrm>
          <a:prstGeom prst="rect">
            <a:avLst/>
          </a:prstGeom>
        </p:spPr>
        <p:txBody>
          <a:body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内容占位符 4"/>
          <p:cNvSpPr>
            <a:spLocks noGrp="1"/>
          </p:cNvSpPr>
          <p:nvPr>
            <p:ph sz="quarter" idx="3"/>
          </p:nvPr>
        </p:nvSpPr>
        <p:spPr>
          <a:xfrm>
            <a:off x="8464550" y="5413375"/>
            <a:ext cx="7475538" cy="3051175"/>
          </a:xfrm>
          <a:prstGeom prst="rect">
            <a:avLst/>
          </a:prstGeom>
        </p:spPr>
        <p:txBody>
          <a:body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extLst>
      <p:ext uri="{BB962C8B-B14F-4D97-AF65-F5344CB8AC3E}">
        <p14:creationId xmlns:p14="http://schemas.microsoft.com/office/powerpoint/2010/main" val="264568419"/>
      </p:ext>
    </p:extLst>
  </p:cSld>
  <p:clrMapOvr>
    <a:masterClrMapping/>
  </p:clrMapOvr>
  <p:transition spd="slow" advTm="1000">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79413"/>
            <a:ext cx="15101888" cy="1579562"/>
          </a:xfrm>
          <a:prstGeom prst="rect">
            <a:avLst/>
          </a:prstGeom>
        </p:spPr>
        <p:txBody>
          <a:bodyPr/>
          <a:lstStyle/>
          <a:p>
            <a:r>
              <a:rPr lang="en-US" altLang="zh-CN" smtClean="0"/>
              <a:t>Click to edit Master title style</a:t>
            </a:r>
            <a:endParaRPr lang="zh-CN" altLang="en-US"/>
          </a:p>
        </p:txBody>
      </p:sp>
      <p:sp>
        <p:nvSpPr>
          <p:cNvPr id="3" name="内容占位符 2"/>
          <p:cNvSpPr>
            <a:spLocks noGrp="1"/>
          </p:cNvSpPr>
          <p:nvPr>
            <p:ph idx="1"/>
          </p:nvPr>
        </p:nvSpPr>
        <p:spPr>
          <a:xfrm>
            <a:off x="838200" y="2211388"/>
            <a:ext cx="15101888" cy="6253162"/>
          </a:xfrm>
          <a:prstGeom prst="rect">
            <a:avLst/>
          </a:prstGeom>
        </p:spPr>
        <p:txBody>
          <a:body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extLst>
      <p:ext uri="{BB962C8B-B14F-4D97-AF65-F5344CB8AC3E}">
        <p14:creationId xmlns:p14="http://schemas.microsoft.com/office/powerpoint/2010/main" val="1891556617"/>
      </p:ext>
    </p:extLst>
  </p:cSld>
  <p:clrMapOvr>
    <a:masterClrMapping/>
  </p:clrMapOvr>
  <p:transition spd="slow" advTm="1000">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325563" y="6089650"/>
            <a:ext cx="14262100" cy="1881188"/>
          </a:xfrm>
          <a:prstGeom prst="rect">
            <a:avLst/>
          </a:prstGeom>
        </p:spPr>
        <p:txBody>
          <a:bodyPr anchor="t"/>
          <a:lstStyle>
            <a:lvl1pPr algn="l">
              <a:defRPr sz="4000" b="1" cap="all"/>
            </a:lvl1pPr>
          </a:lstStyle>
          <a:p>
            <a:r>
              <a:rPr lang="en-US" altLang="zh-CN" smtClean="0"/>
              <a:t>Click to edit Master title style</a:t>
            </a:r>
            <a:endParaRPr lang="zh-CN" altLang="en-US"/>
          </a:p>
        </p:txBody>
      </p:sp>
      <p:sp>
        <p:nvSpPr>
          <p:cNvPr id="3" name="文本占位符 2"/>
          <p:cNvSpPr>
            <a:spLocks noGrp="1"/>
          </p:cNvSpPr>
          <p:nvPr>
            <p:ph type="body" idx="1"/>
          </p:nvPr>
        </p:nvSpPr>
        <p:spPr>
          <a:xfrm>
            <a:off x="1325563" y="4016375"/>
            <a:ext cx="14262100" cy="2073275"/>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smtClean="0"/>
              <a:t>Edit Master text styles</a:t>
            </a:r>
          </a:p>
        </p:txBody>
      </p:sp>
    </p:spTree>
    <p:extLst>
      <p:ext uri="{BB962C8B-B14F-4D97-AF65-F5344CB8AC3E}">
        <p14:creationId xmlns:p14="http://schemas.microsoft.com/office/powerpoint/2010/main" val="119906693"/>
      </p:ext>
    </p:extLst>
  </p:cSld>
  <p:clrMapOvr>
    <a:masterClrMapping/>
  </p:clrMapOvr>
  <p:transition spd="slow" advTm="1000">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79413"/>
            <a:ext cx="15101888" cy="1579562"/>
          </a:xfrm>
          <a:prstGeom prst="rect">
            <a:avLst/>
          </a:prstGeom>
        </p:spPr>
        <p:txBody>
          <a:bodyPr/>
          <a:lstStyle/>
          <a:p>
            <a:r>
              <a:rPr lang="en-US" altLang="zh-CN" smtClean="0"/>
              <a:t>Click to edit Master title style</a:t>
            </a:r>
            <a:endParaRPr lang="zh-CN" altLang="en-US"/>
          </a:p>
        </p:txBody>
      </p:sp>
      <p:sp>
        <p:nvSpPr>
          <p:cNvPr id="3" name="内容占位符 2"/>
          <p:cNvSpPr>
            <a:spLocks noGrp="1"/>
          </p:cNvSpPr>
          <p:nvPr>
            <p:ph sz="half" idx="1"/>
          </p:nvPr>
        </p:nvSpPr>
        <p:spPr>
          <a:xfrm>
            <a:off x="838200" y="2211388"/>
            <a:ext cx="7473950" cy="625316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内容占位符 3"/>
          <p:cNvSpPr>
            <a:spLocks noGrp="1"/>
          </p:cNvSpPr>
          <p:nvPr>
            <p:ph sz="half" idx="2"/>
          </p:nvPr>
        </p:nvSpPr>
        <p:spPr>
          <a:xfrm>
            <a:off x="8464550" y="2211388"/>
            <a:ext cx="7475538" cy="625316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extLst>
      <p:ext uri="{BB962C8B-B14F-4D97-AF65-F5344CB8AC3E}">
        <p14:creationId xmlns:p14="http://schemas.microsoft.com/office/powerpoint/2010/main" val="297383849"/>
      </p:ext>
    </p:extLst>
  </p:cSld>
  <p:clrMapOvr>
    <a:masterClrMapping/>
  </p:clrMapOvr>
  <p:transition spd="slow" advTm="1000">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8200" y="379413"/>
            <a:ext cx="15101888" cy="1579562"/>
          </a:xfrm>
          <a:prstGeom prst="rect">
            <a:avLst/>
          </a:prstGeom>
        </p:spPr>
        <p:txBody>
          <a:bodyPr/>
          <a:lstStyle>
            <a:lvl1pPr>
              <a:defRPr/>
            </a:lvl1pPr>
          </a:lstStyle>
          <a:p>
            <a:r>
              <a:rPr lang="en-US" altLang="zh-CN" smtClean="0"/>
              <a:t>Click to edit Master title style</a:t>
            </a:r>
            <a:endParaRPr lang="zh-CN" altLang="en-US"/>
          </a:p>
        </p:txBody>
      </p:sp>
      <p:sp>
        <p:nvSpPr>
          <p:cNvPr id="3" name="文本占位符 2"/>
          <p:cNvSpPr>
            <a:spLocks noGrp="1"/>
          </p:cNvSpPr>
          <p:nvPr>
            <p:ph type="body" idx="1"/>
          </p:nvPr>
        </p:nvSpPr>
        <p:spPr>
          <a:xfrm>
            <a:off x="838200" y="2120900"/>
            <a:ext cx="7413625" cy="8842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Edit Master text styles</a:t>
            </a:r>
          </a:p>
        </p:txBody>
      </p:sp>
      <p:sp>
        <p:nvSpPr>
          <p:cNvPr id="4" name="内容占位符 3"/>
          <p:cNvSpPr>
            <a:spLocks noGrp="1"/>
          </p:cNvSpPr>
          <p:nvPr>
            <p:ph sz="half" idx="2"/>
          </p:nvPr>
        </p:nvSpPr>
        <p:spPr>
          <a:xfrm>
            <a:off x="838200" y="3005138"/>
            <a:ext cx="7413625" cy="545941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文本占位符 4"/>
          <p:cNvSpPr>
            <a:spLocks noGrp="1"/>
          </p:cNvSpPr>
          <p:nvPr>
            <p:ph type="body" sz="quarter" idx="3"/>
          </p:nvPr>
        </p:nvSpPr>
        <p:spPr>
          <a:xfrm>
            <a:off x="8523288" y="2120900"/>
            <a:ext cx="7416800" cy="8842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Edit Master text styles</a:t>
            </a:r>
          </a:p>
        </p:txBody>
      </p:sp>
      <p:sp>
        <p:nvSpPr>
          <p:cNvPr id="6" name="内容占位符 5"/>
          <p:cNvSpPr>
            <a:spLocks noGrp="1"/>
          </p:cNvSpPr>
          <p:nvPr>
            <p:ph sz="quarter" idx="4"/>
          </p:nvPr>
        </p:nvSpPr>
        <p:spPr>
          <a:xfrm>
            <a:off x="8523288" y="3005138"/>
            <a:ext cx="7416800" cy="545941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extLst>
      <p:ext uri="{BB962C8B-B14F-4D97-AF65-F5344CB8AC3E}">
        <p14:creationId xmlns:p14="http://schemas.microsoft.com/office/powerpoint/2010/main" val="3620111539"/>
      </p:ext>
    </p:extLst>
  </p:cSld>
  <p:clrMapOvr>
    <a:masterClrMapping/>
  </p:clrMapOvr>
  <p:transition spd="slow" advTm="1000">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79413"/>
            <a:ext cx="15101888" cy="1579562"/>
          </a:xfrm>
          <a:prstGeom prst="rect">
            <a:avLst/>
          </a:prstGeom>
        </p:spPr>
        <p:txBody>
          <a:bodyPr/>
          <a:lstStyle/>
          <a:p>
            <a:r>
              <a:rPr lang="en-US" altLang="zh-CN" smtClean="0"/>
              <a:t>Click to edit Master title style</a:t>
            </a:r>
            <a:endParaRPr lang="zh-CN" altLang="en-US"/>
          </a:p>
        </p:txBody>
      </p:sp>
    </p:spTree>
    <p:extLst>
      <p:ext uri="{BB962C8B-B14F-4D97-AF65-F5344CB8AC3E}">
        <p14:creationId xmlns:p14="http://schemas.microsoft.com/office/powerpoint/2010/main" val="424014863"/>
      </p:ext>
    </p:extLst>
  </p:cSld>
  <p:clrMapOvr>
    <a:masterClrMapping/>
  </p:clrMapOvr>
  <p:transition spd="slow" advTm="1000">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7996543"/>
      </p:ext>
    </p:extLst>
  </p:cSld>
  <p:clrMapOvr>
    <a:masterClrMapping/>
  </p:clrMapOvr>
  <p:transition spd="slow" advTm="1000">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77825"/>
            <a:ext cx="5521325" cy="1604963"/>
          </a:xfrm>
          <a:prstGeom prst="rect">
            <a:avLst/>
          </a:prstGeom>
        </p:spPr>
        <p:txBody>
          <a:bodyPr anchor="b"/>
          <a:lstStyle>
            <a:lvl1pPr algn="l">
              <a:defRPr sz="2000" b="1"/>
            </a:lvl1pPr>
          </a:lstStyle>
          <a:p>
            <a:r>
              <a:rPr lang="en-US" altLang="zh-CN" smtClean="0"/>
              <a:t>Click to edit Master title style</a:t>
            </a:r>
            <a:endParaRPr lang="zh-CN" altLang="en-US"/>
          </a:p>
        </p:txBody>
      </p:sp>
      <p:sp>
        <p:nvSpPr>
          <p:cNvPr id="3" name="内容占位符 2"/>
          <p:cNvSpPr>
            <a:spLocks noGrp="1"/>
          </p:cNvSpPr>
          <p:nvPr>
            <p:ph idx="1"/>
          </p:nvPr>
        </p:nvSpPr>
        <p:spPr>
          <a:xfrm>
            <a:off x="6559550" y="377825"/>
            <a:ext cx="9380538" cy="80867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文本占位符 3"/>
          <p:cNvSpPr>
            <a:spLocks noGrp="1"/>
          </p:cNvSpPr>
          <p:nvPr>
            <p:ph type="body" sz="half" idx="2"/>
          </p:nvPr>
        </p:nvSpPr>
        <p:spPr>
          <a:xfrm>
            <a:off x="838200" y="1982788"/>
            <a:ext cx="5521325" cy="64817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Edit Master text styles</a:t>
            </a:r>
          </a:p>
        </p:txBody>
      </p:sp>
    </p:spTree>
    <p:extLst>
      <p:ext uri="{BB962C8B-B14F-4D97-AF65-F5344CB8AC3E}">
        <p14:creationId xmlns:p14="http://schemas.microsoft.com/office/powerpoint/2010/main" val="3532492271"/>
      </p:ext>
    </p:extLst>
  </p:cSld>
  <p:clrMapOvr>
    <a:masterClrMapping/>
  </p:clrMapOvr>
  <p:transition spd="slow" advTm="1000">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3289300" y="6632575"/>
            <a:ext cx="10066338" cy="784225"/>
          </a:xfrm>
          <a:prstGeom prst="rect">
            <a:avLst/>
          </a:prstGeom>
        </p:spPr>
        <p:txBody>
          <a:bodyPr anchor="b"/>
          <a:lstStyle>
            <a:lvl1pPr algn="l">
              <a:defRPr sz="2000" b="1"/>
            </a:lvl1pPr>
          </a:lstStyle>
          <a:p>
            <a:r>
              <a:rPr lang="en-US" altLang="zh-CN" smtClean="0"/>
              <a:t>Click to edit Master title style</a:t>
            </a:r>
            <a:endParaRPr lang="zh-CN" altLang="en-US"/>
          </a:p>
        </p:txBody>
      </p:sp>
      <p:sp>
        <p:nvSpPr>
          <p:cNvPr id="3" name="图片占位符 2"/>
          <p:cNvSpPr>
            <a:spLocks noGrp="1"/>
          </p:cNvSpPr>
          <p:nvPr>
            <p:ph type="pic" idx="1"/>
          </p:nvPr>
        </p:nvSpPr>
        <p:spPr>
          <a:xfrm>
            <a:off x="3289300" y="846138"/>
            <a:ext cx="10066338" cy="56864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zh-CN" noProof="0" smtClean="0"/>
              <a:t>Click icon to add picture</a:t>
            </a:r>
            <a:endParaRPr lang="zh-CN" altLang="en-US" noProof="0" smtClean="0"/>
          </a:p>
        </p:txBody>
      </p:sp>
      <p:sp>
        <p:nvSpPr>
          <p:cNvPr id="4" name="文本占位符 3"/>
          <p:cNvSpPr>
            <a:spLocks noGrp="1"/>
          </p:cNvSpPr>
          <p:nvPr>
            <p:ph type="body" sz="half" idx="2"/>
          </p:nvPr>
        </p:nvSpPr>
        <p:spPr>
          <a:xfrm>
            <a:off x="3289300" y="7416800"/>
            <a:ext cx="10066338" cy="1111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Edit Master text styles</a:t>
            </a:r>
          </a:p>
        </p:txBody>
      </p:sp>
    </p:spTree>
    <p:extLst>
      <p:ext uri="{BB962C8B-B14F-4D97-AF65-F5344CB8AC3E}">
        <p14:creationId xmlns:p14="http://schemas.microsoft.com/office/powerpoint/2010/main" val="3207342584"/>
      </p:ext>
    </p:extLst>
  </p:cSld>
  <p:clrMapOvr>
    <a:masterClrMapping/>
  </p:clrMapOvr>
  <p:transition spd="slow" advTm="1000">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6778288" cy="947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advTm="1000">
    <p:split orient="vert"/>
  </p:transition>
  <p:txStyles>
    <p:titleStyle>
      <a:lvl1pPr algn="ctr" defTabSz="1500188" rtl="0" eaLnBrk="1" fontAlgn="base" hangingPunct="1">
        <a:spcBef>
          <a:spcPct val="0"/>
        </a:spcBef>
        <a:spcAft>
          <a:spcPct val="0"/>
        </a:spcAft>
        <a:defRPr sz="7200">
          <a:solidFill>
            <a:schemeClr val="tx2"/>
          </a:solidFill>
          <a:latin typeface="+mj-lt"/>
          <a:ea typeface="+mj-ea"/>
          <a:cs typeface="+mj-cs"/>
        </a:defRPr>
      </a:lvl1pPr>
      <a:lvl2pPr algn="ctr" defTabSz="1500188" rtl="0" eaLnBrk="1" fontAlgn="base" hangingPunct="1">
        <a:spcBef>
          <a:spcPct val="0"/>
        </a:spcBef>
        <a:spcAft>
          <a:spcPct val="0"/>
        </a:spcAft>
        <a:defRPr sz="7200">
          <a:solidFill>
            <a:schemeClr val="tx2"/>
          </a:solidFill>
          <a:latin typeface="Arial" charset="0"/>
          <a:ea typeface="宋体" pitchFamily="2" charset="-122"/>
        </a:defRPr>
      </a:lvl2pPr>
      <a:lvl3pPr algn="ctr" defTabSz="1500188" rtl="0" eaLnBrk="1" fontAlgn="base" hangingPunct="1">
        <a:spcBef>
          <a:spcPct val="0"/>
        </a:spcBef>
        <a:spcAft>
          <a:spcPct val="0"/>
        </a:spcAft>
        <a:defRPr sz="7200">
          <a:solidFill>
            <a:schemeClr val="tx2"/>
          </a:solidFill>
          <a:latin typeface="Arial" charset="0"/>
          <a:ea typeface="宋体" pitchFamily="2" charset="-122"/>
        </a:defRPr>
      </a:lvl3pPr>
      <a:lvl4pPr algn="ctr" defTabSz="1500188" rtl="0" eaLnBrk="1" fontAlgn="base" hangingPunct="1">
        <a:spcBef>
          <a:spcPct val="0"/>
        </a:spcBef>
        <a:spcAft>
          <a:spcPct val="0"/>
        </a:spcAft>
        <a:defRPr sz="7200">
          <a:solidFill>
            <a:schemeClr val="tx2"/>
          </a:solidFill>
          <a:latin typeface="Arial" charset="0"/>
          <a:ea typeface="宋体" pitchFamily="2" charset="-122"/>
        </a:defRPr>
      </a:lvl4pPr>
      <a:lvl5pPr algn="ctr" defTabSz="1500188" rtl="0" eaLnBrk="1" fontAlgn="base" hangingPunct="1">
        <a:spcBef>
          <a:spcPct val="0"/>
        </a:spcBef>
        <a:spcAft>
          <a:spcPct val="0"/>
        </a:spcAft>
        <a:defRPr sz="7200">
          <a:solidFill>
            <a:schemeClr val="tx2"/>
          </a:solidFill>
          <a:latin typeface="Arial" charset="0"/>
          <a:ea typeface="宋体" pitchFamily="2" charset="-122"/>
        </a:defRPr>
      </a:lvl5pPr>
      <a:lvl6pPr marL="457200" algn="ctr" defTabSz="1500188" rtl="0" eaLnBrk="1" fontAlgn="base" hangingPunct="1">
        <a:spcBef>
          <a:spcPct val="0"/>
        </a:spcBef>
        <a:spcAft>
          <a:spcPct val="0"/>
        </a:spcAft>
        <a:defRPr sz="7200">
          <a:solidFill>
            <a:schemeClr val="tx2"/>
          </a:solidFill>
          <a:latin typeface="Arial" charset="0"/>
          <a:ea typeface="宋体" pitchFamily="2" charset="-122"/>
        </a:defRPr>
      </a:lvl6pPr>
      <a:lvl7pPr marL="914400" algn="ctr" defTabSz="1500188" rtl="0" eaLnBrk="1" fontAlgn="base" hangingPunct="1">
        <a:spcBef>
          <a:spcPct val="0"/>
        </a:spcBef>
        <a:spcAft>
          <a:spcPct val="0"/>
        </a:spcAft>
        <a:defRPr sz="7200">
          <a:solidFill>
            <a:schemeClr val="tx2"/>
          </a:solidFill>
          <a:latin typeface="Arial" charset="0"/>
          <a:ea typeface="宋体" pitchFamily="2" charset="-122"/>
        </a:defRPr>
      </a:lvl7pPr>
      <a:lvl8pPr marL="1371600" algn="ctr" defTabSz="1500188" rtl="0" eaLnBrk="1" fontAlgn="base" hangingPunct="1">
        <a:spcBef>
          <a:spcPct val="0"/>
        </a:spcBef>
        <a:spcAft>
          <a:spcPct val="0"/>
        </a:spcAft>
        <a:defRPr sz="7200">
          <a:solidFill>
            <a:schemeClr val="tx2"/>
          </a:solidFill>
          <a:latin typeface="Arial" charset="0"/>
          <a:ea typeface="宋体" pitchFamily="2" charset="-122"/>
        </a:defRPr>
      </a:lvl8pPr>
      <a:lvl9pPr marL="1828800" algn="ctr" defTabSz="1500188" rtl="0" eaLnBrk="1" fontAlgn="base" hangingPunct="1">
        <a:spcBef>
          <a:spcPct val="0"/>
        </a:spcBef>
        <a:spcAft>
          <a:spcPct val="0"/>
        </a:spcAft>
        <a:defRPr sz="7200">
          <a:solidFill>
            <a:schemeClr val="tx2"/>
          </a:solidFill>
          <a:latin typeface="Arial" charset="0"/>
          <a:ea typeface="宋体" pitchFamily="2" charset="-122"/>
        </a:defRPr>
      </a:lvl9pPr>
    </p:titleStyle>
    <p:bodyStyle>
      <a:lvl1pPr marL="561975" indent="-561975" algn="l" defTabSz="1500188" rtl="0" eaLnBrk="1" fontAlgn="base" hangingPunct="1">
        <a:spcBef>
          <a:spcPct val="20000"/>
        </a:spcBef>
        <a:spcAft>
          <a:spcPct val="0"/>
        </a:spcAft>
        <a:buChar char="•"/>
        <a:defRPr sz="5200">
          <a:solidFill>
            <a:schemeClr val="tx1"/>
          </a:solidFill>
          <a:latin typeface="+mn-lt"/>
          <a:ea typeface="+mn-ea"/>
          <a:cs typeface="+mn-cs"/>
        </a:defRPr>
      </a:lvl1pPr>
      <a:lvl2pPr marL="1219200" indent="-469900" algn="l" defTabSz="1500188" rtl="0" eaLnBrk="1" fontAlgn="base" hangingPunct="1">
        <a:spcBef>
          <a:spcPct val="20000"/>
        </a:spcBef>
        <a:spcAft>
          <a:spcPct val="0"/>
        </a:spcAft>
        <a:buChar char="–"/>
        <a:defRPr sz="4600">
          <a:solidFill>
            <a:schemeClr val="tx1"/>
          </a:solidFill>
          <a:latin typeface="+mn-lt"/>
          <a:ea typeface="+mn-ea"/>
        </a:defRPr>
      </a:lvl2pPr>
      <a:lvl3pPr marL="1874838" indent="-374650" algn="l" defTabSz="1500188" rtl="0" eaLnBrk="1" fontAlgn="base" hangingPunct="1">
        <a:spcBef>
          <a:spcPct val="20000"/>
        </a:spcBef>
        <a:spcAft>
          <a:spcPct val="0"/>
        </a:spcAft>
        <a:buChar char="•"/>
        <a:defRPr sz="3900">
          <a:solidFill>
            <a:schemeClr val="tx1"/>
          </a:solidFill>
          <a:latin typeface="+mn-lt"/>
          <a:ea typeface="+mn-ea"/>
        </a:defRPr>
      </a:lvl3pPr>
      <a:lvl4pPr marL="2625725" indent="-376238" algn="l" defTabSz="1500188" rtl="0" eaLnBrk="1" fontAlgn="base" hangingPunct="1">
        <a:spcBef>
          <a:spcPct val="20000"/>
        </a:spcBef>
        <a:spcAft>
          <a:spcPct val="0"/>
        </a:spcAft>
        <a:buChar char="–"/>
        <a:defRPr sz="3300">
          <a:solidFill>
            <a:schemeClr val="tx1"/>
          </a:solidFill>
          <a:latin typeface="+mn-lt"/>
          <a:ea typeface="+mn-ea"/>
        </a:defRPr>
      </a:lvl4pPr>
      <a:lvl5pPr marL="3375025" indent="-374650" algn="l" defTabSz="1500188" rtl="0" eaLnBrk="1" fontAlgn="base" hangingPunct="1">
        <a:spcBef>
          <a:spcPct val="20000"/>
        </a:spcBef>
        <a:spcAft>
          <a:spcPct val="0"/>
        </a:spcAft>
        <a:buChar char="»"/>
        <a:defRPr sz="3300">
          <a:solidFill>
            <a:schemeClr val="tx1"/>
          </a:solidFill>
          <a:latin typeface="+mn-lt"/>
          <a:ea typeface="+mn-ea"/>
        </a:defRPr>
      </a:lvl5pPr>
      <a:lvl6pPr marL="3832225" indent="-374650" algn="l" defTabSz="1500188" rtl="0" eaLnBrk="1" fontAlgn="base" hangingPunct="1">
        <a:spcBef>
          <a:spcPct val="20000"/>
        </a:spcBef>
        <a:spcAft>
          <a:spcPct val="0"/>
        </a:spcAft>
        <a:buChar char="»"/>
        <a:defRPr sz="3300">
          <a:solidFill>
            <a:schemeClr val="tx1"/>
          </a:solidFill>
          <a:latin typeface="+mn-lt"/>
          <a:ea typeface="+mn-ea"/>
        </a:defRPr>
      </a:lvl6pPr>
      <a:lvl7pPr marL="4289425" indent="-374650" algn="l" defTabSz="1500188" rtl="0" eaLnBrk="1" fontAlgn="base" hangingPunct="1">
        <a:spcBef>
          <a:spcPct val="20000"/>
        </a:spcBef>
        <a:spcAft>
          <a:spcPct val="0"/>
        </a:spcAft>
        <a:buChar char="»"/>
        <a:defRPr sz="3300">
          <a:solidFill>
            <a:schemeClr val="tx1"/>
          </a:solidFill>
          <a:latin typeface="+mn-lt"/>
          <a:ea typeface="+mn-ea"/>
        </a:defRPr>
      </a:lvl7pPr>
      <a:lvl8pPr marL="4746625" indent="-374650" algn="l" defTabSz="1500188" rtl="0" eaLnBrk="1" fontAlgn="base" hangingPunct="1">
        <a:spcBef>
          <a:spcPct val="20000"/>
        </a:spcBef>
        <a:spcAft>
          <a:spcPct val="0"/>
        </a:spcAft>
        <a:buChar char="»"/>
        <a:defRPr sz="3300">
          <a:solidFill>
            <a:schemeClr val="tx1"/>
          </a:solidFill>
          <a:latin typeface="+mn-lt"/>
          <a:ea typeface="+mn-ea"/>
        </a:defRPr>
      </a:lvl8pPr>
      <a:lvl9pPr marL="5203825" indent="-374650" algn="l" defTabSz="1500188" rtl="0" eaLnBrk="1" fontAlgn="base" hangingPunct="1">
        <a:spcBef>
          <a:spcPct val="20000"/>
        </a:spcBef>
        <a:spcAft>
          <a:spcPct val="0"/>
        </a:spcAft>
        <a:buChar char="»"/>
        <a:defRPr sz="33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7" Type="http://schemas.microsoft.com/office/2007/relationships/hdphoto" Target="../media/hdphoto1.wdp"/><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7" name="Picture 9" descr="1-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4433094"/>
            <a:ext cx="16775113" cy="504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Text Box 7"/>
          <p:cNvSpPr txBox="1">
            <a:spLocks noChangeArrowheads="1"/>
          </p:cNvSpPr>
          <p:nvPr/>
        </p:nvSpPr>
        <p:spPr bwMode="auto">
          <a:xfrm>
            <a:off x="5341144" y="1194775"/>
            <a:ext cx="256976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500188">
              <a:defRPr sz="3000">
                <a:solidFill>
                  <a:schemeClr val="tx1"/>
                </a:solidFill>
                <a:latin typeface="Arial" charset="0"/>
                <a:ea typeface="宋体" charset="-122"/>
              </a:defRPr>
            </a:lvl1pPr>
            <a:lvl2pPr marL="742950" indent="-285750" defTabSz="1500188">
              <a:defRPr sz="3000">
                <a:solidFill>
                  <a:schemeClr val="tx1"/>
                </a:solidFill>
                <a:latin typeface="Arial" charset="0"/>
                <a:ea typeface="宋体" charset="-122"/>
              </a:defRPr>
            </a:lvl2pPr>
            <a:lvl3pPr marL="1143000" indent="-228600" defTabSz="1500188">
              <a:defRPr sz="3000">
                <a:solidFill>
                  <a:schemeClr val="tx1"/>
                </a:solidFill>
                <a:latin typeface="Arial" charset="0"/>
                <a:ea typeface="宋体" charset="-122"/>
              </a:defRPr>
            </a:lvl3pPr>
            <a:lvl4pPr marL="1600200" indent="-228600" defTabSz="1500188">
              <a:defRPr sz="3000">
                <a:solidFill>
                  <a:schemeClr val="tx1"/>
                </a:solidFill>
                <a:latin typeface="Arial" charset="0"/>
                <a:ea typeface="宋体" charset="-122"/>
              </a:defRPr>
            </a:lvl4pPr>
            <a:lvl5pPr marL="2057400" indent="-228600" defTabSz="1500188">
              <a:defRPr sz="3000">
                <a:solidFill>
                  <a:schemeClr val="tx1"/>
                </a:solidFill>
                <a:latin typeface="Arial" charset="0"/>
                <a:ea typeface="宋体" charset="-122"/>
              </a:defRPr>
            </a:lvl5pPr>
            <a:lvl6pPr marL="2514600" indent="-228600" defTabSz="1500188" eaLnBrk="0" fontAlgn="base" hangingPunct="0">
              <a:spcBef>
                <a:spcPct val="0"/>
              </a:spcBef>
              <a:spcAft>
                <a:spcPct val="0"/>
              </a:spcAft>
              <a:defRPr sz="3000">
                <a:solidFill>
                  <a:schemeClr val="tx1"/>
                </a:solidFill>
                <a:latin typeface="Arial" charset="0"/>
                <a:ea typeface="宋体" charset="-122"/>
              </a:defRPr>
            </a:lvl6pPr>
            <a:lvl7pPr marL="2971800" indent="-228600" defTabSz="1500188" eaLnBrk="0" fontAlgn="base" hangingPunct="0">
              <a:spcBef>
                <a:spcPct val="0"/>
              </a:spcBef>
              <a:spcAft>
                <a:spcPct val="0"/>
              </a:spcAft>
              <a:defRPr sz="3000">
                <a:solidFill>
                  <a:schemeClr val="tx1"/>
                </a:solidFill>
                <a:latin typeface="Arial" charset="0"/>
                <a:ea typeface="宋体" charset="-122"/>
              </a:defRPr>
            </a:lvl7pPr>
            <a:lvl8pPr marL="3429000" indent="-228600" defTabSz="1500188" eaLnBrk="0" fontAlgn="base" hangingPunct="0">
              <a:spcBef>
                <a:spcPct val="0"/>
              </a:spcBef>
              <a:spcAft>
                <a:spcPct val="0"/>
              </a:spcAft>
              <a:defRPr sz="3000">
                <a:solidFill>
                  <a:schemeClr val="tx1"/>
                </a:solidFill>
                <a:latin typeface="Arial" charset="0"/>
                <a:ea typeface="宋体" charset="-122"/>
              </a:defRPr>
            </a:lvl8pPr>
            <a:lvl9pPr marL="3886200" indent="-228600" defTabSz="1500188" eaLnBrk="0" fontAlgn="base" hangingPunct="0">
              <a:spcBef>
                <a:spcPct val="0"/>
              </a:spcBef>
              <a:spcAft>
                <a:spcPct val="0"/>
              </a:spcAft>
              <a:defRPr sz="3000">
                <a:solidFill>
                  <a:schemeClr val="tx1"/>
                </a:solidFill>
                <a:latin typeface="Arial" charset="0"/>
                <a:ea typeface="宋体" charset="-122"/>
              </a:defRPr>
            </a:lvl9pPr>
          </a:lstStyle>
          <a:p>
            <a:pPr eaLnBrk="1" hangingPunct="1">
              <a:spcBef>
                <a:spcPct val="50000"/>
              </a:spcBef>
            </a:pPr>
            <a:r>
              <a:rPr lang="en-US" altLang="zh-CN" sz="4000" smtClean="0">
                <a:solidFill>
                  <a:srgbClr val="FF0000"/>
                </a:solidFill>
                <a:latin typeface="Times New Roman" pitchFamily="18" charset="0"/>
                <a:ea typeface="黑体" pitchFamily="2" charset="-122"/>
                <a:cs typeface="Times New Roman" pitchFamily="18" charset="0"/>
              </a:rPr>
              <a:t>TIẾT </a:t>
            </a:r>
            <a:r>
              <a:rPr lang="en-US" altLang="zh-CN" sz="4000" smtClean="0">
                <a:solidFill>
                  <a:srgbClr val="FF0000"/>
                </a:solidFill>
                <a:latin typeface="Times New Roman" pitchFamily="18" charset="0"/>
                <a:ea typeface="黑体" pitchFamily="2" charset="-122"/>
                <a:cs typeface="Times New Roman" pitchFamily="18" charset="0"/>
              </a:rPr>
              <a:t>85,86</a:t>
            </a:r>
            <a:r>
              <a:rPr lang="en-US" altLang="zh-CN" sz="4000" smtClean="0">
                <a:solidFill>
                  <a:srgbClr val="FF0000"/>
                </a:solidFill>
                <a:latin typeface="Times New Roman" pitchFamily="18" charset="0"/>
                <a:ea typeface="黑体" pitchFamily="2" charset="-122"/>
                <a:cs typeface="Times New Roman" pitchFamily="18" charset="0"/>
              </a:rPr>
              <a:t>:</a:t>
            </a:r>
            <a:endParaRPr lang="zh-CN" altLang="en-US" sz="4000" dirty="0">
              <a:solidFill>
                <a:srgbClr val="FF0000"/>
              </a:solidFill>
              <a:latin typeface="Times New Roman" pitchFamily="18" charset="0"/>
              <a:ea typeface="黑体" pitchFamily="2" charset="-122"/>
              <a:cs typeface="Times New Roman" pitchFamily="18" charset="0"/>
            </a:endParaRPr>
          </a:p>
        </p:txBody>
      </p:sp>
      <p:sp>
        <p:nvSpPr>
          <p:cNvPr id="2056" name="Text Box 8"/>
          <p:cNvSpPr txBox="1">
            <a:spLocks noChangeArrowheads="1"/>
          </p:cNvSpPr>
          <p:nvPr/>
        </p:nvSpPr>
        <p:spPr bwMode="auto">
          <a:xfrm>
            <a:off x="-1042590" y="2395819"/>
            <a:ext cx="179070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500188">
              <a:defRPr sz="3000">
                <a:solidFill>
                  <a:schemeClr val="tx1"/>
                </a:solidFill>
                <a:latin typeface="Arial" charset="0"/>
                <a:ea typeface="宋体" charset="-122"/>
              </a:defRPr>
            </a:lvl1pPr>
            <a:lvl2pPr marL="742950" indent="-285750" defTabSz="1500188">
              <a:defRPr sz="3000">
                <a:solidFill>
                  <a:schemeClr val="tx1"/>
                </a:solidFill>
                <a:latin typeface="Arial" charset="0"/>
                <a:ea typeface="宋体" charset="-122"/>
              </a:defRPr>
            </a:lvl2pPr>
            <a:lvl3pPr marL="1143000" indent="-228600" defTabSz="1500188">
              <a:defRPr sz="3000">
                <a:solidFill>
                  <a:schemeClr val="tx1"/>
                </a:solidFill>
                <a:latin typeface="Arial" charset="0"/>
                <a:ea typeface="宋体" charset="-122"/>
              </a:defRPr>
            </a:lvl3pPr>
            <a:lvl4pPr marL="1600200" indent="-228600" defTabSz="1500188">
              <a:defRPr sz="3000">
                <a:solidFill>
                  <a:schemeClr val="tx1"/>
                </a:solidFill>
                <a:latin typeface="Arial" charset="0"/>
                <a:ea typeface="宋体" charset="-122"/>
              </a:defRPr>
            </a:lvl4pPr>
            <a:lvl5pPr marL="2057400" indent="-228600" defTabSz="1500188">
              <a:defRPr sz="3000">
                <a:solidFill>
                  <a:schemeClr val="tx1"/>
                </a:solidFill>
                <a:latin typeface="Arial" charset="0"/>
                <a:ea typeface="宋体" charset="-122"/>
              </a:defRPr>
            </a:lvl5pPr>
            <a:lvl6pPr marL="2514600" indent="-228600" defTabSz="1500188" eaLnBrk="0" fontAlgn="base" hangingPunct="0">
              <a:spcBef>
                <a:spcPct val="0"/>
              </a:spcBef>
              <a:spcAft>
                <a:spcPct val="0"/>
              </a:spcAft>
              <a:defRPr sz="3000">
                <a:solidFill>
                  <a:schemeClr val="tx1"/>
                </a:solidFill>
                <a:latin typeface="Arial" charset="0"/>
                <a:ea typeface="宋体" charset="-122"/>
              </a:defRPr>
            </a:lvl6pPr>
            <a:lvl7pPr marL="2971800" indent="-228600" defTabSz="1500188" eaLnBrk="0" fontAlgn="base" hangingPunct="0">
              <a:spcBef>
                <a:spcPct val="0"/>
              </a:spcBef>
              <a:spcAft>
                <a:spcPct val="0"/>
              </a:spcAft>
              <a:defRPr sz="3000">
                <a:solidFill>
                  <a:schemeClr val="tx1"/>
                </a:solidFill>
                <a:latin typeface="Arial" charset="0"/>
                <a:ea typeface="宋体" charset="-122"/>
              </a:defRPr>
            </a:lvl7pPr>
            <a:lvl8pPr marL="3429000" indent="-228600" defTabSz="1500188" eaLnBrk="0" fontAlgn="base" hangingPunct="0">
              <a:spcBef>
                <a:spcPct val="0"/>
              </a:spcBef>
              <a:spcAft>
                <a:spcPct val="0"/>
              </a:spcAft>
              <a:defRPr sz="3000">
                <a:solidFill>
                  <a:schemeClr val="tx1"/>
                </a:solidFill>
                <a:latin typeface="Arial" charset="0"/>
                <a:ea typeface="宋体" charset="-122"/>
              </a:defRPr>
            </a:lvl8pPr>
            <a:lvl9pPr marL="3886200" indent="-228600" defTabSz="1500188" eaLnBrk="0" fontAlgn="base" hangingPunct="0">
              <a:spcBef>
                <a:spcPct val="0"/>
              </a:spcBef>
              <a:spcAft>
                <a:spcPct val="0"/>
              </a:spcAft>
              <a:defRPr sz="3000">
                <a:solidFill>
                  <a:schemeClr val="tx1"/>
                </a:solidFill>
                <a:latin typeface="Arial" charset="0"/>
                <a:ea typeface="宋体" charset="-122"/>
              </a:defRPr>
            </a:lvl9pPr>
          </a:lstStyle>
          <a:p>
            <a:pPr algn="ctr" eaLnBrk="1" hangingPunct="1">
              <a:spcBef>
                <a:spcPts val="0"/>
              </a:spcBef>
            </a:pPr>
            <a:r>
              <a:rPr lang="en-US" altLang="zh-CN" sz="6600" b="1">
                <a:solidFill>
                  <a:srgbClr val="FF0000"/>
                </a:solidFill>
                <a:latin typeface="Times New Roman" pitchFamily="18" charset="0"/>
                <a:ea typeface="黑体" pitchFamily="2" charset="-122"/>
                <a:cs typeface="Times New Roman" pitchFamily="18" charset="0"/>
              </a:rPr>
              <a:t>NÓI VÀ NGHE</a:t>
            </a:r>
          </a:p>
          <a:p>
            <a:pPr algn="ctr" eaLnBrk="1" hangingPunct="1">
              <a:spcBef>
                <a:spcPts val="0"/>
              </a:spcBef>
            </a:pPr>
            <a:r>
              <a:rPr lang="en-US" altLang="zh-CN" sz="6600" b="1">
                <a:solidFill>
                  <a:srgbClr val="FF0000"/>
                </a:solidFill>
                <a:latin typeface="Times New Roman" pitchFamily="18" charset="0"/>
                <a:ea typeface="黑体" pitchFamily="2" charset="-122"/>
                <a:cs typeface="Times New Roman" pitchFamily="18" charset="0"/>
              </a:rPr>
              <a:t>KỂ LẠI MỘT TRUYỀN THUYẾT</a:t>
            </a:r>
            <a:endParaRPr lang="en-US" altLang="zh-CN" sz="6600" b="1" dirty="0">
              <a:solidFill>
                <a:srgbClr val="FF0000"/>
              </a:solidFill>
              <a:latin typeface="Times New Roman" pitchFamily="18" charset="0"/>
              <a:ea typeface="黑体" pitchFamily="2" charset="-122"/>
              <a:cs typeface="Times New Roman" pitchFamily="18" charset="0"/>
            </a:endParaRPr>
          </a:p>
        </p:txBody>
      </p:sp>
      <p:pic>
        <p:nvPicPr>
          <p:cNvPr id="2058" name="Picture 10" descr="1-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7588" y="633413"/>
            <a:ext cx="195103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1" descr="1-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6963" y="561975"/>
            <a:ext cx="195103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3" descr="1-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1738" y="993775"/>
            <a:ext cx="195103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文本框 1"/>
          <p:cNvSpPr txBox="1">
            <a:spLocks noChangeArrowheads="1"/>
          </p:cNvSpPr>
          <p:nvPr/>
        </p:nvSpPr>
        <p:spPr bwMode="auto">
          <a:xfrm>
            <a:off x="5341144" y="7785894"/>
            <a:ext cx="70779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000">
                <a:solidFill>
                  <a:schemeClr val="tx1"/>
                </a:solidFill>
                <a:latin typeface="Arial" charset="0"/>
                <a:ea typeface="宋体" charset="-122"/>
              </a:defRPr>
            </a:lvl1pPr>
            <a:lvl2pPr marL="742950" indent="-285750">
              <a:defRPr sz="3000">
                <a:solidFill>
                  <a:schemeClr val="tx1"/>
                </a:solidFill>
                <a:latin typeface="Arial" charset="0"/>
                <a:ea typeface="宋体" charset="-122"/>
              </a:defRPr>
            </a:lvl2pPr>
            <a:lvl3pPr marL="1143000" indent="-228600">
              <a:defRPr sz="3000">
                <a:solidFill>
                  <a:schemeClr val="tx1"/>
                </a:solidFill>
                <a:latin typeface="Arial" charset="0"/>
                <a:ea typeface="宋体" charset="-122"/>
              </a:defRPr>
            </a:lvl3pPr>
            <a:lvl4pPr marL="1600200" indent="-228600">
              <a:defRPr sz="3000">
                <a:solidFill>
                  <a:schemeClr val="tx1"/>
                </a:solidFill>
                <a:latin typeface="Arial" charset="0"/>
                <a:ea typeface="宋体" charset="-122"/>
              </a:defRPr>
            </a:lvl4pPr>
            <a:lvl5pPr marL="2057400" indent="-228600">
              <a:defRPr sz="3000">
                <a:solidFill>
                  <a:schemeClr val="tx1"/>
                </a:solidFill>
                <a:latin typeface="Arial" charset="0"/>
                <a:ea typeface="宋体" charset="-122"/>
              </a:defRPr>
            </a:lvl5pPr>
            <a:lvl6pPr marL="2514600" indent="-228600" eaLnBrk="0" fontAlgn="base" hangingPunct="0">
              <a:spcBef>
                <a:spcPct val="0"/>
              </a:spcBef>
              <a:spcAft>
                <a:spcPct val="0"/>
              </a:spcAft>
              <a:defRPr sz="3000">
                <a:solidFill>
                  <a:schemeClr val="tx1"/>
                </a:solidFill>
                <a:latin typeface="Arial" charset="0"/>
                <a:ea typeface="宋体" charset="-122"/>
              </a:defRPr>
            </a:lvl6pPr>
            <a:lvl7pPr marL="2971800" indent="-228600" eaLnBrk="0" fontAlgn="base" hangingPunct="0">
              <a:spcBef>
                <a:spcPct val="0"/>
              </a:spcBef>
              <a:spcAft>
                <a:spcPct val="0"/>
              </a:spcAft>
              <a:defRPr sz="3000">
                <a:solidFill>
                  <a:schemeClr val="tx1"/>
                </a:solidFill>
                <a:latin typeface="Arial" charset="0"/>
                <a:ea typeface="宋体" charset="-122"/>
              </a:defRPr>
            </a:lvl7pPr>
            <a:lvl8pPr marL="3429000" indent="-228600" eaLnBrk="0" fontAlgn="base" hangingPunct="0">
              <a:spcBef>
                <a:spcPct val="0"/>
              </a:spcBef>
              <a:spcAft>
                <a:spcPct val="0"/>
              </a:spcAft>
              <a:defRPr sz="3000">
                <a:solidFill>
                  <a:schemeClr val="tx1"/>
                </a:solidFill>
                <a:latin typeface="Arial" charset="0"/>
                <a:ea typeface="宋体" charset="-122"/>
              </a:defRPr>
            </a:lvl8pPr>
            <a:lvl9pPr marL="3886200" indent="-228600" eaLnBrk="0" fontAlgn="base" hangingPunct="0">
              <a:spcBef>
                <a:spcPct val="0"/>
              </a:spcBef>
              <a:spcAft>
                <a:spcPct val="0"/>
              </a:spcAft>
              <a:defRPr sz="3000">
                <a:solidFill>
                  <a:schemeClr val="tx1"/>
                </a:solidFill>
                <a:latin typeface="Arial" charset="0"/>
                <a:ea typeface="宋体" charset="-122"/>
              </a:defRPr>
            </a:lvl9pPr>
          </a:lstStyle>
          <a:p>
            <a:pPr eaLnBrk="1" hangingPunct="1"/>
            <a:r>
              <a:rPr lang="en-US" altLang="zh-CN" sz="5400" dirty="0" smtClean="0">
                <a:solidFill>
                  <a:srgbClr val="FF0000"/>
                </a:solidFill>
                <a:latin typeface="Times New Roman" pitchFamily="18" charset="0"/>
                <a:cs typeface="Times New Roman" pitchFamily="18" charset="0"/>
              </a:rPr>
              <a:t>GIÁO VIÊN: </a:t>
            </a:r>
            <a:r>
              <a:rPr lang="en-US" altLang="zh-CN" sz="5400" dirty="0" err="1" smtClean="0">
                <a:solidFill>
                  <a:srgbClr val="FF0000"/>
                </a:solidFill>
                <a:latin typeface="Times New Roman" pitchFamily="18" charset="0"/>
                <a:cs typeface="Times New Roman" pitchFamily="18" charset="0"/>
              </a:rPr>
              <a:t>Mỹ</a:t>
            </a:r>
            <a:r>
              <a:rPr lang="en-US" altLang="zh-CN" sz="5400" dirty="0" smtClean="0">
                <a:solidFill>
                  <a:srgbClr val="FF0000"/>
                </a:solidFill>
                <a:latin typeface="Times New Roman" pitchFamily="18" charset="0"/>
                <a:cs typeface="Times New Roman" pitchFamily="18" charset="0"/>
              </a:rPr>
              <a:t> </a:t>
            </a:r>
            <a:r>
              <a:rPr lang="en-US" altLang="zh-CN" sz="5400" dirty="0" err="1" smtClean="0">
                <a:solidFill>
                  <a:srgbClr val="FF0000"/>
                </a:solidFill>
                <a:latin typeface="Times New Roman" pitchFamily="18" charset="0"/>
                <a:cs typeface="Times New Roman" pitchFamily="18" charset="0"/>
              </a:rPr>
              <a:t>Duyên</a:t>
            </a:r>
            <a:endParaRPr lang="zh-CN" altLang="en-US" sz="5400" dirty="0">
              <a:solidFill>
                <a:srgbClr val="FF0000"/>
              </a:solidFill>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2057"/>
                                        </p:tgtEl>
                                        <p:attrNameLst>
                                          <p:attrName>style.visibility</p:attrName>
                                        </p:attrNameLst>
                                      </p:cBhvr>
                                      <p:to>
                                        <p:strVal val="visible"/>
                                      </p:to>
                                    </p:set>
                                    <p:animEffect transition="in" filter="fade">
                                      <p:cBhvr>
                                        <p:cTn id="7" dur="1000"/>
                                        <p:tgtEl>
                                          <p:spTgt spid="2057"/>
                                        </p:tgtEl>
                                      </p:cBhvr>
                                    </p:animEffect>
                                    <p:anim calcmode="lin" valueType="num">
                                      <p:cBhvr>
                                        <p:cTn id="8" dur="1000" fill="hold"/>
                                        <p:tgtEl>
                                          <p:spTgt spid="2057"/>
                                        </p:tgtEl>
                                        <p:attrNameLst>
                                          <p:attrName>ppt_x</p:attrName>
                                        </p:attrNameLst>
                                      </p:cBhvr>
                                      <p:tavLst>
                                        <p:tav tm="0">
                                          <p:val>
                                            <p:strVal val="#ppt_x"/>
                                          </p:val>
                                        </p:tav>
                                        <p:tav tm="100000">
                                          <p:val>
                                            <p:strVal val="#ppt_x"/>
                                          </p:val>
                                        </p:tav>
                                      </p:tavLst>
                                    </p:anim>
                                    <p:anim calcmode="lin" valueType="num">
                                      <p:cBhvr>
                                        <p:cTn id="9" dur="1000" fill="hold"/>
                                        <p:tgtEl>
                                          <p:spTgt spid="205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9" presetClass="entr" presetSubtype="0" fill="hold" nodeType="afterEffect">
                                  <p:stCondLst>
                                    <p:cond delay="0"/>
                                  </p:stCondLst>
                                  <p:childTnLst>
                                    <p:set>
                                      <p:cBhvr>
                                        <p:cTn id="12" dur="1" fill="hold">
                                          <p:stCondLst>
                                            <p:cond delay="0"/>
                                          </p:stCondLst>
                                        </p:cTn>
                                        <p:tgtEl>
                                          <p:spTgt spid="2059"/>
                                        </p:tgtEl>
                                        <p:attrNameLst>
                                          <p:attrName>style.visibility</p:attrName>
                                        </p:attrNameLst>
                                      </p:cBhvr>
                                      <p:to>
                                        <p:strVal val="visible"/>
                                      </p:to>
                                    </p:set>
                                    <p:anim calcmode="lin" valueType="num">
                                      <p:cBhvr>
                                        <p:cTn id="13" dur="1000" fill="hold"/>
                                        <p:tgtEl>
                                          <p:spTgt spid="2059"/>
                                        </p:tgtEl>
                                        <p:attrNameLst>
                                          <p:attrName>ppt_x</p:attrName>
                                        </p:attrNameLst>
                                      </p:cBhvr>
                                      <p:tavLst>
                                        <p:tav tm="0">
                                          <p:val>
                                            <p:strVal val="#ppt_x-.2"/>
                                          </p:val>
                                        </p:tav>
                                        <p:tav tm="100000">
                                          <p:val>
                                            <p:strVal val="#ppt_x"/>
                                          </p:val>
                                        </p:tav>
                                      </p:tavLst>
                                    </p:anim>
                                    <p:anim calcmode="lin" valueType="num">
                                      <p:cBhvr>
                                        <p:cTn id="14" dur="1000" fill="hold"/>
                                        <p:tgtEl>
                                          <p:spTgt spid="2059"/>
                                        </p:tgtEl>
                                        <p:attrNameLst>
                                          <p:attrName>ppt_y</p:attrName>
                                        </p:attrNameLst>
                                      </p:cBhvr>
                                      <p:tavLst>
                                        <p:tav tm="0">
                                          <p:val>
                                            <p:strVal val="#ppt_y"/>
                                          </p:val>
                                        </p:tav>
                                        <p:tav tm="100000">
                                          <p:val>
                                            <p:strVal val="#ppt_y"/>
                                          </p:val>
                                        </p:tav>
                                      </p:tavLst>
                                    </p:anim>
                                    <p:animEffect transition="in" filter="wipe(right)" prLst="gradientSize: 0.1">
                                      <p:cBhvr>
                                        <p:cTn id="15" dur="1000"/>
                                        <p:tgtEl>
                                          <p:spTgt spid="2059"/>
                                        </p:tgtEl>
                                      </p:cBhvr>
                                    </p:animEffect>
                                  </p:childTnLst>
                                </p:cTn>
                              </p:par>
                            </p:childTnLst>
                          </p:cTn>
                        </p:par>
                        <p:par>
                          <p:cTn id="16" fill="hold" nodeType="afterGroup">
                            <p:stCondLst>
                              <p:cond delay="2000"/>
                            </p:stCondLst>
                            <p:childTnLst>
                              <p:par>
                                <p:cTn id="17" presetID="29" presetClass="entr" presetSubtype="0" fill="hold" nodeType="afterEffect">
                                  <p:stCondLst>
                                    <p:cond delay="0"/>
                                  </p:stCondLst>
                                  <p:childTnLst>
                                    <p:set>
                                      <p:cBhvr>
                                        <p:cTn id="18" dur="1" fill="hold">
                                          <p:stCondLst>
                                            <p:cond delay="0"/>
                                          </p:stCondLst>
                                        </p:cTn>
                                        <p:tgtEl>
                                          <p:spTgt spid="2061"/>
                                        </p:tgtEl>
                                        <p:attrNameLst>
                                          <p:attrName>style.visibility</p:attrName>
                                        </p:attrNameLst>
                                      </p:cBhvr>
                                      <p:to>
                                        <p:strVal val="visible"/>
                                      </p:to>
                                    </p:set>
                                    <p:anim calcmode="lin" valueType="num">
                                      <p:cBhvr>
                                        <p:cTn id="19" dur="1000" fill="hold"/>
                                        <p:tgtEl>
                                          <p:spTgt spid="2061"/>
                                        </p:tgtEl>
                                        <p:attrNameLst>
                                          <p:attrName>ppt_x</p:attrName>
                                        </p:attrNameLst>
                                      </p:cBhvr>
                                      <p:tavLst>
                                        <p:tav tm="0">
                                          <p:val>
                                            <p:strVal val="#ppt_x-.2"/>
                                          </p:val>
                                        </p:tav>
                                        <p:tav tm="100000">
                                          <p:val>
                                            <p:strVal val="#ppt_x"/>
                                          </p:val>
                                        </p:tav>
                                      </p:tavLst>
                                    </p:anim>
                                    <p:anim calcmode="lin" valueType="num">
                                      <p:cBhvr>
                                        <p:cTn id="20" dur="1000" fill="hold"/>
                                        <p:tgtEl>
                                          <p:spTgt spid="2061"/>
                                        </p:tgtEl>
                                        <p:attrNameLst>
                                          <p:attrName>ppt_y</p:attrName>
                                        </p:attrNameLst>
                                      </p:cBhvr>
                                      <p:tavLst>
                                        <p:tav tm="0">
                                          <p:val>
                                            <p:strVal val="#ppt_y"/>
                                          </p:val>
                                        </p:tav>
                                        <p:tav tm="100000">
                                          <p:val>
                                            <p:strVal val="#ppt_y"/>
                                          </p:val>
                                        </p:tav>
                                      </p:tavLst>
                                    </p:anim>
                                    <p:animEffect transition="in" filter="wipe(right)" prLst="gradientSize: 0.1">
                                      <p:cBhvr>
                                        <p:cTn id="21" dur="1000"/>
                                        <p:tgtEl>
                                          <p:spTgt spid="2061"/>
                                        </p:tgtEl>
                                      </p:cBhvr>
                                    </p:animEffect>
                                  </p:childTnLst>
                                </p:cTn>
                              </p:par>
                            </p:childTnLst>
                          </p:cTn>
                        </p:par>
                        <p:par>
                          <p:cTn id="22" fill="hold" nodeType="afterGroup">
                            <p:stCondLst>
                              <p:cond delay="3000"/>
                            </p:stCondLst>
                            <p:childTnLst>
                              <p:par>
                                <p:cTn id="23" presetID="29" presetClass="entr" presetSubtype="0" fill="hold" nodeType="afterEffect">
                                  <p:stCondLst>
                                    <p:cond delay="0"/>
                                  </p:stCondLst>
                                  <p:childTnLst>
                                    <p:set>
                                      <p:cBhvr>
                                        <p:cTn id="24" dur="1" fill="hold">
                                          <p:stCondLst>
                                            <p:cond delay="0"/>
                                          </p:stCondLst>
                                        </p:cTn>
                                        <p:tgtEl>
                                          <p:spTgt spid="2058"/>
                                        </p:tgtEl>
                                        <p:attrNameLst>
                                          <p:attrName>style.visibility</p:attrName>
                                        </p:attrNameLst>
                                      </p:cBhvr>
                                      <p:to>
                                        <p:strVal val="visible"/>
                                      </p:to>
                                    </p:set>
                                    <p:anim calcmode="lin" valueType="num">
                                      <p:cBhvr>
                                        <p:cTn id="25" dur="1000" fill="hold"/>
                                        <p:tgtEl>
                                          <p:spTgt spid="2058"/>
                                        </p:tgtEl>
                                        <p:attrNameLst>
                                          <p:attrName>ppt_x</p:attrName>
                                        </p:attrNameLst>
                                      </p:cBhvr>
                                      <p:tavLst>
                                        <p:tav tm="0">
                                          <p:val>
                                            <p:strVal val="#ppt_x-.2"/>
                                          </p:val>
                                        </p:tav>
                                        <p:tav tm="100000">
                                          <p:val>
                                            <p:strVal val="#ppt_x"/>
                                          </p:val>
                                        </p:tav>
                                      </p:tavLst>
                                    </p:anim>
                                    <p:anim calcmode="lin" valueType="num">
                                      <p:cBhvr>
                                        <p:cTn id="26" dur="1000" fill="hold"/>
                                        <p:tgtEl>
                                          <p:spTgt spid="2058"/>
                                        </p:tgtEl>
                                        <p:attrNameLst>
                                          <p:attrName>ppt_y</p:attrName>
                                        </p:attrNameLst>
                                      </p:cBhvr>
                                      <p:tavLst>
                                        <p:tav tm="0">
                                          <p:val>
                                            <p:strVal val="#ppt_y"/>
                                          </p:val>
                                        </p:tav>
                                        <p:tav tm="100000">
                                          <p:val>
                                            <p:strVal val="#ppt_y"/>
                                          </p:val>
                                        </p:tav>
                                      </p:tavLst>
                                    </p:anim>
                                    <p:animEffect transition="in" filter="wipe(right)" prLst="gradientSize: 0.1">
                                      <p:cBhvr>
                                        <p:cTn id="27" dur="1000"/>
                                        <p:tgtEl>
                                          <p:spTgt spid="2058"/>
                                        </p:tgtEl>
                                      </p:cBhvr>
                                    </p:animEffect>
                                  </p:childTnLst>
                                </p:cTn>
                              </p:par>
                            </p:childTnLst>
                          </p:cTn>
                        </p:par>
                        <p:par>
                          <p:cTn id="28" fill="hold" nodeType="afterGroup">
                            <p:stCondLst>
                              <p:cond delay="4000"/>
                            </p:stCondLst>
                            <p:childTnLst>
                              <p:par>
                                <p:cTn id="29" presetID="27" presetClass="entr" presetSubtype="0" fill="hold" grpId="0" nodeType="afterEffect">
                                  <p:stCondLst>
                                    <p:cond delay="0"/>
                                  </p:stCondLst>
                                  <p:iterate type="lt">
                                    <p:tmPct val="50000"/>
                                  </p:iterate>
                                  <p:childTnLst>
                                    <p:set>
                                      <p:cBhvr>
                                        <p:cTn id="30" dur="1" fill="hold">
                                          <p:stCondLst>
                                            <p:cond delay="0"/>
                                          </p:stCondLst>
                                        </p:cTn>
                                        <p:tgtEl>
                                          <p:spTgt spid="2056"/>
                                        </p:tgtEl>
                                        <p:attrNameLst>
                                          <p:attrName>style.visibility</p:attrName>
                                        </p:attrNameLst>
                                      </p:cBhvr>
                                      <p:to>
                                        <p:strVal val="visible"/>
                                      </p:to>
                                    </p:set>
                                    <p:anim calcmode="discrete" valueType="clr">
                                      <p:cBhvr override="childStyle">
                                        <p:cTn id="31" dur="80"/>
                                        <p:tgtEl>
                                          <p:spTgt spid="2056"/>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2056"/>
                                        </p:tgtEl>
                                        <p:attrNameLst>
                                          <p:attrName>fillcolor</p:attrName>
                                        </p:attrNameLst>
                                      </p:cBhvr>
                                      <p:tavLst>
                                        <p:tav tm="0">
                                          <p:val>
                                            <p:clrVal>
                                              <a:schemeClr val="accent2"/>
                                            </p:clrVal>
                                          </p:val>
                                        </p:tav>
                                        <p:tav tm="50000">
                                          <p:val>
                                            <p:clrVal>
                                              <a:schemeClr val="hlink"/>
                                            </p:clrVal>
                                          </p:val>
                                        </p:tav>
                                      </p:tavLst>
                                    </p:anim>
                                    <p:set>
                                      <p:cBhvr>
                                        <p:cTn id="33" dur="80"/>
                                        <p:tgtEl>
                                          <p:spTgt spid="2056"/>
                                        </p:tgtEl>
                                        <p:attrNameLst>
                                          <p:attrName>fill.type</p:attrName>
                                        </p:attrNameLst>
                                      </p:cBhvr>
                                      <p:to>
                                        <p:strVal val="solid"/>
                                      </p:to>
                                    </p:set>
                                  </p:childTnLst>
                                </p:cTn>
                              </p:par>
                            </p:childTnLst>
                          </p:cTn>
                        </p:par>
                        <p:par>
                          <p:cTn id="34" fill="hold" nodeType="afterGroup">
                            <p:stCondLst>
                              <p:cond delay="5200"/>
                            </p:stCondLst>
                            <p:childTnLst>
                              <p:par>
                                <p:cTn id="35" presetID="27" presetClass="entr" presetSubtype="0" fill="hold" grpId="0" nodeType="afterEffect">
                                  <p:stCondLst>
                                    <p:cond delay="0"/>
                                  </p:stCondLst>
                                  <p:iterate type="lt">
                                    <p:tmPct val="50000"/>
                                  </p:iterate>
                                  <p:childTnLst>
                                    <p:set>
                                      <p:cBhvr>
                                        <p:cTn id="36" dur="1" fill="hold">
                                          <p:stCondLst>
                                            <p:cond delay="0"/>
                                          </p:stCondLst>
                                        </p:cTn>
                                        <p:tgtEl>
                                          <p:spTgt spid="2055"/>
                                        </p:tgtEl>
                                        <p:attrNameLst>
                                          <p:attrName>style.visibility</p:attrName>
                                        </p:attrNameLst>
                                      </p:cBhvr>
                                      <p:to>
                                        <p:strVal val="visible"/>
                                      </p:to>
                                    </p:set>
                                    <p:anim calcmode="discrete" valueType="clr">
                                      <p:cBhvr override="childStyle">
                                        <p:cTn id="37" dur="80"/>
                                        <p:tgtEl>
                                          <p:spTgt spid="2055"/>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2055"/>
                                        </p:tgtEl>
                                        <p:attrNameLst>
                                          <p:attrName>fillcolor</p:attrName>
                                        </p:attrNameLst>
                                      </p:cBhvr>
                                      <p:tavLst>
                                        <p:tav tm="0">
                                          <p:val>
                                            <p:clrVal>
                                              <a:schemeClr val="accent2"/>
                                            </p:clrVal>
                                          </p:val>
                                        </p:tav>
                                        <p:tav tm="50000">
                                          <p:val>
                                            <p:clrVal>
                                              <a:schemeClr val="hlink"/>
                                            </p:clrVal>
                                          </p:val>
                                        </p:tav>
                                      </p:tavLst>
                                    </p:anim>
                                    <p:set>
                                      <p:cBhvr>
                                        <p:cTn id="39" dur="80"/>
                                        <p:tgtEl>
                                          <p:spTgt spid="205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p:bldP spid="205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0">
            <a:extLst>
              <a:ext uri="{FF2B5EF4-FFF2-40B4-BE49-F238E27FC236}">
                <a16:creationId xmlns:a16="http://schemas.microsoft.com/office/drawing/2014/main" id="{60DFE279-F74C-466D-A6CF-8D5E388ADD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9144" y="4356894"/>
            <a:ext cx="8378277" cy="5118894"/>
          </a:xfrm>
          <a:prstGeom prst="rect">
            <a:avLst/>
          </a:prstGeom>
        </p:spPr>
      </p:pic>
      <p:pic>
        <p:nvPicPr>
          <p:cNvPr id="5" name="图片 10" descr="资源 4@4x3"/>
          <p:cNvPicPr>
            <a:picLocks noChangeAspect="1"/>
          </p:cNvPicPr>
          <p:nvPr/>
        </p:nvPicPr>
        <p:blipFill>
          <a:blip r:embed="rId5"/>
          <a:stretch>
            <a:fillRect/>
          </a:stretch>
        </p:blipFill>
        <p:spPr>
          <a:xfrm>
            <a:off x="33468" y="7709694"/>
            <a:ext cx="7898476" cy="1766094"/>
          </a:xfrm>
          <a:prstGeom prst="rect">
            <a:avLst/>
          </a:prstGeom>
        </p:spPr>
      </p:pic>
      <p:sp>
        <p:nvSpPr>
          <p:cNvPr id="6" name="Round Diagonal Corner Rectangle 5"/>
          <p:cNvSpPr/>
          <p:nvPr/>
        </p:nvSpPr>
        <p:spPr>
          <a:xfrm>
            <a:off x="1454944" y="165894"/>
            <a:ext cx="14706600" cy="1962733"/>
          </a:xfrm>
          <a:prstGeom prst="round2DiagRect">
            <a:avLst/>
          </a:prstGeom>
          <a:solidFill>
            <a:schemeClr val="accent2">
              <a:lumMod val="40000"/>
              <a:lumOff val="60000"/>
            </a:schemeClr>
          </a:solidFill>
          <a:ln w="12700" cap="flat" cmpd="sng" algn="ctr">
            <a:solidFill>
              <a:srgbClr val="008A3B">
                <a:shade val="50000"/>
              </a:srgbClr>
            </a:solidFill>
            <a:prstDash val="solid"/>
            <a:miter lim="800000"/>
          </a:ln>
          <a:effectLst/>
        </p:spPr>
        <p:txBody>
          <a:bodyPr rtlCol="0" anchor="ctr"/>
          <a:lstStyle/>
          <a:p>
            <a:pPr algn="just" eaLnBrk="1" fontAlgn="auto" hangingPunct="1">
              <a:lnSpc>
                <a:spcPct val="150000"/>
              </a:lnSpc>
              <a:spcBef>
                <a:spcPts val="0"/>
              </a:spcBef>
              <a:spcAft>
                <a:spcPts val="0"/>
              </a:spcAft>
            </a:pPr>
            <a:r>
              <a:rPr lang="vi-VN" sz="4000" b="1" kern="100" dirty="0">
                <a:solidFill>
                  <a:srgbClr val="000000"/>
                </a:solidFill>
                <a:latin typeface="Times New Roman"/>
                <a:ea typeface="SimSun"/>
                <a:cs typeface="Times New Roman"/>
              </a:rPr>
              <a:t>Câu 8</a:t>
            </a:r>
            <a:r>
              <a:rPr lang="vi-VN" sz="4000" b="1" kern="100">
                <a:solidFill>
                  <a:srgbClr val="000000"/>
                </a:solidFill>
                <a:latin typeface="Times New Roman"/>
                <a:ea typeface="SimSun"/>
                <a:cs typeface="Times New Roman"/>
              </a:rPr>
              <a:t>: </a:t>
            </a:r>
            <a:r>
              <a:rPr lang="en-US" sz="4000" b="1" kern="100" smtClean="0">
                <a:solidFill>
                  <a:srgbClr val="000000"/>
                </a:solidFill>
                <a:latin typeface="Times New Roman"/>
                <a:ea typeface="SimSun"/>
                <a:cs typeface="Times New Roman"/>
              </a:rPr>
              <a:t>Vua Hùng kén rể như thế nào?</a:t>
            </a:r>
            <a:endParaRPr lang="vi-VN" sz="4000" b="1" kern="100" dirty="0">
              <a:solidFill>
                <a:srgbClr val="000000"/>
              </a:solidFill>
              <a:latin typeface="Times New Roman"/>
              <a:ea typeface="SimSun"/>
              <a:cs typeface="Times New Roman"/>
            </a:endParaRPr>
          </a:p>
        </p:txBody>
      </p:sp>
      <p:sp>
        <p:nvSpPr>
          <p:cNvPr id="8" name="Flowchart: Alternate Process 7"/>
          <p:cNvSpPr/>
          <p:nvPr/>
        </p:nvSpPr>
        <p:spPr>
          <a:xfrm>
            <a:off x="4426744" y="5576094"/>
            <a:ext cx="5787191" cy="1671427"/>
          </a:xfrm>
          <a:prstGeom prst="flowChartAlternateProcess">
            <a:avLst/>
          </a:prstGeom>
          <a:solidFill>
            <a:schemeClr val="accent2">
              <a:lumMod val="40000"/>
              <a:lumOff val="60000"/>
            </a:schemeClr>
          </a:solidFill>
          <a:ln w="12700" cap="flat" cmpd="sng" algn="ctr">
            <a:solidFill>
              <a:srgbClr val="008A3B">
                <a:shade val="50000"/>
              </a:srgbClr>
            </a:solidFill>
            <a:prstDash val="solid"/>
            <a:miter lim="800000"/>
          </a:ln>
          <a:effectLst/>
        </p:spPr>
        <p:txBody>
          <a:bodyPr rtlCol="0" anchor="ctr"/>
          <a:lstStyle/>
          <a:p>
            <a:pPr algn="ctr" eaLnBrk="1" fontAlgn="auto" hangingPunct="1">
              <a:lnSpc>
                <a:spcPct val="150000"/>
              </a:lnSpc>
              <a:spcBef>
                <a:spcPts val="0"/>
              </a:spcBef>
              <a:spcAft>
                <a:spcPts val="0"/>
              </a:spcAft>
            </a:pPr>
            <a:r>
              <a:rPr lang="en-US" sz="3600" b="1" kern="100" smtClean="0">
                <a:solidFill>
                  <a:srgbClr val="000000"/>
                </a:solidFill>
                <a:latin typeface="Times New Roman"/>
                <a:ea typeface="SimSun"/>
                <a:cs typeface="Times New Roman"/>
              </a:rPr>
              <a:t>Yêu cầu về sính lễ.</a:t>
            </a:r>
            <a:endParaRPr lang="en-US" sz="2800" b="1" dirty="0">
              <a:solidFill>
                <a:srgbClr val="FFFFFF"/>
              </a:solidFill>
              <a:latin typeface="Calibri"/>
              <a:ea typeface="Calibri"/>
              <a:cs typeface="Times New Roman"/>
            </a:endParaRPr>
          </a:p>
        </p:txBody>
      </p:sp>
    </p:spTree>
    <p:extLst>
      <p:ext uri="{BB962C8B-B14F-4D97-AF65-F5344CB8AC3E}">
        <p14:creationId xmlns:p14="http://schemas.microsoft.com/office/powerpoint/2010/main" val="27043613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1+#ppt_w/2"/>
                                          </p:val>
                                        </p:tav>
                                        <p:tav tm="100000">
                                          <p:val>
                                            <p:strVal val="#ppt_x"/>
                                          </p:val>
                                        </p:tav>
                                      </p:tavLst>
                                    </p:anim>
                                    <p:anim calcmode="lin" valueType="num">
                                      <p:cBhvr additive="base">
                                        <p:cTn id="8" dur="125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2" name="bomb.wav"/>
                                        </p:tgtEl>
                                      </p:cMediaNode>
                                    </p:audio>
                                  </p:sub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subTnLst>
                                    <p:audio>
                                      <p:cMediaNode>
                                        <p:cTn display="0" masterRel="sameClick">
                                          <p:stCondLst>
                                            <p:cond evt="begin" delay="0">
                                              <p:tn val="16"/>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0">
            <a:extLst>
              <a:ext uri="{FF2B5EF4-FFF2-40B4-BE49-F238E27FC236}">
                <a16:creationId xmlns:a16="http://schemas.microsoft.com/office/drawing/2014/main" id="{60DFE279-F74C-466D-A6CF-8D5E388ADD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9144" y="4356894"/>
            <a:ext cx="8378277" cy="5118894"/>
          </a:xfrm>
          <a:prstGeom prst="rect">
            <a:avLst/>
          </a:prstGeom>
        </p:spPr>
      </p:pic>
      <p:pic>
        <p:nvPicPr>
          <p:cNvPr id="5" name="图片 10" descr="资源 4@4x3"/>
          <p:cNvPicPr>
            <a:picLocks noChangeAspect="1"/>
          </p:cNvPicPr>
          <p:nvPr/>
        </p:nvPicPr>
        <p:blipFill>
          <a:blip r:embed="rId5"/>
          <a:stretch>
            <a:fillRect/>
          </a:stretch>
        </p:blipFill>
        <p:spPr>
          <a:xfrm>
            <a:off x="33468" y="7709694"/>
            <a:ext cx="7898476" cy="1766094"/>
          </a:xfrm>
          <a:prstGeom prst="rect">
            <a:avLst/>
          </a:prstGeom>
        </p:spPr>
      </p:pic>
      <p:sp>
        <p:nvSpPr>
          <p:cNvPr id="6" name="Round Diagonal Corner Rectangle 5"/>
          <p:cNvSpPr/>
          <p:nvPr/>
        </p:nvSpPr>
        <p:spPr>
          <a:xfrm>
            <a:off x="1454944" y="165894"/>
            <a:ext cx="14706600" cy="4876800"/>
          </a:xfrm>
          <a:prstGeom prst="round2DiagRect">
            <a:avLst/>
          </a:prstGeom>
          <a:solidFill>
            <a:schemeClr val="accent2">
              <a:lumMod val="40000"/>
              <a:lumOff val="60000"/>
            </a:schemeClr>
          </a:solidFill>
          <a:ln w="12700" cap="flat" cmpd="sng" algn="ctr">
            <a:solidFill>
              <a:srgbClr val="008A3B">
                <a:shade val="50000"/>
              </a:srgbClr>
            </a:solidFill>
            <a:prstDash val="solid"/>
            <a:miter lim="800000"/>
          </a:ln>
          <a:effectLst/>
        </p:spPr>
        <p:txBody>
          <a:bodyPr rtlCol="0" anchor="ctr"/>
          <a:lstStyle/>
          <a:p>
            <a:pPr algn="just" eaLnBrk="1" fontAlgn="auto" hangingPunct="1">
              <a:lnSpc>
                <a:spcPct val="150000"/>
              </a:lnSpc>
              <a:spcBef>
                <a:spcPts val="0"/>
              </a:spcBef>
              <a:spcAft>
                <a:spcPts val="0"/>
              </a:spcAft>
            </a:pPr>
            <a:r>
              <a:rPr lang="vi-VN" sz="4000" b="1" kern="100">
                <a:solidFill>
                  <a:srgbClr val="000000"/>
                </a:solidFill>
                <a:latin typeface="Times New Roman"/>
                <a:ea typeface="SimSun"/>
                <a:cs typeface="Times New Roman"/>
              </a:rPr>
              <a:t>Câu </a:t>
            </a:r>
            <a:r>
              <a:rPr lang="en-US" sz="4000" b="1" kern="100" smtClean="0">
                <a:solidFill>
                  <a:srgbClr val="000000"/>
                </a:solidFill>
                <a:latin typeface="Times New Roman"/>
                <a:ea typeface="SimSun"/>
                <a:cs typeface="Times New Roman"/>
              </a:rPr>
              <a:t>9</a:t>
            </a:r>
            <a:r>
              <a:rPr lang="vi-VN" sz="4000" b="1" kern="100" smtClean="0">
                <a:solidFill>
                  <a:srgbClr val="000000"/>
                </a:solidFill>
                <a:latin typeface="Times New Roman"/>
                <a:ea typeface="SimSun"/>
                <a:cs typeface="Times New Roman"/>
              </a:rPr>
              <a:t>: </a:t>
            </a:r>
            <a:r>
              <a:rPr lang="en-US" sz="4000" b="1" kern="100" smtClean="0">
                <a:solidFill>
                  <a:srgbClr val="000000"/>
                </a:solidFill>
                <a:latin typeface="Times New Roman"/>
                <a:ea typeface="SimSun"/>
                <a:cs typeface="Times New Roman"/>
              </a:rPr>
              <a:t>Truyền thuyết </a:t>
            </a:r>
            <a:r>
              <a:rPr lang="en-US" sz="4000" b="1" i="1" kern="100" smtClean="0">
                <a:solidFill>
                  <a:srgbClr val="000000"/>
                </a:solidFill>
                <a:latin typeface="Times New Roman"/>
                <a:ea typeface="SimSun"/>
                <a:cs typeface="Times New Roman"/>
              </a:rPr>
              <a:t>“Sơn Tinh, Thủy Tinh” </a:t>
            </a:r>
            <a:r>
              <a:rPr lang="en-US" sz="4000" b="1" kern="100" smtClean="0">
                <a:solidFill>
                  <a:srgbClr val="000000"/>
                </a:solidFill>
                <a:latin typeface="Times New Roman"/>
                <a:ea typeface="SimSun"/>
                <a:cs typeface="Times New Roman"/>
              </a:rPr>
              <a:t>giải thích hiện tượng ……………</a:t>
            </a:r>
            <a:endParaRPr lang="vi-VN" sz="4000" b="1" kern="100" dirty="0">
              <a:solidFill>
                <a:srgbClr val="000000"/>
              </a:solidFill>
              <a:latin typeface="Times New Roman"/>
              <a:ea typeface="SimSun"/>
              <a:cs typeface="Times New Roman"/>
            </a:endParaRPr>
          </a:p>
        </p:txBody>
      </p:sp>
      <p:sp>
        <p:nvSpPr>
          <p:cNvPr id="8" name="Flowchart: Alternate Process 7"/>
          <p:cNvSpPr/>
          <p:nvPr/>
        </p:nvSpPr>
        <p:spPr>
          <a:xfrm>
            <a:off x="4426744" y="5576094"/>
            <a:ext cx="5787191" cy="1671427"/>
          </a:xfrm>
          <a:prstGeom prst="flowChartAlternateProcess">
            <a:avLst/>
          </a:prstGeom>
          <a:solidFill>
            <a:schemeClr val="accent2">
              <a:lumMod val="40000"/>
              <a:lumOff val="60000"/>
            </a:schemeClr>
          </a:solidFill>
          <a:ln w="12700" cap="flat" cmpd="sng" algn="ctr">
            <a:solidFill>
              <a:srgbClr val="008A3B">
                <a:shade val="50000"/>
              </a:srgbClr>
            </a:solidFill>
            <a:prstDash val="solid"/>
            <a:miter lim="800000"/>
          </a:ln>
          <a:effectLst/>
        </p:spPr>
        <p:txBody>
          <a:bodyPr rtlCol="0" anchor="ctr"/>
          <a:lstStyle/>
          <a:p>
            <a:pPr lvl="0" algn="ctr" eaLnBrk="1" fontAlgn="auto" hangingPunct="1">
              <a:lnSpc>
                <a:spcPct val="150000"/>
              </a:lnSpc>
              <a:spcBef>
                <a:spcPts val="0"/>
              </a:spcBef>
              <a:spcAft>
                <a:spcPts val="0"/>
              </a:spcAft>
            </a:pPr>
            <a:r>
              <a:rPr lang="en-US" sz="3600" b="1" kern="100" dirty="0" err="1">
                <a:solidFill>
                  <a:srgbClr val="000000"/>
                </a:solidFill>
                <a:latin typeface="Times New Roman"/>
                <a:ea typeface="SimSun"/>
                <a:cs typeface="Times New Roman"/>
              </a:rPr>
              <a:t>l</a:t>
            </a:r>
            <a:r>
              <a:rPr lang="en-US" sz="3600" b="1" kern="100" dirty="0" err="1" smtClean="0">
                <a:solidFill>
                  <a:srgbClr val="000000"/>
                </a:solidFill>
                <a:latin typeface="Times New Roman"/>
                <a:ea typeface="SimSun"/>
                <a:cs typeface="Times New Roman"/>
              </a:rPr>
              <a:t>ũ</a:t>
            </a:r>
            <a:r>
              <a:rPr lang="en-US" sz="3600" b="1" kern="100" dirty="0" smtClean="0">
                <a:solidFill>
                  <a:srgbClr val="000000"/>
                </a:solidFill>
                <a:latin typeface="Times New Roman"/>
                <a:ea typeface="SimSun"/>
                <a:cs typeface="Times New Roman"/>
              </a:rPr>
              <a:t> </a:t>
            </a:r>
            <a:r>
              <a:rPr lang="en-US" sz="3600" b="1" kern="100" dirty="0" err="1" smtClean="0">
                <a:solidFill>
                  <a:srgbClr val="000000"/>
                </a:solidFill>
                <a:latin typeface="Times New Roman"/>
                <a:ea typeface="SimSun"/>
                <a:cs typeface="Times New Roman"/>
              </a:rPr>
              <a:t>lụt</a:t>
            </a:r>
            <a:r>
              <a:rPr lang="en-US" sz="3600" b="1" kern="100" dirty="0" smtClean="0">
                <a:solidFill>
                  <a:srgbClr val="000000"/>
                </a:solidFill>
                <a:latin typeface="Times New Roman"/>
                <a:ea typeface="SimSun"/>
                <a:cs typeface="Times New Roman"/>
              </a:rPr>
              <a:t> </a:t>
            </a:r>
            <a:r>
              <a:rPr lang="en-US" sz="3600" b="1" kern="100" dirty="0" err="1" smtClean="0">
                <a:solidFill>
                  <a:srgbClr val="000000"/>
                </a:solidFill>
                <a:latin typeface="Times New Roman"/>
                <a:ea typeface="SimSun"/>
                <a:cs typeface="Times New Roman"/>
              </a:rPr>
              <a:t>hằng</a:t>
            </a:r>
            <a:r>
              <a:rPr lang="en-US" sz="3600" b="1" kern="100" dirty="0" smtClean="0">
                <a:solidFill>
                  <a:srgbClr val="000000"/>
                </a:solidFill>
                <a:latin typeface="Times New Roman"/>
                <a:ea typeface="SimSun"/>
                <a:cs typeface="Times New Roman"/>
              </a:rPr>
              <a:t> </a:t>
            </a:r>
            <a:r>
              <a:rPr lang="en-US" sz="3600" b="1" kern="100" dirty="0" err="1" smtClean="0">
                <a:solidFill>
                  <a:srgbClr val="000000"/>
                </a:solidFill>
                <a:latin typeface="Times New Roman"/>
                <a:ea typeface="SimSun"/>
                <a:cs typeface="Times New Roman"/>
              </a:rPr>
              <a:t>năm</a:t>
            </a:r>
            <a:r>
              <a:rPr lang="en-US" sz="3600" b="1" kern="100" dirty="0" smtClean="0">
                <a:solidFill>
                  <a:srgbClr val="000000"/>
                </a:solidFill>
                <a:latin typeface="Times New Roman"/>
                <a:ea typeface="SimSun"/>
                <a:cs typeface="Times New Roman"/>
              </a:rPr>
              <a:t> ở </a:t>
            </a:r>
            <a:r>
              <a:rPr lang="en-US" sz="3600" b="1" kern="100" dirty="0" err="1" smtClean="0">
                <a:solidFill>
                  <a:srgbClr val="000000"/>
                </a:solidFill>
                <a:latin typeface="Times New Roman"/>
                <a:ea typeface="SimSun"/>
                <a:cs typeface="Times New Roman"/>
              </a:rPr>
              <a:t>nước</a:t>
            </a:r>
            <a:r>
              <a:rPr lang="en-US" sz="3600" b="1" kern="100" dirty="0" smtClean="0">
                <a:solidFill>
                  <a:srgbClr val="000000"/>
                </a:solidFill>
                <a:latin typeface="Times New Roman"/>
                <a:ea typeface="SimSun"/>
                <a:cs typeface="Times New Roman"/>
              </a:rPr>
              <a:t> ta.</a:t>
            </a:r>
            <a:endParaRPr lang="en-US" sz="2800" b="1" dirty="0">
              <a:solidFill>
                <a:srgbClr val="FFFFFF"/>
              </a:solidFill>
              <a:latin typeface="Calibri"/>
              <a:ea typeface="Calibri"/>
              <a:cs typeface="Times New Roman"/>
            </a:endParaRPr>
          </a:p>
        </p:txBody>
      </p:sp>
    </p:spTree>
    <p:extLst>
      <p:ext uri="{BB962C8B-B14F-4D97-AF65-F5344CB8AC3E}">
        <p14:creationId xmlns:p14="http://schemas.microsoft.com/office/powerpoint/2010/main" val="328622327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1+#ppt_w/2"/>
                                          </p:val>
                                        </p:tav>
                                        <p:tav tm="100000">
                                          <p:val>
                                            <p:strVal val="#ppt_x"/>
                                          </p:val>
                                        </p:tav>
                                      </p:tavLst>
                                    </p:anim>
                                    <p:anim calcmode="lin" valueType="num">
                                      <p:cBhvr additive="base">
                                        <p:cTn id="8" dur="125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2" name="bomb.wav"/>
                                        </p:tgtEl>
                                      </p:cMediaNode>
                                    </p:audio>
                                  </p:sub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subTnLst>
                                    <p:audio>
                                      <p:cMediaNode>
                                        <p:cTn display="0" masterRel="sameClick">
                                          <p:stCondLst>
                                            <p:cond evt="begin" delay="0">
                                              <p:tn val="16"/>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0">
            <a:extLst>
              <a:ext uri="{FF2B5EF4-FFF2-40B4-BE49-F238E27FC236}">
                <a16:creationId xmlns:a16="http://schemas.microsoft.com/office/drawing/2014/main" id="{60DFE279-F74C-466D-A6CF-8D5E388ADD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9144" y="4356894"/>
            <a:ext cx="8378277" cy="5118894"/>
          </a:xfrm>
          <a:prstGeom prst="rect">
            <a:avLst/>
          </a:prstGeom>
        </p:spPr>
      </p:pic>
      <p:pic>
        <p:nvPicPr>
          <p:cNvPr id="5" name="图片 10" descr="资源 4@4x3"/>
          <p:cNvPicPr>
            <a:picLocks noChangeAspect="1"/>
          </p:cNvPicPr>
          <p:nvPr/>
        </p:nvPicPr>
        <p:blipFill>
          <a:blip r:embed="rId5"/>
          <a:stretch>
            <a:fillRect/>
          </a:stretch>
        </p:blipFill>
        <p:spPr>
          <a:xfrm>
            <a:off x="33468" y="7709694"/>
            <a:ext cx="7898476" cy="1766094"/>
          </a:xfrm>
          <a:prstGeom prst="rect">
            <a:avLst/>
          </a:prstGeom>
        </p:spPr>
      </p:pic>
      <p:sp>
        <p:nvSpPr>
          <p:cNvPr id="6" name="Round Diagonal Corner Rectangle 5"/>
          <p:cNvSpPr/>
          <p:nvPr/>
        </p:nvSpPr>
        <p:spPr>
          <a:xfrm>
            <a:off x="1454944" y="165894"/>
            <a:ext cx="14706600" cy="2590800"/>
          </a:xfrm>
          <a:prstGeom prst="round2DiagRect">
            <a:avLst/>
          </a:prstGeom>
          <a:solidFill>
            <a:schemeClr val="accent2">
              <a:lumMod val="40000"/>
              <a:lumOff val="60000"/>
            </a:schemeClr>
          </a:solidFill>
          <a:ln w="12700" cap="flat" cmpd="sng" algn="ctr">
            <a:solidFill>
              <a:srgbClr val="008A3B">
                <a:shade val="50000"/>
              </a:srgbClr>
            </a:solidFill>
            <a:prstDash val="solid"/>
            <a:miter lim="800000"/>
          </a:ln>
          <a:effectLst/>
        </p:spPr>
        <p:txBody>
          <a:bodyPr rtlCol="0" anchor="ctr"/>
          <a:lstStyle/>
          <a:p>
            <a:pPr algn="just" eaLnBrk="1" fontAlgn="auto" hangingPunct="1">
              <a:lnSpc>
                <a:spcPct val="150000"/>
              </a:lnSpc>
              <a:spcBef>
                <a:spcPts val="0"/>
              </a:spcBef>
              <a:spcAft>
                <a:spcPts val="0"/>
              </a:spcAft>
            </a:pPr>
            <a:r>
              <a:rPr lang="vi-VN" sz="4000" b="1" kern="100" dirty="0">
                <a:solidFill>
                  <a:srgbClr val="000000"/>
                </a:solidFill>
                <a:latin typeface="Times New Roman"/>
                <a:ea typeface="SimSun"/>
                <a:cs typeface="Times New Roman"/>
              </a:rPr>
              <a:t>Câu </a:t>
            </a:r>
            <a:r>
              <a:rPr lang="vi-VN" sz="4000" b="1" kern="100">
                <a:solidFill>
                  <a:srgbClr val="000000"/>
                </a:solidFill>
                <a:latin typeface="Times New Roman"/>
                <a:ea typeface="SimSun"/>
                <a:cs typeface="Times New Roman"/>
              </a:rPr>
              <a:t>10</a:t>
            </a:r>
            <a:r>
              <a:rPr lang="vi-VN" sz="4000" b="1" kern="100" smtClean="0">
                <a:solidFill>
                  <a:srgbClr val="000000"/>
                </a:solidFill>
                <a:latin typeface="Times New Roman"/>
                <a:ea typeface="SimSun"/>
                <a:cs typeface="Times New Roman"/>
              </a:rPr>
              <a:t>.</a:t>
            </a:r>
            <a:r>
              <a:rPr lang="en-US" sz="4000" b="1" kern="100" smtClean="0">
                <a:solidFill>
                  <a:srgbClr val="000000"/>
                </a:solidFill>
                <a:latin typeface="Times New Roman"/>
                <a:ea typeface="SimSun"/>
                <a:cs typeface="Times New Roman"/>
              </a:rPr>
              <a:t> Thủy Tinh mang sính lễ đến muộn, không cưới được Mị Nương nên </a:t>
            </a:r>
            <a:r>
              <a:rPr lang="vi-VN" sz="4000" b="1" kern="100" smtClean="0">
                <a:solidFill>
                  <a:srgbClr val="000000"/>
                </a:solidFill>
                <a:latin typeface="Times New Roman"/>
                <a:ea typeface="SimSun"/>
                <a:cs typeface="Times New Roman"/>
              </a:rPr>
              <a:t> </a:t>
            </a:r>
            <a:endParaRPr lang="vi-VN" sz="4000" b="1" kern="100" dirty="0">
              <a:solidFill>
                <a:srgbClr val="000000"/>
              </a:solidFill>
              <a:latin typeface="Times New Roman"/>
              <a:ea typeface="SimSun"/>
              <a:cs typeface="Times New Roman"/>
            </a:endParaRPr>
          </a:p>
        </p:txBody>
      </p:sp>
      <p:sp>
        <p:nvSpPr>
          <p:cNvPr id="8" name="Flowchart: Alternate Process 7"/>
          <p:cNvSpPr/>
          <p:nvPr/>
        </p:nvSpPr>
        <p:spPr>
          <a:xfrm>
            <a:off x="4426744" y="5576094"/>
            <a:ext cx="5787191" cy="1671427"/>
          </a:xfrm>
          <a:prstGeom prst="flowChartAlternateProcess">
            <a:avLst/>
          </a:prstGeom>
          <a:solidFill>
            <a:schemeClr val="accent2">
              <a:lumMod val="40000"/>
              <a:lumOff val="60000"/>
            </a:schemeClr>
          </a:solidFill>
          <a:ln w="12700" cap="flat" cmpd="sng" algn="ctr">
            <a:solidFill>
              <a:srgbClr val="008A3B">
                <a:shade val="50000"/>
              </a:srgbClr>
            </a:solidFill>
            <a:prstDash val="solid"/>
            <a:miter lim="800000"/>
          </a:ln>
          <a:effectLst/>
        </p:spPr>
        <p:txBody>
          <a:bodyPr rtlCol="0" anchor="ctr"/>
          <a:lstStyle/>
          <a:p>
            <a:pPr algn="ctr" eaLnBrk="1" fontAlgn="auto" hangingPunct="1">
              <a:lnSpc>
                <a:spcPct val="150000"/>
              </a:lnSpc>
              <a:spcBef>
                <a:spcPts val="0"/>
              </a:spcBef>
              <a:spcAft>
                <a:spcPts val="0"/>
              </a:spcAft>
            </a:pPr>
            <a:r>
              <a:rPr lang="en-US" sz="3600" b="1" kern="100" smtClean="0">
                <a:solidFill>
                  <a:srgbClr val="000000"/>
                </a:solidFill>
                <a:latin typeface="Times New Roman"/>
                <a:ea typeface="SimSun"/>
                <a:cs typeface="Times New Roman"/>
              </a:rPr>
              <a:t>nổi giận, đem quân đổi theo.</a:t>
            </a:r>
            <a:endParaRPr lang="en-US" sz="3600" b="1" kern="100" dirty="0">
              <a:solidFill>
                <a:srgbClr val="000000"/>
              </a:solidFill>
              <a:latin typeface="Times New Roman"/>
              <a:ea typeface="SimSun"/>
              <a:cs typeface="Times New Roman"/>
            </a:endParaRPr>
          </a:p>
        </p:txBody>
      </p:sp>
    </p:spTree>
    <p:extLst>
      <p:ext uri="{BB962C8B-B14F-4D97-AF65-F5344CB8AC3E}">
        <p14:creationId xmlns:p14="http://schemas.microsoft.com/office/powerpoint/2010/main" val="386497530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1+#ppt_w/2"/>
                                          </p:val>
                                        </p:tav>
                                        <p:tav tm="100000">
                                          <p:val>
                                            <p:strVal val="#ppt_x"/>
                                          </p:val>
                                        </p:tav>
                                      </p:tavLst>
                                    </p:anim>
                                    <p:anim calcmode="lin" valueType="num">
                                      <p:cBhvr additive="base">
                                        <p:cTn id="8" dur="125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2" name="bomb.wav"/>
                                        </p:tgtEl>
                                      </p:cMediaNode>
                                    </p:audio>
                                  </p:sub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subTnLst>
                                    <p:audio>
                                      <p:cMediaNode>
                                        <p:cTn display="0" masterRel="sameClick">
                                          <p:stCondLst>
                                            <p:cond evt="begin" delay="0">
                                              <p:tn val="16"/>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89888"/>
            <a:ext cx="16778288"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84613"/>
            <a:ext cx="7200900"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7944" y="-291306"/>
            <a:ext cx="11522075" cy="947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1"/>
          <p:cNvSpPr txBox="1"/>
          <p:nvPr/>
        </p:nvSpPr>
        <p:spPr>
          <a:xfrm>
            <a:off x="7235753" y="4966494"/>
            <a:ext cx="8929368" cy="1938992"/>
          </a:xfrm>
          <a:prstGeom prst="rect">
            <a:avLst/>
          </a:prstGeom>
          <a:noFill/>
        </p:spPr>
        <p:txBody>
          <a:bodyPr wrap="none" rtlCol="0">
            <a:spAutoFit/>
          </a:bodyPr>
          <a:lstStyle/>
          <a:p>
            <a:pPr>
              <a:lnSpc>
                <a:spcPct val="150000"/>
              </a:lnSpc>
            </a:pPr>
            <a:r>
              <a:rPr lang="en-US" altLang="zh-CN" sz="8000" b="1" spc="160">
                <a:solidFill>
                  <a:srgbClr val="7AC6FF"/>
                </a:solidFill>
                <a:latin typeface="Times New Roman" pitchFamily="18" charset="0"/>
                <a:ea typeface="新蒂下午茶基本版" panose="03000600000000000000" charset="-122"/>
                <a:cs typeface="Times New Roman" pitchFamily="18" charset="0"/>
                <a:sym typeface="+mn-lt"/>
              </a:rPr>
              <a:t>1. Chuẩn bị bài </a:t>
            </a:r>
            <a:r>
              <a:rPr lang="en-US" altLang="zh-CN" sz="8000" b="1" spc="160" smtClean="0">
                <a:solidFill>
                  <a:srgbClr val="7AC6FF"/>
                </a:solidFill>
                <a:latin typeface="Times New Roman" pitchFamily="18" charset="0"/>
                <a:ea typeface="新蒂下午茶基本版" panose="03000600000000000000" charset="-122"/>
                <a:cs typeface="Times New Roman" pitchFamily="18" charset="0"/>
                <a:sym typeface="+mn-lt"/>
              </a:rPr>
              <a:t>nói</a:t>
            </a:r>
            <a:endParaRPr lang="zh-CN" altLang="en-US" sz="8000" b="1" spc="160" dirty="0">
              <a:solidFill>
                <a:srgbClr val="7AC6FF"/>
              </a:solidFill>
              <a:latin typeface="Times New Roman" pitchFamily="18" charset="0"/>
              <a:ea typeface="新蒂下午茶基本版" panose="03000600000000000000" charset="-122"/>
              <a:cs typeface="Times New Roman" pitchFamily="18" charset="0"/>
              <a:sym typeface="+mn-lt"/>
            </a:endParaRPr>
          </a:p>
        </p:txBody>
      </p:sp>
    </p:spTree>
    <p:extLst>
      <p:ext uri="{BB962C8B-B14F-4D97-AF65-F5344CB8AC3E}">
        <p14:creationId xmlns:p14="http://schemas.microsoft.com/office/powerpoint/2010/main" val="396207983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ppt_x"/>
                                          </p:val>
                                        </p:tav>
                                        <p:tav tm="100000">
                                          <p:val>
                                            <p:strVal val="#ppt_x"/>
                                          </p:val>
                                        </p:tav>
                                      </p:tavLst>
                                    </p:anim>
                                    <p:anim calcmode="lin" valueType="num">
                                      <p:cBhvr additive="base">
                                        <p:cTn id="8" dur="500" fill="hold"/>
                                        <p:tgtEl>
                                          <p:spTgt spid="410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53" presetClass="entr" presetSubtype="0" fill="hold" nodeType="afterEffect">
                                  <p:stCondLst>
                                    <p:cond delay="0"/>
                                  </p:stCondLst>
                                  <p:childTnLst>
                                    <p:set>
                                      <p:cBhvr>
                                        <p:cTn id="11" dur="1" fill="hold">
                                          <p:stCondLst>
                                            <p:cond delay="0"/>
                                          </p:stCondLst>
                                        </p:cTn>
                                        <p:tgtEl>
                                          <p:spTgt spid="4102"/>
                                        </p:tgtEl>
                                        <p:attrNameLst>
                                          <p:attrName>style.visibility</p:attrName>
                                        </p:attrNameLst>
                                      </p:cBhvr>
                                      <p:to>
                                        <p:strVal val="visible"/>
                                      </p:to>
                                    </p:set>
                                    <p:anim calcmode="lin" valueType="num">
                                      <p:cBhvr>
                                        <p:cTn id="12" dur="500" fill="hold"/>
                                        <p:tgtEl>
                                          <p:spTgt spid="4102"/>
                                        </p:tgtEl>
                                        <p:attrNameLst>
                                          <p:attrName>ppt_w</p:attrName>
                                        </p:attrNameLst>
                                      </p:cBhvr>
                                      <p:tavLst>
                                        <p:tav tm="0">
                                          <p:val>
                                            <p:fltVal val="0"/>
                                          </p:val>
                                        </p:tav>
                                        <p:tav tm="100000">
                                          <p:val>
                                            <p:strVal val="#ppt_w"/>
                                          </p:val>
                                        </p:tav>
                                      </p:tavLst>
                                    </p:anim>
                                    <p:anim calcmode="lin" valueType="num">
                                      <p:cBhvr>
                                        <p:cTn id="13" dur="500" fill="hold"/>
                                        <p:tgtEl>
                                          <p:spTgt spid="4102"/>
                                        </p:tgtEl>
                                        <p:attrNameLst>
                                          <p:attrName>ppt_h</p:attrName>
                                        </p:attrNameLst>
                                      </p:cBhvr>
                                      <p:tavLst>
                                        <p:tav tm="0">
                                          <p:val>
                                            <p:fltVal val="0"/>
                                          </p:val>
                                        </p:tav>
                                        <p:tav tm="100000">
                                          <p:val>
                                            <p:strVal val="#ppt_h"/>
                                          </p:val>
                                        </p:tav>
                                      </p:tavLst>
                                    </p:anim>
                                    <p:animEffect transition="in" filter="fade">
                                      <p:cBhvr>
                                        <p:cTn id="14" dur="500"/>
                                        <p:tgtEl>
                                          <p:spTgt spid="4102"/>
                                        </p:tgtEl>
                                      </p:cBhvr>
                                    </p:animEffect>
                                  </p:childTnLst>
                                </p:cTn>
                              </p:par>
                            </p:childTnLst>
                          </p:cTn>
                        </p:par>
                        <p:par>
                          <p:cTn id="15" fill="hold" nodeType="afterGroup">
                            <p:stCondLst>
                              <p:cond delay="1000"/>
                            </p:stCondLst>
                            <p:childTnLst>
                              <p:par>
                                <p:cTn id="16" presetID="15" presetClass="entr" presetSubtype="0" fill="hold" nodeType="afterEffect">
                                  <p:stCondLst>
                                    <p:cond delay="0"/>
                                  </p:stCondLst>
                                  <p:childTnLst>
                                    <p:set>
                                      <p:cBhvr>
                                        <p:cTn id="17" dur="1" fill="hold">
                                          <p:stCondLst>
                                            <p:cond delay="0"/>
                                          </p:stCondLst>
                                        </p:cTn>
                                        <p:tgtEl>
                                          <p:spTgt spid="4101"/>
                                        </p:tgtEl>
                                        <p:attrNameLst>
                                          <p:attrName>style.visibility</p:attrName>
                                        </p:attrNameLst>
                                      </p:cBhvr>
                                      <p:to>
                                        <p:strVal val="visible"/>
                                      </p:to>
                                    </p:set>
                                    <p:anim calcmode="lin" valueType="num">
                                      <p:cBhvr>
                                        <p:cTn id="18" dur="1000" fill="hold"/>
                                        <p:tgtEl>
                                          <p:spTgt spid="4101"/>
                                        </p:tgtEl>
                                        <p:attrNameLst>
                                          <p:attrName>ppt_w</p:attrName>
                                        </p:attrNameLst>
                                      </p:cBhvr>
                                      <p:tavLst>
                                        <p:tav tm="0">
                                          <p:val>
                                            <p:fltVal val="0"/>
                                          </p:val>
                                        </p:tav>
                                        <p:tav tm="100000">
                                          <p:val>
                                            <p:strVal val="#ppt_w"/>
                                          </p:val>
                                        </p:tav>
                                      </p:tavLst>
                                    </p:anim>
                                    <p:anim calcmode="lin" valueType="num">
                                      <p:cBhvr>
                                        <p:cTn id="19" dur="1000" fill="hold"/>
                                        <p:tgtEl>
                                          <p:spTgt spid="4101"/>
                                        </p:tgtEl>
                                        <p:attrNameLst>
                                          <p:attrName>ppt_h</p:attrName>
                                        </p:attrNameLst>
                                      </p:cBhvr>
                                      <p:tavLst>
                                        <p:tav tm="0">
                                          <p:val>
                                            <p:fltVal val="0"/>
                                          </p:val>
                                        </p:tav>
                                        <p:tav tm="100000">
                                          <p:val>
                                            <p:strVal val="#ppt_h"/>
                                          </p:val>
                                        </p:tav>
                                      </p:tavLst>
                                    </p:anim>
                                    <p:anim calcmode="lin" valueType="num">
                                      <p:cBhvr>
                                        <p:cTn id="20" dur="1000" fill="hold"/>
                                        <p:tgtEl>
                                          <p:spTgt spid="4101"/>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4101"/>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2000"/>
                            </p:stCondLst>
                            <p:childTnLst>
                              <p:par>
                                <p:cTn id="23" presetID="17" presetClass="entr" presetSubtype="10" fill="hold" grpId="0" nodeType="afterEffect">
                                  <p:stCondLst>
                                    <p:cond delay="0"/>
                                  </p:stCondLst>
                                  <p:iterate type="lt">
                                    <p:tmPct val="10000"/>
                                  </p:iterate>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273050"/>
            <a:ext cx="14978063" cy="902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descr="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1138238"/>
            <a:ext cx="1465263" cy="211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8" descr="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7325" y="1390650"/>
            <a:ext cx="950595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9" descr="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2346" y="3899721"/>
            <a:ext cx="950595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descr="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91525" y="4321175"/>
            <a:ext cx="8386763" cy="515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3" name="Text Box 11"/>
          <p:cNvSpPr txBox="1">
            <a:spLocks noChangeArrowheads="1"/>
          </p:cNvSpPr>
          <p:nvPr/>
        </p:nvSpPr>
        <p:spPr bwMode="auto">
          <a:xfrm>
            <a:off x="4387893" y="1469652"/>
            <a:ext cx="8839199"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500188">
              <a:defRPr sz="3000">
                <a:solidFill>
                  <a:schemeClr val="tx1"/>
                </a:solidFill>
                <a:latin typeface="Arial" charset="0"/>
                <a:ea typeface="宋体" charset="-122"/>
              </a:defRPr>
            </a:lvl1pPr>
            <a:lvl2pPr marL="742950" indent="-285750" defTabSz="1500188">
              <a:defRPr sz="3000">
                <a:solidFill>
                  <a:schemeClr val="tx1"/>
                </a:solidFill>
                <a:latin typeface="Arial" charset="0"/>
                <a:ea typeface="宋体" charset="-122"/>
              </a:defRPr>
            </a:lvl2pPr>
            <a:lvl3pPr marL="1143000" indent="-228600" defTabSz="1500188">
              <a:defRPr sz="3000">
                <a:solidFill>
                  <a:schemeClr val="tx1"/>
                </a:solidFill>
                <a:latin typeface="Arial" charset="0"/>
                <a:ea typeface="宋体" charset="-122"/>
              </a:defRPr>
            </a:lvl3pPr>
            <a:lvl4pPr marL="1600200" indent="-228600" defTabSz="1500188">
              <a:defRPr sz="3000">
                <a:solidFill>
                  <a:schemeClr val="tx1"/>
                </a:solidFill>
                <a:latin typeface="Arial" charset="0"/>
                <a:ea typeface="宋体" charset="-122"/>
              </a:defRPr>
            </a:lvl4pPr>
            <a:lvl5pPr marL="2057400" indent="-228600" defTabSz="1500188">
              <a:defRPr sz="3000">
                <a:solidFill>
                  <a:schemeClr val="tx1"/>
                </a:solidFill>
                <a:latin typeface="Arial" charset="0"/>
                <a:ea typeface="宋体" charset="-122"/>
              </a:defRPr>
            </a:lvl5pPr>
            <a:lvl6pPr marL="2514600" indent="-228600" defTabSz="1500188" eaLnBrk="0" fontAlgn="base" hangingPunct="0">
              <a:spcBef>
                <a:spcPct val="0"/>
              </a:spcBef>
              <a:spcAft>
                <a:spcPct val="0"/>
              </a:spcAft>
              <a:defRPr sz="3000">
                <a:solidFill>
                  <a:schemeClr val="tx1"/>
                </a:solidFill>
                <a:latin typeface="Arial" charset="0"/>
                <a:ea typeface="宋体" charset="-122"/>
              </a:defRPr>
            </a:lvl6pPr>
            <a:lvl7pPr marL="2971800" indent="-228600" defTabSz="1500188" eaLnBrk="0" fontAlgn="base" hangingPunct="0">
              <a:spcBef>
                <a:spcPct val="0"/>
              </a:spcBef>
              <a:spcAft>
                <a:spcPct val="0"/>
              </a:spcAft>
              <a:defRPr sz="3000">
                <a:solidFill>
                  <a:schemeClr val="tx1"/>
                </a:solidFill>
                <a:latin typeface="Arial" charset="0"/>
                <a:ea typeface="宋体" charset="-122"/>
              </a:defRPr>
            </a:lvl7pPr>
            <a:lvl8pPr marL="3429000" indent="-228600" defTabSz="1500188" eaLnBrk="0" fontAlgn="base" hangingPunct="0">
              <a:spcBef>
                <a:spcPct val="0"/>
              </a:spcBef>
              <a:spcAft>
                <a:spcPct val="0"/>
              </a:spcAft>
              <a:defRPr sz="3000">
                <a:solidFill>
                  <a:schemeClr val="tx1"/>
                </a:solidFill>
                <a:latin typeface="Arial" charset="0"/>
                <a:ea typeface="宋体" charset="-122"/>
              </a:defRPr>
            </a:lvl8pPr>
            <a:lvl9pPr marL="3886200" indent="-228600" defTabSz="1500188" eaLnBrk="0" fontAlgn="base" hangingPunct="0">
              <a:spcBef>
                <a:spcPct val="0"/>
              </a:spcBef>
              <a:spcAft>
                <a:spcPct val="0"/>
              </a:spcAft>
              <a:defRPr sz="3000">
                <a:solidFill>
                  <a:schemeClr val="tx1"/>
                </a:solidFill>
                <a:latin typeface="Arial" charset="0"/>
                <a:ea typeface="宋体" charset="-122"/>
              </a:defRPr>
            </a:lvl9pPr>
          </a:lstStyle>
          <a:p>
            <a:pPr eaLnBrk="1" hangingPunct="1">
              <a:spcBef>
                <a:spcPct val="50000"/>
              </a:spcBef>
            </a:pPr>
            <a:r>
              <a:rPr lang="vi-VN" altLang="zh-CN" sz="4000">
                <a:solidFill>
                  <a:schemeClr val="bg1"/>
                </a:solidFill>
                <a:latin typeface="Times New Roman" panose="02020603050405020304" pitchFamily="18" charset="0"/>
                <a:ea typeface="黑体" pitchFamily="2" charset="-122"/>
                <a:cs typeface="Times New Roman" panose="02020603050405020304" pitchFamily="18" charset="0"/>
              </a:rPr>
              <a:t>a. Xác định mục đích nói và người người nghe.</a:t>
            </a:r>
            <a:endParaRPr lang="zh-CN" altLang="en-US" sz="4000">
              <a:solidFill>
                <a:schemeClr val="bg1"/>
              </a:solidFill>
              <a:latin typeface="Times New Roman" panose="02020603050405020304" pitchFamily="18" charset="0"/>
              <a:ea typeface="黑体" pitchFamily="2" charset="-122"/>
              <a:cs typeface="Times New Roman" panose="02020603050405020304" pitchFamily="18" charset="0"/>
            </a:endParaRPr>
          </a:p>
        </p:txBody>
      </p:sp>
      <p:sp>
        <p:nvSpPr>
          <p:cNvPr id="3085" name="Text Box 13"/>
          <p:cNvSpPr txBox="1">
            <a:spLocks noChangeArrowheads="1"/>
          </p:cNvSpPr>
          <p:nvPr/>
        </p:nvSpPr>
        <p:spPr bwMode="auto">
          <a:xfrm>
            <a:off x="4387894" y="4127500"/>
            <a:ext cx="883919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500188">
              <a:defRPr sz="3000">
                <a:solidFill>
                  <a:schemeClr val="tx1"/>
                </a:solidFill>
                <a:latin typeface="Arial" charset="0"/>
                <a:ea typeface="宋体" charset="-122"/>
              </a:defRPr>
            </a:lvl1pPr>
            <a:lvl2pPr marL="742950" indent="-285750" defTabSz="1500188">
              <a:defRPr sz="3000">
                <a:solidFill>
                  <a:schemeClr val="tx1"/>
                </a:solidFill>
                <a:latin typeface="Arial" charset="0"/>
                <a:ea typeface="宋体" charset="-122"/>
              </a:defRPr>
            </a:lvl2pPr>
            <a:lvl3pPr marL="1143000" indent="-228600" defTabSz="1500188">
              <a:defRPr sz="3000">
                <a:solidFill>
                  <a:schemeClr val="tx1"/>
                </a:solidFill>
                <a:latin typeface="Arial" charset="0"/>
                <a:ea typeface="宋体" charset="-122"/>
              </a:defRPr>
            </a:lvl3pPr>
            <a:lvl4pPr marL="1600200" indent="-228600" defTabSz="1500188">
              <a:defRPr sz="3000">
                <a:solidFill>
                  <a:schemeClr val="tx1"/>
                </a:solidFill>
                <a:latin typeface="Arial" charset="0"/>
                <a:ea typeface="宋体" charset="-122"/>
              </a:defRPr>
            </a:lvl4pPr>
            <a:lvl5pPr marL="2057400" indent="-228600" defTabSz="1500188">
              <a:defRPr sz="3000">
                <a:solidFill>
                  <a:schemeClr val="tx1"/>
                </a:solidFill>
                <a:latin typeface="Arial" charset="0"/>
                <a:ea typeface="宋体" charset="-122"/>
              </a:defRPr>
            </a:lvl5pPr>
            <a:lvl6pPr marL="2514600" indent="-228600" defTabSz="1500188" eaLnBrk="0" fontAlgn="base" hangingPunct="0">
              <a:spcBef>
                <a:spcPct val="0"/>
              </a:spcBef>
              <a:spcAft>
                <a:spcPct val="0"/>
              </a:spcAft>
              <a:defRPr sz="3000">
                <a:solidFill>
                  <a:schemeClr val="tx1"/>
                </a:solidFill>
                <a:latin typeface="Arial" charset="0"/>
                <a:ea typeface="宋体" charset="-122"/>
              </a:defRPr>
            </a:lvl6pPr>
            <a:lvl7pPr marL="2971800" indent="-228600" defTabSz="1500188" eaLnBrk="0" fontAlgn="base" hangingPunct="0">
              <a:spcBef>
                <a:spcPct val="0"/>
              </a:spcBef>
              <a:spcAft>
                <a:spcPct val="0"/>
              </a:spcAft>
              <a:defRPr sz="3000">
                <a:solidFill>
                  <a:schemeClr val="tx1"/>
                </a:solidFill>
                <a:latin typeface="Arial" charset="0"/>
                <a:ea typeface="宋体" charset="-122"/>
              </a:defRPr>
            </a:lvl7pPr>
            <a:lvl8pPr marL="3429000" indent="-228600" defTabSz="1500188" eaLnBrk="0" fontAlgn="base" hangingPunct="0">
              <a:spcBef>
                <a:spcPct val="0"/>
              </a:spcBef>
              <a:spcAft>
                <a:spcPct val="0"/>
              </a:spcAft>
              <a:defRPr sz="3000">
                <a:solidFill>
                  <a:schemeClr val="tx1"/>
                </a:solidFill>
                <a:latin typeface="Arial" charset="0"/>
                <a:ea typeface="宋体" charset="-122"/>
              </a:defRPr>
            </a:lvl8pPr>
            <a:lvl9pPr marL="3886200" indent="-228600" defTabSz="1500188" eaLnBrk="0" fontAlgn="base" hangingPunct="0">
              <a:spcBef>
                <a:spcPct val="0"/>
              </a:spcBef>
              <a:spcAft>
                <a:spcPct val="0"/>
              </a:spcAft>
              <a:defRPr sz="3000">
                <a:solidFill>
                  <a:schemeClr val="tx1"/>
                </a:solidFill>
                <a:latin typeface="Arial" charset="0"/>
                <a:ea typeface="宋体" charset="-122"/>
              </a:defRPr>
            </a:lvl9pPr>
          </a:lstStyle>
          <a:p>
            <a:pPr eaLnBrk="1" hangingPunct="1">
              <a:spcBef>
                <a:spcPct val="50000"/>
              </a:spcBef>
            </a:pPr>
            <a:r>
              <a:rPr lang="en-US" altLang="zh-CN" sz="4000">
                <a:solidFill>
                  <a:schemeClr val="bg1"/>
                </a:solidFill>
                <a:latin typeface="Times New Roman" panose="02020603050405020304" pitchFamily="18" charset="0"/>
                <a:ea typeface="黑体" pitchFamily="2" charset="-122"/>
                <a:cs typeface="Times New Roman" panose="02020603050405020304" pitchFamily="18" charset="0"/>
              </a:rPr>
              <a:t>b.  Chuẩn bị nội dung nói và tập luyện</a:t>
            </a:r>
            <a:endParaRPr lang="zh-CN" altLang="en-US" sz="4000">
              <a:solidFill>
                <a:schemeClr val="bg1"/>
              </a:solidFill>
              <a:latin typeface="Times New Roman" panose="02020603050405020304" pitchFamily="18" charset="0"/>
              <a:ea typeface="黑体" pitchFamily="2" charset="-122"/>
              <a:cs typeface="Times New Roman" panose="02020603050405020304"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0-#ppt_w/2"/>
                                          </p:val>
                                        </p:tav>
                                        <p:tav tm="100000">
                                          <p:val>
                                            <p:strVal val="#ppt_x"/>
                                          </p:val>
                                        </p:tav>
                                      </p:tavLst>
                                    </p:anim>
                                    <p:anim calcmode="lin" valueType="num">
                                      <p:cBhvr additive="base">
                                        <p:cTn id="8" dur="500" fill="hold"/>
                                        <p:tgtEl>
                                          <p:spTgt spid="307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3077"/>
                                        </p:tgtEl>
                                        <p:attrNameLst>
                                          <p:attrName>style.visibility</p:attrName>
                                        </p:attrNameLst>
                                      </p:cBhvr>
                                      <p:to>
                                        <p:strVal val="visible"/>
                                      </p:to>
                                    </p:set>
                                    <p:anim calcmode="lin" valueType="num">
                                      <p:cBhvr additive="base">
                                        <p:cTn id="12" dur="500" fill="hold"/>
                                        <p:tgtEl>
                                          <p:spTgt spid="3077"/>
                                        </p:tgtEl>
                                        <p:attrNameLst>
                                          <p:attrName>ppt_x</p:attrName>
                                        </p:attrNameLst>
                                      </p:cBhvr>
                                      <p:tavLst>
                                        <p:tav tm="0">
                                          <p:val>
                                            <p:strVal val="#ppt_x"/>
                                          </p:val>
                                        </p:tav>
                                        <p:tav tm="100000">
                                          <p:val>
                                            <p:strVal val="#ppt_x"/>
                                          </p:val>
                                        </p:tav>
                                      </p:tavLst>
                                    </p:anim>
                                    <p:anim calcmode="lin" valueType="num">
                                      <p:cBhvr additive="base">
                                        <p:cTn id="13" dur="500" fill="hold"/>
                                        <p:tgtEl>
                                          <p:spTgt spid="3077"/>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10" presetClass="entr" presetSubtype="0" fill="hold" nodeType="afterEffect">
                                  <p:stCondLst>
                                    <p:cond delay="0"/>
                                  </p:stCondLst>
                                  <p:childTnLst>
                                    <p:set>
                                      <p:cBhvr>
                                        <p:cTn id="16" dur="1" fill="hold">
                                          <p:stCondLst>
                                            <p:cond delay="0"/>
                                          </p:stCondLst>
                                        </p:cTn>
                                        <p:tgtEl>
                                          <p:spTgt spid="3078"/>
                                        </p:tgtEl>
                                        <p:attrNameLst>
                                          <p:attrName>style.visibility</p:attrName>
                                        </p:attrNameLst>
                                      </p:cBhvr>
                                      <p:to>
                                        <p:strVal val="visible"/>
                                      </p:to>
                                    </p:set>
                                    <p:animEffect transition="in" filter="fade">
                                      <p:cBhvr>
                                        <p:cTn id="17" dur="2000"/>
                                        <p:tgtEl>
                                          <p:spTgt spid="3078"/>
                                        </p:tgtEl>
                                      </p:cBhvr>
                                    </p:animEffect>
                                  </p:childTnLst>
                                </p:cTn>
                              </p:par>
                            </p:childTnLst>
                          </p:cTn>
                        </p:par>
                        <p:par>
                          <p:cTn id="18" fill="hold" nodeType="afterGroup">
                            <p:stCondLst>
                              <p:cond delay="3000"/>
                            </p:stCondLst>
                            <p:childTnLst>
                              <p:par>
                                <p:cTn id="19" presetID="29" presetClass="entr" presetSubtype="0" fill="hold" nodeType="afterEffect">
                                  <p:stCondLst>
                                    <p:cond delay="0"/>
                                  </p:stCondLst>
                                  <p:childTnLst>
                                    <p:set>
                                      <p:cBhvr>
                                        <p:cTn id="20" dur="1" fill="hold">
                                          <p:stCondLst>
                                            <p:cond delay="0"/>
                                          </p:stCondLst>
                                        </p:cTn>
                                        <p:tgtEl>
                                          <p:spTgt spid="3080"/>
                                        </p:tgtEl>
                                        <p:attrNameLst>
                                          <p:attrName>style.visibility</p:attrName>
                                        </p:attrNameLst>
                                      </p:cBhvr>
                                      <p:to>
                                        <p:strVal val="visible"/>
                                      </p:to>
                                    </p:set>
                                    <p:anim calcmode="lin" valueType="num">
                                      <p:cBhvr>
                                        <p:cTn id="21" dur="1000" fill="hold"/>
                                        <p:tgtEl>
                                          <p:spTgt spid="3080"/>
                                        </p:tgtEl>
                                        <p:attrNameLst>
                                          <p:attrName>ppt_x</p:attrName>
                                        </p:attrNameLst>
                                      </p:cBhvr>
                                      <p:tavLst>
                                        <p:tav tm="0">
                                          <p:val>
                                            <p:strVal val="#ppt_x-.2"/>
                                          </p:val>
                                        </p:tav>
                                        <p:tav tm="100000">
                                          <p:val>
                                            <p:strVal val="#ppt_x"/>
                                          </p:val>
                                        </p:tav>
                                      </p:tavLst>
                                    </p:anim>
                                    <p:anim calcmode="lin" valueType="num">
                                      <p:cBhvr>
                                        <p:cTn id="22" dur="1000" fill="hold"/>
                                        <p:tgtEl>
                                          <p:spTgt spid="3080"/>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080"/>
                                        </p:tgtEl>
                                      </p:cBhvr>
                                    </p:animEffect>
                                  </p:childTnLst>
                                </p:cTn>
                              </p:par>
                            </p:childTnLst>
                          </p:cTn>
                        </p:par>
                        <p:par>
                          <p:cTn id="24" fill="hold" nodeType="afterGroup">
                            <p:stCondLst>
                              <p:cond delay="4000"/>
                            </p:stCondLst>
                            <p:childTnLst>
                              <p:par>
                                <p:cTn id="25" presetID="29" presetClass="entr" presetSubtype="0" fill="hold" grpId="0" nodeType="afterEffect">
                                  <p:stCondLst>
                                    <p:cond delay="0"/>
                                  </p:stCondLst>
                                  <p:childTnLst>
                                    <p:set>
                                      <p:cBhvr>
                                        <p:cTn id="26" dur="1" fill="hold">
                                          <p:stCondLst>
                                            <p:cond delay="0"/>
                                          </p:stCondLst>
                                        </p:cTn>
                                        <p:tgtEl>
                                          <p:spTgt spid="3083"/>
                                        </p:tgtEl>
                                        <p:attrNameLst>
                                          <p:attrName>style.visibility</p:attrName>
                                        </p:attrNameLst>
                                      </p:cBhvr>
                                      <p:to>
                                        <p:strVal val="visible"/>
                                      </p:to>
                                    </p:set>
                                    <p:anim calcmode="lin" valueType="num">
                                      <p:cBhvr>
                                        <p:cTn id="27" dur="1000" fill="hold"/>
                                        <p:tgtEl>
                                          <p:spTgt spid="3083"/>
                                        </p:tgtEl>
                                        <p:attrNameLst>
                                          <p:attrName>ppt_x</p:attrName>
                                        </p:attrNameLst>
                                      </p:cBhvr>
                                      <p:tavLst>
                                        <p:tav tm="0">
                                          <p:val>
                                            <p:strVal val="#ppt_x-.2"/>
                                          </p:val>
                                        </p:tav>
                                        <p:tav tm="100000">
                                          <p:val>
                                            <p:strVal val="#ppt_x"/>
                                          </p:val>
                                        </p:tav>
                                      </p:tavLst>
                                    </p:anim>
                                    <p:anim calcmode="lin" valueType="num">
                                      <p:cBhvr>
                                        <p:cTn id="28" dur="1000" fill="hold"/>
                                        <p:tgtEl>
                                          <p:spTgt spid="3083"/>
                                        </p:tgtEl>
                                        <p:attrNameLst>
                                          <p:attrName>ppt_y</p:attrName>
                                        </p:attrNameLst>
                                      </p:cBhvr>
                                      <p:tavLst>
                                        <p:tav tm="0">
                                          <p:val>
                                            <p:strVal val="#ppt_y"/>
                                          </p:val>
                                        </p:tav>
                                        <p:tav tm="100000">
                                          <p:val>
                                            <p:strVal val="#ppt_y"/>
                                          </p:val>
                                        </p:tav>
                                      </p:tavLst>
                                    </p:anim>
                                    <p:animEffect transition="in" filter="wipe(right)" prLst="gradientSize: 0.1">
                                      <p:cBhvr>
                                        <p:cTn id="29" dur="1000"/>
                                        <p:tgtEl>
                                          <p:spTgt spid="3083"/>
                                        </p:tgtEl>
                                      </p:cBhvr>
                                    </p:animEffect>
                                  </p:childTnLst>
                                </p:cTn>
                              </p:par>
                            </p:childTnLst>
                          </p:cTn>
                        </p:par>
                        <p:par>
                          <p:cTn id="30" fill="hold" nodeType="afterGroup">
                            <p:stCondLst>
                              <p:cond delay="5000"/>
                            </p:stCondLst>
                            <p:childTnLst>
                              <p:par>
                                <p:cTn id="31" presetID="29" presetClass="entr" presetSubtype="0" fill="hold" nodeType="afterEffect">
                                  <p:stCondLst>
                                    <p:cond delay="0"/>
                                  </p:stCondLst>
                                  <p:childTnLst>
                                    <p:set>
                                      <p:cBhvr>
                                        <p:cTn id="32" dur="1" fill="hold">
                                          <p:stCondLst>
                                            <p:cond delay="0"/>
                                          </p:stCondLst>
                                        </p:cTn>
                                        <p:tgtEl>
                                          <p:spTgt spid="3081"/>
                                        </p:tgtEl>
                                        <p:attrNameLst>
                                          <p:attrName>style.visibility</p:attrName>
                                        </p:attrNameLst>
                                      </p:cBhvr>
                                      <p:to>
                                        <p:strVal val="visible"/>
                                      </p:to>
                                    </p:set>
                                    <p:anim calcmode="lin" valueType="num">
                                      <p:cBhvr>
                                        <p:cTn id="33" dur="1000" fill="hold"/>
                                        <p:tgtEl>
                                          <p:spTgt spid="3081"/>
                                        </p:tgtEl>
                                        <p:attrNameLst>
                                          <p:attrName>ppt_x</p:attrName>
                                        </p:attrNameLst>
                                      </p:cBhvr>
                                      <p:tavLst>
                                        <p:tav tm="0">
                                          <p:val>
                                            <p:strVal val="#ppt_x-.2"/>
                                          </p:val>
                                        </p:tav>
                                        <p:tav tm="100000">
                                          <p:val>
                                            <p:strVal val="#ppt_x"/>
                                          </p:val>
                                        </p:tav>
                                      </p:tavLst>
                                    </p:anim>
                                    <p:anim calcmode="lin" valueType="num">
                                      <p:cBhvr>
                                        <p:cTn id="34" dur="1000" fill="hold"/>
                                        <p:tgtEl>
                                          <p:spTgt spid="3081"/>
                                        </p:tgtEl>
                                        <p:attrNameLst>
                                          <p:attrName>ppt_y</p:attrName>
                                        </p:attrNameLst>
                                      </p:cBhvr>
                                      <p:tavLst>
                                        <p:tav tm="0">
                                          <p:val>
                                            <p:strVal val="#ppt_y"/>
                                          </p:val>
                                        </p:tav>
                                        <p:tav tm="100000">
                                          <p:val>
                                            <p:strVal val="#ppt_y"/>
                                          </p:val>
                                        </p:tav>
                                      </p:tavLst>
                                    </p:anim>
                                    <p:animEffect transition="in" filter="wipe(right)" prLst="gradientSize: 0.1">
                                      <p:cBhvr>
                                        <p:cTn id="35" dur="1000"/>
                                        <p:tgtEl>
                                          <p:spTgt spid="3081"/>
                                        </p:tgtEl>
                                      </p:cBhvr>
                                    </p:animEffect>
                                  </p:childTnLst>
                                </p:cTn>
                              </p:par>
                            </p:childTnLst>
                          </p:cTn>
                        </p:par>
                        <p:par>
                          <p:cTn id="36" fill="hold" nodeType="afterGroup">
                            <p:stCondLst>
                              <p:cond delay="6000"/>
                            </p:stCondLst>
                            <p:childTnLst>
                              <p:par>
                                <p:cTn id="37" presetID="29" presetClass="entr" presetSubtype="0" fill="hold" grpId="0" nodeType="afterEffect">
                                  <p:stCondLst>
                                    <p:cond delay="0"/>
                                  </p:stCondLst>
                                  <p:childTnLst>
                                    <p:set>
                                      <p:cBhvr>
                                        <p:cTn id="38" dur="1" fill="hold">
                                          <p:stCondLst>
                                            <p:cond delay="0"/>
                                          </p:stCondLst>
                                        </p:cTn>
                                        <p:tgtEl>
                                          <p:spTgt spid="3085"/>
                                        </p:tgtEl>
                                        <p:attrNameLst>
                                          <p:attrName>style.visibility</p:attrName>
                                        </p:attrNameLst>
                                      </p:cBhvr>
                                      <p:to>
                                        <p:strVal val="visible"/>
                                      </p:to>
                                    </p:set>
                                    <p:anim calcmode="lin" valueType="num">
                                      <p:cBhvr>
                                        <p:cTn id="39" dur="1000" fill="hold"/>
                                        <p:tgtEl>
                                          <p:spTgt spid="3085"/>
                                        </p:tgtEl>
                                        <p:attrNameLst>
                                          <p:attrName>ppt_x</p:attrName>
                                        </p:attrNameLst>
                                      </p:cBhvr>
                                      <p:tavLst>
                                        <p:tav tm="0">
                                          <p:val>
                                            <p:strVal val="#ppt_x-.2"/>
                                          </p:val>
                                        </p:tav>
                                        <p:tav tm="100000">
                                          <p:val>
                                            <p:strVal val="#ppt_x"/>
                                          </p:val>
                                        </p:tav>
                                      </p:tavLst>
                                    </p:anim>
                                    <p:anim calcmode="lin" valueType="num">
                                      <p:cBhvr>
                                        <p:cTn id="40" dur="1000" fill="hold"/>
                                        <p:tgtEl>
                                          <p:spTgt spid="3085"/>
                                        </p:tgtEl>
                                        <p:attrNameLst>
                                          <p:attrName>ppt_y</p:attrName>
                                        </p:attrNameLst>
                                      </p:cBhvr>
                                      <p:tavLst>
                                        <p:tav tm="0">
                                          <p:val>
                                            <p:strVal val="#ppt_y"/>
                                          </p:val>
                                        </p:tav>
                                        <p:tav tm="100000">
                                          <p:val>
                                            <p:strVal val="#ppt_y"/>
                                          </p:val>
                                        </p:tav>
                                      </p:tavLst>
                                    </p:anim>
                                    <p:animEffect transition="in" filter="wipe(right)" prLst="gradientSize: 0.1">
                                      <p:cBhvr>
                                        <p:cTn id="41" dur="1000"/>
                                        <p:tgtEl>
                                          <p:spTgt spid="3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3" grpId="0"/>
      <p:bldP spid="308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89888"/>
            <a:ext cx="16778288"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84613"/>
            <a:ext cx="7200900"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7420" y="-88143"/>
            <a:ext cx="11522075" cy="947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 Box 7"/>
          <p:cNvSpPr txBox="1">
            <a:spLocks noChangeArrowheads="1"/>
          </p:cNvSpPr>
          <p:nvPr/>
        </p:nvSpPr>
        <p:spPr bwMode="auto">
          <a:xfrm>
            <a:off x="6331744" y="3249376"/>
            <a:ext cx="715089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500188">
              <a:defRPr sz="3000">
                <a:solidFill>
                  <a:schemeClr val="tx1"/>
                </a:solidFill>
                <a:latin typeface="Arial" charset="0"/>
                <a:ea typeface="宋体" charset="-122"/>
              </a:defRPr>
            </a:lvl1pPr>
            <a:lvl2pPr marL="742950" indent="-285750" defTabSz="1500188">
              <a:defRPr sz="3000">
                <a:solidFill>
                  <a:schemeClr val="tx1"/>
                </a:solidFill>
                <a:latin typeface="Arial" charset="0"/>
                <a:ea typeface="宋体" charset="-122"/>
              </a:defRPr>
            </a:lvl2pPr>
            <a:lvl3pPr marL="1143000" indent="-228600" defTabSz="1500188">
              <a:defRPr sz="3000">
                <a:solidFill>
                  <a:schemeClr val="tx1"/>
                </a:solidFill>
                <a:latin typeface="Arial" charset="0"/>
                <a:ea typeface="宋体" charset="-122"/>
              </a:defRPr>
            </a:lvl3pPr>
            <a:lvl4pPr marL="1600200" indent="-228600" defTabSz="1500188">
              <a:defRPr sz="3000">
                <a:solidFill>
                  <a:schemeClr val="tx1"/>
                </a:solidFill>
                <a:latin typeface="Arial" charset="0"/>
                <a:ea typeface="宋体" charset="-122"/>
              </a:defRPr>
            </a:lvl4pPr>
            <a:lvl5pPr marL="2057400" indent="-228600" defTabSz="1500188">
              <a:defRPr sz="3000">
                <a:solidFill>
                  <a:schemeClr val="tx1"/>
                </a:solidFill>
                <a:latin typeface="Arial" charset="0"/>
                <a:ea typeface="宋体" charset="-122"/>
              </a:defRPr>
            </a:lvl5pPr>
            <a:lvl6pPr marL="2514600" indent="-228600" defTabSz="1500188" eaLnBrk="0" fontAlgn="base" hangingPunct="0">
              <a:spcBef>
                <a:spcPct val="0"/>
              </a:spcBef>
              <a:spcAft>
                <a:spcPct val="0"/>
              </a:spcAft>
              <a:defRPr sz="3000">
                <a:solidFill>
                  <a:schemeClr val="tx1"/>
                </a:solidFill>
                <a:latin typeface="Arial" charset="0"/>
                <a:ea typeface="宋体" charset="-122"/>
              </a:defRPr>
            </a:lvl6pPr>
            <a:lvl7pPr marL="2971800" indent="-228600" defTabSz="1500188" eaLnBrk="0" fontAlgn="base" hangingPunct="0">
              <a:spcBef>
                <a:spcPct val="0"/>
              </a:spcBef>
              <a:spcAft>
                <a:spcPct val="0"/>
              </a:spcAft>
              <a:defRPr sz="3000">
                <a:solidFill>
                  <a:schemeClr val="tx1"/>
                </a:solidFill>
                <a:latin typeface="Arial" charset="0"/>
                <a:ea typeface="宋体" charset="-122"/>
              </a:defRPr>
            </a:lvl7pPr>
            <a:lvl8pPr marL="3429000" indent="-228600" defTabSz="1500188" eaLnBrk="0" fontAlgn="base" hangingPunct="0">
              <a:spcBef>
                <a:spcPct val="0"/>
              </a:spcBef>
              <a:spcAft>
                <a:spcPct val="0"/>
              </a:spcAft>
              <a:defRPr sz="3000">
                <a:solidFill>
                  <a:schemeClr val="tx1"/>
                </a:solidFill>
                <a:latin typeface="Arial" charset="0"/>
                <a:ea typeface="宋体" charset="-122"/>
              </a:defRPr>
            </a:lvl8pPr>
            <a:lvl9pPr marL="3886200" indent="-228600" defTabSz="1500188" eaLnBrk="0" fontAlgn="base" hangingPunct="0">
              <a:spcBef>
                <a:spcPct val="0"/>
              </a:spcBef>
              <a:spcAft>
                <a:spcPct val="0"/>
              </a:spcAft>
              <a:defRPr sz="3000">
                <a:solidFill>
                  <a:schemeClr val="tx1"/>
                </a:solidFill>
                <a:latin typeface="Arial" charset="0"/>
                <a:ea typeface="宋体" charset="-122"/>
              </a:defRPr>
            </a:lvl9pPr>
          </a:lstStyle>
          <a:p>
            <a:pPr eaLnBrk="1" hangingPunct="1">
              <a:spcBef>
                <a:spcPct val="50000"/>
              </a:spcBef>
            </a:pPr>
            <a:r>
              <a:rPr lang="en-US" altLang="zh-CN" sz="3200" smtClean="0">
                <a:latin typeface="Times New Roman" panose="02020603050405020304" pitchFamily="18" charset="0"/>
                <a:cs typeface="Times New Roman" panose="02020603050405020304" pitchFamily="18" charset="0"/>
              </a:rPr>
              <a:t>Mục đích: kể lại một truyền thuyết.   </a:t>
            </a:r>
            <a:endParaRPr lang="zh-CN" altLang="en-US" sz="3200">
              <a:latin typeface="Times New Roman" panose="02020603050405020304" pitchFamily="18" charset="0"/>
              <a:cs typeface="Times New Roman" panose="02020603050405020304" pitchFamily="18" charset="0"/>
            </a:endParaRPr>
          </a:p>
        </p:txBody>
      </p:sp>
      <p:sp>
        <p:nvSpPr>
          <p:cNvPr id="7" name="Text Box 7"/>
          <p:cNvSpPr txBox="1">
            <a:spLocks noChangeArrowheads="1"/>
          </p:cNvSpPr>
          <p:nvPr/>
        </p:nvSpPr>
        <p:spPr bwMode="auto">
          <a:xfrm>
            <a:off x="6484144" y="4890294"/>
            <a:ext cx="715089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500188">
              <a:defRPr sz="3000">
                <a:solidFill>
                  <a:schemeClr val="tx1"/>
                </a:solidFill>
                <a:latin typeface="Arial" charset="0"/>
                <a:ea typeface="宋体" charset="-122"/>
              </a:defRPr>
            </a:lvl1pPr>
            <a:lvl2pPr marL="742950" indent="-285750" defTabSz="1500188">
              <a:defRPr sz="3000">
                <a:solidFill>
                  <a:schemeClr val="tx1"/>
                </a:solidFill>
                <a:latin typeface="Arial" charset="0"/>
                <a:ea typeface="宋体" charset="-122"/>
              </a:defRPr>
            </a:lvl2pPr>
            <a:lvl3pPr marL="1143000" indent="-228600" defTabSz="1500188">
              <a:defRPr sz="3000">
                <a:solidFill>
                  <a:schemeClr val="tx1"/>
                </a:solidFill>
                <a:latin typeface="Arial" charset="0"/>
                <a:ea typeface="宋体" charset="-122"/>
              </a:defRPr>
            </a:lvl3pPr>
            <a:lvl4pPr marL="1600200" indent="-228600" defTabSz="1500188">
              <a:defRPr sz="3000">
                <a:solidFill>
                  <a:schemeClr val="tx1"/>
                </a:solidFill>
                <a:latin typeface="Arial" charset="0"/>
                <a:ea typeface="宋体" charset="-122"/>
              </a:defRPr>
            </a:lvl4pPr>
            <a:lvl5pPr marL="2057400" indent="-228600" defTabSz="1500188">
              <a:defRPr sz="3000">
                <a:solidFill>
                  <a:schemeClr val="tx1"/>
                </a:solidFill>
                <a:latin typeface="Arial" charset="0"/>
                <a:ea typeface="宋体" charset="-122"/>
              </a:defRPr>
            </a:lvl5pPr>
            <a:lvl6pPr marL="2514600" indent="-228600" defTabSz="1500188" eaLnBrk="0" fontAlgn="base" hangingPunct="0">
              <a:spcBef>
                <a:spcPct val="0"/>
              </a:spcBef>
              <a:spcAft>
                <a:spcPct val="0"/>
              </a:spcAft>
              <a:defRPr sz="3000">
                <a:solidFill>
                  <a:schemeClr val="tx1"/>
                </a:solidFill>
                <a:latin typeface="Arial" charset="0"/>
                <a:ea typeface="宋体" charset="-122"/>
              </a:defRPr>
            </a:lvl6pPr>
            <a:lvl7pPr marL="2971800" indent="-228600" defTabSz="1500188" eaLnBrk="0" fontAlgn="base" hangingPunct="0">
              <a:spcBef>
                <a:spcPct val="0"/>
              </a:spcBef>
              <a:spcAft>
                <a:spcPct val="0"/>
              </a:spcAft>
              <a:defRPr sz="3000">
                <a:solidFill>
                  <a:schemeClr val="tx1"/>
                </a:solidFill>
                <a:latin typeface="Arial" charset="0"/>
                <a:ea typeface="宋体" charset="-122"/>
              </a:defRPr>
            </a:lvl7pPr>
            <a:lvl8pPr marL="3429000" indent="-228600" defTabSz="1500188" eaLnBrk="0" fontAlgn="base" hangingPunct="0">
              <a:spcBef>
                <a:spcPct val="0"/>
              </a:spcBef>
              <a:spcAft>
                <a:spcPct val="0"/>
              </a:spcAft>
              <a:defRPr sz="3000">
                <a:solidFill>
                  <a:schemeClr val="tx1"/>
                </a:solidFill>
                <a:latin typeface="Arial" charset="0"/>
                <a:ea typeface="宋体" charset="-122"/>
              </a:defRPr>
            </a:lvl8pPr>
            <a:lvl9pPr marL="3886200" indent="-228600" defTabSz="1500188" eaLnBrk="0" fontAlgn="base" hangingPunct="0">
              <a:spcBef>
                <a:spcPct val="0"/>
              </a:spcBef>
              <a:spcAft>
                <a:spcPct val="0"/>
              </a:spcAft>
              <a:defRPr sz="3000">
                <a:solidFill>
                  <a:schemeClr val="tx1"/>
                </a:solidFill>
                <a:latin typeface="Arial" charset="0"/>
                <a:ea typeface="宋体" charset="-122"/>
              </a:defRPr>
            </a:lvl9pPr>
          </a:lstStyle>
          <a:p>
            <a:pPr eaLnBrk="1" hangingPunct="1">
              <a:spcBef>
                <a:spcPct val="50000"/>
              </a:spcBef>
            </a:pPr>
            <a:r>
              <a:rPr lang="en-US" altLang="zh-CN" sz="3200" smtClean="0">
                <a:latin typeface="Times New Roman" panose="02020603050405020304" pitchFamily="18" charset="0"/>
                <a:cs typeface="Times New Roman" panose="02020603050405020304" pitchFamily="18" charset="0"/>
              </a:rPr>
              <a:t>Người nghe: thầy cô và cả lớp.   </a:t>
            </a:r>
            <a:endParaRPr lang="zh-CN" altLang="en-US" sz="3200">
              <a:latin typeface="Times New Roman" panose="02020603050405020304" pitchFamily="18" charset="0"/>
              <a:cs typeface="Times New Roman" panose="02020603050405020304" pitchFamily="18" charset="0"/>
            </a:endParaRPr>
          </a:p>
        </p:txBody>
      </p:sp>
      <p:sp>
        <p:nvSpPr>
          <p:cNvPr id="8" name="Rectangle 7"/>
          <p:cNvSpPr/>
          <p:nvPr/>
        </p:nvSpPr>
        <p:spPr>
          <a:xfrm>
            <a:off x="363240" y="149232"/>
            <a:ext cx="8242962" cy="830997"/>
          </a:xfrm>
          <a:prstGeom prst="rect">
            <a:avLst/>
          </a:prstGeom>
        </p:spPr>
        <p:txBody>
          <a:bodyPr wrap="none">
            <a:spAutoFit/>
          </a:bodyPr>
          <a:lstStyle/>
          <a:p>
            <a:pPr marL="0" marR="0" algn="just">
              <a:lnSpc>
                <a:spcPct val="150000"/>
              </a:lnSpc>
              <a:spcBef>
                <a:spcPts val="0"/>
              </a:spcBef>
              <a:spcAft>
                <a:spcPts val="0"/>
              </a:spcAft>
            </a:pPr>
            <a:r>
              <a:rPr lang="vi-VN" sz="3200" b="1" kern="100">
                <a:latin typeface="Times New Roman" panose="02020603050405020304" pitchFamily="18" charset="0"/>
                <a:ea typeface="SimSun" panose="02010600030101010101" pitchFamily="2" charset="-122"/>
              </a:rPr>
              <a:t>a. Xác định mục đích nói và người người </a:t>
            </a:r>
            <a:r>
              <a:rPr lang="vi-VN" sz="3200" b="1" kern="100" smtClean="0">
                <a:latin typeface="Times New Roman" panose="02020603050405020304" pitchFamily="18" charset="0"/>
                <a:ea typeface="SimSun" panose="02010600030101010101" pitchFamily="2" charset="-122"/>
              </a:rPr>
              <a:t>nghe</a:t>
            </a:r>
            <a:endParaRPr lang="vi-VN" sz="3200" b="1" kern="100">
              <a:latin typeface="Times New Roman" panose="02020603050405020304" pitchFamily="18" charset="0"/>
              <a:ea typeface="SimSun" panose="02010600030101010101" pitchFamily="2" charset="-122"/>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103"/>
                                        </p:tgtEl>
                                        <p:attrNameLst>
                                          <p:attrName>style.visibility</p:attrName>
                                        </p:attrNameLst>
                                      </p:cBhvr>
                                      <p:to>
                                        <p:strVal val="visible"/>
                                      </p:to>
                                    </p:set>
                                    <p:animEffect transition="in" filter="barn(inVertical)">
                                      <p:cBhvr>
                                        <p:cTn id="12" dur="500"/>
                                        <p:tgtEl>
                                          <p:spTgt spid="410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89888"/>
            <a:ext cx="16778288"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84613"/>
            <a:ext cx="7200900"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7420" y="-88143"/>
            <a:ext cx="11522075" cy="947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 Box 7"/>
          <p:cNvSpPr txBox="1">
            <a:spLocks noChangeArrowheads="1"/>
          </p:cNvSpPr>
          <p:nvPr/>
        </p:nvSpPr>
        <p:spPr bwMode="auto">
          <a:xfrm>
            <a:off x="6103144" y="2796997"/>
            <a:ext cx="4800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500188">
              <a:defRPr sz="3000">
                <a:solidFill>
                  <a:schemeClr val="tx1"/>
                </a:solidFill>
                <a:latin typeface="Arial" charset="0"/>
                <a:ea typeface="宋体" charset="-122"/>
              </a:defRPr>
            </a:lvl1pPr>
            <a:lvl2pPr marL="742950" indent="-285750" defTabSz="1500188">
              <a:defRPr sz="3000">
                <a:solidFill>
                  <a:schemeClr val="tx1"/>
                </a:solidFill>
                <a:latin typeface="Arial" charset="0"/>
                <a:ea typeface="宋体" charset="-122"/>
              </a:defRPr>
            </a:lvl2pPr>
            <a:lvl3pPr marL="1143000" indent="-228600" defTabSz="1500188">
              <a:defRPr sz="3000">
                <a:solidFill>
                  <a:schemeClr val="tx1"/>
                </a:solidFill>
                <a:latin typeface="Arial" charset="0"/>
                <a:ea typeface="宋体" charset="-122"/>
              </a:defRPr>
            </a:lvl3pPr>
            <a:lvl4pPr marL="1600200" indent="-228600" defTabSz="1500188">
              <a:defRPr sz="3000">
                <a:solidFill>
                  <a:schemeClr val="tx1"/>
                </a:solidFill>
                <a:latin typeface="Arial" charset="0"/>
                <a:ea typeface="宋体" charset="-122"/>
              </a:defRPr>
            </a:lvl4pPr>
            <a:lvl5pPr marL="2057400" indent="-228600" defTabSz="1500188">
              <a:defRPr sz="3000">
                <a:solidFill>
                  <a:schemeClr val="tx1"/>
                </a:solidFill>
                <a:latin typeface="Arial" charset="0"/>
                <a:ea typeface="宋体" charset="-122"/>
              </a:defRPr>
            </a:lvl5pPr>
            <a:lvl6pPr marL="2514600" indent="-228600" defTabSz="1500188" eaLnBrk="0" fontAlgn="base" hangingPunct="0">
              <a:spcBef>
                <a:spcPct val="0"/>
              </a:spcBef>
              <a:spcAft>
                <a:spcPct val="0"/>
              </a:spcAft>
              <a:defRPr sz="3000">
                <a:solidFill>
                  <a:schemeClr val="tx1"/>
                </a:solidFill>
                <a:latin typeface="Arial" charset="0"/>
                <a:ea typeface="宋体" charset="-122"/>
              </a:defRPr>
            </a:lvl6pPr>
            <a:lvl7pPr marL="2971800" indent="-228600" defTabSz="1500188" eaLnBrk="0" fontAlgn="base" hangingPunct="0">
              <a:spcBef>
                <a:spcPct val="0"/>
              </a:spcBef>
              <a:spcAft>
                <a:spcPct val="0"/>
              </a:spcAft>
              <a:defRPr sz="3000">
                <a:solidFill>
                  <a:schemeClr val="tx1"/>
                </a:solidFill>
                <a:latin typeface="Arial" charset="0"/>
                <a:ea typeface="宋体" charset="-122"/>
              </a:defRPr>
            </a:lvl7pPr>
            <a:lvl8pPr marL="3429000" indent="-228600" defTabSz="1500188" eaLnBrk="0" fontAlgn="base" hangingPunct="0">
              <a:spcBef>
                <a:spcPct val="0"/>
              </a:spcBef>
              <a:spcAft>
                <a:spcPct val="0"/>
              </a:spcAft>
              <a:defRPr sz="3000">
                <a:solidFill>
                  <a:schemeClr val="tx1"/>
                </a:solidFill>
                <a:latin typeface="Arial" charset="0"/>
                <a:ea typeface="宋体" charset="-122"/>
              </a:defRPr>
            </a:lvl8pPr>
            <a:lvl9pPr marL="3886200" indent="-228600" defTabSz="1500188" eaLnBrk="0" fontAlgn="base" hangingPunct="0">
              <a:spcBef>
                <a:spcPct val="0"/>
              </a:spcBef>
              <a:spcAft>
                <a:spcPct val="0"/>
              </a:spcAft>
              <a:defRPr sz="3000">
                <a:solidFill>
                  <a:schemeClr val="tx1"/>
                </a:solidFill>
                <a:latin typeface="Arial" charset="0"/>
                <a:ea typeface="宋体" charset="-122"/>
              </a:defRPr>
            </a:lvl9pPr>
          </a:lstStyle>
          <a:p>
            <a:pPr eaLnBrk="1" hangingPunct="1">
              <a:spcBef>
                <a:spcPct val="50000"/>
              </a:spcBef>
            </a:pPr>
            <a:r>
              <a:rPr lang="en-US" altLang="zh-CN" sz="3200" smtClean="0">
                <a:latin typeface="Times New Roman" panose="02020603050405020304" pitchFamily="18" charset="0"/>
                <a:cs typeface="Times New Roman" panose="02020603050405020304" pitchFamily="18" charset="0"/>
              </a:rPr>
              <a:t>* Chuẩn </a:t>
            </a:r>
            <a:r>
              <a:rPr lang="en-US" altLang="zh-CN" sz="3200">
                <a:latin typeface="Times New Roman" panose="02020603050405020304" pitchFamily="18" charset="0"/>
                <a:cs typeface="Times New Roman" panose="02020603050405020304" pitchFamily="18" charset="0"/>
              </a:rPr>
              <a:t>bị nội dung </a:t>
            </a:r>
            <a:r>
              <a:rPr lang="en-US" altLang="zh-CN" sz="3200" smtClean="0">
                <a:latin typeface="Times New Roman" panose="02020603050405020304" pitchFamily="18" charset="0"/>
                <a:cs typeface="Times New Roman" panose="02020603050405020304" pitchFamily="18" charset="0"/>
              </a:rPr>
              <a:t>nói: </a:t>
            </a:r>
            <a:endParaRPr lang="zh-CN" altLang="en-US" sz="3200">
              <a:latin typeface="Times New Roman" panose="02020603050405020304" pitchFamily="18" charset="0"/>
              <a:cs typeface="Times New Roman" panose="02020603050405020304" pitchFamily="18" charset="0"/>
            </a:endParaRPr>
          </a:p>
        </p:txBody>
      </p:sp>
      <p:sp>
        <p:nvSpPr>
          <p:cNvPr id="7" name="Text Box 7"/>
          <p:cNvSpPr txBox="1">
            <a:spLocks noChangeArrowheads="1"/>
          </p:cNvSpPr>
          <p:nvPr/>
        </p:nvSpPr>
        <p:spPr bwMode="auto">
          <a:xfrm>
            <a:off x="6407944" y="3489968"/>
            <a:ext cx="715089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500188">
              <a:defRPr sz="3000">
                <a:solidFill>
                  <a:schemeClr val="tx1"/>
                </a:solidFill>
                <a:latin typeface="Arial" charset="0"/>
                <a:ea typeface="宋体" charset="-122"/>
              </a:defRPr>
            </a:lvl1pPr>
            <a:lvl2pPr marL="742950" indent="-285750" defTabSz="1500188">
              <a:defRPr sz="3000">
                <a:solidFill>
                  <a:schemeClr val="tx1"/>
                </a:solidFill>
                <a:latin typeface="Arial" charset="0"/>
                <a:ea typeface="宋体" charset="-122"/>
              </a:defRPr>
            </a:lvl2pPr>
            <a:lvl3pPr marL="1143000" indent="-228600" defTabSz="1500188">
              <a:defRPr sz="3000">
                <a:solidFill>
                  <a:schemeClr val="tx1"/>
                </a:solidFill>
                <a:latin typeface="Arial" charset="0"/>
                <a:ea typeface="宋体" charset="-122"/>
              </a:defRPr>
            </a:lvl3pPr>
            <a:lvl4pPr marL="1600200" indent="-228600" defTabSz="1500188">
              <a:defRPr sz="3000">
                <a:solidFill>
                  <a:schemeClr val="tx1"/>
                </a:solidFill>
                <a:latin typeface="Arial" charset="0"/>
                <a:ea typeface="宋体" charset="-122"/>
              </a:defRPr>
            </a:lvl4pPr>
            <a:lvl5pPr marL="2057400" indent="-228600" defTabSz="1500188">
              <a:defRPr sz="3000">
                <a:solidFill>
                  <a:schemeClr val="tx1"/>
                </a:solidFill>
                <a:latin typeface="Arial" charset="0"/>
                <a:ea typeface="宋体" charset="-122"/>
              </a:defRPr>
            </a:lvl5pPr>
            <a:lvl6pPr marL="2514600" indent="-228600" defTabSz="1500188" eaLnBrk="0" fontAlgn="base" hangingPunct="0">
              <a:spcBef>
                <a:spcPct val="0"/>
              </a:spcBef>
              <a:spcAft>
                <a:spcPct val="0"/>
              </a:spcAft>
              <a:defRPr sz="3000">
                <a:solidFill>
                  <a:schemeClr val="tx1"/>
                </a:solidFill>
                <a:latin typeface="Arial" charset="0"/>
                <a:ea typeface="宋体" charset="-122"/>
              </a:defRPr>
            </a:lvl6pPr>
            <a:lvl7pPr marL="2971800" indent="-228600" defTabSz="1500188" eaLnBrk="0" fontAlgn="base" hangingPunct="0">
              <a:spcBef>
                <a:spcPct val="0"/>
              </a:spcBef>
              <a:spcAft>
                <a:spcPct val="0"/>
              </a:spcAft>
              <a:defRPr sz="3000">
                <a:solidFill>
                  <a:schemeClr val="tx1"/>
                </a:solidFill>
                <a:latin typeface="Arial" charset="0"/>
                <a:ea typeface="宋体" charset="-122"/>
              </a:defRPr>
            </a:lvl7pPr>
            <a:lvl8pPr marL="3429000" indent="-228600" defTabSz="1500188" eaLnBrk="0" fontAlgn="base" hangingPunct="0">
              <a:spcBef>
                <a:spcPct val="0"/>
              </a:spcBef>
              <a:spcAft>
                <a:spcPct val="0"/>
              </a:spcAft>
              <a:defRPr sz="3000">
                <a:solidFill>
                  <a:schemeClr val="tx1"/>
                </a:solidFill>
                <a:latin typeface="Arial" charset="0"/>
                <a:ea typeface="宋体" charset="-122"/>
              </a:defRPr>
            </a:lvl8pPr>
            <a:lvl9pPr marL="3886200" indent="-228600" defTabSz="1500188" eaLnBrk="0" fontAlgn="base" hangingPunct="0">
              <a:spcBef>
                <a:spcPct val="0"/>
              </a:spcBef>
              <a:spcAft>
                <a:spcPct val="0"/>
              </a:spcAft>
              <a:defRPr sz="3000">
                <a:solidFill>
                  <a:schemeClr val="tx1"/>
                </a:solidFill>
                <a:latin typeface="Arial" charset="0"/>
                <a:ea typeface="宋体" charset="-122"/>
              </a:defRPr>
            </a:lvl9pPr>
          </a:lstStyle>
          <a:p>
            <a:pPr eaLnBrk="1" hangingPunct="1">
              <a:spcBef>
                <a:spcPct val="50000"/>
              </a:spcBef>
            </a:pPr>
            <a:r>
              <a:rPr lang="en-US" altLang="zh-CN" sz="3200">
                <a:latin typeface="Times New Roman" panose="02020603050405020304" pitchFamily="18" charset="0"/>
                <a:cs typeface="Times New Roman" panose="02020603050405020304" pitchFamily="18" charset="0"/>
              </a:rPr>
              <a:t>– Chọn truyền thuyết và ngôi kể:</a:t>
            </a:r>
          </a:p>
        </p:txBody>
      </p:sp>
      <p:sp>
        <p:nvSpPr>
          <p:cNvPr id="8" name="Rectangle 7"/>
          <p:cNvSpPr/>
          <p:nvPr/>
        </p:nvSpPr>
        <p:spPr>
          <a:xfrm>
            <a:off x="380072" y="154705"/>
            <a:ext cx="6882012" cy="830997"/>
          </a:xfrm>
          <a:prstGeom prst="rect">
            <a:avLst/>
          </a:prstGeom>
        </p:spPr>
        <p:txBody>
          <a:bodyPr wrap="none">
            <a:spAutoFit/>
          </a:bodyPr>
          <a:lstStyle/>
          <a:p>
            <a:pPr marL="0" marR="0" algn="just">
              <a:lnSpc>
                <a:spcPct val="150000"/>
              </a:lnSpc>
              <a:spcBef>
                <a:spcPts val="0"/>
              </a:spcBef>
              <a:spcAft>
                <a:spcPts val="0"/>
              </a:spcAft>
            </a:pPr>
            <a:r>
              <a:rPr lang="vi-VN" sz="3200" b="1" kern="100">
                <a:latin typeface="Times New Roman" panose="02020603050405020304" pitchFamily="18" charset="0"/>
                <a:ea typeface="SimSun" panose="02010600030101010101" pitchFamily="2" charset="-122"/>
              </a:rPr>
              <a:t>b.  Chuẩn bị nội dung nói và tập </a:t>
            </a:r>
            <a:r>
              <a:rPr lang="vi-VN" sz="3200" b="1" kern="100" smtClean="0">
                <a:latin typeface="Times New Roman" panose="02020603050405020304" pitchFamily="18" charset="0"/>
                <a:ea typeface="SimSun" panose="02010600030101010101" pitchFamily="2" charset="-122"/>
              </a:rPr>
              <a:t>luyện</a:t>
            </a:r>
            <a:endParaRPr lang="vi-VN" sz="3200" b="1" kern="100">
              <a:latin typeface="Times New Roman" panose="02020603050405020304" pitchFamily="18" charset="0"/>
              <a:ea typeface="SimSun" panose="02010600030101010101" pitchFamily="2" charset="-122"/>
            </a:endParaRPr>
          </a:p>
        </p:txBody>
      </p:sp>
      <p:sp>
        <p:nvSpPr>
          <p:cNvPr id="2" name="Rectangle 1"/>
          <p:cNvSpPr/>
          <p:nvPr/>
        </p:nvSpPr>
        <p:spPr>
          <a:xfrm>
            <a:off x="6395035" y="4182939"/>
            <a:ext cx="7163803" cy="1477328"/>
          </a:xfrm>
          <a:prstGeom prst="rect">
            <a:avLst/>
          </a:prstGeom>
        </p:spPr>
        <p:txBody>
          <a:bodyPr wrap="square">
            <a:spAutoFit/>
          </a:bodyPr>
          <a:lstStyle/>
          <a:p>
            <a:pPr lvl="0" algn="just"/>
            <a:r>
              <a:rPr lang="vi-VN">
                <a:solidFill>
                  <a:srgbClr val="333333"/>
                </a:solidFill>
                <a:latin typeface="Times New Roman" panose="02020603050405020304" pitchFamily="18" charset="0"/>
                <a:cs typeface="Times New Roman" panose="02020603050405020304" pitchFamily="18" charset="0"/>
              </a:rPr>
              <a:t>+ Nên chọn truyền thuyết mà em yêu thích, có nội dung hấp dẫn, giàu ý nghĩa, có độ dài vừa phải. </a:t>
            </a:r>
          </a:p>
        </p:txBody>
      </p:sp>
      <p:sp>
        <p:nvSpPr>
          <p:cNvPr id="9" name="Rectangle 8"/>
          <p:cNvSpPr/>
          <p:nvPr/>
        </p:nvSpPr>
        <p:spPr>
          <a:xfrm>
            <a:off x="6407944" y="5727839"/>
            <a:ext cx="7163803" cy="1477328"/>
          </a:xfrm>
          <a:prstGeom prst="rect">
            <a:avLst/>
          </a:prstGeom>
        </p:spPr>
        <p:txBody>
          <a:bodyPr wrap="square">
            <a:spAutoFit/>
          </a:bodyPr>
          <a:lstStyle/>
          <a:p>
            <a:pPr lvl="0" algn="just"/>
            <a:r>
              <a:rPr lang="en-US" smtClean="0">
                <a:solidFill>
                  <a:srgbClr val="333333"/>
                </a:solidFill>
                <a:latin typeface="Times New Roman" panose="02020603050405020304" pitchFamily="18" charset="0"/>
                <a:cs typeface="Times New Roman" panose="02020603050405020304" pitchFamily="18" charset="0"/>
              </a:rPr>
              <a:t>+ </a:t>
            </a:r>
            <a:r>
              <a:rPr lang="vi-VN" smtClean="0">
                <a:solidFill>
                  <a:srgbClr val="333333"/>
                </a:solidFill>
                <a:latin typeface="Times New Roman" panose="02020603050405020304" pitchFamily="18" charset="0"/>
                <a:cs typeface="Times New Roman" panose="02020603050405020304" pitchFamily="18" charset="0"/>
              </a:rPr>
              <a:t>Nếu được chỉ định kể lại một truyền thuyết cụ thể, hãy đọc </a:t>
            </a:r>
            <a:r>
              <a:rPr lang="vi-VN">
                <a:solidFill>
                  <a:srgbClr val="333333"/>
                </a:solidFill>
                <a:latin typeface="Times New Roman" panose="02020603050405020304" pitchFamily="18" charset="0"/>
                <a:cs typeface="Times New Roman" panose="02020603050405020304" pitchFamily="18" charset="0"/>
              </a:rPr>
              <a:t>kĩ để nắm được các sự kiện, chi tiết tiêu biểu.</a:t>
            </a:r>
          </a:p>
        </p:txBody>
      </p:sp>
      <p:pic>
        <p:nvPicPr>
          <p:cNvPr id="3" name="Picture 2"/>
          <p:cNvPicPr>
            <a:picLocks noChangeAspect="1"/>
          </p:cNvPicPr>
          <p:nvPr/>
        </p:nvPicPr>
        <p:blipFill>
          <a:blip r:embed="rId6"/>
          <a:stretch>
            <a:fillRect/>
          </a:stretch>
        </p:blipFill>
        <p:spPr>
          <a:xfrm>
            <a:off x="13930313" y="5224878"/>
            <a:ext cx="2847975" cy="2765010"/>
          </a:xfrm>
          <a:prstGeom prst="rect">
            <a:avLst/>
          </a:prstGeom>
        </p:spPr>
      </p:pic>
      <p:pic>
        <p:nvPicPr>
          <p:cNvPr id="4" name="Picture 3"/>
          <p:cNvPicPr>
            <a:picLocks noChangeAspect="1"/>
          </p:cNvPicPr>
          <p:nvPr/>
        </p:nvPicPr>
        <p:blipFill>
          <a:blip r:embed="rId7"/>
          <a:stretch>
            <a:fillRect/>
          </a:stretch>
        </p:blipFill>
        <p:spPr>
          <a:xfrm>
            <a:off x="9236869" y="6753707"/>
            <a:ext cx="3571875" cy="2444047"/>
          </a:xfrm>
          <a:prstGeom prst="rect">
            <a:avLst/>
          </a:prstGeom>
        </p:spPr>
      </p:pic>
      <p:pic>
        <p:nvPicPr>
          <p:cNvPr id="5" name="Picture 4"/>
          <p:cNvPicPr>
            <a:picLocks noChangeAspect="1"/>
          </p:cNvPicPr>
          <p:nvPr/>
        </p:nvPicPr>
        <p:blipFill>
          <a:blip r:embed="rId8"/>
          <a:stretch>
            <a:fillRect/>
          </a:stretch>
        </p:blipFill>
        <p:spPr>
          <a:xfrm>
            <a:off x="5193507" y="7426104"/>
            <a:ext cx="2571750" cy="1771650"/>
          </a:xfrm>
          <a:prstGeom prst="rect">
            <a:avLst/>
          </a:prstGeom>
        </p:spPr>
      </p:pic>
    </p:spTree>
    <p:extLst>
      <p:ext uri="{BB962C8B-B14F-4D97-AF65-F5344CB8AC3E}">
        <p14:creationId xmlns:p14="http://schemas.microsoft.com/office/powerpoint/2010/main" val="123582633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103"/>
                                        </p:tgtEl>
                                        <p:attrNameLst>
                                          <p:attrName>style.visibility</p:attrName>
                                        </p:attrNameLst>
                                      </p:cBhvr>
                                      <p:to>
                                        <p:strVal val="visible"/>
                                      </p:to>
                                    </p:set>
                                    <p:animEffect transition="in" filter="barn(inVertical)">
                                      <p:cBhvr>
                                        <p:cTn id="12" dur="500"/>
                                        <p:tgtEl>
                                          <p:spTgt spid="410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barn(inVertical)">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par>
                                <p:cTn id="28" presetID="16" presetClass="entr" presetSubtype="21"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arn(inVertical)">
                                      <p:cBhvr>
                                        <p:cTn id="30" dur="500"/>
                                        <p:tgtEl>
                                          <p:spTgt spid="4"/>
                                        </p:tgtEl>
                                      </p:cBhvr>
                                    </p:animEffect>
                                  </p:childTnLst>
                                </p:cTn>
                              </p:par>
                              <p:par>
                                <p:cTn id="31" presetID="16" presetClass="entr" presetSubtype="21"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arn(inVertical)">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89888"/>
            <a:ext cx="16778288"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84613"/>
            <a:ext cx="7200900"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7420" y="-88143"/>
            <a:ext cx="11522075" cy="947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 Box 7"/>
          <p:cNvSpPr txBox="1">
            <a:spLocks noChangeArrowheads="1"/>
          </p:cNvSpPr>
          <p:nvPr/>
        </p:nvSpPr>
        <p:spPr bwMode="auto">
          <a:xfrm>
            <a:off x="6103144" y="2796997"/>
            <a:ext cx="4800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500188">
              <a:defRPr sz="3000">
                <a:solidFill>
                  <a:schemeClr val="tx1"/>
                </a:solidFill>
                <a:latin typeface="Arial" charset="0"/>
                <a:ea typeface="宋体" charset="-122"/>
              </a:defRPr>
            </a:lvl1pPr>
            <a:lvl2pPr marL="742950" indent="-285750" defTabSz="1500188">
              <a:defRPr sz="3000">
                <a:solidFill>
                  <a:schemeClr val="tx1"/>
                </a:solidFill>
                <a:latin typeface="Arial" charset="0"/>
                <a:ea typeface="宋体" charset="-122"/>
              </a:defRPr>
            </a:lvl2pPr>
            <a:lvl3pPr marL="1143000" indent="-228600" defTabSz="1500188">
              <a:defRPr sz="3000">
                <a:solidFill>
                  <a:schemeClr val="tx1"/>
                </a:solidFill>
                <a:latin typeface="Arial" charset="0"/>
                <a:ea typeface="宋体" charset="-122"/>
              </a:defRPr>
            </a:lvl3pPr>
            <a:lvl4pPr marL="1600200" indent="-228600" defTabSz="1500188">
              <a:defRPr sz="3000">
                <a:solidFill>
                  <a:schemeClr val="tx1"/>
                </a:solidFill>
                <a:latin typeface="Arial" charset="0"/>
                <a:ea typeface="宋体" charset="-122"/>
              </a:defRPr>
            </a:lvl4pPr>
            <a:lvl5pPr marL="2057400" indent="-228600" defTabSz="1500188">
              <a:defRPr sz="3000">
                <a:solidFill>
                  <a:schemeClr val="tx1"/>
                </a:solidFill>
                <a:latin typeface="Arial" charset="0"/>
                <a:ea typeface="宋体" charset="-122"/>
              </a:defRPr>
            </a:lvl5pPr>
            <a:lvl6pPr marL="2514600" indent="-228600" defTabSz="1500188" eaLnBrk="0" fontAlgn="base" hangingPunct="0">
              <a:spcBef>
                <a:spcPct val="0"/>
              </a:spcBef>
              <a:spcAft>
                <a:spcPct val="0"/>
              </a:spcAft>
              <a:defRPr sz="3000">
                <a:solidFill>
                  <a:schemeClr val="tx1"/>
                </a:solidFill>
                <a:latin typeface="Arial" charset="0"/>
                <a:ea typeface="宋体" charset="-122"/>
              </a:defRPr>
            </a:lvl6pPr>
            <a:lvl7pPr marL="2971800" indent="-228600" defTabSz="1500188" eaLnBrk="0" fontAlgn="base" hangingPunct="0">
              <a:spcBef>
                <a:spcPct val="0"/>
              </a:spcBef>
              <a:spcAft>
                <a:spcPct val="0"/>
              </a:spcAft>
              <a:defRPr sz="3000">
                <a:solidFill>
                  <a:schemeClr val="tx1"/>
                </a:solidFill>
                <a:latin typeface="Arial" charset="0"/>
                <a:ea typeface="宋体" charset="-122"/>
              </a:defRPr>
            </a:lvl7pPr>
            <a:lvl8pPr marL="3429000" indent="-228600" defTabSz="1500188" eaLnBrk="0" fontAlgn="base" hangingPunct="0">
              <a:spcBef>
                <a:spcPct val="0"/>
              </a:spcBef>
              <a:spcAft>
                <a:spcPct val="0"/>
              </a:spcAft>
              <a:defRPr sz="3000">
                <a:solidFill>
                  <a:schemeClr val="tx1"/>
                </a:solidFill>
                <a:latin typeface="Arial" charset="0"/>
                <a:ea typeface="宋体" charset="-122"/>
              </a:defRPr>
            </a:lvl8pPr>
            <a:lvl9pPr marL="3886200" indent="-228600" defTabSz="1500188" eaLnBrk="0" fontAlgn="base" hangingPunct="0">
              <a:spcBef>
                <a:spcPct val="0"/>
              </a:spcBef>
              <a:spcAft>
                <a:spcPct val="0"/>
              </a:spcAft>
              <a:defRPr sz="3000">
                <a:solidFill>
                  <a:schemeClr val="tx1"/>
                </a:solidFill>
                <a:latin typeface="Arial" charset="0"/>
                <a:ea typeface="宋体" charset="-122"/>
              </a:defRPr>
            </a:lvl9pPr>
          </a:lstStyle>
          <a:p>
            <a:pPr eaLnBrk="1" hangingPunct="1">
              <a:spcBef>
                <a:spcPct val="50000"/>
              </a:spcBef>
            </a:pPr>
            <a:r>
              <a:rPr lang="en-US" altLang="zh-CN" sz="3200" smtClean="0">
                <a:latin typeface="Times New Roman" panose="02020603050405020304" pitchFamily="18" charset="0"/>
                <a:cs typeface="Times New Roman" panose="02020603050405020304" pitchFamily="18" charset="0"/>
              </a:rPr>
              <a:t>* Chuẩn </a:t>
            </a:r>
            <a:r>
              <a:rPr lang="en-US" altLang="zh-CN" sz="3200">
                <a:latin typeface="Times New Roman" panose="02020603050405020304" pitchFamily="18" charset="0"/>
                <a:cs typeface="Times New Roman" panose="02020603050405020304" pitchFamily="18" charset="0"/>
              </a:rPr>
              <a:t>bị nội dung </a:t>
            </a:r>
            <a:r>
              <a:rPr lang="en-US" altLang="zh-CN" sz="3200" smtClean="0">
                <a:latin typeface="Times New Roman" panose="02020603050405020304" pitchFamily="18" charset="0"/>
                <a:cs typeface="Times New Roman" panose="02020603050405020304" pitchFamily="18" charset="0"/>
              </a:rPr>
              <a:t>nói: </a:t>
            </a:r>
            <a:endParaRPr lang="zh-CN" altLang="en-US" sz="3200">
              <a:latin typeface="Times New Roman" panose="02020603050405020304" pitchFamily="18" charset="0"/>
              <a:cs typeface="Times New Roman" panose="02020603050405020304" pitchFamily="18" charset="0"/>
            </a:endParaRPr>
          </a:p>
        </p:txBody>
      </p:sp>
      <p:sp>
        <p:nvSpPr>
          <p:cNvPr id="7" name="Text Box 7"/>
          <p:cNvSpPr txBox="1">
            <a:spLocks noChangeArrowheads="1"/>
          </p:cNvSpPr>
          <p:nvPr/>
        </p:nvSpPr>
        <p:spPr bwMode="auto">
          <a:xfrm>
            <a:off x="6407944" y="3489968"/>
            <a:ext cx="715089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500188">
              <a:defRPr sz="3000">
                <a:solidFill>
                  <a:schemeClr val="tx1"/>
                </a:solidFill>
                <a:latin typeface="Arial" charset="0"/>
                <a:ea typeface="宋体" charset="-122"/>
              </a:defRPr>
            </a:lvl1pPr>
            <a:lvl2pPr marL="742950" indent="-285750" defTabSz="1500188">
              <a:defRPr sz="3000">
                <a:solidFill>
                  <a:schemeClr val="tx1"/>
                </a:solidFill>
                <a:latin typeface="Arial" charset="0"/>
                <a:ea typeface="宋体" charset="-122"/>
              </a:defRPr>
            </a:lvl2pPr>
            <a:lvl3pPr marL="1143000" indent="-228600" defTabSz="1500188">
              <a:defRPr sz="3000">
                <a:solidFill>
                  <a:schemeClr val="tx1"/>
                </a:solidFill>
                <a:latin typeface="Arial" charset="0"/>
                <a:ea typeface="宋体" charset="-122"/>
              </a:defRPr>
            </a:lvl3pPr>
            <a:lvl4pPr marL="1600200" indent="-228600" defTabSz="1500188">
              <a:defRPr sz="3000">
                <a:solidFill>
                  <a:schemeClr val="tx1"/>
                </a:solidFill>
                <a:latin typeface="Arial" charset="0"/>
                <a:ea typeface="宋体" charset="-122"/>
              </a:defRPr>
            </a:lvl4pPr>
            <a:lvl5pPr marL="2057400" indent="-228600" defTabSz="1500188">
              <a:defRPr sz="3000">
                <a:solidFill>
                  <a:schemeClr val="tx1"/>
                </a:solidFill>
                <a:latin typeface="Arial" charset="0"/>
                <a:ea typeface="宋体" charset="-122"/>
              </a:defRPr>
            </a:lvl5pPr>
            <a:lvl6pPr marL="2514600" indent="-228600" defTabSz="1500188" eaLnBrk="0" fontAlgn="base" hangingPunct="0">
              <a:spcBef>
                <a:spcPct val="0"/>
              </a:spcBef>
              <a:spcAft>
                <a:spcPct val="0"/>
              </a:spcAft>
              <a:defRPr sz="3000">
                <a:solidFill>
                  <a:schemeClr val="tx1"/>
                </a:solidFill>
                <a:latin typeface="Arial" charset="0"/>
                <a:ea typeface="宋体" charset="-122"/>
              </a:defRPr>
            </a:lvl6pPr>
            <a:lvl7pPr marL="2971800" indent="-228600" defTabSz="1500188" eaLnBrk="0" fontAlgn="base" hangingPunct="0">
              <a:spcBef>
                <a:spcPct val="0"/>
              </a:spcBef>
              <a:spcAft>
                <a:spcPct val="0"/>
              </a:spcAft>
              <a:defRPr sz="3000">
                <a:solidFill>
                  <a:schemeClr val="tx1"/>
                </a:solidFill>
                <a:latin typeface="Arial" charset="0"/>
                <a:ea typeface="宋体" charset="-122"/>
              </a:defRPr>
            </a:lvl7pPr>
            <a:lvl8pPr marL="3429000" indent="-228600" defTabSz="1500188" eaLnBrk="0" fontAlgn="base" hangingPunct="0">
              <a:spcBef>
                <a:spcPct val="0"/>
              </a:spcBef>
              <a:spcAft>
                <a:spcPct val="0"/>
              </a:spcAft>
              <a:defRPr sz="3000">
                <a:solidFill>
                  <a:schemeClr val="tx1"/>
                </a:solidFill>
                <a:latin typeface="Arial" charset="0"/>
                <a:ea typeface="宋体" charset="-122"/>
              </a:defRPr>
            </a:lvl8pPr>
            <a:lvl9pPr marL="3886200" indent="-228600" defTabSz="1500188" eaLnBrk="0" fontAlgn="base" hangingPunct="0">
              <a:spcBef>
                <a:spcPct val="0"/>
              </a:spcBef>
              <a:spcAft>
                <a:spcPct val="0"/>
              </a:spcAft>
              <a:defRPr sz="3000">
                <a:solidFill>
                  <a:schemeClr val="tx1"/>
                </a:solidFill>
                <a:latin typeface="Arial" charset="0"/>
                <a:ea typeface="宋体" charset="-122"/>
              </a:defRPr>
            </a:lvl9pPr>
          </a:lstStyle>
          <a:p>
            <a:pPr eaLnBrk="1" hangingPunct="1">
              <a:spcBef>
                <a:spcPct val="50000"/>
              </a:spcBef>
            </a:pPr>
            <a:r>
              <a:rPr lang="en-US" altLang="zh-CN" sz="3200">
                <a:latin typeface="Times New Roman" panose="02020603050405020304" pitchFamily="18" charset="0"/>
                <a:cs typeface="Times New Roman" panose="02020603050405020304" pitchFamily="18" charset="0"/>
              </a:rPr>
              <a:t>– Chọn truyền thuyết và ngôi kể:</a:t>
            </a:r>
          </a:p>
        </p:txBody>
      </p:sp>
      <p:sp>
        <p:nvSpPr>
          <p:cNvPr id="8" name="Rectangle 7"/>
          <p:cNvSpPr/>
          <p:nvPr/>
        </p:nvSpPr>
        <p:spPr>
          <a:xfrm>
            <a:off x="380072" y="154705"/>
            <a:ext cx="6882012" cy="830997"/>
          </a:xfrm>
          <a:prstGeom prst="rect">
            <a:avLst/>
          </a:prstGeom>
        </p:spPr>
        <p:txBody>
          <a:bodyPr wrap="none">
            <a:spAutoFit/>
          </a:bodyPr>
          <a:lstStyle/>
          <a:p>
            <a:pPr marL="0" marR="0" algn="just">
              <a:lnSpc>
                <a:spcPct val="150000"/>
              </a:lnSpc>
              <a:spcBef>
                <a:spcPts val="0"/>
              </a:spcBef>
              <a:spcAft>
                <a:spcPts val="0"/>
              </a:spcAft>
            </a:pPr>
            <a:r>
              <a:rPr lang="vi-VN" sz="3200" b="1" kern="100">
                <a:latin typeface="Times New Roman" panose="02020603050405020304" pitchFamily="18" charset="0"/>
                <a:ea typeface="SimSun" panose="02010600030101010101" pitchFamily="2" charset="-122"/>
              </a:rPr>
              <a:t>b.  Chuẩn bị nội dung nói và tập </a:t>
            </a:r>
            <a:r>
              <a:rPr lang="vi-VN" sz="3200" b="1" kern="100" smtClean="0">
                <a:latin typeface="Times New Roman" panose="02020603050405020304" pitchFamily="18" charset="0"/>
                <a:ea typeface="SimSun" panose="02010600030101010101" pitchFamily="2" charset="-122"/>
              </a:rPr>
              <a:t>luyện</a:t>
            </a:r>
            <a:endParaRPr lang="vi-VN" sz="3200" b="1" kern="100">
              <a:latin typeface="Times New Roman" panose="02020603050405020304" pitchFamily="18" charset="0"/>
              <a:ea typeface="SimSun" panose="02010600030101010101" pitchFamily="2" charset="-122"/>
            </a:endParaRPr>
          </a:p>
        </p:txBody>
      </p:sp>
      <p:sp>
        <p:nvSpPr>
          <p:cNvPr id="2" name="Rectangle 1"/>
          <p:cNvSpPr/>
          <p:nvPr/>
        </p:nvSpPr>
        <p:spPr>
          <a:xfrm>
            <a:off x="6395035" y="4182939"/>
            <a:ext cx="7163803" cy="1015663"/>
          </a:xfrm>
          <a:prstGeom prst="rect">
            <a:avLst/>
          </a:prstGeom>
        </p:spPr>
        <p:txBody>
          <a:bodyPr wrap="square">
            <a:spAutoFit/>
          </a:bodyPr>
          <a:lstStyle/>
          <a:p>
            <a:pPr lvl="0" algn="just"/>
            <a:r>
              <a:rPr lang="vi-VN">
                <a:solidFill>
                  <a:srgbClr val="333333"/>
                </a:solidFill>
                <a:latin typeface="Times New Roman" panose="02020603050405020304" pitchFamily="18" charset="0"/>
                <a:cs typeface="Times New Roman" panose="02020603050405020304" pitchFamily="18" charset="0"/>
              </a:rPr>
              <a:t>+ Chọn ngôi kể là ngôi thứ ba (giống như ở truyền thuyết mà em đã đọc hoặc đã nghe).</a:t>
            </a:r>
          </a:p>
        </p:txBody>
      </p:sp>
      <p:pic>
        <p:nvPicPr>
          <p:cNvPr id="3" name="Picture 2"/>
          <p:cNvPicPr>
            <a:picLocks noChangeAspect="1"/>
          </p:cNvPicPr>
          <p:nvPr/>
        </p:nvPicPr>
        <p:blipFill>
          <a:blip r:embed="rId6"/>
          <a:stretch>
            <a:fillRect/>
          </a:stretch>
        </p:blipFill>
        <p:spPr>
          <a:xfrm>
            <a:off x="13420725" y="5139910"/>
            <a:ext cx="3198019" cy="2765010"/>
          </a:xfrm>
          <a:prstGeom prst="rect">
            <a:avLst/>
          </a:prstGeom>
        </p:spPr>
      </p:pic>
      <p:pic>
        <p:nvPicPr>
          <p:cNvPr id="4" name="Picture 3"/>
          <p:cNvPicPr>
            <a:picLocks noChangeAspect="1"/>
          </p:cNvPicPr>
          <p:nvPr/>
        </p:nvPicPr>
        <p:blipFill>
          <a:blip r:embed="rId7"/>
          <a:stretch>
            <a:fillRect/>
          </a:stretch>
        </p:blipFill>
        <p:spPr>
          <a:xfrm>
            <a:off x="9236869" y="6753707"/>
            <a:ext cx="3571875" cy="2444047"/>
          </a:xfrm>
          <a:prstGeom prst="rect">
            <a:avLst/>
          </a:prstGeom>
        </p:spPr>
      </p:pic>
      <p:pic>
        <p:nvPicPr>
          <p:cNvPr id="5" name="Picture 4"/>
          <p:cNvPicPr>
            <a:picLocks noChangeAspect="1"/>
          </p:cNvPicPr>
          <p:nvPr/>
        </p:nvPicPr>
        <p:blipFill>
          <a:blip r:embed="rId8"/>
          <a:stretch>
            <a:fillRect/>
          </a:stretch>
        </p:blipFill>
        <p:spPr>
          <a:xfrm>
            <a:off x="5494462" y="5323760"/>
            <a:ext cx="3380943" cy="2329094"/>
          </a:xfrm>
          <a:prstGeom prst="rect">
            <a:avLst/>
          </a:prstGeom>
        </p:spPr>
      </p:pic>
    </p:spTree>
    <p:extLst>
      <p:ext uri="{BB962C8B-B14F-4D97-AF65-F5344CB8AC3E}">
        <p14:creationId xmlns:p14="http://schemas.microsoft.com/office/powerpoint/2010/main" val="428810088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103"/>
                                        </p:tgtEl>
                                        <p:attrNameLst>
                                          <p:attrName>style.visibility</p:attrName>
                                        </p:attrNameLst>
                                      </p:cBhvr>
                                      <p:to>
                                        <p:strVal val="visible"/>
                                      </p:to>
                                    </p:set>
                                    <p:animEffect transition="in" filter="barn(inVertical)">
                                      <p:cBhvr>
                                        <p:cTn id="12" dur="500"/>
                                        <p:tgtEl>
                                          <p:spTgt spid="410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barn(inVertical)">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par>
                                <p:cTn id="28" presetID="16" presetClass="entr" presetSubtype="21"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arn(inVertical)">
                                      <p:cBhvr>
                                        <p:cTn id="30" dur="500"/>
                                        <p:tgtEl>
                                          <p:spTgt spid="4"/>
                                        </p:tgtEl>
                                      </p:cBhvr>
                                    </p:animEffect>
                                  </p:childTnLst>
                                </p:cTn>
                              </p:par>
                              <p:par>
                                <p:cTn id="31" presetID="16" presetClass="entr" presetSubtype="21"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89888"/>
            <a:ext cx="16778288"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84613"/>
            <a:ext cx="7200900"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7420" y="-88143"/>
            <a:ext cx="11522075" cy="947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 Box 7"/>
          <p:cNvSpPr txBox="1">
            <a:spLocks noChangeArrowheads="1"/>
          </p:cNvSpPr>
          <p:nvPr/>
        </p:nvSpPr>
        <p:spPr bwMode="auto">
          <a:xfrm>
            <a:off x="6103144" y="2796997"/>
            <a:ext cx="4800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500188">
              <a:defRPr sz="3000">
                <a:solidFill>
                  <a:schemeClr val="tx1"/>
                </a:solidFill>
                <a:latin typeface="Arial" charset="0"/>
                <a:ea typeface="宋体" charset="-122"/>
              </a:defRPr>
            </a:lvl1pPr>
            <a:lvl2pPr marL="742950" indent="-285750" defTabSz="1500188">
              <a:defRPr sz="3000">
                <a:solidFill>
                  <a:schemeClr val="tx1"/>
                </a:solidFill>
                <a:latin typeface="Arial" charset="0"/>
                <a:ea typeface="宋体" charset="-122"/>
              </a:defRPr>
            </a:lvl2pPr>
            <a:lvl3pPr marL="1143000" indent="-228600" defTabSz="1500188">
              <a:defRPr sz="3000">
                <a:solidFill>
                  <a:schemeClr val="tx1"/>
                </a:solidFill>
                <a:latin typeface="Arial" charset="0"/>
                <a:ea typeface="宋体" charset="-122"/>
              </a:defRPr>
            </a:lvl3pPr>
            <a:lvl4pPr marL="1600200" indent="-228600" defTabSz="1500188">
              <a:defRPr sz="3000">
                <a:solidFill>
                  <a:schemeClr val="tx1"/>
                </a:solidFill>
                <a:latin typeface="Arial" charset="0"/>
                <a:ea typeface="宋体" charset="-122"/>
              </a:defRPr>
            </a:lvl4pPr>
            <a:lvl5pPr marL="2057400" indent="-228600" defTabSz="1500188">
              <a:defRPr sz="3000">
                <a:solidFill>
                  <a:schemeClr val="tx1"/>
                </a:solidFill>
                <a:latin typeface="Arial" charset="0"/>
                <a:ea typeface="宋体" charset="-122"/>
              </a:defRPr>
            </a:lvl5pPr>
            <a:lvl6pPr marL="2514600" indent="-228600" defTabSz="1500188" eaLnBrk="0" fontAlgn="base" hangingPunct="0">
              <a:spcBef>
                <a:spcPct val="0"/>
              </a:spcBef>
              <a:spcAft>
                <a:spcPct val="0"/>
              </a:spcAft>
              <a:defRPr sz="3000">
                <a:solidFill>
                  <a:schemeClr val="tx1"/>
                </a:solidFill>
                <a:latin typeface="Arial" charset="0"/>
                <a:ea typeface="宋体" charset="-122"/>
              </a:defRPr>
            </a:lvl6pPr>
            <a:lvl7pPr marL="2971800" indent="-228600" defTabSz="1500188" eaLnBrk="0" fontAlgn="base" hangingPunct="0">
              <a:spcBef>
                <a:spcPct val="0"/>
              </a:spcBef>
              <a:spcAft>
                <a:spcPct val="0"/>
              </a:spcAft>
              <a:defRPr sz="3000">
                <a:solidFill>
                  <a:schemeClr val="tx1"/>
                </a:solidFill>
                <a:latin typeface="Arial" charset="0"/>
                <a:ea typeface="宋体" charset="-122"/>
              </a:defRPr>
            </a:lvl7pPr>
            <a:lvl8pPr marL="3429000" indent="-228600" defTabSz="1500188" eaLnBrk="0" fontAlgn="base" hangingPunct="0">
              <a:spcBef>
                <a:spcPct val="0"/>
              </a:spcBef>
              <a:spcAft>
                <a:spcPct val="0"/>
              </a:spcAft>
              <a:defRPr sz="3000">
                <a:solidFill>
                  <a:schemeClr val="tx1"/>
                </a:solidFill>
                <a:latin typeface="Arial" charset="0"/>
                <a:ea typeface="宋体" charset="-122"/>
              </a:defRPr>
            </a:lvl8pPr>
            <a:lvl9pPr marL="3886200" indent="-228600" defTabSz="1500188" eaLnBrk="0" fontAlgn="base" hangingPunct="0">
              <a:spcBef>
                <a:spcPct val="0"/>
              </a:spcBef>
              <a:spcAft>
                <a:spcPct val="0"/>
              </a:spcAft>
              <a:defRPr sz="3000">
                <a:solidFill>
                  <a:schemeClr val="tx1"/>
                </a:solidFill>
                <a:latin typeface="Arial" charset="0"/>
                <a:ea typeface="宋体" charset="-122"/>
              </a:defRPr>
            </a:lvl9pPr>
          </a:lstStyle>
          <a:p>
            <a:pPr marL="0" marR="0" lvl="0" indent="0" algn="l" defTabSz="1500188" rtl="0" eaLnBrk="1" fontAlgn="base" latinLnBrk="0" hangingPunct="1">
              <a:lnSpc>
                <a:spcPct val="100000"/>
              </a:lnSpc>
              <a:spcBef>
                <a:spcPct val="50000"/>
              </a:spcBef>
              <a:spcAft>
                <a:spcPct val="0"/>
              </a:spcAft>
              <a:buClrTx/>
              <a:buSzTx/>
              <a:buFontTx/>
              <a:buNone/>
              <a:tabLst/>
              <a:defRPr/>
            </a:pPr>
            <a:r>
              <a:rPr kumimoji="0" lang="en-US" altLang="zh-CN" sz="3200" b="0" i="0" u="none" strike="noStrike" kern="1200" cap="none" spc="0" normalizeH="0" baseline="0" noProof="0" smtClean="0">
                <a:ln>
                  <a:noFill/>
                </a:ln>
                <a:solidFill>
                  <a:srgbClr val="000000"/>
                </a:solidFill>
                <a:effectLst/>
                <a:uLnTx/>
                <a:uFillTx/>
                <a:latin typeface="Times New Roman" panose="02020603050405020304" pitchFamily="18" charset="0"/>
                <a:ea typeface="宋体" charset="-122"/>
                <a:cs typeface="Times New Roman" panose="02020603050405020304" pitchFamily="18" charset="0"/>
              </a:rPr>
              <a:t>* Chuẩn </a:t>
            </a:r>
            <a:r>
              <a:rPr kumimoji="0" lang="en-US" altLang="zh-CN" sz="3200" b="0" i="0" u="none" strike="noStrike" kern="1200" cap="none" spc="0" normalizeH="0" baseline="0" noProof="0">
                <a:ln>
                  <a:noFill/>
                </a:ln>
                <a:solidFill>
                  <a:srgbClr val="000000"/>
                </a:solidFill>
                <a:effectLst/>
                <a:uLnTx/>
                <a:uFillTx/>
                <a:latin typeface="Times New Roman" panose="02020603050405020304" pitchFamily="18" charset="0"/>
                <a:ea typeface="宋体" charset="-122"/>
                <a:cs typeface="Times New Roman" panose="02020603050405020304" pitchFamily="18" charset="0"/>
              </a:rPr>
              <a:t>bị nội dung </a:t>
            </a:r>
            <a:r>
              <a:rPr kumimoji="0" lang="en-US" altLang="zh-CN" sz="3200" b="0" i="0" u="none" strike="noStrike" kern="1200" cap="none" spc="0" normalizeH="0" baseline="0" noProof="0" smtClean="0">
                <a:ln>
                  <a:noFill/>
                </a:ln>
                <a:solidFill>
                  <a:srgbClr val="000000"/>
                </a:solidFill>
                <a:effectLst/>
                <a:uLnTx/>
                <a:uFillTx/>
                <a:latin typeface="Times New Roman" panose="02020603050405020304" pitchFamily="18" charset="0"/>
                <a:ea typeface="宋体" charset="-122"/>
                <a:cs typeface="Times New Roman" panose="02020603050405020304" pitchFamily="18" charset="0"/>
              </a:rPr>
              <a:t>nói: </a:t>
            </a:r>
            <a:endParaRPr kumimoji="0" lang="zh-CN" altLang="en-US" sz="3200" b="0" i="0" u="none" strike="noStrike" kern="1200" cap="none" spc="0" normalizeH="0" baseline="0" noProof="0">
              <a:ln>
                <a:noFill/>
              </a:ln>
              <a:solidFill>
                <a:srgbClr val="000000"/>
              </a:solidFill>
              <a:effectLst/>
              <a:uLnTx/>
              <a:uFillTx/>
              <a:latin typeface="Times New Roman" panose="02020603050405020304" pitchFamily="18" charset="0"/>
              <a:ea typeface="宋体" charset="-122"/>
              <a:cs typeface="Times New Roman" panose="02020603050405020304" pitchFamily="18" charset="0"/>
            </a:endParaRPr>
          </a:p>
        </p:txBody>
      </p:sp>
      <p:sp>
        <p:nvSpPr>
          <p:cNvPr id="7" name="Text Box 7"/>
          <p:cNvSpPr txBox="1">
            <a:spLocks noChangeArrowheads="1"/>
          </p:cNvSpPr>
          <p:nvPr/>
        </p:nvSpPr>
        <p:spPr bwMode="auto">
          <a:xfrm>
            <a:off x="6407944" y="3489968"/>
            <a:ext cx="715089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500188">
              <a:defRPr sz="3000">
                <a:solidFill>
                  <a:schemeClr val="tx1"/>
                </a:solidFill>
                <a:latin typeface="Arial" charset="0"/>
                <a:ea typeface="宋体" charset="-122"/>
              </a:defRPr>
            </a:lvl1pPr>
            <a:lvl2pPr marL="742950" indent="-285750" defTabSz="1500188">
              <a:defRPr sz="3000">
                <a:solidFill>
                  <a:schemeClr val="tx1"/>
                </a:solidFill>
                <a:latin typeface="Arial" charset="0"/>
                <a:ea typeface="宋体" charset="-122"/>
              </a:defRPr>
            </a:lvl2pPr>
            <a:lvl3pPr marL="1143000" indent="-228600" defTabSz="1500188">
              <a:defRPr sz="3000">
                <a:solidFill>
                  <a:schemeClr val="tx1"/>
                </a:solidFill>
                <a:latin typeface="Arial" charset="0"/>
                <a:ea typeface="宋体" charset="-122"/>
              </a:defRPr>
            </a:lvl3pPr>
            <a:lvl4pPr marL="1600200" indent="-228600" defTabSz="1500188">
              <a:defRPr sz="3000">
                <a:solidFill>
                  <a:schemeClr val="tx1"/>
                </a:solidFill>
                <a:latin typeface="Arial" charset="0"/>
                <a:ea typeface="宋体" charset="-122"/>
              </a:defRPr>
            </a:lvl4pPr>
            <a:lvl5pPr marL="2057400" indent="-228600" defTabSz="1500188">
              <a:defRPr sz="3000">
                <a:solidFill>
                  <a:schemeClr val="tx1"/>
                </a:solidFill>
                <a:latin typeface="Arial" charset="0"/>
                <a:ea typeface="宋体" charset="-122"/>
              </a:defRPr>
            </a:lvl5pPr>
            <a:lvl6pPr marL="2514600" indent="-228600" defTabSz="1500188" eaLnBrk="0" fontAlgn="base" hangingPunct="0">
              <a:spcBef>
                <a:spcPct val="0"/>
              </a:spcBef>
              <a:spcAft>
                <a:spcPct val="0"/>
              </a:spcAft>
              <a:defRPr sz="3000">
                <a:solidFill>
                  <a:schemeClr val="tx1"/>
                </a:solidFill>
                <a:latin typeface="Arial" charset="0"/>
                <a:ea typeface="宋体" charset="-122"/>
              </a:defRPr>
            </a:lvl6pPr>
            <a:lvl7pPr marL="2971800" indent="-228600" defTabSz="1500188" eaLnBrk="0" fontAlgn="base" hangingPunct="0">
              <a:spcBef>
                <a:spcPct val="0"/>
              </a:spcBef>
              <a:spcAft>
                <a:spcPct val="0"/>
              </a:spcAft>
              <a:defRPr sz="3000">
                <a:solidFill>
                  <a:schemeClr val="tx1"/>
                </a:solidFill>
                <a:latin typeface="Arial" charset="0"/>
                <a:ea typeface="宋体" charset="-122"/>
              </a:defRPr>
            </a:lvl7pPr>
            <a:lvl8pPr marL="3429000" indent="-228600" defTabSz="1500188" eaLnBrk="0" fontAlgn="base" hangingPunct="0">
              <a:spcBef>
                <a:spcPct val="0"/>
              </a:spcBef>
              <a:spcAft>
                <a:spcPct val="0"/>
              </a:spcAft>
              <a:defRPr sz="3000">
                <a:solidFill>
                  <a:schemeClr val="tx1"/>
                </a:solidFill>
                <a:latin typeface="Arial" charset="0"/>
                <a:ea typeface="宋体" charset="-122"/>
              </a:defRPr>
            </a:lvl8pPr>
            <a:lvl9pPr marL="3886200" indent="-228600" defTabSz="1500188" eaLnBrk="0" fontAlgn="base" hangingPunct="0">
              <a:spcBef>
                <a:spcPct val="0"/>
              </a:spcBef>
              <a:spcAft>
                <a:spcPct val="0"/>
              </a:spcAft>
              <a:defRPr sz="3000">
                <a:solidFill>
                  <a:schemeClr val="tx1"/>
                </a:solidFill>
                <a:latin typeface="Arial" charset="0"/>
                <a:ea typeface="宋体" charset="-122"/>
              </a:defRPr>
            </a:lvl9pPr>
          </a:lstStyle>
          <a:p>
            <a:pPr lvl="0" eaLnBrk="1" hangingPunct="1">
              <a:spcBef>
                <a:spcPct val="50000"/>
              </a:spcBef>
            </a:pPr>
            <a:r>
              <a:rPr lang="en-US" altLang="zh-CN" sz="3200">
                <a:solidFill>
                  <a:srgbClr val="000000"/>
                </a:solidFill>
                <a:latin typeface="Times New Roman" panose="02020603050405020304" pitchFamily="18" charset="0"/>
                <a:cs typeface="Times New Roman" panose="02020603050405020304" pitchFamily="18" charset="0"/>
              </a:rPr>
              <a:t>– Tóm tắt câu chuyện: </a:t>
            </a:r>
            <a:endParaRPr kumimoji="0" lang="en-US" altLang="zh-CN" sz="3200" b="0" i="0" u="none" strike="noStrike" kern="1200" cap="none" spc="0" normalizeH="0" baseline="0" noProof="0">
              <a:ln>
                <a:noFill/>
              </a:ln>
              <a:solidFill>
                <a:srgbClr val="000000"/>
              </a:solidFill>
              <a:effectLst/>
              <a:uLnTx/>
              <a:uFillTx/>
              <a:latin typeface="Times New Roman" panose="02020603050405020304" pitchFamily="18" charset="0"/>
              <a:ea typeface="宋体" charset="-122"/>
              <a:cs typeface="Times New Roman" panose="02020603050405020304" pitchFamily="18" charset="0"/>
            </a:endParaRPr>
          </a:p>
        </p:txBody>
      </p:sp>
      <p:sp>
        <p:nvSpPr>
          <p:cNvPr id="8" name="Rectangle 7"/>
          <p:cNvSpPr/>
          <p:nvPr/>
        </p:nvSpPr>
        <p:spPr>
          <a:xfrm>
            <a:off x="380072" y="154705"/>
            <a:ext cx="6882012" cy="830997"/>
          </a:xfrm>
          <a:prstGeom prst="rect">
            <a:avLst/>
          </a:prstGeom>
        </p:spPr>
        <p:txBody>
          <a:bodyPr wrap="none">
            <a:spAutoFit/>
          </a:bodyPr>
          <a:lstStyle/>
          <a:p>
            <a:pPr marL="0" marR="0" lvl="0" indent="0" algn="just" defTabSz="914400" rtl="0" eaLnBrk="0" fontAlgn="base" latinLnBrk="0" hangingPunct="0">
              <a:lnSpc>
                <a:spcPct val="150000"/>
              </a:lnSpc>
              <a:spcBef>
                <a:spcPts val="0"/>
              </a:spcBef>
              <a:spcAft>
                <a:spcPts val="0"/>
              </a:spcAft>
              <a:buClrTx/>
              <a:buSzTx/>
              <a:buFontTx/>
              <a:buNone/>
              <a:tabLst/>
              <a:defRPr/>
            </a:pPr>
            <a:r>
              <a:rPr kumimoji="0" lang="vi-VN" sz="3200" b="1" i="0" u="none" strike="noStrike" kern="1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mn-cs"/>
              </a:rPr>
              <a:t>b.  Chuẩn bị nội dung nói và tập </a:t>
            </a:r>
            <a:r>
              <a:rPr kumimoji="0" lang="vi-VN" sz="3200" b="1" i="0" u="none" strike="noStrike" kern="100" cap="none" spc="0" normalizeH="0" baseline="0" noProof="0" smtClean="0">
                <a:ln>
                  <a:noFill/>
                </a:ln>
                <a:solidFill>
                  <a:srgbClr val="000000"/>
                </a:solidFill>
                <a:effectLst/>
                <a:uLnTx/>
                <a:uFillTx/>
                <a:latin typeface="Times New Roman" panose="02020603050405020304" pitchFamily="18" charset="0"/>
                <a:ea typeface="SimSun" panose="02010600030101010101" pitchFamily="2" charset="-122"/>
                <a:cs typeface="+mn-cs"/>
              </a:rPr>
              <a:t>luyện</a:t>
            </a:r>
            <a:endParaRPr kumimoji="0" lang="vi-VN" sz="3200" b="1" i="0" u="none" strike="noStrike" kern="1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mn-cs"/>
            </a:endParaRPr>
          </a:p>
        </p:txBody>
      </p:sp>
      <p:sp>
        <p:nvSpPr>
          <p:cNvPr id="2" name="Rectangle 1"/>
          <p:cNvSpPr/>
          <p:nvPr/>
        </p:nvSpPr>
        <p:spPr>
          <a:xfrm>
            <a:off x="6395035" y="4182939"/>
            <a:ext cx="7163803" cy="1477328"/>
          </a:xfrm>
          <a:prstGeom prst="rect">
            <a:avLst/>
          </a:prstGeom>
        </p:spPr>
        <p:txBody>
          <a:bodyPr wrap="square">
            <a:spAutoFit/>
          </a:bodyPr>
          <a:lstStyle/>
          <a:p>
            <a:pPr lvl="0" algn="just"/>
            <a:r>
              <a:rPr kumimoji="0" lang="vi-VN" sz="3000" b="0" i="0" u="none" strike="noStrike" kern="1200" cap="none" spc="0" normalizeH="0" baseline="0" noProof="0">
                <a:ln>
                  <a:noFill/>
                </a:ln>
                <a:solidFill>
                  <a:srgbClr val="333333"/>
                </a:solidFill>
                <a:effectLst/>
                <a:uLnTx/>
                <a:uFillTx/>
                <a:latin typeface="Times New Roman" panose="02020603050405020304" pitchFamily="18" charset="0"/>
                <a:ea typeface="宋体" charset="-122"/>
                <a:cs typeface="Times New Roman" panose="02020603050405020304" pitchFamily="18" charset="0"/>
              </a:rPr>
              <a:t>+ </a:t>
            </a:r>
            <a:r>
              <a:rPr lang="en-US" smtClean="0">
                <a:solidFill>
                  <a:srgbClr val="333333"/>
                </a:solidFill>
                <a:latin typeface="Times New Roman" panose="02020603050405020304" pitchFamily="18" charset="0"/>
                <a:cs typeface="Times New Roman" panose="02020603050405020304" pitchFamily="18" charset="0"/>
              </a:rPr>
              <a:t>G</a:t>
            </a:r>
            <a:r>
              <a:rPr lang="vi-VN" smtClean="0">
                <a:solidFill>
                  <a:srgbClr val="333333"/>
                </a:solidFill>
                <a:latin typeface="Times New Roman" panose="02020603050405020304" pitchFamily="18" charset="0"/>
                <a:cs typeface="Times New Roman" panose="02020603050405020304" pitchFamily="18" charset="0"/>
              </a:rPr>
              <a:t>hi </a:t>
            </a:r>
            <a:r>
              <a:rPr lang="vi-VN">
                <a:solidFill>
                  <a:srgbClr val="333333"/>
                </a:solidFill>
                <a:latin typeface="Times New Roman" panose="02020603050405020304" pitchFamily="18" charset="0"/>
                <a:cs typeface="Times New Roman" panose="02020603050405020304" pitchFamily="18" charset="0"/>
              </a:rPr>
              <a:t>các sự việc chính của câu chuyện theo một trật tự hợp </a:t>
            </a:r>
            <a:r>
              <a:rPr lang="vi-VN" smtClean="0">
                <a:solidFill>
                  <a:srgbClr val="333333"/>
                </a:solidFill>
                <a:latin typeface="Times New Roman" panose="02020603050405020304" pitchFamily="18" charset="0"/>
                <a:cs typeface="Times New Roman" panose="02020603050405020304" pitchFamily="18" charset="0"/>
              </a:rPr>
              <a:t>lí</a:t>
            </a:r>
            <a:r>
              <a:rPr lang="en-US">
                <a:solidFill>
                  <a:srgbClr val="333333"/>
                </a:solidFill>
                <a:latin typeface="Times New Roman" panose="02020603050405020304" pitchFamily="18" charset="0"/>
                <a:cs typeface="Times New Roman" panose="02020603050405020304" pitchFamily="18" charset="0"/>
              </a:rPr>
              <a:t> </a:t>
            </a:r>
            <a:r>
              <a:rPr lang="vi-VN" smtClean="0">
                <a:solidFill>
                  <a:srgbClr val="333333"/>
                </a:solidFill>
                <a:latin typeface="Times New Roman" panose="02020603050405020304" pitchFamily="18" charset="0"/>
                <a:cs typeface="Times New Roman" panose="02020603050405020304" pitchFamily="18" charset="0"/>
              </a:rPr>
              <a:t>để </a:t>
            </a:r>
            <a:r>
              <a:rPr lang="vi-VN">
                <a:solidFill>
                  <a:srgbClr val="333333"/>
                </a:solidFill>
                <a:latin typeface="Times New Roman" panose="02020603050405020304" pitchFamily="18" charset="0"/>
                <a:cs typeface="Times New Roman" panose="02020603050405020304" pitchFamily="18" charset="0"/>
              </a:rPr>
              <a:t>dễ dàng ghi nhớ và kể lại.</a:t>
            </a:r>
          </a:p>
        </p:txBody>
      </p:sp>
      <p:sp>
        <p:nvSpPr>
          <p:cNvPr id="9" name="Rectangle 8"/>
          <p:cNvSpPr/>
          <p:nvPr/>
        </p:nvSpPr>
        <p:spPr>
          <a:xfrm>
            <a:off x="6476121" y="5826192"/>
            <a:ext cx="7163803" cy="1015663"/>
          </a:xfrm>
          <a:prstGeom prst="rect">
            <a:avLst/>
          </a:prstGeom>
        </p:spPr>
        <p:txBody>
          <a:bodyPr wrap="square">
            <a:spAutoFit/>
          </a:bodyPr>
          <a:lstStyle/>
          <a:p>
            <a:pPr lvl="0" algn="just"/>
            <a:r>
              <a:rPr kumimoji="0" lang="en-US" sz="3000" b="0" i="0" u="none" strike="noStrike" kern="1200" cap="none" spc="0" normalizeH="0" baseline="0" noProof="0" smtClean="0">
                <a:ln>
                  <a:noFill/>
                </a:ln>
                <a:solidFill>
                  <a:srgbClr val="333333"/>
                </a:solidFill>
                <a:effectLst/>
                <a:uLnTx/>
                <a:uFillTx/>
                <a:latin typeface="Times New Roman" panose="02020603050405020304" pitchFamily="18" charset="0"/>
                <a:ea typeface="宋体" charset="-122"/>
                <a:cs typeface="Times New Roman" panose="02020603050405020304" pitchFamily="18" charset="0"/>
              </a:rPr>
              <a:t>+ </a:t>
            </a:r>
            <a:r>
              <a:rPr lang="en-US" smtClean="0">
                <a:solidFill>
                  <a:srgbClr val="333333"/>
                </a:solidFill>
                <a:latin typeface="Times New Roman" panose="02020603050405020304" pitchFamily="18" charset="0"/>
                <a:cs typeface="Times New Roman" panose="02020603050405020304" pitchFamily="18" charset="0"/>
              </a:rPr>
              <a:t>T</a:t>
            </a:r>
            <a:r>
              <a:rPr lang="vi-VN" smtClean="0">
                <a:solidFill>
                  <a:srgbClr val="333333"/>
                </a:solidFill>
                <a:latin typeface="Times New Roman" panose="02020603050405020304" pitchFamily="18" charset="0"/>
                <a:cs typeface="Times New Roman" panose="02020603050405020304" pitchFamily="18" charset="0"/>
              </a:rPr>
              <a:t>rình </a:t>
            </a:r>
            <a:r>
              <a:rPr lang="vi-VN">
                <a:solidFill>
                  <a:srgbClr val="333333"/>
                </a:solidFill>
                <a:latin typeface="Times New Roman" panose="02020603050405020304" pitchFamily="18" charset="0"/>
                <a:cs typeface="Times New Roman" panose="02020603050405020304" pitchFamily="18" charset="0"/>
              </a:rPr>
              <a:t>tự thời gian trước – sau, quan hệ nguyên nhân – kết quả</a:t>
            </a:r>
            <a:endParaRPr kumimoji="0" lang="vi-VN" sz="3000" b="0" i="0" u="none" strike="noStrike" kern="1200" cap="none" spc="0" normalizeH="0" baseline="0" noProof="0">
              <a:ln>
                <a:noFill/>
              </a:ln>
              <a:solidFill>
                <a:srgbClr val="333333"/>
              </a:solidFill>
              <a:effectLst/>
              <a:uLnTx/>
              <a:uFillTx/>
              <a:latin typeface="Times New Roman" panose="02020603050405020304" pitchFamily="18" charset="0"/>
              <a:ea typeface="宋体" charset="-122"/>
              <a:cs typeface="Times New Roman" panose="02020603050405020304" pitchFamily="18" charset="0"/>
            </a:endParaRPr>
          </a:p>
        </p:txBody>
      </p:sp>
      <p:pic>
        <p:nvPicPr>
          <p:cNvPr id="3" name="Picture 2"/>
          <p:cNvPicPr>
            <a:picLocks noChangeAspect="1"/>
          </p:cNvPicPr>
          <p:nvPr/>
        </p:nvPicPr>
        <p:blipFill>
          <a:blip r:embed="rId6"/>
          <a:stretch>
            <a:fillRect/>
          </a:stretch>
        </p:blipFill>
        <p:spPr>
          <a:xfrm>
            <a:off x="13800722" y="5334532"/>
            <a:ext cx="2847975" cy="2765010"/>
          </a:xfrm>
          <a:prstGeom prst="rect">
            <a:avLst/>
          </a:prstGeom>
        </p:spPr>
      </p:pic>
      <p:pic>
        <p:nvPicPr>
          <p:cNvPr id="4" name="Picture 3"/>
          <p:cNvPicPr>
            <a:picLocks noChangeAspect="1"/>
          </p:cNvPicPr>
          <p:nvPr/>
        </p:nvPicPr>
        <p:blipFill>
          <a:blip r:embed="rId7"/>
          <a:stretch>
            <a:fillRect/>
          </a:stretch>
        </p:blipFill>
        <p:spPr>
          <a:xfrm>
            <a:off x="10390438" y="6877518"/>
            <a:ext cx="3571875" cy="2444047"/>
          </a:xfrm>
          <a:prstGeom prst="rect">
            <a:avLst/>
          </a:prstGeom>
        </p:spPr>
      </p:pic>
      <p:pic>
        <p:nvPicPr>
          <p:cNvPr id="5" name="Picture 4"/>
          <p:cNvPicPr>
            <a:picLocks noChangeAspect="1"/>
          </p:cNvPicPr>
          <p:nvPr/>
        </p:nvPicPr>
        <p:blipFill>
          <a:blip r:embed="rId8"/>
          <a:stretch>
            <a:fillRect/>
          </a:stretch>
        </p:blipFill>
        <p:spPr>
          <a:xfrm>
            <a:off x="8042567" y="7213716"/>
            <a:ext cx="2571750" cy="1771650"/>
          </a:xfrm>
          <a:prstGeom prst="rect">
            <a:avLst/>
          </a:prstGeom>
        </p:spPr>
      </p:pic>
    </p:spTree>
    <p:extLst>
      <p:ext uri="{BB962C8B-B14F-4D97-AF65-F5344CB8AC3E}">
        <p14:creationId xmlns:p14="http://schemas.microsoft.com/office/powerpoint/2010/main" val="327773218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103"/>
                                        </p:tgtEl>
                                        <p:attrNameLst>
                                          <p:attrName>style.visibility</p:attrName>
                                        </p:attrNameLst>
                                      </p:cBhvr>
                                      <p:to>
                                        <p:strVal val="visible"/>
                                      </p:to>
                                    </p:set>
                                    <p:animEffect transition="in" filter="barn(inVertical)">
                                      <p:cBhvr>
                                        <p:cTn id="12" dur="500"/>
                                        <p:tgtEl>
                                          <p:spTgt spid="410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barn(inVertical)">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par>
                                <p:cTn id="28" presetID="16" presetClass="entr" presetSubtype="21"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arn(inVertical)">
                                      <p:cBhvr>
                                        <p:cTn id="30" dur="500"/>
                                        <p:tgtEl>
                                          <p:spTgt spid="4"/>
                                        </p:tgtEl>
                                      </p:cBhvr>
                                    </p:animEffect>
                                  </p:childTnLst>
                                </p:cTn>
                              </p:par>
                              <p:par>
                                <p:cTn id="31" presetID="16" presetClass="entr" presetSubtype="21"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arn(inVertical)">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p:bldP spid="7"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89888"/>
            <a:ext cx="16778288"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84613"/>
            <a:ext cx="7200900"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7420" y="-88143"/>
            <a:ext cx="11522075" cy="947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 Box 7"/>
          <p:cNvSpPr txBox="1">
            <a:spLocks noChangeArrowheads="1"/>
          </p:cNvSpPr>
          <p:nvPr/>
        </p:nvSpPr>
        <p:spPr bwMode="auto">
          <a:xfrm>
            <a:off x="6103144" y="2796997"/>
            <a:ext cx="4800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500188">
              <a:defRPr sz="3000">
                <a:solidFill>
                  <a:schemeClr val="tx1"/>
                </a:solidFill>
                <a:latin typeface="Arial" charset="0"/>
                <a:ea typeface="宋体" charset="-122"/>
              </a:defRPr>
            </a:lvl1pPr>
            <a:lvl2pPr marL="742950" indent="-285750" defTabSz="1500188">
              <a:defRPr sz="3000">
                <a:solidFill>
                  <a:schemeClr val="tx1"/>
                </a:solidFill>
                <a:latin typeface="Arial" charset="0"/>
                <a:ea typeface="宋体" charset="-122"/>
              </a:defRPr>
            </a:lvl2pPr>
            <a:lvl3pPr marL="1143000" indent="-228600" defTabSz="1500188">
              <a:defRPr sz="3000">
                <a:solidFill>
                  <a:schemeClr val="tx1"/>
                </a:solidFill>
                <a:latin typeface="Arial" charset="0"/>
                <a:ea typeface="宋体" charset="-122"/>
              </a:defRPr>
            </a:lvl3pPr>
            <a:lvl4pPr marL="1600200" indent="-228600" defTabSz="1500188">
              <a:defRPr sz="3000">
                <a:solidFill>
                  <a:schemeClr val="tx1"/>
                </a:solidFill>
                <a:latin typeface="Arial" charset="0"/>
                <a:ea typeface="宋体" charset="-122"/>
              </a:defRPr>
            </a:lvl4pPr>
            <a:lvl5pPr marL="2057400" indent="-228600" defTabSz="1500188">
              <a:defRPr sz="3000">
                <a:solidFill>
                  <a:schemeClr val="tx1"/>
                </a:solidFill>
                <a:latin typeface="Arial" charset="0"/>
                <a:ea typeface="宋体" charset="-122"/>
              </a:defRPr>
            </a:lvl5pPr>
            <a:lvl6pPr marL="2514600" indent="-228600" defTabSz="1500188" eaLnBrk="0" fontAlgn="base" hangingPunct="0">
              <a:spcBef>
                <a:spcPct val="0"/>
              </a:spcBef>
              <a:spcAft>
                <a:spcPct val="0"/>
              </a:spcAft>
              <a:defRPr sz="3000">
                <a:solidFill>
                  <a:schemeClr val="tx1"/>
                </a:solidFill>
                <a:latin typeface="Arial" charset="0"/>
                <a:ea typeface="宋体" charset="-122"/>
              </a:defRPr>
            </a:lvl6pPr>
            <a:lvl7pPr marL="2971800" indent="-228600" defTabSz="1500188" eaLnBrk="0" fontAlgn="base" hangingPunct="0">
              <a:spcBef>
                <a:spcPct val="0"/>
              </a:spcBef>
              <a:spcAft>
                <a:spcPct val="0"/>
              </a:spcAft>
              <a:defRPr sz="3000">
                <a:solidFill>
                  <a:schemeClr val="tx1"/>
                </a:solidFill>
                <a:latin typeface="Arial" charset="0"/>
                <a:ea typeface="宋体" charset="-122"/>
              </a:defRPr>
            </a:lvl7pPr>
            <a:lvl8pPr marL="3429000" indent="-228600" defTabSz="1500188" eaLnBrk="0" fontAlgn="base" hangingPunct="0">
              <a:spcBef>
                <a:spcPct val="0"/>
              </a:spcBef>
              <a:spcAft>
                <a:spcPct val="0"/>
              </a:spcAft>
              <a:defRPr sz="3000">
                <a:solidFill>
                  <a:schemeClr val="tx1"/>
                </a:solidFill>
                <a:latin typeface="Arial" charset="0"/>
                <a:ea typeface="宋体" charset="-122"/>
              </a:defRPr>
            </a:lvl8pPr>
            <a:lvl9pPr marL="3886200" indent="-228600" defTabSz="1500188" eaLnBrk="0" fontAlgn="base" hangingPunct="0">
              <a:spcBef>
                <a:spcPct val="0"/>
              </a:spcBef>
              <a:spcAft>
                <a:spcPct val="0"/>
              </a:spcAft>
              <a:defRPr sz="3000">
                <a:solidFill>
                  <a:schemeClr val="tx1"/>
                </a:solidFill>
                <a:latin typeface="Arial" charset="0"/>
                <a:ea typeface="宋体" charset="-122"/>
              </a:defRPr>
            </a:lvl9pPr>
          </a:lstStyle>
          <a:p>
            <a:pPr marL="0" marR="0" lvl="0" indent="0" algn="l" defTabSz="1500188" rtl="0" eaLnBrk="1" fontAlgn="base" latinLnBrk="0" hangingPunct="1">
              <a:lnSpc>
                <a:spcPct val="100000"/>
              </a:lnSpc>
              <a:spcBef>
                <a:spcPct val="50000"/>
              </a:spcBef>
              <a:spcAft>
                <a:spcPct val="0"/>
              </a:spcAft>
              <a:buClrTx/>
              <a:buSzTx/>
              <a:buFontTx/>
              <a:buNone/>
              <a:tabLst/>
              <a:defRPr/>
            </a:pPr>
            <a:r>
              <a:rPr kumimoji="0" lang="en-US" altLang="zh-CN" sz="3200" b="0" i="0" u="none" strike="noStrike" kern="1200" cap="none" spc="0" normalizeH="0" baseline="0" noProof="0" smtClean="0">
                <a:ln>
                  <a:noFill/>
                </a:ln>
                <a:solidFill>
                  <a:srgbClr val="000000"/>
                </a:solidFill>
                <a:effectLst/>
                <a:uLnTx/>
                <a:uFillTx/>
                <a:latin typeface="Times New Roman" panose="02020603050405020304" pitchFamily="18" charset="0"/>
                <a:ea typeface="宋体" charset="-122"/>
                <a:cs typeface="Times New Roman" panose="02020603050405020304" pitchFamily="18" charset="0"/>
              </a:rPr>
              <a:t>* Chuẩn </a:t>
            </a:r>
            <a:r>
              <a:rPr kumimoji="0" lang="en-US" altLang="zh-CN" sz="3200" b="0" i="0" u="none" strike="noStrike" kern="1200" cap="none" spc="0" normalizeH="0" baseline="0" noProof="0">
                <a:ln>
                  <a:noFill/>
                </a:ln>
                <a:solidFill>
                  <a:srgbClr val="000000"/>
                </a:solidFill>
                <a:effectLst/>
                <a:uLnTx/>
                <a:uFillTx/>
                <a:latin typeface="Times New Roman" panose="02020603050405020304" pitchFamily="18" charset="0"/>
                <a:ea typeface="宋体" charset="-122"/>
                <a:cs typeface="Times New Roman" panose="02020603050405020304" pitchFamily="18" charset="0"/>
              </a:rPr>
              <a:t>bị nội dung </a:t>
            </a:r>
            <a:r>
              <a:rPr kumimoji="0" lang="en-US" altLang="zh-CN" sz="3200" b="0" i="0" u="none" strike="noStrike" kern="1200" cap="none" spc="0" normalizeH="0" baseline="0" noProof="0" smtClean="0">
                <a:ln>
                  <a:noFill/>
                </a:ln>
                <a:solidFill>
                  <a:srgbClr val="000000"/>
                </a:solidFill>
                <a:effectLst/>
                <a:uLnTx/>
                <a:uFillTx/>
                <a:latin typeface="Times New Roman" panose="02020603050405020304" pitchFamily="18" charset="0"/>
                <a:ea typeface="宋体" charset="-122"/>
                <a:cs typeface="Times New Roman" panose="02020603050405020304" pitchFamily="18" charset="0"/>
              </a:rPr>
              <a:t>nói: </a:t>
            </a:r>
            <a:endParaRPr kumimoji="0" lang="zh-CN" altLang="en-US" sz="3200" b="0" i="0" u="none" strike="noStrike" kern="1200" cap="none" spc="0" normalizeH="0" baseline="0" noProof="0">
              <a:ln>
                <a:noFill/>
              </a:ln>
              <a:solidFill>
                <a:srgbClr val="000000"/>
              </a:solidFill>
              <a:effectLst/>
              <a:uLnTx/>
              <a:uFillTx/>
              <a:latin typeface="Times New Roman" panose="02020603050405020304" pitchFamily="18" charset="0"/>
              <a:ea typeface="宋体" charset="-122"/>
              <a:cs typeface="Times New Roman" panose="02020603050405020304" pitchFamily="18" charset="0"/>
            </a:endParaRPr>
          </a:p>
        </p:txBody>
      </p:sp>
      <p:sp>
        <p:nvSpPr>
          <p:cNvPr id="7" name="Text Box 7"/>
          <p:cNvSpPr txBox="1">
            <a:spLocks noChangeArrowheads="1"/>
          </p:cNvSpPr>
          <p:nvPr/>
        </p:nvSpPr>
        <p:spPr bwMode="auto">
          <a:xfrm>
            <a:off x="6204096" y="3308131"/>
            <a:ext cx="715089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500188">
              <a:defRPr sz="3000">
                <a:solidFill>
                  <a:schemeClr val="tx1"/>
                </a:solidFill>
                <a:latin typeface="Arial" charset="0"/>
                <a:ea typeface="宋体" charset="-122"/>
              </a:defRPr>
            </a:lvl1pPr>
            <a:lvl2pPr marL="742950" indent="-285750" defTabSz="1500188">
              <a:defRPr sz="3000">
                <a:solidFill>
                  <a:schemeClr val="tx1"/>
                </a:solidFill>
                <a:latin typeface="Arial" charset="0"/>
                <a:ea typeface="宋体" charset="-122"/>
              </a:defRPr>
            </a:lvl2pPr>
            <a:lvl3pPr marL="1143000" indent="-228600" defTabSz="1500188">
              <a:defRPr sz="3000">
                <a:solidFill>
                  <a:schemeClr val="tx1"/>
                </a:solidFill>
                <a:latin typeface="Arial" charset="0"/>
                <a:ea typeface="宋体" charset="-122"/>
              </a:defRPr>
            </a:lvl3pPr>
            <a:lvl4pPr marL="1600200" indent="-228600" defTabSz="1500188">
              <a:defRPr sz="3000">
                <a:solidFill>
                  <a:schemeClr val="tx1"/>
                </a:solidFill>
                <a:latin typeface="Arial" charset="0"/>
                <a:ea typeface="宋体" charset="-122"/>
              </a:defRPr>
            </a:lvl4pPr>
            <a:lvl5pPr marL="2057400" indent="-228600" defTabSz="1500188">
              <a:defRPr sz="3000">
                <a:solidFill>
                  <a:schemeClr val="tx1"/>
                </a:solidFill>
                <a:latin typeface="Arial" charset="0"/>
                <a:ea typeface="宋体" charset="-122"/>
              </a:defRPr>
            </a:lvl5pPr>
            <a:lvl6pPr marL="2514600" indent="-228600" defTabSz="1500188" eaLnBrk="0" fontAlgn="base" hangingPunct="0">
              <a:spcBef>
                <a:spcPct val="0"/>
              </a:spcBef>
              <a:spcAft>
                <a:spcPct val="0"/>
              </a:spcAft>
              <a:defRPr sz="3000">
                <a:solidFill>
                  <a:schemeClr val="tx1"/>
                </a:solidFill>
                <a:latin typeface="Arial" charset="0"/>
                <a:ea typeface="宋体" charset="-122"/>
              </a:defRPr>
            </a:lvl6pPr>
            <a:lvl7pPr marL="2971800" indent="-228600" defTabSz="1500188" eaLnBrk="0" fontAlgn="base" hangingPunct="0">
              <a:spcBef>
                <a:spcPct val="0"/>
              </a:spcBef>
              <a:spcAft>
                <a:spcPct val="0"/>
              </a:spcAft>
              <a:defRPr sz="3000">
                <a:solidFill>
                  <a:schemeClr val="tx1"/>
                </a:solidFill>
                <a:latin typeface="Arial" charset="0"/>
                <a:ea typeface="宋体" charset="-122"/>
              </a:defRPr>
            </a:lvl7pPr>
            <a:lvl8pPr marL="3429000" indent="-228600" defTabSz="1500188" eaLnBrk="0" fontAlgn="base" hangingPunct="0">
              <a:spcBef>
                <a:spcPct val="0"/>
              </a:spcBef>
              <a:spcAft>
                <a:spcPct val="0"/>
              </a:spcAft>
              <a:defRPr sz="3000">
                <a:solidFill>
                  <a:schemeClr val="tx1"/>
                </a:solidFill>
                <a:latin typeface="Arial" charset="0"/>
                <a:ea typeface="宋体" charset="-122"/>
              </a:defRPr>
            </a:lvl8pPr>
            <a:lvl9pPr marL="3886200" indent="-228600" defTabSz="1500188" eaLnBrk="0" fontAlgn="base" hangingPunct="0">
              <a:spcBef>
                <a:spcPct val="0"/>
              </a:spcBef>
              <a:spcAft>
                <a:spcPct val="0"/>
              </a:spcAft>
              <a:defRPr sz="3000">
                <a:solidFill>
                  <a:schemeClr val="tx1"/>
                </a:solidFill>
                <a:latin typeface="Arial" charset="0"/>
                <a:ea typeface="宋体" charset="-122"/>
              </a:defRPr>
            </a:lvl9pPr>
          </a:lstStyle>
          <a:p>
            <a:pPr lvl="0" eaLnBrk="1" hangingPunct="1">
              <a:spcBef>
                <a:spcPct val="50000"/>
              </a:spcBef>
            </a:pPr>
            <a:r>
              <a:rPr lang="en-US" altLang="zh-CN" sz="3200">
                <a:solidFill>
                  <a:srgbClr val="000000"/>
                </a:solidFill>
                <a:latin typeface="Times New Roman" panose="02020603050405020304" pitchFamily="18" charset="0"/>
                <a:cs typeface="Times New Roman" panose="02020603050405020304" pitchFamily="18" charset="0"/>
              </a:rPr>
              <a:t>– Xác định từ ngữ then chốt và giọng kể thích hợp: </a:t>
            </a:r>
            <a:endParaRPr kumimoji="0" lang="en-US" altLang="zh-CN" sz="3200" b="0" i="0" u="none" strike="noStrike" kern="1200" cap="none" spc="0" normalizeH="0" baseline="0" noProof="0">
              <a:ln>
                <a:noFill/>
              </a:ln>
              <a:solidFill>
                <a:srgbClr val="000000"/>
              </a:solidFill>
              <a:effectLst/>
              <a:uLnTx/>
              <a:uFillTx/>
              <a:latin typeface="Times New Roman" panose="02020603050405020304" pitchFamily="18" charset="0"/>
              <a:ea typeface="宋体" charset="-122"/>
              <a:cs typeface="Times New Roman" panose="02020603050405020304" pitchFamily="18" charset="0"/>
            </a:endParaRPr>
          </a:p>
        </p:txBody>
      </p:sp>
      <p:sp>
        <p:nvSpPr>
          <p:cNvPr id="8" name="Rectangle 7"/>
          <p:cNvSpPr/>
          <p:nvPr/>
        </p:nvSpPr>
        <p:spPr>
          <a:xfrm>
            <a:off x="380072" y="154705"/>
            <a:ext cx="6882012" cy="830997"/>
          </a:xfrm>
          <a:prstGeom prst="rect">
            <a:avLst/>
          </a:prstGeom>
        </p:spPr>
        <p:txBody>
          <a:bodyPr wrap="none">
            <a:spAutoFit/>
          </a:bodyPr>
          <a:lstStyle/>
          <a:p>
            <a:pPr marL="0" marR="0" lvl="0" indent="0" algn="just" defTabSz="914400" rtl="0" eaLnBrk="0" fontAlgn="base" latinLnBrk="0" hangingPunct="0">
              <a:lnSpc>
                <a:spcPct val="150000"/>
              </a:lnSpc>
              <a:spcBef>
                <a:spcPts val="0"/>
              </a:spcBef>
              <a:spcAft>
                <a:spcPts val="0"/>
              </a:spcAft>
              <a:buClrTx/>
              <a:buSzTx/>
              <a:buFontTx/>
              <a:buNone/>
              <a:tabLst/>
              <a:defRPr/>
            </a:pPr>
            <a:r>
              <a:rPr kumimoji="0" lang="vi-VN" sz="3200" b="1" i="0" u="none" strike="noStrike" kern="1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mn-cs"/>
              </a:rPr>
              <a:t>b.  Chuẩn bị nội dung nói và tập </a:t>
            </a:r>
            <a:r>
              <a:rPr kumimoji="0" lang="vi-VN" sz="3200" b="1" i="0" u="none" strike="noStrike" kern="100" cap="none" spc="0" normalizeH="0" baseline="0" noProof="0" smtClean="0">
                <a:ln>
                  <a:noFill/>
                </a:ln>
                <a:solidFill>
                  <a:srgbClr val="000000"/>
                </a:solidFill>
                <a:effectLst/>
                <a:uLnTx/>
                <a:uFillTx/>
                <a:latin typeface="Times New Roman" panose="02020603050405020304" pitchFamily="18" charset="0"/>
                <a:ea typeface="SimSun" panose="02010600030101010101" pitchFamily="2" charset="-122"/>
                <a:cs typeface="+mn-cs"/>
              </a:rPr>
              <a:t>luyện</a:t>
            </a:r>
            <a:endParaRPr kumimoji="0" lang="vi-VN" sz="3200" b="1" i="0" u="none" strike="noStrike" kern="1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mn-cs"/>
            </a:endParaRPr>
          </a:p>
        </p:txBody>
      </p:sp>
      <p:sp>
        <p:nvSpPr>
          <p:cNvPr id="2" name="Rectangle 1"/>
          <p:cNvSpPr/>
          <p:nvPr/>
        </p:nvSpPr>
        <p:spPr>
          <a:xfrm>
            <a:off x="6395035" y="4182939"/>
            <a:ext cx="7163803" cy="1015663"/>
          </a:xfrm>
          <a:prstGeom prst="rect">
            <a:avLst/>
          </a:prstGeom>
        </p:spPr>
        <p:txBody>
          <a:bodyPr wrap="square">
            <a:spAutoFit/>
          </a:bodyPr>
          <a:lstStyle/>
          <a:p>
            <a:pPr lvl="0" algn="just"/>
            <a:r>
              <a:rPr kumimoji="0" lang="vi-VN" sz="3000" b="0" i="0" u="none" strike="noStrike" kern="1200" cap="none" spc="0" normalizeH="0" baseline="0" noProof="0">
                <a:ln>
                  <a:noFill/>
                </a:ln>
                <a:solidFill>
                  <a:srgbClr val="333333"/>
                </a:solidFill>
                <a:effectLst/>
                <a:uLnTx/>
                <a:uFillTx/>
                <a:latin typeface="Times New Roman" panose="02020603050405020304" pitchFamily="18" charset="0"/>
                <a:ea typeface="宋体" charset="-122"/>
                <a:cs typeface="Times New Roman" panose="02020603050405020304" pitchFamily="18" charset="0"/>
              </a:rPr>
              <a:t>+ </a:t>
            </a:r>
            <a:r>
              <a:rPr lang="en-US" smtClean="0">
                <a:solidFill>
                  <a:srgbClr val="333333"/>
                </a:solidFill>
                <a:latin typeface="Times New Roman" panose="02020603050405020304" pitchFamily="18" charset="0"/>
                <a:cs typeface="Times New Roman" panose="02020603050405020304" pitchFamily="18" charset="0"/>
              </a:rPr>
              <a:t>Nhớ </a:t>
            </a:r>
            <a:r>
              <a:rPr lang="en-US">
                <a:solidFill>
                  <a:srgbClr val="333333"/>
                </a:solidFill>
                <a:latin typeface="Times New Roman" panose="02020603050405020304" pitchFamily="18" charset="0"/>
                <a:cs typeface="Times New Roman" panose="02020603050405020304" pitchFamily="18" charset="0"/>
              </a:rPr>
              <a:t>chính xác các từ ngữ chỉ thời gian, địa điểm diễn ra câu chuyện; </a:t>
            </a:r>
          </a:p>
        </p:txBody>
      </p:sp>
      <p:sp>
        <p:nvSpPr>
          <p:cNvPr id="9" name="Rectangle 8"/>
          <p:cNvSpPr/>
          <p:nvPr/>
        </p:nvSpPr>
        <p:spPr>
          <a:xfrm>
            <a:off x="6476121" y="5198602"/>
            <a:ext cx="7163803" cy="1015663"/>
          </a:xfrm>
          <a:prstGeom prst="rect">
            <a:avLst/>
          </a:prstGeom>
        </p:spPr>
        <p:txBody>
          <a:bodyPr wrap="square">
            <a:spAutoFit/>
          </a:bodyPr>
          <a:lstStyle/>
          <a:p>
            <a:pPr lvl="0" algn="just"/>
            <a:r>
              <a:rPr kumimoji="0" lang="en-US" sz="3000" b="0" i="0" u="none" strike="noStrike" kern="1200" cap="none" spc="0" normalizeH="0" baseline="0" noProof="0" smtClean="0">
                <a:ln>
                  <a:noFill/>
                </a:ln>
                <a:solidFill>
                  <a:srgbClr val="333333"/>
                </a:solidFill>
                <a:effectLst/>
                <a:uLnTx/>
                <a:uFillTx/>
                <a:latin typeface="Times New Roman" panose="02020603050405020304" pitchFamily="18" charset="0"/>
                <a:ea typeface="宋体" charset="-122"/>
                <a:cs typeface="Times New Roman" panose="02020603050405020304" pitchFamily="18" charset="0"/>
              </a:rPr>
              <a:t>+ </a:t>
            </a:r>
            <a:r>
              <a:rPr lang="en-US" smtClean="0">
                <a:solidFill>
                  <a:srgbClr val="333333"/>
                </a:solidFill>
                <a:latin typeface="Times New Roman" panose="02020603050405020304" pitchFamily="18" charset="0"/>
                <a:cs typeface="Times New Roman" panose="02020603050405020304" pitchFamily="18" charset="0"/>
              </a:rPr>
              <a:t>Xác </a:t>
            </a:r>
            <a:r>
              <a:rPr lang="en-US">
                <a:solidFill>
                  <a:srgbClr val="333333"/>
                </a:solidFill>
                <a:latin typeface="Times New Roman" panose="02020603050405020304" pitchFamily="18" charset="0"/>
                <a:cs typeface="Times New Roman" panose="02020603050405020304" pitchFamily="18" charset="0"/>
              </a:rPr>
              <a:t>định đúng những lời nói quan trọng của nhân vật để không bỏ qua khi kể lại; </a:t>
            </a:r>
          </a:p>
        </p:txBody>
      </p:sp>
      <p:pic>
        <p:nvPicPr>
          <p:cNvPr id="3" name="Picture 2"/>
          <p:cNvPicPr>
            <a:picLocks noChangeAspect="1"/>
          </p:cNvPicPr>
          <p:nvPr/>
        </p:nvPicPr>
        <p:blipFill>
          <a:blip r:embed="rId6"/>
          <a:stretch>
            <a:fillRect/>
          </a:stretch>
        </p:blipFill>
        <p:spPr>
          <a:xfrm>
            <a:off x="13800722" y="5334532"/>
            <a:ext cx="2847975" cy="2765010"/>
          </a:xfrm>
          <a:prstGeom prst="rect">
            <a:avLst/>
          </a:prstGeom>
        </p:spPr>
      </p:pic>
      <p:pic>
        <p:nvPicPr>
          <p:cNvPr id="4" name="Picture 3"/>
          <p:cNvPicPr>
            <a:picLocks noChangeAspect="1"/>
          </p:cNvPicPr>
          <p:nvPr/>
        </p:nvPicPr>
        <p:blipFill>
          <a:blip r:embed="rId7"/>
          <a:stretch>
            <a:fillRect/>
          </a:stretch>
        </p:blipFill>
        <p:spPr>
          <a:xfrm>
            <a:off x="10217944" y="7245100"/>
            <a:ext cx="3133474" cy="2144072"/>
          </a:xfrm>
          <a:prstGeom prst="rect">
            <a:avLst/>
          </a:prstGeom>
        </p:spPr>
      </p:pic>
      <p:pic>
        <p:nvPicPr>
          <p:cNvPr id="5" name="Picture 4"/>
          <p:cNvPicPr>
            <a:picLocks noChangeAspect="1"/>
          </p:cNvPicPr>
          <p:nvPr/>
        </p:nvPicPr>
        <p:blipFill>
          <a:blip r:embed="rId8"/>
          <a:stretch>
            <a:fillRect/>
          </a:stretch>
        </p:blipFill>
        <p:spPr>
          <a:xfrm>
            <a:off x="6643186" y="7450404"/>
            <a:ext cx="2571750" cy="1771650"/>
          </a:xfrm>
          <a:prstGeom prst="rect">
            <a:avLst/>
          </a:prstGeom>
        </p:spPr>
      </p:pic>
      <p:sp>
        <p:nvSpPr>
          <p:cNvPr id="13" name="Rectangle 12"/>
          <p:cNvSpPr/>
          <p:nvPr/>
        </p:nvSpPr>
        <p:spPr>
          <a:xfrm>
            <a:off x="6475785" y="6214265"/>
            <a:ext cx="7163803" cy="1015663"/>
          </a:xfrm>
          <a:prstGeom prst="rect">
            <a:avLst/>
          </a:prstGeom>
        </p:spPr>
        <p:txBody>
          <a:bodyPr wrap="square">
            <a:spAutoFit/>
          </a:bodyPr>
          <a:lstStyle/>
          <a:p>
            <a:pPr lvl="0" algn="just"/>
            <a:r>
              <a:rPr kumimoji="0" lang="en-US" sz="3000" b="0" i="0" u="none" strike="noStrike" kern="1200" cap="none" spc="0" normalizeH="0" baseline="0" noProof="0" smtClean="0">
                <a:ln>
                  <a:noFill/>
                </a:ln>
                <a:solidFill>
                  <a:srgbClr val="333333"/>
                </a:solidFill>
                <a:effectLst/>
                <a:uLnTx/>
                <a:uFillTx/>
                <a:latin typeface="Times New Roman" panose="02020603050405020304" pitchFamily="18" charset="0"/>
                <a:ea typeface="宋体" charset="-122"/>
                <a:cs typeface="Times New Roman" panose="02020603050405020304" pitchFamily="18" charset="0"/>
              </a:rPr>
              <a:t>+ </a:t>
            </a:r>
            <a:r>
              <a:rPr lang="en-US" smtClean="0">
                <a:solidFill>
                  <a:srgbClr val="333333"/>
                </a:solidFill>
                <a:latin typeface="Times New Roman" panose="02020603050405020304" pitchFamily="18" charset="0"/>
                <a:cs typeface="Times New Roman" panose="02020603050405020304" pitchFamily="18" charset="0"/>
              </a:rPr>
              <a:t>Chọn </a:t>
            </a:r>
            <a:r>
              <a:rPr lang="en-US">
                <a:solidFill>
                  <a:srgbClr val="333333"/>
                </a:solidFill>
                <a:latin typeface="Times New Roman" panose="02020603050405020304" pitchFamily="18" charset="0"/>
                <a:cs typeface="Times New Roman" panose="02020603050405020304" pitchFamily="18" charset="0"/>
              </a:rPr>
              <a:t>giọng kể phù hợp với nội dung của câu chuyện (sôi nổi, hào hứng, trầm lắng</a:t>
            </a:r>
            <a:r>
              <a:rPr lang="en-US" smtClean="0">
                <a:solidFill>
                  <a:srgbClr val="333333"/>
                </a:solidFill>
                <a:latin typeface="Times New Roman" panose="02020603050405020304" pitchFamily="18" charset="0"/>
                <a:cs typeface="Times New Roman" panose="02020603050405020304" pitchFamily="18" charset="0"/>
              </a:rPr>
              <a:t>,…)</a:t>
            </a:r>
            <a:endParaRPr lang="en-US">
              <a:solidFill>
                <a:srgbClr val="33333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574148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103"/>
                                        </p:tgtEl>
                                        <p:attrNameLst>
                                          <p:attrName>style.visibility</p:attrName>
                                        </p:attrNameLst>
                                      </p:cBhvr>
                                      <p:to>
                                        <p:strVal val="visible"/>
                                      </p:to>
                                    </p:set>
                                    <p:animEffect transition="in" filter="barn(inVertical)">
                                      <p:cBhvr>
                                        <p:cTn id="12" dur="500"/>
                                        <p:tgtEl>
                                          <p:spTgt spid="410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barn(inVertical)">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par>
                                <p:cTn id="28" presetID="16" presetClass="entr" presetSubtype="21"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arn(inVertical)">
                                      <p:cBhvr>
                                        <p:cTn id="30" dur="500"/>
                                        <p:tgtEl>
                                          <p:spTgt spid="4"/>
                                        </p:tgtEl>
                                      </p:cBhvr>
                                    </p:animEffect>
                                  </p:childTnLst>
                                </p:cTn>
                              </p:par>
                              <p:par>
                                <p:cTn id="31" presetID="16" presetClass="entr" presetSubtype="21"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arn(inVertical)">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arn(inVertical)">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p:bldP spid="7" grpId="0"/>
      <p:bldP spid="8" grpId="0"/>
      <p:bldP spid="9"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89888"/>
            <a:ext cx="16778288"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84613"/>
            <a:ext cx="7200900"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6213" y="-3175"/>
            <a:ext cx="11522075" cy="947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1"/>
          <p:cNvSpPr txBox="1"/>
          <p:nvPr/>
        </p:nvSpPr>
        <p:spPr>
          <a:xfrm>
            <a:off x="7235753" y="4966494"/>
            <a:ext cx="6497613" cy="1717778"/>
          </a:xfrm>
          <a:prstGeom prst="rect">
            <a:avLst/>
          </a:prstGeom>
          <a:noFill/>
        </p:spPr>
        <p:txBody>
          <a:bodyPr wrap="none" rtlCol="0">
            <a:spAutoFit/>
          </a:bodyPr>
          <a:lstStyle/>
          <a:p>
            <a:pPr>
              <a:lnSpc>
                <a:spcPct val="150000"/>
              </a:lnSpc>
            </a:pPr>
            <a:r>
              <a:rPr lang="en-US" altLang="zh-CN" sz="8000" b="1" spc="160" dirty="0" smtClean="0">
                <a:solidFill>
                  <a:srgbClr val="7AC6FF"/>
                </a:solidFill>
                <a:latin typeface="Times New Roman" pitchFamily="18" charset="0"/>
                <a:ea typeface="新蒂下午茶基本版" panose="03000600000000000000" charset="-122"/>
                <a:cs typeface="Times New Roman" pitchFamily="18" charset="0"/>
                <a:sym typeface="+mn-lt"/>
              </a:rPr>
              <a:t>KHỞI ĐỘNG</a:t>
            </a:r>
            <a:endParaRPr lang="zh-CN" altLang="en-US" sz="8000" b="1" spc="160" dirty="0">
              <a:solidFill>
                <a:srgbClr val="7AC6FF"/>
              </a:solidFill>
              <a:latin typeface="Times New Roman" pitchFamily="18" charset="0"/>
              <a:ea typeface="新蒂下午茶基本版" panose="03000600000000000000" charset="-122"/>
              <a:cs typeface="Times New Roman" pitchFamily="18" charset="0"/>
              <a:sym typeface="+mn-lt"/>
            </a:endParaRPr>
          </a:p>
        </p:txBody>
      </p:sp>
    </p:spTree>
    <p:extLst>
      <p:ext uri="{BB962C8B-B14F-4D97-AF65-F5344CB8AC3E}">
        <p14:creationId xmlns:p14="http://schemas.microsoft.com/office/powerpoint/2010/main" val="308568754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ppt_x"/>
                                          </p:val>
                                        </p:tav>
                                        <p:tav tm="100000">
                                          <p:val>
                                            <p:strVal val="#ppt_x"/>
                                          </p:val>
                                        </p:tav>
                                      </p:tavLst>
                                    </p:anim>
                                    <p:anim calcmode="lin" valueType="num">
                                      <p:cBhvr additive="base">
                                        <p:cTn id="8" dur="500" fill="hold"/>
                                        <p:tgtEl>
                                          <p:spTgt spid="410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53" presetClass="entr" presetSubtype="0" fill="hold" nodeType="afterEffect">
                                  <p:stCondLst>
                                    <p:cond delay="0"/>
                                  </p:stCondLst>
                                  <p:childTnLst>
                                    <p:set>
                                      <p:cBhvr>
                                        <p:cTn id="11" dur="1" fill="hold">
                                          <p:stCondLst>
                                            <p:cond delay="0"/>
                                          </p:stCondLst>
                                        </p:cTn>
                                        <p:tgtEl>
                                          <p:spTgt spid="4102"/>
                                        </p:tgtEl>
                                        <p:attrNameLst>
                                          <p:attrName>style.visibility</p:attrName>
                                        </p:attrNameLst>
                                      </p:cBhvr>
                                      <p:to>
                                        <p:strVal val="visible"/>
                                      </p:to>
                                    </p:set>
                                    <p:anim calcmode="lin" valueType="num">
                                      <p:cBhvr>
                                        <p:cTn id="12" dur="500" fill="hold"/>
                                        <p:tgtEl>
                                          <p:spTgt spid="4102"/>
                                        </p:tgtEl>
                                        <p:attrNameLst>
                                          <p:attrName>ppt_w</p:attrName>
                                        </p:attrNameLst>
                                      </p:cBhvr>
                                      <p:tavLst>
                                        <p:tav tm="0">
                                          <p:val>
                                            <p:fltVal val="0"/>
                                          </p:val>
                                        </p:tav>
                                        <p:tav tm="100000">
                                          <p:val>
                                            <p:strVal val="#ppt_w"/>
                                          </p:val>
                                        </p:tav>
                                      </p:tavLst>
                                    </p:anim>
                                    <p:anim calcmode="lin" valueType="num">
                                      <p:cBhvr>
                                        <p:cTn id="13" dur="500" fill="hold"/>
                                        <p:tgtEl>
                                          <p:spTgt spid="4102"/>
                                        </p:tgtEl>
                                        <p:attrNameLst>
                                          <p:attrName>ppt_h</p:attrName>
                                        </p:attrNameLst>
                                      </p:cBhvr>
                                      <p:tavLst>
                                        <p:tav tm="0">
                                          <p:val>
                                            <p:fltVal val="0"/>
                                          </p:val>
                                        </p:tav>
                                        <p:tav tm="100000">
                                          <p:val>
                                            <p:strVal val="#ppt_h"/>
                                          </p:val>
                                        </p:tav>
                                      </p:tavLst>
                                    </p:anim>
                                    <p:animEffect transition="in" filter="fade">
                                      <p:cBhvr>
                                        <p:cTn id="14" dur="500"/>
                                        <p:tgtEl>
                                          <p:spTgt spid="4102"/>
                                        </p:tgtEl>
                                      </p:cBhvr>
                                    </p:animEffect>
                                  </p:childTnLst>
                                </p:cTn>
                              </p:par>
                            </p:childTnLst>
                          </p:cTn>
                        </p:par>
                        <p:par>
                          <p:cTn id="15" fill="hold" nodeType="afterGroup">
                            <p:stCondLst>
                              <p:cond delay="1000"/>
                            </p:stCondLst>
                            <p:childTnLst>
                              <p:par>
                                <p:cTn id="16" presetID="15" presetClass="entr" presetSubtype="0" fill="hold" nodeType="afterEffect">
                                  <p:stCondLst>
                                    <p:cond delay="0"/>
                                  </p:stCondLst>
                                  <p:childTnLst>
                                    <p:set>
                                      <p:cBhvr>
                                        <p:cTn id="17" dur="1" fill="hold">
                                          <p:stCondLst>
                                            <p:cond delay="0"/>
                                          </p:stCondLst>
                                        </p:cTn>
                                        <p:tgtEl>
                                          <p:spTgt spid="4101"/>
                                        </p:tgtEl>
                                        <p:attrNameLst>
                                          <p:attrName>style.visibility</p:attrName>
                                        </p:attrNameLst>
                                      </p:cBhvr>
                                      <p:to>
                                        <p:strVal val="visible"/>
                                      </p:to>
                                    </p:set>
                                    <p:anim calcmode="lin" valueType="num">
                                      <p:cBhvr>
                                        <p:cTn id="18" dur="1000" fill="hold"/>
                                        <p:tgtEl>
                                          <p:spTgt spid="4101"/>
                                        </p:tgtEl>
                                        <p:attrNameLst>
                                          <p:attrName>ppt_w</p:attrName>
                                        </p:attrNameLst>
                                      </p:cBhvr>
                                      <p:tavLst>
                                        <p:tav tm="0">
                                          <p:val>
                                            <p:fltVal val="0"/>
                                          </p:val>
                                        </p:tav>
                                        <p:tav tm="100000">
                                          <p:val>
                                            <p:strVal val="#ppt_w"/>
                                          </p:val>
                                        </p:tav>
                                      </p:tavLst>
                                    </p:anim>
                                    <p:anim calcmode="lin" valueType="num">
                                      <p:cBhvr>
                                        <p:cTn id="19" dur="1000" fill="hold"/>
                                        <p:tgtEl>
                                          <p:spTgt spid="4101"/>
                                        </p:tgtEl>
                                        <p:attrNameLst>
                                          <p:attrName>ppt_h</p:attrName>
                                        </p:attrNameLst>
                                      </p:cBhvr>
                                      <p:tavLst>
                                        <p:tav tm="0">
                                          <p:val>
                                            <p:fltVal val="0"/>
                                          </p:val>
                                        </p:tav>
                                        <p:tav tm="100000">
                                          <p:val>
                                            <p:strVal val="#ppt_h"/>
                                          </p:val>
                                        </p:tav>
                                      </p:tavLst>
                                    </p:anim>
                                    <p:anim calcmode="lin" valueType="num">
                                      <p:cBhvr>
                                        <p:cTn id="20" dur="1000" fill="hold"/>
                                        <p:tgtEl>
                                          <p:spTgt spid="4101"/>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4101"/>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2000"/>
                            </p:stCondLst>
                            <p:childTnLst>
                              <p:par>
                                <p:cTn id="23" presetID="17" presetClass="entr" presetSubtype="10" fill="hold" grpId="0" nodeType="afterEffect">
                                  <p:stCondLst>
                                    <p:cond delay="0"/>
                                  </p:stCondLst>
                                  <p:iterate type="lt">
                                    <p:tmPct val="10000"/>
                                  </p:iterate>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7" name="Picture 5" descr="1-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5622925"/>
            <a:ext cx="17102138" cy="385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6" descr="1-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18344" y="0"/>
            <a:ext cx="3005137"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7" descr="1-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3922713"/>
            <a:ext cx="5986462" cy="555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1838" y="242094"/>
            <a:ext cx="7018268" cy="830997"/>
          </a:xfrm>
          <a:prstGeom prst="rect">
            <a:avLst/>
          </a:prstGeom>
        </p:spPr>
        <p:txBody>
          <a:bodyPr wrap="none">
            <a:spAutoFit/>
          </a:bodyPr>
          <a:lstStyle/>
          <a:p>
            <a:pPr marL="0" marR="0" algn="just">
              <a:lnSpc>
                <a:spcPct val="150000"/>
              </a:lnSpc>
              <a:spcBef>
                <a:spcPts val="0"/>
              </a:spcBef>
              <a:spcAft>
                <a:spcPts val="0"/>
              </a:spcAft>
            </a:pPr>
            <a:r>
              <a:rPr lang="en-US" sz="3200" b="1" kern="100">
                <a:latin typeface="Times New Roman" panose="02020603050405020304" pitchFamily="18" charset="0"/>
                <a:ea typeface="SimSun" panose="02010600030101010101" pitchFamily="2" charset="-122"/>
              </a:rPr>
              <a:t>b.  Chuẩn bị nội dung nói và tập </a:t>
            </a:r>
            <a:r>
              <a:rPr lang="en-US" sz="3200" b="1" kern="100" smtClean="0">
                <a:latin typeface="Times New Roman" panose="02020603050405020304" pitchFamily="18" charset="0"/>
                <a:ea typeface="SimSun" panose="02010600030101010101" pitchFamily="2" charset="-122"/>
              </a:rPr>
              <a:t>luyện</a:t>
            </a:r>
            <a:endParaRPr lang="en-US" sz="3200" b="1" kern="100">
              <a:effectLst/>
              <a:latin typeface="Times New Roman" panose="02020603050405020304" pitchFamily="18" charset="0"/>
              <a:ea typeface="SimSun" panose="02010600030101010101" pitchFamily="2" charset="-122"/>
            </a:endParaRPr>
          </a:p>
        </p:txBody>
      </p:sp>
      <p:sp>
        <p:nvSpPr>
          <p:cNvPr id="4" name="Rectangle 3"/>
          <p:cNvSpPr/>
          <p:nvPr/>
        </p:nvSpPr>
        <p:spPr>
          <a:xfrm>
            <a:off x="483478" y="1720880"/>
            <a:ext cx="8388350" cy="553998"/>
          </a:xfrm>
          <a:prstGeom prst="rect">
            <a:avLst/>
          </a:prstGeom>
        </p:spPr>
        <p:txBody>
          <a:bodyPr>
            <a:spAutoFit/>
          </a:bodyPr>
          <a:lstStyle/>
          <a:p>
            <a:pPr algn="just"/>
            <a:r>
              <a:rPr lang="vi-VN" smtClean="0">
                <a:latin typeface="Times New Roman" panose="02020603050405020304" pitchFamily="18" charset="0"/>
                <a:cs typeface="Times New Roman" panose="02020603050405020304" pitchFamily="18" charset="0"/>
              </a:rPr>
              <a:t>– </a:t>
            </a:r>
            <a:r>
              <a:rPr lang="vi-VN">
                <a:latin typeface="Times New Roman" panose="02020603050405020304" pitchFamily="18" charset="0"/>
                <a:cs typeface="Times New Roman" panose="02020603050405020304" pitchFamily="18" charset="0"/>
              </a:rPr>
              <a:t>Tập luyện một mình hoặc cùng bạn bè, người thân. </a:t>
            </a:r>
          </a:p>
        </p:txBody>
      </p:sp>
      <p:sp>
        <p:nvSpPr>
          <p:cNvPr id="11" name="Rectangle 10"/>
          <p:cNvSpPr/>
          <p:nvPr/>
        </p:nvSpPr>
        <p:spPr>
          <a:xfrm>
            <a:off x="235744" y="1012269"/>
            <a:ext cx="2387770" cy="830997"/>
          </a:xfrm>
          <a:prstGeom prst="rect">
            <a:avLst/>
          </a:prstGeom>
        </p:spPr>
        <p:txBody>
          <a:bodyPr wrap="none">
            <a:spAutoFit/>
          </a:bodyPr>
          <a:lstStyle/>
          <a:p>
            <a:pPr marL="0" marR="0" algn="just">
              <a:lnSpc>
                <a:spcPct val="150000"/>
              </a:lnSpc>
              <a:spcBef>
                <a:spcPts val="0"/>
              </a:spcBef>
              <a:spcAft>
                <a:spcPts val="0"/>
              </a:spcAft>
            </a:pPr>
            <a:r>
              <a:rPr lang="en-US" sz="3200" b="1" kern="100" smtClean="0">
                <a:latin typeface="Times New Roman" panose="02020603050405020304" pitchFamily="18" charset="0"/>
                <a:ea typeface="SimSun" panose="02010600030101010101" pitchFamily="2" charset="-122"/>
              </a:rPr>
              <a:t>* Tập luyện:</a:t>
            </a:r>
            <a:endParaRPr lang="en-US" sz="3200" b="1" kern="100">
              <a:effectLst/>
              <a:latin typeface="Times New Roman" panose="02020603050405020304" pitchFamily="18" charset="0"/>
              <a:ea typeface="SimSun" panose="02010600030101010101" pitchFamily="2" charset="-122"/>
            </a:endParaRPr>
          </a:p>
        </p:txBody>
      </p:sp>
      <p:sp>
        <p:nvSpPr>
          <p:cNvPr id="5" name="Rectangle 4"/>
          <p:cNvSpPr/>
          <p:nvPr/>
        </p:nvSpPr>
        <p:spPr>
          <a:xfrm>
            <a:off x="510423" y="2821797"/>
            <a:ext cx="8388350" cy="1477328"/>
          </a:xfrm>
          <a:prstGeom prst="rect">
            <a:avLst/>
          </a:prstGeom>
        </p:spPr>
        <p:txBody>
          <a:bodyPr>
            <a:spAutoFit/>
          </a:bodyPr>
          <a:lstStyle/>
          <a:p>
            <a:pPr lvl="0" algn="just"/>
            <a:r>
              <a:rPr lang="vi-VN">
                <a:solidFill>
                  <a:srgbClr val="000000"/>
                </a:solidFill>
                <a:latin typeface="Times New Roman" panose="02020603050405020304" pitchFamily="18" charset="0"/>
                <a:cs typeface="Times New Roman" panose="02020603050405020304" pitchFamily="18" charset="0"/>
              </a:rPr>
              <a:t>– Có thể lựa chọn và sử dụng thêm các phương tiện hỗ trợ nếu thấy cần thiết (âm nhạc, tranh ảnh, bản trình chiếu, đạo cụ,…).</a:t>
            </a:r>
            <a:endParaRPr lang="en-US">
              <a:solidFill>
                <a:srgbClr val="000000"/>
              </a:solidFill>
              <a:latin typeface="Times New Roman" panose="02020603050405020304" pitchFamily="18" charset="0"/>
              <a:cs typeface="Times New Roman" panose="02020603050405020304" pitchFamily="18" charset="0"/>
            </a:endParaRPr>
          </a:p>
        </p:txBody>
      </p:sp>
      <p:pic>
        <p:nvPicPr>
          <p:cNvPr id="13" name="Picture 7" descr="1-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7219" y="2846387"/>
            <a:ext cx="5986462" cy="555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000">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33797"/>
                                        </p:tgtEl>
                                        <p:attrNameLst>
                                          <p:attrName>style.visibility</p:attrName>
                                        </p:attrNameLst>
                                      </p:cBhvr>
                                      <p:to>
                                        <p:strVal val="visible"/>
                                      </p:to>
                                    </p:set>
                                    <p:animEffect transition="in" filter="fade">
                                      <p:cBhvr>
                                        <p:cTn id="7" dur="1000"/>
                                        <p:tgtEl>
                                          <p:spTgt spid="33797"/>
                                        </p:tgtEl>
                                      </p:cBhvr>
                                    </p:animEffect>
                                    <p:anim calcmode="lin" valueType="num">
                                      <p:cBhvr>
                                        <p:cTn id="8" dur="1000" fill="hold"/>
                                        <p:tgtEl>
                                          <p:spTgt spid="33797"/>
                                        </p:tgtEl>
                                        <p:attrNameLst>
                                          <p:attrName>ppt_x</p:attrName>
                                        </p:attrNameLst>
                                      </p:cBhvr>
                                      <p:tavLst>
                                        <p:tav tm="0">
                                          <p:val>
                                            <p:strVal val="#ppt_x"/>
                                          </p:val>
                                        </p:tav>
                                        <p:tav tm="100000">
                                          <p:val>
                                            <p:strVal val="#ppt_x"/>
                                          </p:val>
                                        </p:tav>
                                      </p:tavLst>
                                    </p:anim>
                                    <p:anim calcmode="lin" valueType="num">
                                      <p:cBhvr>
                                        <p:cTn id="9" dur="1000" fill="hold"/>
                                        <p:tgtEl>
                                          <p:spTgt spid="3379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89888"/>
            <a:ext cx="16778288"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84613"/>
            <a:ext cx="7200900"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7944" y="-291306"/>
            <a:ext cx="11522075" cy="947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1"/>
          <p:cNvSpPr txBox="1"/>
          <p:nvPr/>
        </p:nvSpPr>
        <p:spPr>
          <a:xfrm>
            <a:off x="7235753" y="4966494"/>
            <a:ext cx="9196620" cy="1938992"/>
          </a:xfrm>
          <a:prstGeom prst="rect">
            <a:avLst/>
          </a:prstGeom>
          <a:noFill/>
        </p:spPr>
        <p:txBody>
          <a:bodyPr wrap="none" rtlCol="0">
            <a:spAutoFit/>
          </a:bodyPr>
          <a:lstStyle/>
          <a:p>
            <a:pPr lvl="0">
              <a:lnSpc>
                <a:spcPct val="150000"/>
              </a:lnSpc>
            </a:pPr>
            <a:r>
              <a:rPr lang="en-US" altLang="zh-CN" sz="8000" b="1" spc="160">
                <a:solidFill>
                  <a:srgbClr val="7AC6FF"/>
                </a:solidFill>
                <a:latin typeface="Times New Roman" pitchFamily="18" charset="0"/>
                <a:ea typeface="新蒂下午茶基本版" panose="03000600000000000000" charset="-122"/>
                <a:cs typeface="Times New Roman" pitchFamily="18" charset="0"/>
                <a:sym typeface="+mn-lt"/>
              </a:rPr>
              <a:t>2. Trình bày bài </a:t>
            </a:r>
            <a:r>
              <a:rPr lang="en-US" altLang="zh-CN" sz="8000" b="1" spc="160" smtClean="0">
                <a:solidFill>
                  <a:srgbClr val="7AC6FF"/>
                </a:solidFill>
                <a:latin typeface="Times New Roman" pitchFamily="18" charset="0"/>
                <a:ea typeface="新蒂下午茶基本版" panose="03000600000000000000" charset="-122"/>
                <a:cs typeface="Times New Roman" pitchFamily="18" charset="0"/>
                <a:sym typeface="+mn-lt"/>
              </a:rPr>
              <a:t>nói</a:t>
            </a:r>
            <a:endParaRPr kumimoji="0" lang="zh-CN" altLang="en-US" sz="8000" b="1" i="0" u="none" strike="noStrike" kern="1200" cap="none" spc="160" normalizeH="0" baseline="0" noProof="0" dirty="0">
              <a:ln>
                <a:noFill/>
              </a:ln>
              <a:solidFill>
                <a:srgbClr val="7AC6FF"/>
              </a:solidFill>
              <a:effectLst/>
              <a:uLnTx/>
              <a:uFillTx/>
              <a:latin typeface="Times New Roman" pitchFamily="18" charset="0"/>
              <a:ea typeface="新蒂下午茶基本版" panose="03000600000000000000" charset="-122"/>
              <a:cs typeface="Times New Roman" pitchFamily="18" charset="0"/>
              <a:sym typeface="+mn-lt"/>
            </a:endParaRPr>
          </a:p>
        </p:txBody>
      </p:sp>
    </p:spTree>
    <p:extLst>
      <p:ext uri="{BB962C8B-B14F-4D97-AF65-F5344CB8AC3E}">
        <p14:creationId xmlns:p14="http://schemas.microsoft.com/office/powerpoint/2010/main" val="214885533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ppt_x"/>
                                          </p:val>
                                        </p:tav>
                                        <p:tav tm="100000">
                                          <p:val>
                                            <p:strVal val="#ppt_x"/>
                                          </p:val>
                                        </p:tav>
                                      </p:tavLst>
                                    </p:anim>
                                    <p:anim calcmode="lin" valueType="num">
                                      <p:cBhvr additive="base">
                                        <p:cTn id="8" dur="500" fill="hold"/>
                                        <p:tgtEl>
                                          <p:spTgt spid="410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53" presetClass="entr" presetSubtype="0" fill="hold" nodeType="afterEffect">
                                  <p:stCondLst>
                                    <p:cond delay="0"/>
                                  </p:stCondLst>
                                  <p:childTnLst>
                                    <p:set>
                                      <p:cBhvr>
                                        <p:cTn id="11" dur="1" fill="hold">
                                          <p:stCondLst>
                                            <p:cond delay="0"/>
                                          </p:stCondLst>
                                        </p:cTn>
                                        <p:tgtEl>
                                          <p:spTgt spid="4102"/>
                                        </p:tgtEl>
                                        <p:attrNameLst>
                                          <p:attrName>style.visibility</p:attrName>
                                        </p:attrNameLst>
                                      </p:cBhvr>
                                      <p:to>
                                        <p:strVal val="visible"/>
                                      </p:to>
                                    </p:set>
                                    <p:anim calcmode="lin" valueType="num">
                                      <p:cBhvr>
                                        <p:cTn id="12" dur="500" fill="hold"/>
                                        <p:tgtEl>
                                          <p:spTgt spid="4102"/>
                                        </p:tgtEl>
                                        <p:attrNameLst>
                                          <p:attrName>ppt_w</p:attrName>
                                        </p:attrNameLst>
                                      </p:cBhvr>
                                      <p:tavLst>
                                        <p:tav tm="0">
                                          <p:val>
                                            <p:fltVal val="0"/>
                                          </p:val>
                                        </p:tav>
                                        <p:tav tm="100000">
                                          <p:val>
                                            <p:strVal val="#ppt_w"/>
                                          </p:val>
                                        </p:tav>
                                      </p:tavLst>
                                    </p:anim>
                                    <p:anim calcmode="lin" valueType="num">
                                      <p:cBhvr>
                                        <p:cTn id="13" dur="500" fill="hold"/>
                                        <p:tgtEl>
                                          <p:spTgt spid="4102"/>
                                        </p:tgtEl>
                                        <p:attrNameLst>
                                          <p:attrName>ppt_h</p:attrName>
                                        </p:attrNameLst>
                                      </p:cBhvr>
                                      <p:tavLst>
                                        <p:tav tm="0">
                                          <p:val>
                                            <p:fltVal val="0"/>
                                          </p:val>
                                        </p:tav>
                                        <p:tav tm="100000">
                                          <p:val>
                                            <p:strVal val="#ppt_h"/>
                                          </p:val>
                                        </p:tav>
                                      </p:tavLst>
                                    </p:anim>
                                    <p:animEffect transition="in" filter="fade">
                                      <p:cBhvr>
                                        <p:cTn id="14" dur="500"/>
                                        <p:tgtEl>
                                          <p:spTgt spid="4102"/>
                                        </p:tgtEl>
                                      </p:cBhvr>
                                    </p:animEffect>
                                  </p:childTnLst>
                                </p:cTn>
                              </p:par>
                            </p:childTnLst>
                          </p:cTn>
                        </p:par>
                        <p:par>
                          <p:cTn id="15" fill="hold" nodeType="afterGroup">
                            <p:stCondLst>
                              <p:cond delay="1000"/>
                            </p:stCondLst>
                            <p:childTnLst>
                              <p:par>
                                <p:cTn id="16" presetID="15" presetClass="entr" presetSubtype="0" fill="hold" nodeType="afterEffect">
                                  <p:stCondLst>
                                    <p:cond delay="0"/>
                                  </p:stCondLst>
                                  <p:childTnLst>
                                    <p:set>
                                      <p:cBhvr>
                                        <p:cTn id="17" dur="1" fill="hold">
                                          <p:stCondLst>
                                            <p:cond delay="0"/>
                                          </p:stCondLst>
                                        </p:cTn>
                                        <p:tgtEl>
                                          <p:spTgt spid="4101"/>
                                        </p:tgtEl>
                                        <p:attrNameLst>
                                          <p:attrName>style.visibility</p:attrName>
                                        </p:attrNameLst>
                                      </p:cBhvr>
                                      <p:to>
                                        <p:strVal val="visible"/>
                                      </p:to>
                                    </p:set>
                                    <p:anim calcmode="lin" valueType="num">
                                      <p:cBhvr>
                                        <p:cTn id="18" dur="1000" fill="hold"/>
                                        <p:tgtEl>
                                          <p:spTgt spid="4101"/>
                                        </p:tgtEl>
                                        <p:attrNameLst>
                                          <p:attrName>ppt_w</p:attrName>
                                        </p:attrNameLst>
                                      </p:cBhvr>
                                      <p:tavLst>
                                        <p:tav tm="0">
                                          <p:val>
                                            <p:fltVal val="0"/>
                                          </p:val>
                                        </p:tav>
                                        <p:tav tm="100000">
                                          <p:val>
                                            <p:strVal val="#ppt_w"/>
                                          </p:val>
                                        </p:tav>
                                      </p:tavLst>
                                    </p:anim>
                                    <p:anim calcmode="lin" valueType="num">
                                      <p:cBhvr>
                                        <p:cTn id="19" dur="1000" fill="hold"/>
                                        <p:tgtEl>
                                          <p:spTgt spid="4101"/>
                                        </p:tgtEl>
                                        <p:attrNameLst>
                                          <p:attrName>ppt_h</p:attrName>
                                        </p:attrNameLst>
                                      </p:cBhvr>
                                      <p:tavLst>
                                        <p:tav tm="0">
                                          <p:val>
                                            <p:fltVal val="0"/>
                                          </p:val>
                                        </p:tav>
                                        <p:tav tm="100000">
                                          <p:val>
                                            <p:strVal val="#ppt_h"/>
                                          </p:val>
                                        </p:tav>
                                      </p:tavLst>
                                    </p:anim>
                                    <p:anim calcmode="lin" valueType="num">
                                      <p:cBhvr>
                                        <p:cTn id="20" dur="1000" fill="hold"/>
                                        <p:tgtEl>
                                          <p:spTgt spid="4101"/>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410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7" name="Picture 5" descr="1-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6871494"/>
            <a:ext cx="17102138" cy="2604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6" descr="1-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18344" y="0"/>
            <a:ext cx="3005137"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7" descr="1-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5347494"/>
            <a:ext cx="4450485" cy="412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huẩn bị cho bài thuyết trình | Chùa Thạnh Lâm"/>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3571" b="89732" l="9778" r="89778"/>
                    </a14:imgEffect>
                  </a14:imgLayer>
                </a14:imgProps>
              </a:ext>
              <a:ext uri="{28A0092B-C50C-407E-A947-70E740481C1C}">
                <a14:useLocalDpi xmlns:a14="http://schemas.microsoft.com/office/drawing/2010/main" val="0"/>
              </a:ext>
            </a:extLst>
          </a:blip>
          <a:srcRect/>
          <a:stretch>
            <a:fillRect/>
          </a:stretch>
        </p:blipFill>
        <p:spPr bwMode="auto">
          <a:xfrm>
            <a:off x="6026944" y="2926703"/>
            <a:ext cx="3962400" cy="3944791"/>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bwMode="auto">
          <a:xfrm>
            <a:off x="4889847" y="276065"/>
            <a:ext cx="5257800" cy="1447800"/>
          </a:xfrm>
          <a:prstGeom prst="roundRect">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just" defTabSz="1500188" eaLnBrk="1" hangingPunct="1"/>
            <a:r>
              <a:rPr lang="vi-VN">
                <a:latin typeface="Times New Roman" panose="02020603050405020304" pitchFamily="18" charset="0"/>
                <a:ea typeface="宋体" pitchFamily="2" charset="-122"/>
                <a:cs typeface="Times New Roman" panose="02020603050405020304" pitchFamily="18" charset="0"/>
              </a:rPr>
              <a:t>- Tự tin, thoải mái. Chú ý chào hỏi khi bắt đầu và cảm ơn khi kết thúc bài nói.</a:t>
            </a:r>
            <a:endParaRPr kumimoji="0" lang="en-US" sz="3000" b="0" i="0" u="none" strike="noStrike" cap="none" normalizeH="0" baseline="0" smtClean="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7" name="Rounded Rectangle 6"/>
          <p:cNvSpPr/>
          <p:nvPr/>
        </p:nvSpPr>
        <p:spPr bwMode="auto">
          <a:xfrm>
            <a:off x="10484330" y="1828878"/>
            <a:ext cx="5257800" cy="1447800"/>
          </a:xfrm>
          <a:prstGeom prst="roundRect">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just" defTabSz="1500188" eaLnBrk="1" hangingPunct="1"/>
            <a:r>
              <a:rPr lang="vi-VN">
                <a:latin typeface="Times New Roman" panose="02020603050405020304" pitchFamily="18" charset="0"/>
                <a:ea typeface="宋体" pitchFamily="2" charset="-122"/>
                <a:cs typeface="Times New Roman" panose="02020603050405020304" pitchFamily="18" charset="0"/>
              </a:rPr>
              <a:t>- Bám sát vào mục đích nói</a:t>
            </a:r>
            <a:endParaRPr kumimoji="0" lang="en-US" sz="3000" b="0" i="0" u="none" strike="noStrike" cap="none" normalizeH="0" baseline="0" smtClean="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8" name="Rounded Rectangle 7"/>
          <p:cNvSpPr/>
          <p:nvPr/>
        </p:nvSpPr>
        <p:spPr bwMode="auto">
          <a:xfrm>
            <a:off x="11165681" y="4527721"/>
            <a:ext cx="5257800" cy="1447800"/>
          </a:xfrm>
          <a:prstGeom prst="roundRect">
            <a:avLst/>
          </a:prstGeom>
          <a:solidFill>
            <a:srgbClr val="FF00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just" defTabSz="1500188" eaLnBrk="1" hangingPunct="1"/>
            <a:r>
              <a:rPr lang="vi-VN">
                <a:latin typeface="Times New Roman" panose="02020603050405020304" pitchFamily="18" charset="0"/>
                <a:ea typeface="宋体" pitchFamily="2" charset="-122"/>
                <a:cs typeface="Times New Roman" panose="02020603050405020304" pitchFamily="18" charset="0"/>
              </a:rPr>
              <a:t>- Điều chỉnh giọng nói và tốc độ nói cho phù hợp</a:t>
            </a:r>
            <a:endParaRPr kumimoji="0" lang="en-US" sz="3000" b="0" i="0" u="none" strike="noStrike" cap="none" normalizeH="0" baseline="0" smtClean="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9" name="Rounded Rectangle 8"/>
          <p:cNvSpPr/>
          <p:nvPr/>
        </p:nvSpPr>
        <p:spPr bwMode="auto">
          <a:xfrm>
            <a:off x="6484144" y="7350432"/>
            <a:ext cx="5257800" cy="1447800"/>
          </a:xfrm>
          <a:prstGeom prst="round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just" defTabSz="1500188" eaLnBrk="1" hangingPunct="1"/>
            <a:r>
              <a:rPr lang="vi-VN">
                <a:latin typeface="Times New Roman" panose="02020603050405020304" pitchFamily="18" charset="0"/>
                <a:ea typeface="宋体" pitchFamily="2" charset="-122"/>
                <a:cs typeface="Times New Roman" panose="02020603050405020304" pitchFamily="18" charset="0"/>
              </a:rPr>
              <a:t>- Không nên kể dàn </a:t>
            </a:r>
            <a:r>
              <a:rPr lang="vi-VN" smtClean="0">
                <a:latin typeface="Times New Roman" panose="02020603050405020304" pitchFamily="18" charset="0"/>
                <a:ea typeface="宋体" pitchFamily="2" charset="-122"/>
                <a:cs typeface="Times New Roman" panose="02020603050405020304" pitchFamily="18" charset="0"/>
              </a:rPr>
              <a:t>trải</a:t>
            </a:r>
            <a:r>
              <a:rPr lang="en-US" smtClean="0">
                <a:latin typeface="Times New Roman" panose="02020603050405020304" pitchFamily="18" charset="0"/>
                <a:ea typeface="宋体" pitchFamily="2" charset="-122"/>
                <a:cs typeface="Times New Roman" panose="02020603050405020304" pitchFamily="18" charset="0"/>
              </a:rPr>
              <a:t>.</a:t>
            </a:r>
            <a:endParaRPr kumimoji="0" lang="en-US" sz="3000" b="0" i="0" u="none" strike="noStrike" cap="none" normalizeH="0" baseline="0" smtClean="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10" name="Rounded Rectangle 9"/>
          <p:cNvSpPr/>
          <p:nvPr/>
        </p:nvSpPr>
        <p:spPr bwMode="auto">
          <a:xfrm>
            <a:off x="1416844" y="5558485"/>
            <a:ext cx="5257800" cy="1447800"/>
          </a:xfrm>
          <a:prstGeom prst="roundRect">
            <a:avLst/>
          </a:prstGeom>
          <a:solidFill>
            <a:srgbClr val="00B0F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just" defTabSz="1500188" eaLnBrk="1" hangingPunct="1"/>
            <a:r>
              <a:rPr lang="vi-VN">
                <a:latin typeface="Times New Roman" panose="02020603050405020304" pitchFamily="18" charset="0"/>
                <a:ea typeface="宋体" pitchFamily="2" charset="-122"/>
                <a:cs typeface="Times New Roman" panose="02020603050405020304" pitchFamily="18" charset="0"/>
              </a:rPr>
              <a:t>- Có thể sử dụng các ghi chú</a:t>
            </a:r>
            <a:endParaRPr kumimoji="0" lang="en-US" sz="3000" b="0" i="0" u="none" strike="noStrike" cap="none" normalizeH="0" baseline="0" smtClean="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11" name="Rounded Rectangle 10"/>
          <p:cNvSpPr/>
          <p:nvPr/>
        </p:nvSpPr>
        <p:spPr bwMode="auto">
          <a:xfrm>
            <a:off x="274158" y="2413794"/>
            <a:ext cx="6044991" cy="1447800"/>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just" defTabSz="1500188" eaLnBrk="1" hangingPunct="1"/>
            <a:r>
              <a:rPr lang="vi-VN">
                <a:latin typeface="Times New Roman" panose="02020603050405020304" pitchFamily="18" charset="0"/>
                <a:ea typeface="宋体" pitchFamily="2" charset="-122"/>
                <a:cs typeface="Times New Roman" panose="02020603050405020304" pitchFamily="18" charset="0"/>
              </a:rPr>
              <a:t>- Khuyến khích sử dụng các phương tiện sẵn có (tranh ảnh, kỉ vật…) về các địa danh liên quan đến bài nói</a:t>
            </a:r>
            <a:endParaRPr kumimoji="0" lang="en-US" sz="3000" b="0" i="0" u="none" strike="noStrike" cap="none" normalizeH="0" baseline="0" smtClean="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Tree>
    <p:extLst>
      <p:ext uri="{BB962C8B-B14F-4D97-AF65-F5344CB8AC3E}">
        <p14:creationId xmlns:p14="http://schemas.microsoft.com/office/powerpoint/2010/main" val="120049787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33797"/>
                                        </p:tgtEl>
                                        <p:attrNameLst>
                                          <p:attrName>style.visibility</p:attrName>
                                        </p:attrNameLst>
                                      </p:cBhvr>
                                      <p:to>
                                        <p:strVal val="visible"/>
                                      </p:to>
                                    </p:set>
                                    <p:animEffect transition="in" filter="fade">
                                      <p:cBhvr>
                                        <p:cTn id="7" dur="1000"/>
                                        <p:tgtEl>
                                          <p:spTgt spid="33797"/>
                                        </p:tgtEl>
                                      </p:cBhvr>
                                    </p:animEffect>
                                    <p:anim calcmode="lin" valueType="num">
                                      <p:cBhvr>
                                        <p:cTn id="8" dur="1000" fill="hold"/>
                                        <p:tgtEl>
                                          <p:spTgt spid="33797"/>
                                        </p:tgtEl>
                                        <p:attrNameLst>
                                          <p:attrName>ppt_x</p:attrName>
                                        </p:attrNameLst>
                                      </p:cBhvr>
                                      <p:tavLst>
                                        <p:tav tm="0">
                                          <p:val>
                                            <p:strVal val="#ppt_x"/>
                                          </p:val>
                                        </p:tav>
                                        <p:tav tm="100000">
                                          <p:val>
                                            <p:strVal val="#ppt_x"/>
                                          </p:val>
                                        </p:tav>
                                      </p:tavLst>
                                    </p:anim>
                                    <p:anim calcmode="lin" valueType="num">
                                      <p:cBhvr>
                                        <p:cTn id="9" dur="1000" fill="hold"/>
                                        <p:tgtEl>
                                          <p:spTgt spid="3379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barn(inVertical)">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7" name="Picture 5" descr="1-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5622925"/>
            <a:ext cx="17102138" cy="385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6" descr="1-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18344" y="0"/>
            <a:ext cx="3005137"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7" descr="1-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344" y="4190479"/>
            <a:ext cx="5076031" cy="470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83478" y="95113"/>
            <a:ext cx="8388350" cy="707886"/>
          </a:xfrm>
          <a:prstGeom prst="rect">
            <a:avLst/>
          </a:prstGeom>
        </p:spPr>
        <p:txBody>
          <a:bodyPr>
            <a:spAutoFit/>
          </a:bodyPr>
          <a:lstStyle/>
          <a:p>
            <a:pPr algn="just"/>
            <a:r>
              <a:rPr lang="en-US" sz="4000" b="1" smtClean="0">
                <a:solidFill>
                  <a:srgbClr val="333333"/>
                </a:solidFill>
                <a:latin typeface="Times New Roman" panose="02020603050405020304" pitchFamily="18" charset="0"/>
                <a:cs typeface="Times New Roman" panose="02020603050405020304" pitchFamily="18" charset="0"/>
              </a:rPr>
              <a:t>Lưu ý: </a:t>
            </a:r>
            <a:endParaRPr lang="vi-VN" sz="4000" b="1">
              <a:solidFill>
                <a:srgbClr val="333333"/>
              </a:solidFill>
              <a:latin typeface="Times New Roman" panose="02020603050405020304" pitchFamily="18" charset="0"/>
              <a:cs typeface="Times New Roman" panose="02020603050405020304" pitchFamily="18" charset="0"/>
            </a:endParaRPr>
          </a:p>
        </p:txBody>
      </p:sp>
      <p:sp>
        <p:nvSpPr>
          <p:cNvPr id="3" name="Rectangle 2"/>
          <p:cNvSpPr/>
          <p:nvPr/>
        </p:nvSpPr>
        <p:spPr>
          <a:xfrm>
            <a:off x="5029994" y="318920"/>
            <a:ext cx="8388350" cy="1569660"/>
          </a:xfrm>
          <a:prstGeom prst="rect">
            <a:avLst/>
          </a:prstGeom>
        </p:spPr>
        <p:txBody>
          <a:bodyPr>
            <a:spAutoFit/>
          </a:bodyPr>
          <a:lstStyle/>
          <a:p>
            <a:pPr lvl="0" algn="just"/>
            <a:r>
              <a:rPr lang="en-US" sz="3200" smtClean="0">
                <a:solidFill>
                  <a:srgbClr val="333333"/>
                </a:solidFill>
                <a:latin typeface="Times New Roman" panose="02020603050405020304" pitchFamily="18" charset="0"/>
                <a:cs typeface="Times New Roman" panose="02020603050405020304" pitchFamily="18" charset="0"/>
              </a:rPr>
              <a:t>-</a:t>
            </a:r>
            <a:r>
              <a:rPr lang="vi-VN" sz="3200" smtClean="0">
                <a:solidFill>
                  <a:srgbClr val="333333"/>
                </a:solidFill>
                <a:latin typeface="Times New Roman" panose="02020603050405020304" pitchFamily="18" charset="0"/>
                <a:cs typeface="Times New Roman" panose="02020603050405020304" pitchFamily="18" charset="0"/>
              </a:rPr>
              <a:t> </a:t>
            </a:r>
            <a:r>
              <a:rPr lang="vi-VN" sz="3200">
                <a:solidFill>
                  <a:srgbClr val="333333"/>
                </a:solidFill>
                <a:latin typeface="Times New Roman" panose="02020603050405020304" pitchFamily="18" charset="0"/>
                <a:cs typeface="Times New Roman" panose="02020603050405020304" pitchFamily="18" charset="0"/>
              </a:rPr>
              <a:t>Với truyền thuyết, giọng kể phù hợp nhất là trang nghiêm nhưng cũng có lúc cần thay đổi linh </a:t>
            </a:r>
            <a:r>
              <a:rPr lang="vi-VN" sz="3200" smtClean="0">
                <a:solidFill>
                  <a:srgbClr val="333333"/>
                </a:solidFill>
                <a:latin typeface="Times New Roman" panose="02020603050405020304" pitchFamily="18" charset="0"/>
                <a:cs typeface="Times New Roman" panose="02020603050405020304" pitchFamily="18" charset="0"/>
              </a:rPr>
              <a:t>hoạt</a:t>
            </a:r>
            <a:r>
              <a:rPr lang="en-US" sz="3200" smtClean="0">
                <a:solidFill>
                  <a:srgbClr val="333333"/>
                </a:solidFill>
                <a:latin typeface="Times New Roman" panose="02020603050405020304" pitchFamily="18" charset="0"/>
                <a:cs typeface="Times New Roman" panose="02020603050405020304" pitchFamily="18" charset="0"/>
              </a:rPr>
              <a:t>; </a:t>
            </a:r>
            <a:endParaRPr lang="vi-VN" sz="3200">
              <a:solidFill>
                <a:srgbClr val="333333"/>
              </a:solidFill>
              <a:latin typeface="Times New Roman" panose="02020603050405020304" pitchFamily="18" charset="0"/>
              <a:cs typeface="Times New Roman" panose="02020603050405020304" pitchFamily="18" charset="0"/>
            </a:endParaRPr>
          </a:p>
        </p:txBody>
      </p:sp>
      <p:sp>
        <p:nvSpPr>
          <p:cNvPr id="4" name="Rectangle 3"/>
          <p:cNvSpPr/>
          <p:nvPr/>
        </p:nvSpPr>
        <p:spPr>
          <a:xfrm>
            <a:off x="5029994" y="1888580"/>
            <a:ext cx="8388350" cy="1569660"/>
          </a:xfrm>
          <a:prstGeom prst="rect">
            <a:avLst/>
          </a:prstGeom>
        </p:spPr>
        <p:txBody>
          <a:bodyPr>
            <a:spAutoFit/>
          </a:bodyPr>
          <a:lstStyle/>
          <a:p>
            <a:pPr lvl="0" algn="just"/>
            <a:r>
              <a:rPr lang="en-US" sz="3200" smtClean="0">
                <a:solidFill>
                  <a:srgbClr val="333333"/>
                </a:solidFill>
                <a:latin typeface="Times New Roman" panose="02020603050405020304" pitchFamily="18" charset="0"/>
                <a:cs typeface="Times New Roman" panose="02020603050405020304" pitchFamily="18" charset="0"/>
              </a:rPr>
              <a:t>- </a:t>
            </a:r>
            <a:r>
              <a:rPr lang="vi-VN" sz="3200" smtClean="0">
                <a:solidFill>
                  <a:srgbClr val="333333"/>
                </a:solidFill>
                <a:latin typeface="Times New Roman" panose="02020603050405020304" pitchFamily="18" charset="0"/>
                <a:cs typeface="Times New Roman" panose="02020603050405020304" pitchFamily="18" charset="0"/>
              </a:rPr>
              <a:t>Khi </a:t>
            </a:r>
            <a:r>
              <a:rPr lang="vi-VN" sz="3200">
                <a:solidFill>
                  <a:srgbClr val="333333"/>
                </a:solidFill>
                <a:latin typeface="Times New Roman" panose="02020603050405020304" pitchFamily="18" charset="0"/>
                <a:cs typeface="Times New Roman" panose="02020603050405020304" pitchFamily="18" charset="0"/>
              </a:rPr>
              <a:t>kể, sử dụng hợp lí ngôn ngữ cơ thể (động tác, điệu bộ, khẩu hình, nét mặt,…) để tăng thêm tính sinh động, hấp dẫn của truyện kể</a:t>
            </a:r>
            <a:r>
              <a:rPr lang="vi-VN" sz="3200" smtClean="0">
                <a:solidFill>
                  <a:srgbClr val="333333"/>
                </a:solidFill>
                <a:latin typeface="Times New Roman" panose="02020603050405020304" pitchFamily="18" charset="0"/>
                <a:cs typeface="Times New Roman" panose="02020603050405020304" pitchFamily="18" charset="0"/>
              </a:rPr>
              <a:t>.</a:t>
            </a:r>
            <a:endParaRPr lang="vi-VN" sz="3200">
              <a:solidFill>
                <a:srgbClr val="333333"/>
              </a:solidFill>
              <a:latin typeface="Times New Roman" panose="02020603050405020304" pitchFamily="18" charset="0"/>
              <a:cs typeface="Times New Roman" panose="02020603050405020304" pitchFamily="18" charset="0"/>
            </a:endParaRPr>
          </a:p>
        </p:txBody>
      </p:sp>
      <p:sp>
        <p:nvSpPr>
          <p:cNvPr id="5" name="Rectangle 4"/>
          <p:cNvSpPr/>
          <p:nvPr/>
        </p:nvSpPr>
        <p:spPr>
          <a:xfrm>
            <a:off x="5264944" y="3651870"/>
            <a:ext cx="8388350" cy="1077218"/>
          </a:xfrm>
          <a:prstGeom prst="rect">
            <a:avLst/>
          </a:prstGeom>
        </p:spPr>
        <p:txBody>
          <a:bodyPr>
            <a:spAutoFit/>
          </a:bodyPr>
          <a:lstStyle/>
          <a:p>
            <a:pPr lvl="0" algn="just"/>
            <a:r>
              <a:rPr lang="en-US" sz="3200" smtClean="0">
                <a:solidFill>
                  <a:srgbClr val="333333"/>
                </a:solidFill>
                <a:latin typeface="Times New Roman" panose="02020603050405020304" pitchFamily="18" charset="0"/>
                <a:cs typeface="Times New Roman" panose="02020603050405020304" pitchFamily="18" charset="0"/>
              </a:rPr>
              <a:t>-  </a:t>
            </a:r>
            <a:r>
              <a:rPr lang="en-US" sz="3200">
                <a:solidFill>
                  <a:srgbClr val="333333"/>
                </a:solidFill>
                <a:latin typeface="Times New Roman" panose="02020603050405020304" pitchFamily="18" charset="0"/>
                <a:cs typeface="Times New Roman" panose="02020603050405020304" pitchFamily="18" charset="0"/>
              </a:rPr>
              <a:t>C</a:t>
            </a:r>
            <a:r>
              <a:rPr lang="vi-VN" sz="3200">
                <a:solidFill>
                  <a:srgbClr val="333333"/>
                </a:solidFill>
                <a:latin typeface="Times New Roman" panose="02020603050405020304" pitchFamily="18" charset="0"/>
                <a:cs typeface="Times New Roman" panose="02020603050405020304" pitchFamily="18" charset="0"/>
              </a:rPr>
              <a:t>hú ý cách chuyển tiếp giữa các sự việc để tạo sự kết nối liền mạch của câu </a:t>
            </a:r>
            <a:r>
              <a:rPr lang="en-US" sz="3200" smtClean="0">
                <a:solidFill>
                  <a:srgbClr val="333333"/>
                </a:solidFill>
                <a:latin typeface="Times New Roman" panose="02020603050405020304" pitchFamily="18" charset="0"/>
                <a:cs typeface="Times New Roman" panose="02020603050405020304" pitchFamily="18" charset="0"/>
              </a:rPr>
              <a:t>truyện</a:t>
            </a:r>
            <a:r>
              <a:rPr lang="vi-VN" sz="3200" smtClean="0">
                <a:solidFill>
                  <a:srgbClr val="333333"/>
                </a:solidFill>
                <a:latin typeface="Times New Roman" panose="02020603050405020304" pitchFamily="18" charset="0"/>
                <a:cs typeface="Times New Roman" panose="02020603050405020304" pitchFamily="18" charset="0"/>
              </a:rPr>
              <a:t> </a:t>
            </a:r>
            <a:r>
              <a:rPr lang="vi-VN" sz="3200">
                <a:solidFill>
                  <a:srgbClr val="333333"/>
                </a:solidFill>
                <a:latin typeface="Times New Roman" panose="02020603050405020304" pitchFamily="18" charset="0"/>
                <a:cs typeface="Times New Roman" panose="02020603050405020304" pitchFamily="18" charset="0"/>
              </a:rPr>
              <a:t>em </a:t>
            </a:r>
            <a:r>
              <a:rPr lang="vi-VN" sz="3200" smtClean="0">
                <a:solidFill>
                  <a:srgbClr val="333333"/>
                </a:solidFill>
                <a:latin typeface="Times New Roman" panose="02020603050405020304" pitchFamily="18" charset="0"/>
                <a:cs typeface="Times New Roman" panose="02020603050405020304" pitchFamily="18" charset="0"/>
              </a:rPr>
              <a:t>kể</a:t>
            </a:r>
            <a:r>
              <a:rPr lang="en-US" sz="3200" smtClean="0">
                <a:solidFill>
                  <a:srgbClr val="333333"/>
                </a:solidFill>
                <a:latin typeface="Times New Roman" panose="02020603050405020304" pitchFamily="18" charset="0"/>
                <a:cs typeface="Times New Roman" panose="02020603050405020304" pitchFamily="18" charset="0"/>
              </a:rPr>
              <a:t>.</a:t>
            </a:r>
            <a:endParaRPr lang="vi-VN" sz="3200">
              <a:solidFill>
                <a:srgbClr val="333333"/>
              </a:solidFill>
              <a:latin typeface="Times New Roman" panose="02020603050405020304" pitchFamily="18" charset="0"/>
              <a:cs typeface="Times New Roman" panose="02020603050405020304" pitchFamily="18" charset="0"/>
            </a:endParaRPr>
          </a:p>
        </p:txBody>
      </p:sp>
      <p:pic>
        <p:nvPicPr>
          <p:cNvPr id="9" name="Picture 7" descr="1-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76066" y="4543821"/>
            <a:ext cx="3560011" cy="3826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1-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3733" y="4352077"/>
            <a:ext cx="5076031" cy="470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7840121"/>
      </p:ext>
    </p:extLst>
  </p:cSld>
  <p:clrMapOvr>
    <a:masterClrMapping/>
  </p:clrMapOvr>
  <p:transition spd="slow" advTm="1000">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33797"/>
                                        </p:tgtEl>
                                        <p:attrNameLst>
                                          <p:attrName>style.visibility</p:attrName>
                                        </p:attrNameLst>
                                      </p:cBhvr>
                                      <p:to>
                                        <p:strVal val="visible"/>
                                      </p:to>
                                    </p:set>
                                    <p:animEffect transition="in" filter="fade">
                                      <p:cBhvr>
                                        <p:cTn id="7" dur="1000"/>
                                        <p:tgtEl>
                                          <p:spTgt spid="33797"/>
                                        </p:tgtEl>
                                      </p:cBhvr>
                                    </p:animEffect>
                                    <p:anim calcmode="lin" valueType="num">
                                      <p:cBhvr>
                                        <p:cTn id="8" dur="1000" fill="hold"/>
                                        <p:tgtEl>
                                          <p:spTgt spid="33797"/>
                                        </p:tgtEl>
                                        <p:attrNameLst>
                                          <p:attrName>ppt_x</p:attrName>
                                        </p:attrNameLst>
                                      </p:cBhvr>
                                      <p:tavLst>
                                        <p:tav tm="0">
                                          <p:val>
                                            <p:strVal val="#ppt_x"/>
                                          </p:val>
                                        </p:tav>
                                        <p:tav tm="100000">
                                          <p:val>
                                            <p:strVal val="#ppt_x"/>
                                          </p:val>
                                        </p:tav>
                                      </p:tavLst>
                                    </p:anim>
                                    <p:anim calcmode="lin" valueType="num">
                                      <p:cBhvr>
                                        <p:cTn id="9" dur="1000" fill="hold"/>
                                        <p:tgtEl>
                                          <p:spTgt spid="3379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7" presetClass="entr" presetSubtype="0" fill="hold" nodeType="afterEffect">
                                  <p:stCondLst>
                                    <p:cond delay="0"/>
                                  </p:stCondLst>
                                  <p:childTnLst>
                                    <p:set>
                                      <p:cBhvr>
                                        <p:cTn id="12" dur="1" fill="hold">
                                          <p:stCondLst>
                                            <p:cond delay="0"/>
                                          </p:stCondLst>
                                        </p:cTn>
                                        <p:tgtEl>
                                          <p:spTgt spid="33798"/>
                                        </p:tgtEl>
                                        <p:attrNameLst>
                                          <p:attrName>style.visibility</p:attrName>
                                        </p:attrNameLst>
                                      </p:cBhvr>
                                      <p:to>
                                        <p:strVal val="visible"/>
                                      </p:to>
                                    </p:set>
                                    <p:animEffect transition="in" filter="fade">
                                      <p:cBhvr>
                                        <p:cTn id="13" dur="1000"/>
                                        <p:tgtEl>
                                          <p:spTgt spid="33798"/>
                                        </p:tgtEl>
                                      </p:cBhvr>
                                    </p:animEffect>
                                    <p:anim calcmode="lin" valueType="num">
                                      <p:cBhvr>
                                        <p:cTn id="14" dur="1000" fill="hold"/>
                                        <p:tgtEl>
                                          <p:spTgt spid="33798"/>
                                        </p:tgtEl>
                                        <p:attrNameLst>
                                          <p:attrName>ppt_x</p:attrName>
                                        </p:attrNameLst>
                                      </p:cBhvr>
                                      <p:tavLst>
                                        <p:tav tm="0">
                                          <p:val>
                                            <p:strVal val="#ppt_x"/>
                                          </p:val>
                                        </p:tav>
                                        <p:tav tm="100000">
                                          <p:val>
                                            <p:strVal val="#ppt_x"/>
                                          </p:val>
                                        </p:tav>
                                      </p:tavLst>
                                    </p:anim>
                                    <p:anim calcmode="lin" valueType="num">
                                      <p:cBhvr>
                                        <p:cTn id="15" dur="1000" fill="hold"/>
                                        <p:tgtEl>
                                          <p:spTgt spid="3379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barn(inVertical)">
                                      <p:cBhvr>
                                        <p:cTn id="20" dur="500"/>
                                        <p:tgtEl>
                                          <p:spTgt spid="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barn(inVertical)">
                                      <p:cBhvr>
                                        <p:cTn id="30" dur="500"/>
                                        <p:tgtEl>
                                          <p:spTgt spid="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arn(inVertical)">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89888"/>
            <a:ext cx="16778288"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84613"/>
            <a:ext cx="7200900"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7944" y="-291306"/>
            <a:ext cx="11522075" cy="947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1"/>
          <p:cNvSpPr txBox="1"/>
          <p:nvPr/>
        </p:nvSpPr>
        <p:spPr>
          <a:xfrm>
            <a:off x="6941344" y="3518694"/>
            <a:ext cx="8544791" cy="3785652"/>
          </a:xfrm>
          <a:prstGeom prst="rect">
            <a:avLst/>
          </a:prstGeom>
          <a:noFill/>
        </p:spPr>
        <p:txBody>
          <a:bodyPr wrap="square" rtlCol="0">
            <a:spAutoFit/>
          </a:bodyPr>
          <a:lstStyle/>
          <a:p>
            <a:pPr lvl="0" algn="ctr">
              <a:lnSpc>
                <a:spcPct val="150000"/>
              </a:lnSpc>
            </a:pPr>
            <a:r>
              <a:rPr lang="en-US" altLang="zh-CN" sz="8000" b="1" spc="160">
                <a:solidFill>
                  <a:srgbClr val="7AC6FF"/>
                </a:solidFill>
                <a:latin typeface="Times New Roman" pitchFamily="18" charset="0"/>
                <a:ea typeface="新蒂下午茶基本版" panose="03000600000000000000" charset="-122"/>
                <a:cs typeface="Times New Roman" pitchFamily="18" charset="0"/>
                <a:sym typeface="+mn-lt"/>
              </a:rPr>
              <a:t>3. Trao đổi về bài </a:t>
            </a:r>
            <a:r>
              <a:rPr lang="en-US" altLang="zh-CN" sz="8000" b="1" spc="160" smtClean="0">
                <a:solidFill>
                  <a:srgbClr val="7AC6FF"/>
                </a:solidFill>
                <a:latin typeface="Times New Roman" pitchFamily="18" charset="0"/>
                <a:ea typeface="新蒂下午茶基本版" panose="03000600000000000000" charset="-122"/>
                <a:cs typeface="Times New Roman" pitchFamily="18" charset="0"/>
                <a:sym typeface="+mn-lt"/>
              </a:rPr>
              <a:t>nói</a:t>
            </a:r>
            <a:endParaRPr kumimoji="0" lang="zh-CN" altLang="en-US" sz="8000" b="1" i="0" u="none" strike="noStrike" kern="1200" cap="none" spc="160" normalizeH="0" baseline="0" noProof="0" dirty="0">
              <a:ln>
                <a:noFill/>
              </a:ln>
              <a:solidFill>
                <a:srgbClr val="7AC6FF"/>
              </a:solidFill>
              <a:effectLst/>
              <a:uLnTx/>
              <a:uFillTx/>
              <a:latin typeface="Times New Roman" pitchFamily="18" charset="0"/>
              <a:ea typeface="新蒂下午茶基本版" panose="03000600000000000000" charset="-122"/>
              <a:cs typeface="Times New Roman" pitchFamily="18" charset="0"/>
              <a:sym typeface="+mn-lt"/>
            </a:endParaRPr>
          </a:p>
        </p:txBody>
      </p:sp>
    </p:spTree>
    <p:extLst>
      <p:ext uri="{BB962C8B-B14F-4D97-AF65-F5344CB8AC3E}">
        <p14:creationId xmlns:p14="http://schemas.microsoft.com/office/powerpoint/2010/main" val="420066353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ppt_x"/>
                                          </p:val>
                                        </p:tav>
                                        <p:tav tm="100000">
                                          <p:val>
                                            <p:strVal val="#ppt_x"/>
                                          </p:val>
                                        </p:tav>
                                      </p:tavLst>
                                    </p:anim>
                                    <p:anim calcmode="lin" valueType="num">
                                      <p:cBhvr additive="base">
                                        <p:cTn id="8" dur="500" fill="hold"/>
                                        <p:tgtEl>
                                          <p:spTgt spid="410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53" presetClass="entr" presetSubtype="0" fill="hold" nodeType="afterEffect">
                                  <p:stCondLst>
                                    <p:cond delay="0"/>
                                  </p:stCondLst>
                                  <p:childTnLst>
                                    <p:set>
                                      <p:cBhvr>
                                        <p:cTn id="11" dur="1" fill="hold">
                                          <p:stCondLst>
                                            <p:cond delay="0"/>
                                          </p:stCondLst>
                                        </p:cTn>
                                        <p:tgtEl>
                                          <p:spTgt spid="4102"/>
                                        </p:tgtEl>
                                        <p:attrNameLst>
                                          <p:attrName>style.visibility</p:attrName>
                                        </p:attrNameLst>
                                      </p:cBhvr>
                                      <p:to>
                                        <p:strVal val="visible"/>
                                      </p:to>
                                    </p:set>
                                    <p:anim calcmode="lin" valueType="num">
                                      <p:cBhvr>
                                        <p:cTn id="12" dur="500" fill="hold"/>
                                        <p:tgtEl>
                                          <p:spTgt spid="4102"/>
                                        </p:tgtEl>
                                        <p:attrNameLst>
                                          <p:attrName>ppt_w</p:attrName>
                                        </p:attrNameLst>
                                      </p:cBhvr>
                                      <p:tavLst>
                                        <p:tav tm="0">
                                          <p:val>
                                            <p:fltVal val="0"/>
                                          </p:val>
                                        </p:tav>
                                        <p:tav tm="100000">
                                          <p:val>
                                            <p:strVal val="#ppt_w"/>
                                          </p:val>
                                        </p:tav>
                                      </p:tavLst>
                                    </p:anim>
                                    <p:anim calcmode="lin" valueType="num">
                                      <p:cBhvr>
                                        <p:cTn id="13" dur="500" fill="hold"/>
                                        <p:tgtEl>
                                          <p:spTgt spid="4102"/>
                                        </p:tgtEl>
                                        <p:attrNameLst>
                                          <p:attrName>ppt_h</p:attrName>
                                        </p:attrNameLst>
                                      </p:cBhvr>
                                      <p:tavLst>
                                        <p:tav tm="0">
                                          <p:val>
                                            <p:fltVal val="0"/>
                                          </p:val>
                                        </p:tav>
                                        <p:tav tm="100000">
                                          <p:val>
                                            <p:strVal val="#ppt_h"/>
                                          </p:val>
                                        </p:tav>
                                      </p:tavLst>
                                    </p:anim>
                                    <p:animEffect transition="in" filter="fade">
                                      <p:cBhvr>
                                        <p:cTn id="14" dur="500"/>
                                        <p:tgtEl>
                                          <p:spTgt spid="4102"/>
                                        </p:tgtEl>
                                      </p:cBhvr>
                                    </p:animEffect>
                                  </p:childTnLst>
                                </p:cTn>
                              </p:par>
                            </p:childTnLst>
                          </p:cTn>
                        </p:par>
                        <p:par>
                          <p:cTn id="15" fill="hold" nodeType="afterGroup">
                            <p:stCondLst>
                              <p:cond delay="1000"/>
                            </p:stCondLst>
                            <p:childTnLst>
                              <p:par>
                                <p:cTn id="16" presetID="15" presetClass="entr" presetSubtype="0" fill="hold" nodeType="afterEffect">
                                  <p:stCondLst>
                                    <p:cond delay="0"/>
                                  </p:stCondLst>
                                  <p:childTnLst>
                                    <p:set>
                                      <p:cBhvr>
                                        <p:cTn id="17" dur="1" fill="hold">
                                          <p:stCondLst>
                                            <p:cond delay="0"/>
                                          </p:stCondLst>
                                        </p:cTn>
                                        <p:tgtEl>
                                          <p:spTgt spid="4101"/>
                                        </p:tgtEl>
                                        <p:attrNameLst>
                                          <p:attrName>style.visibility</p:attrName>
                                        </p:attrNameLst>
                                      </p:cBhvr>
                                      <p:to>
                                        <p:strVal val="visible"/>
                                      </p:to>
                                    </p:set>
                                    <p:anim calcmode="lin" valueType="num">
                                      <p:cBhvr>
                                        <p:cTn id="18" dur="1000" fill="hold"/>
                                        <p:tgtEl>
                                          <p:spTgt spid="4101"/>
                                        </p:tgtEl>
                                        <p:attrNameLst>
                                          <p:attrName>ppt_w</p:attrName>
                                        </p:attrNameLst>
                                      </p:cBhvr>
                                      <p:tavLst>
                                        <p:tav tm="0">
                                          <p:val>
                                            <p:fltVal val="0"/>
                                          </p:val>
                                        </p:tav>
                                        <p:tav tm="100000">
                                          <p:val>
                                            <p:strVal val="#ppt_w"/>
                                          </p:val>
                                        </p:tav>
                                      </p:tavLst>
                                    </p:anim>
                                    <p:anim calcmode="lin" valueType="num">
                                      <p:cBhvr>
                                        <p:cTn id="19" dur="1000" fill="hold"/>
                                        <p:tgtEl>
                                          <p:spTgt spid="4101"/>
                                        </p:tgtEl>
                                        <p:attrNameLst>
                                          <p:attrName>ppt_h</p:attrName>
                                        </p:attrNameLst>
                                      </p:cBhvr>
                                      <p:tavLst>
                                        <p:tav tm="0">
                                          <p:val>
                                            <p:fltVal val="0"/>
                                          </p:val>
                                        </p:tav>
                                        <p:tav tm="100000">
                                          <p:val>
                                            <p:strVal val="#ppt_h"/>
                                          </p:val>
                                        </p:tav>
                                      </p:tavLst>
                                    </p:anim>
                                    <p:anim calcmode="lin" valueType="num">
                                      <p:cBhvr>
                                        <p:cTn id="20" dur="1000" fill="hold"/>
                                        <p:tgtEl>
                                          <p:spTgt spid="4101"/>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410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7" name="Picture 5" descr="1-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5622925"/>
            <a:ext cx="17102138" cy="385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6" descr="1-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18344" y="0"/>
            <a:ext cx="3005137"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7" descr="1-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3922713"/>
            <a:ext cx="5986462" cy="555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p:cNvGraphicFramePr>
            <a:graphicFrameLocks noGrp="1"/>
          </p:cNvGraphicFramePr>
          <p:nvPr>
            <p:extLst>
              <p:ext uri="{D42A27DB-BD31-4B8C-83A1-F6EECF244321}">
                <p14:modId xmlns:p14="http://schemas.microsoft.com/office/powerpoint/2010/main" val="1073801232"/>
              </p:ext>
            </p:extLst>
          </p:nvPr>
        </p:nvGraphicFramePr>
        <p:xfrm>
          <a:off x="1226344" y="977027"/>
          <a:ext cx="13335000" cy="8778240"/>
        </p:xfrm>
        <a:graphic>
          <a:graphicData uri="http://schemas.openxmlformats.org/drawingml/2006/table">
            <a:tbl>
              <a:tblPr/>
              <a:tblGrid>
                <a:gridCol w="9835652">
                  <a:extLst>
                    <a:ext uri="{9D8B030D-6E8A-4147-A177-3AD203B41FA5}">
                      <a16:colId xmlns:a16="http://schemas.microsoft.com/office/drawing/2014/main" val="410941966"/>
                    </a:ext>
                  </a:extLst>
                </a:gridCol>
                <a:gridCol w="3499348">
                  <a:extLst>
                    <a:ext uri="{9D8B030D-6E8A-4147-A177-3AD203B41FA5}">
                      <a16:colId xmlns:a16="http://schemas.microsoft.com/office/drawing/2014/main" val="1042888377"/>
                    </a:ext>
                  </a:extLst>
                </a:gridCol>
              </a:tblGrid>
              <a:tr h="0">
                <a:tc>
                  <a:txBody>
                    <a:bodyPr/>
                    <a:lstStyle/>
                    <a:p>
                      <a:pPr marL="0" marR="0" algn="ctr">
                        <a:lnSpc>
                          <a:spcPct val="150000"/>
                        </a:lnSpc>
                        <a:spcBef>
                          <a:spcPts val="0"/>
                        </a:spcBef>
                        <a:spcAft>
                          <a:spcPts val="0"/>
                        </a:spcAft>
                      </a:pPr>
                      <a:r>
                        <a:rPr lang="en-US" sz="3200" b="1" kern="10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Nội dung kiểm tra</a:t>
                      </a:r>
                      <a:endParaRPr lang="en-US" sz="3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BD4B4"/>
                    </a:solidFill>
                  </a:tcPr>
                </a:tc>
                <a:tc>
                  <a:txBody>
                    <a:bodyPr/>
                    <a:lstStyle/>
                    <a:p>
                      <a:pPr marL="0" marR="0" algn="ctr">
                        <a:lnSpc>
                          <a:spcPct val="150000"/>
                        </a:lnSpc>
                        <a:spcBef>
                          <a:spcPts val="0"/>
                        </a:spcBef>
                        <a:spcAft>
                          <a:spcPts val="0"/>
                        </a:spcAft>
                      </a:pPr>
                      <a:r>
                        <a:rPr lang="en-US" sz="3200" b="1" kern="10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Đạt/ Chưa đạt</a:t>
                      </a:r>
                      <a:endParaRPr lang="en-US" sz="3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BD4B4"/>
                    </a:solidFill>
                  </a:tcPr>
                </a:tc>
                <a:extLst>
                  <a:ext uri="{0D108BD9-81ED-4DB2-BD59-A6C34878D82A}">
                    <a16:rowId xmlns:a16="http://schemas.microsoft.com/office/drawing/2014/main" val="3833905763"/>
                  </a:ext>
                </a:extLst>
              </a:tr>
              <a:tr h="287020">
                <a:tc>
                  <a:txBody>
                    <a:bodyPr/>
                    <a:lstStyle/>
                    <a:p>
                      <a:pPr marL="0" marR="0">
                        <a:lnSpc>
                          <a:spcPct val="150000"/>
                        </a:lnSpc>
                        <a:spcBef>
                          <a:spcPts val="0"/>
                        </a:spcBef>
                        <a:spcAft>
                          <a:spcPts val="0"/>
                        </a:spcAft>
                      </a:pPr>
                      <a:r>
                        <a:rPr lang="en-US" sz="3200" kern="100">
                          <a:effectLst/>
                          <a:latin typeface="Times New Roman" panose="02020603050405020304" pitchFamily="18" charset="0"/>
                          <a:ea typeface="SimSun" panose="02010600030101010101" pitchFamily="2" charset="-122"/>
                          <a:cs typeface="Times New Roman" panose="02020603050405020304" pitchFamily="18" charset="0"/>
                        </a:rPr>
                        <a:t>Bài nói có đầy đủ các phần mở bài, thân bài, kết bài.</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marL="0" marR="0">
                        <a:lnSpc>
                          <a:spcPct val="150000"/>
                        </a:lnSpc>
                        <a:spcBef>
                          <a:spcPts val="0"/>
                        </a:spcBef>
                        <a:spcAft>
                          <a:spcPts val="0"/>
                        </a:spcAft>
                      </a:pPr>
                      <a:r>
                        <a:rPr lang="en-US" sz="3200" kern="100">
                          <a:effectLst/>
                          <a:latin typeface="Times New Roman" panose="02020603050405020304" pitchFamily="18" charset="0"/>
                          <a:ea typeface="SimSun" panose="02010600030101010101" pitchFamily="2" charset="-122"/>
                          <a:cs typeface="Times New Roman" panose="02020603050405020304" pitchFamily="18"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extLst>
                  <a:ext uri="{0D108BD9-81ED-4DB2-BD59-A6C34878D82A}">
                    <a16:rowId xmlns:a16="http://schemas.microsoft.com/office/drawing/2014/main" val="2780394784"/>
                  </a:ext>
                </a:extLst>
              </a:tr>
              <a:tr h="343535">
                <a:tc>
                  <a:txBody>
                    <a:bodyPr/>
                    <a:lstStyle/>
                    <a:p>
                      <a:pPr marL="0" marR="0">
                        <a:lnSpc>
                          <a:spcPct val="150000"/>
                        </a:lnSpc>
                        <a:spcBef>
                          <a:spcPts val="0"/>
                        </a:spcBef>
                        <a:spcAft>
                          <a:spcPts val="0"/>
                        </a:spcAft>
                      </a:pPr>
                      <a:r>
                        <a:rPr lang="en-US" sz="3200" kern="100">
                          <a:effectLst/>
                          <a:latin typeface="Times New Roman" panose="02020603050405020304" pitchFamily="18" charset="0"/>
                          <a:ea typeface="SimSun" panose="02010600030101010101" pitchFamily="2" charset="-122"/>
                          <a:cs typeface="Times New Roman" panose="02020603050405020304" pitchFamily="18" charset="0"/>
                        </a:rPr>
                        <a:t>Bài nói có thể hiện được tính hấp dẫn, đầy đủ, chính xác của truyền thuyết được chọn</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marL="0" marR="0">
                        <a:lnSpc>
                          <a:spcPct val="150000"/>
                        </a:lnSpc>
                        <a:spcBef>
                          <a:spcPts val="0"/>
                        </a:spcBef>
                        <a:spcAft>
                          <a:spcPts val="0"/>
                        </a:spcAft>
                      </a:pPr>
                      <a:r>
                        <a:rPr lang="en-US" sz="3200" kern="100">
                          <a:effectLst/>
                          <a:latin typeface="Times New Roman" panose="02020603050405020304" pitchFamily="18" charset="0"/>
                          <a:ea typeface="SimSun" panose="02010600030101010101" pitchFamily="2" charset="-122"/>
                          <a:cs typeface="Times New Roman" panose="02020603050405020304" pitchFamily="18"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CDDC"/>
                    </a:solidFill>
                  </a:tcPr>
                </a:tc>
                <a:extLst>
                  <a:ext uri="{0D108BD9-81ED-4DB2-BD59-A6C34878D82A}">
                    <a16:rowId xmlns:a16="http://schemas.microsoft.com/office/drawing/2014/main" val="1281724633"/>
                  </a:ext>
                </a:extLst>
              </a:tr>
              <a:tr h="348615">
                <a:tc>
                  <a:txBody>
                    <a:bodyPr/>
                    <a:lstStyle/>
                    <a:p>
                      <a:pPr marL="0" marR="0">
                        <a:lnSpc>
                          <a:spcPct val="150000"/>
                        </a:lnSpc>
                        <a:spcBef>
                          <a:spcPts val="0"/>
                        </a:spcBef>
                        <a:spcAft>
                          <a:spcPts val="0"/>
                        </a:spcAft>
                      </a:pPr>
                      <a:r>
                        <a:rPr lang="en-US" sz="3200" kern="100">
                          <a:effectLst/>
                          <a:latin typeface="Times New Roman" panose="02020603050405020304" pitchFamily="18" charset="0"/>
                          <a:ea typeface="SimSun" panose="02010600030101010101" pitchFamily="2" charset="-122"/>
                          <a:cs typeface="Times New Roman" panose="02020603050405020304" pitchFamily="18" charset="0"/>
                        </a:rPr>
                        <a:t>Bài nói có làm rõ những chi tiết liên quan đến sự việc được kể </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marL="0" marR="0">
                        <a:lnSpc>
                          <a:spcPct val="150000"/>
                        </a:lnSpc>
                        <a:spcBef>
                          <a:spcPts val="0"/>
                        </a:spcBef>
                        <a:spcAft>
                          <a:spcPts val="0"/>
                        </a:spcAft>
                      </a:pPr>
                      <a:r>
                        <a:rPr lang="en-US" sz="3200" kern="100">
                          <a:effectLst/>
                          <a:latin typeface="Times New Roman" panose="02020603050405020304" pitchFamily="18" charset="0"/>
                          <a:ea typeface="SimSun" panose="02010600030101010101" pitchFamily="2" charset="-122"/>
                          <a:cs typeface="Times New Roman" panose="02020603050405020304" pitchFamily="18"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CDDC"/>
                    </a:solidFill>
                  </a:tcPr>
                </a:tc>
                <a:extLst>
                  <a:ext uri="{0D108BD9-81ED-4DB2-BD59-A6C34878D82A}">
                    <a16:rowId xmlns:a16="http://schemas.microsoft.com/office/drawing/2014/main" val="827026089"/>
                  </a:ext>
                </a:extLst>
              </a:tr>
              <a:tr h="349885">
                <a:tc>
                  <a:txBody>
                    <a:bodyPr/>
                    <a:lstStyle/>
                    <a:p>
                      <a:pPr marL="0" marR="0">
                        <a:lnSpc>
                          <a:spcPct val="150000"/>
                        </a:lnSpc>
                        <a:spcBef>
                          <a:spcPts val="0"/>
                        </a:spcBef>
                        <a:spcAft>
                          <a:spcPts val="0"/>
                        </a:spcAft>
                      </a:pPr>
                      <a:r>
                        <a:rPr lang="en-US" sz="3200" kern="100">
                          <a:effectLst/>
                          <a:latin typeface="Times New Roman" panose="02020603050405020304" pitchFamily="18" charset="0"/>
                          <a:ea typeface="SimSun" panose="02010600030101010101" pitchFamily="2" charset="-122"/>
                          <a:cs typeface="Times New Roman" panose="02020603050405020304" pitchFamily="18" charset="0"/>
                        </a:rPr>
                        <a:t>Các sự việc được kể theo trình tự hợp lí</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marL="0" marR="0">
                        <a:lnSpc>
                          <a:spcPct val="150000"/>
                        </a:lnSpc>
                        <a:spcBef>
                          <a:spcPts val="0"/>
                        </a:spcBef>
                        <a:spcAft>
                          <a:spcPts val="0"/>
                        </a:spcAft>
                      </a:pPr>
                      <a:r>
                        <a:rPr lang="en-US" sz="3200" kern="100">
                          <a:effectLst/>
                          <a:latin typeface="Times New Roman" panose="02020603050405020304" pitchFamily="18" charset="0"/>
                          <a:ea typeface="SimSun" panose="02010600030101010101" pitchFamily="2" charset="-122"/>
                          <a:cs typeface="Times New Roman" panose="02020603050405020304" pitchFamily="18"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CDDC"/>
                    </a:solidFill>
                  </a:tcPr>
                </a:tc>
                <a:extLst>
                  <a:ext uri="{0D108BD9-81ED-4DB2-BD59-A6C34878D82A}">
                    <a16:rowId xmlns:a16="http://schemas.microsoft.com/office/drawing/2014/main" val="494031023"/>
                  </a:ext>
                </a:extLst>
              </a:tr>
              <a:tr h="350520">
                <a:tc>
                  <a:txBody>
                    <a:bodyPr/>
                    <a:lstStyle/>
                    <a:p>
                      <a:pPr marL="0" marR="0">
                        <a:lnSpc>
                          <a:spcPct val="150000"/>
                        </a:lnSpc>
                        <a:spcBef>
                          <a:spcPts val="0"/>
                        </a:spcBef>
                        <a:spcAft>
                          <a:spcPts val="0"/>
                        </a:spcAft>
                      </a:pPr>
                      <a:r>
                        <a:rPr lang="en-US" sz="3200" kern="100">
                          <a:effectLst/>
                          <a:latin typeface="Times New Roman" panose="02020603050405020304" pitchFamily="18" charset="0"/>
                          <a:ea typeface="SimSun" panose="02010600030101010101" pitchFamily="2" charset="-122"/>
                          <a:cs typeface="Times New Roman" panose="02020603050405020304" pitchFamily="18" charset="0"/>
                        </a:rPr>
                        <a:t>Giọng kể to, rõ, mạch lạc, thể hiện cảm xúc phù hợp với nội dung câu chuyện</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marL="0" marR="0">
                        <a:lnSpc>
                          <a:spcPct val="150000"/>
                        </a:lnSpc>
                        <a:spcBef>
                          <a:spcPts val="0"/>
                        </a:spcBef>
                        <a:spcAft>
                          <a:spcPts val="0"/>
                        </a:spcAft>
                      </a:pPr>
                      <a:r>
                        <a:rPr lang="en-US" sz="3200" kern="100">
                          <a:effectLst/>
                          <a:latin typeface="Times New Roman" panose="02020603050405020304" pitchFamily="18" charset="0"/>
                          <a:ea typeface="SimSun" panose="02010600030101010101" pitchFamily="2" charset="-122"/>
                          <a:cs typeface="Times New Roman" panose="02020603050405020304" pitchFamily="18"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CDDC"/>
                    </a:solidFill>
                  </a:tcPr>
                </a:tc>
                <a:extLst>
                  <a:ext uri="{0D108BD9-81ED-4DB2-BD59-A6C34878D82A}">
                    <a16:rowId xmlns:a16="http://schemas.microsoft.com/office/drawing/2014/main" val="533988575"/>
                  </a:ext>
                </a:extLst>
              </a:tr>
              <a:tr h="346710">
                <a:tc>
                  <a:txBody>
                    <a:bodyPr/>
                    <a:lstStyle/>
                    <a:p>
                      <a:pPr marL="0" marR="0">
                        <a:lnSpc>
                          <a:spcPct val="150000"/>
                        </a:lnSpc>
                        <a:spcBef>
                          <a:spcPts val="0"/>
                        </a:spcBef>
                        <a:spcAft>
                          <a:spcPts val="0"/>
                        </a:spcAft>
                      </a:pPr>
                      <a:r>
                        <a:rPr lang="en-US" sz="3200" kern="100">
                          <a:effectLst/>
                          <a:latin typeface="Times New Roman" panose="02020603050405020304" pitchFamily="18" charset="0"/>
                          <a:ea typeface="SimSun" panose="02010600030101010101" pitchFamily="2" charset="-122"/>
                          <a:cs typeface="Times New Roman" panose="02020603050405020304" pitchFamily="18" charset="0"/>
                        </a:rPr>
                        <a:t>Người nói tự tin, nhìn vào người nghe khi nói, sử dụng giọng kể, nét mặt, cử chỉ hợp lí</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marL="0" marR="0">
                        <a:lnSpc>
                          <a:spcPct val="150000"/>
                        </a:lnSpc>
                        <a:spcBef>
                          <a:spcPts val="0"/>
                        </a:spcBef>
                        <a:spcAft>
                          <a:spcPts val="0"/>
                        </a:spcAft>
                      </a:pPr>
                      <a:r>
                        <a:rPr lang="en-US" sz="3200" kern="100">
                          <a:effectLst/>
                          <a:latin typeface="Times New Roman" panose="02020603050405020304" pitchFamily="18" charset="0"/>
                          <a:ea typeface="SimSun" panose="02010600030101010101" pitchFamily="2" charset="-122"/>
                          <a:cs typeface="Times New Roman" panose="02020603050405020304" pitchFamily="18"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CDDC"/>
                    </a:solidFill>
                  </a:tcPr>
                </a:tc>
                <a:extLst>
                  <a:ext uri="{0D108BD9-81ED-4DB2-BD59-A6C34878D82A}">
                    <a16:rowId xmlns:a16="http://schemas.microsoft.com/office/drawing/2014/main" val="2564532364"/>
                  </a:ext>
                </a:extLst>
              </a:tr>
              <a:tr h="346710">
                <a:tc>
                  <a:txBody>
                    <a:bodyPr/>
                    <a:lstStyle/>
                    <a:p>
                      <a:pPr marL="0" marR="0">
                        <a:lnSpc>
                          <a:spcPct val="150000"/>
                        </a:lnSpc>
                        <a:spcBef>
                          <a:spcPts val="0"/>
                        </a:spcBef>
                        <a:spcAft>
                          <a:spcPts val="0"/>
                        </a:spcAft>
                      </a:pPr>
                      <a:r>
                        <a:rPr lang="en-US" sz="3200" kern="100">
                          <a:effectLst/>
                          <a:latin typeface="Times New Roman" panose="02020603050405020304" pitchFamily="18" charset="0"/>
                          <a:ea typeface="SimSun" panose="02010600030101010101" pitchFamily="2" charset="-122"/>
                          <a:cs typeface="Times New Roman" panose="02020603050405020304" pitchFamily="18" charset="0"/>
                        </a:rPr>
                        <a:t>Sử dụng các phương tiện hỗ trợ như tranh ảnh, video…</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marL="0" marR="0">
                        <a:lnSpc>
                          <a:spcPct val="150000"/>
                        </a:lnSpc>
                        <a:spcBef>
                          <a:spcPts val="0"/>
                        </a:spcBef>
                        <a:spcAft>
                          <a:spcPts val="0"/>
                        </a:spcAft>
                      </a:pPr>
                      <a:r>
                        <a:rPr lang="en-US" sz="3200" kern="100">
                          <a:effectLst/>
                          <a:latin typeface="Times New Roman" panose="02020603050405020304" pitchFamily="18" charset="0"/>
                          <a:ea typeface="SimSun" panose="02010600030101010101" pitchFamily="2" charset="-122"/>
                          <a:cs typeface="Times New Roman" panose="02020603050405020304" pitchFamily="18"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CDDC"/>
                    </a:solidFill>
                  </a:tcPr>
                </a:tc>
                <a:extLst>
                  <a:ext uri="{0D108BD9-81ED-4DB2-BD59-A6C34878D82A}">
                    <a16:rowId xmlns:a16="http://schemas.microsoft.com/office/drawing/2014/main" val="415061917"/>
                  </a:ext>
                </a:extLst>
              </a:tr>
            </a:tbl>
          </a:graphicData>
        </a:graphic>
      </p:graphicFrame>
      <p:sp>
        <p:nvSpPr>
          <p:cNvPr id="3" name="Rectangle 1"/>
          <p:cNvSpPr>
            <a:spLocks noChangeArrowheads="1"/>
          </p:cNvSpPr>
          <p:nvPr/>
        </p:nvSpPr>
        <p:spPr bwMode="auto">
          <a:xfrm>
            <a:off x="2597944" y="203597"/>
            <a:ext cx="98298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3200" b="1" i="0" u="none" strike="noStrike" cap="none" normalizeH="0" baseline="0" smtClean="0">
                <a:ln>
                  <a:noFill/>
                </a:ln>
                <a:solidFill>
                  <a:srgbClr val="4F6228"/>
                </a:solidFill>
                <a:effectLst/>
                <a:latin typeface="Times New Roman" panose="02020603050405020304" pitchFamily="18" charset="0"/>
                <a:ea typeface="SimSun" panose="02010600030101010101" pitchFamily="2" charset="-122"/>
                <a:cs typeface="Times New Roman" panose="02020603050405020304" pitchFamily="18" charset="0"/>
              </a:rPr>
              <a:t>Bảng kiểm bài nói kể lại một truyện truyền thuyết</a:t>
            </a:r>
            <a:endParaRPr kumimoji="0" lang="en-US" altLang="zh-CN" sz="32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61933805"/>
      </p:ext>
    </p:extLst>
  </p:cSld>
  <p:clrMapOvr>
    <a:masterClrMapping/>
  </p:clrMapOvr>
  <p:transition spd="slow" advTm="1000">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33797"/>
                                        </p:tgtEl>
                                        <p:attrNameLst>
                                          <p:attrName>style.visibility</p:attrName>
                                        </p:attrNameLst>
                                      </p:cBhvr>
                                      <p:to>
                                        <p:strVal val="visible"/>
                                      </p:to>
                                    </p:set>
                                    <p:animEffect transition="in" filter="fade">
                                      <p:cBhvr>
                                        <p:cTn id="7" dur="1000"/>
                                        <p:tgtEl>
                                          <p:spTgt spid="33797"/>
                                        </p:tgtEl>
                                      </p:cBhvr>
                                    </p:animEffect>
                                    <p:anim calcmode="lin" valueType="num">
                                      <p:cBhvr>
                                        <p:cTn id="8" dur="1000" fill="hold"/>
                                        <p:tgtEl>
                                          <p:spTgt spid="33797"/>
                                        </p:tgtEl>
                                        <p:attrNameLst>
                                          <p:attrName>ppt_x</p:attrName>
                                        </p:attrNameLst>
                                      </p:cBhvr>
                                      <p:tavLst>
                                        <p:tav tm="0">
                                          <p:val>
                                            <p:strVal val="#ppt_x"/>
                                          </p:val>
                                        </p:tav>
                                        <p:tav tm="100000">
                                          <p:val>
                                            <p:strVal val="#ppt_x"/>
                                          </p:val>
                                        </p:tav>
                                      </p:tavLst>
                                    </p:anim>
                                    <p:anim calcmode="lin" valueType="num">
                                      <p:cBhvr>
                                        <p:cTn id="9" dur="1000" fill="hold"/>
                                        <p:tgtEl>
                                          <p:spTgt spid="3379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7" name="Picture 5" descr="1-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5622925"/>
            <a:ext cx="17102138" cy="385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6" descr="1-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18344" y="0"/>
            <a:ext cx="3005137"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7" descr="1-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0492" y="4528071"/>
            <a:ext cx="4999831" cy="4637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712744" y="6261894"/>
            <a:ext cx="8388350" cy="646331"/>
          </a:xfrm>
          <a:prstGeom prst="rect">
            <a:avLst/>
          </a:prstGeom>
        </p:spPr>
        <p:txBody>
          <a:bodyPr>
            <a:spAutoFit/>
          </a:bodyPr>
          <a:lstStyle/>
          <a:p>
            <a:pPr algn="just"/>
            <a:r>
              <a:rPr lang="vi-VN" sz="3600">
                <a:latin typeface="Times New Roman" panose="02020603050405020304" pitchFamily="18" charset="0"/>
                <a:cs typeface="Times New Roman" panose="02020603050405020304" pitchFamily="18" charset="0"/>
              </a:rPr>
              <a:t>Người nghe	</a:t>
            </a:r>
            <a:endParaRPr lang="en-US" sz="3600" smtClean="0">
              <a:latin typeface="Times New Roman" panose="02020603050405020304" pitchFamily="18" charset="0"/>
              <a:cs typeface="Times New Roman" panose="02020603050405020304" pitchFamily="18" charset="0"/>
            </a:endParaRPr>
          </a:p>
        </p:txBody>
      </p:sp>
      <p:sp>
        <p:nvSpPr>
          <p:cNvPr id="6" name="Rectangle 5"/>
          <p:cNvSpPr/>
          <p:nvPr/>
        </p:nvSpPr>
        <p:spPr>
          <a:xfrm>
            <a:off x="692944" y="763298"/>
            <a:ext cx="8388350" cy="646331"/>
          </a:xfrm>
          <a:prstGeom prst="rect">
            <a:avLst/>
          </a:prstGeom>
        </p:spPr>
        <p:txBody>
          <a:bodyPr>
            <a:spAutoFit/>
          </a:bodyPr>
          <a:lstStyle/>
          <a:p>
            <a:pPr algn="just"/>
            <a:r>
              <a:rPr lang="vi-VN" sz="3600">
                <a:latin typeface="Times New Roman" panose="02020603050405020304" pitchFamily="18" charset="0"/>
                <a:cs typeface="Times New Roman" panose="02020603050405020304" pitchFamily="18" charset="0"/>
              </a:rPr>
              <a:t>	Người </a:t>
            </a:r>
            <a:r>
              <a:rPr lang="vi-VN" sz="3600" smtClean="0">
                <a:latin typeface="Times New Roman" panose="02020603050405020304" pitchFamily="18" charset="0"/>
                <a:cs typeface="Times New Roman" panose="02020603050405020304" pitchFamily="18" charset="0"/>
              </a:rPr>
              <a:t>nói</a:t>
            </a:r>
            <a:endParaRPr lang="vi-VN" sz="3600">
              <a:latin typeface="Times New Roman" panose="02020603050405020304" pitchFamily="18" charset="0"/>
              <a:cs typeface="Times New Roman" panose="02020603050405020304" pitchFamily="18" charset="0"/>
            </a:endParaRPr>
          </a:p>
        </p:txBody>
      </p:sp>
      <p:sp>
        <p:nvSpPr>
          <p:cNvPr id="3" name="Rectangle 2"/>
          <p:cNvSpPr/>
          <p:nvPr/>
        </p:nvSpPr>
        <p:spPr>
          <a:xfrm>
            <a:off x="483478" y="1433382"/>
            <a:ext cx="8388350" cy="1200329"/>
          </a:xfrm>
          <a:prstGeom prst="rect">
            <a:avLst/>
          </a:prstGeom>
        </p:spPr>
        <p:txBody>
          <a:bodyPr>
            <a:spAutoFit/>
          </a:bodyPr>
          <a:lstStyle/>
          <a:p>
            <a:pPr lvl="0" algn="just"/>
            <a:r>
              <a:rPr lang="en-US" sz="3600">
                <a:solidFill>
                  <a:srgbClr val="000000"/>
                </a:solidFill>
                <a:latin typeface="Times New Roman" panose="02020603050405020304" pitchFamily="18" charset="0"/>
                <a:cs typeface="Times New Roman" panose="02020603050405020304" pitchFamily="18" charset="0"/>
              </a:rPr>
              <a:t>- </a:t>
            </a:r>
            <a:r>
              <a:rPr lang="vi-VN" sz="3600">
                <a:solidFill>
                  <a:srgbClr val="000000"/>
                </a:solidFill>
                <a:latin typeface="Times New Roman" panose="02020603050405020304" pitchFamily="18" charset="0"/>
                <a:cs typeface="Times New Roman" panose="02020603050405020304" pitchFamily="18" charset="0"/>
              </a:rPr>
              <a:t>Yêu cầu người nói kể lại hay làm rõ những chi tiết liên quan đến các sự việc được kể</a:t>
            </a:r>
            <a:r>
              <a:rPr lang="vi-VN" sz="3600" smtClean="0">
                <a:solidFill>
                  <a:srgbClr val="000000"/>
                </a:solidFill>
                <a:latin typeface="Times New Roman" panose="02020603050405020304" pitchFamily="18" charset="0"/>
                <a:cs typeface="Times New Roman" panose="02020603050405020304" pitchFamily="18" charset="0"/>
              </a:rPr>
              <a:t>.</a:t>
            </a:r>
            <a:endParaRPr lang="vi-VN" sz="3600">
              <a:solidFill>
                <a:srgbClr val="00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483478" y="2736850"/>
            <a:ext cx="8388350" cy="1754326"/>
          </a:xfrm>
          <a:prstGeom prst="rect">
            <a:avLst/>
          </a:prstGeom>
        </p:spPr>
        <p:txBody>
          <a:bodyPr>
            <a:spAutoFit/>
          </a:bodyPr>
          <a:lstStyle/>
          <a:p>
            <a:pPr lvl="0" algn="just"/>
            <a:r>
              <a:rPr lang="en-US" sz="3600">
                <a:solidFill>
                  <a:srgbClr val="000000"/>
                </a:solidFill>
                <a:latin typeface="Times New Roman" panose="02020603050405020304" pitchFamily="18" charset="0"/>
                <a:cs typeface="Times New Roman" panose="02020603050405020304" pitchFamily="18" charset="0"/>
              </a:rPr>
              <a:t>- </a:t>
            </a:r>
            <a:r>
              <a:rPr lang="vi-VN" sz="3600">
                <a:solidFill>
                  <a:srgbClr val="000000"/>
                </a:solidFill>
                <a:latin typeface="Times New Roman" panose="02020603050405020304" pitchFamily="18" charset="0"/>
                <a:cs typeface="Times New Roman" panose="02020603050405020304" pitchFamily="18" charset="0"/>
              </a:rPr>
              <a:t>Trao đổi lại các ý kiến nhận xét của người nghe. Cảm ơn và tiếp thu những góp ý, nhận xét xác đáng.</a:t>
            </a:r>
            <a:endParaRPr lang="en-US" sz="3600">
              <a:solidFill>
                <a:srgbClr val="00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6534024" y="6734986"/>
            <a:ext cx="8388350" cy="1200329"/>
          </a:xfrm>
          <a:prstGeom prst="rect">
            <a:avLst/>
          </a:prstGeom>
        </p:spPr>
        <p:txBody>
          <a:bodyPr>
            <a:spAutoFit/>
          </a:bodyPr>
          <a:lstStyle/>
          <a:p>
            <a:pPr lvl="0" algn="just"/>
            <a:r>
              <a:rPr lang="en-US" sz="3600">
                <a:solidFill>
                  <a:srgbClr val="000000"/>
                </a:solidFill>
                <a:latin typeface="Times New Roman" panose="02020603050405020304" pitchFamily="18" charset="0"/>
                <a:cs typeface="Times New Roman" panose="02020603050405020304" pitchFamily="18" charset="0"/>
              </a:rPr>
              <a:t>- </a:t>
            </a:r>
            <a:r>
              <a:rPr lang="vi-VN" sz="3600">
                <a:solidFill>
                  <a:srgbClr val="000000"/>
                </a:solidFill>
                <a:latin typeface="Times New Roman" panose="02020603050405020304" pitchFamily="18" charset="0"/>
                <a:cs typeface="Times New Roman" panose="02020603050405020304" pitchFamily="18" charset="0"/>
              </a:rPr>
              <a:t>Bổ sung, làm rõ các chi tiết hoặc diễn biến câu chuyện</a:t>
            </a:r>
            <a:r>
              <a:rPr lang="vi-VN" sz="3600" smtClean="0">
                <a:solidFill>
                  <a:srgbClr val="000000"/>
                </a:solidFill>
                <a:latin typeface="Times New Roman" panose="02020603050405020304" pitchFamily="18" charset="0"/>
                <a:cs typeface="Times New Roman" panose="02020603050405020304" pitchFamily="18" charset="0"/>
              </a:rPr>
              <a:t>.</a:t>
            </a:r>
            <a:endParaRPr lang="vi-VN" sz="3600">
              <a:solidFill>
                <a:srgbClr val="00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6623384" y="7808242"/>
            <a:ext cx="8388350" cy="1200329"/>
          </a:xfrm>
          <a:prstGeom prst="rect">
            <a:avLst/>
          </a:prstGeom>
        </p:spPr>
        <p:txBody>
          <a:bodyPr>
            <a:spAutoFit/>
          </a:bodyPr>
          <a:lstStyle/>
          <a:p>
            <a:pPr lvl="0" algn="just"/>
            <a:r>
              <a:rPr lang="en-US" sz="3600">
                <a:solidFill>
                  <a:srgbClr val="000000"/>
                </a:solidFill>
                <a:latin typeface="Times New Roman" panose="02020603050405020304" pitchFamily="18" charset="0"/>
                <a:cs typeface="Times New Roman" panose="02020603050405020304" pitchFamily="18" charset="0"/>
              </a:rPr>
              <a:t>- </a:t>
            </a:r>
            <a:r>
              <a:rPr lang="vi-VN" sz="3600">
                <a:solidFill>
                  <a:srgbClr val="000000"/>
                </a:solidFill>
                <a:latin typeface="Times New Roman" panose="02020603050405020304" pitchFamily="18" charset="0"/>
                <a:cs typeface="Times New Roman" panose="02020603050405020304" pitchFamily="18" charset="0"/>
              </a:rPr>
              <a:t>Nêu nhận xét về bài kể (từ ngữ, giọng kể, độ chính xác về nội dung,…).</a:t>
            </a:r>
          </a:p>
        </p:txBody>
      </p:sp>
      <p:pic>
        <p:nvPicPr>
          <p:cNvPr id="11" name="Picture 7" descr="1-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42080" y="1454897"/>
            <a:ext cx="4843462" cy="4509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307016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33797"/>
                                        </p:tgtEl>
                                        <p:attrNameLst>
                                          <p:attrName>style.visibility</p:attrName>
                                        </p:attrNameLst>
                                      </p:cBhvr>
                                      <p:to>
                                        <p:strVal val="visible"/>
                                      </p:to>
                                    </p:set>
                                    <p:animEffect transition="in" filter="fade">
                                      <p:cBhvr>
                                        <p:cTn id="7" dur="1000"/>
                                        <p:tgtEl>
                                          <p:spTgt spid="33797"/>
                                        </p:tgtEl>
                                      </p:cBhvr>
                                    </p:animEffect>
                                    <p:anim calcmode="lin" valueType="num">
                                      <p:cBhvr>
                                        <p:cTn id="8" dur="1000" fill="hold"/>
                                        <p:tgtEl>
                                          <p:spTgt spid="33797"/>
                                        </p:tgtEl>
                                        <p:attrNameLst>
                                          <p:attrName>ppt_x</p:attrName>
                                        </p:attrNameLst>
                                      </p:cBhvr>
                                      <p:tavLst>
                                        <p:tav tm="0">
                                          <p:val>
                                            <p:strVal val="#ppt_x"/>
                                          </p:val>
                                        </p:tav>
                                        <p:tav tm="100000">
                                          <p:val>
                                            <p:strVal val="#ppt_x"/>
                                          </p:val>
                                        </p:tav>
                                      </p:tavLst>
                                    </p:anim>
                                    <p:anim calcmode="lin" valueType="num">
                                      <p:cBhvr>
                                        <p:cTn id="9" dur="1000" fill="hold"/>
                                        <p:tgtEl>
                                          <p:spTgt spid="3379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
                                            <p:txEl>
                                              <p:pRg st="0" end="0"/>
                                            </p:txEl>
                                          </p:spTgt>
                                        </p:tgtEl>
                                        <p:attrNameLst>
                                          <p:attrName>style.visibility</p:attrName>
                                        </p:attrNameLst>
                                      </p:cBhvr>
                                      <p:to>
                                        <p:strVal val="visible"/>
                                      </p:to>
                                    </p:set>
                                    <p:animEffect transition="in" filter="barn(inVertical)">
                                      <p:cBhvr>
                                        <p:cTn id="31" dur="500"/>
                                        <p:tgtEl>
                                          <p:spTgt spid="2">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5">
                                            <p:txEl>
                                              <p:pRg st="0" end="0"/>
                                            </p:txEl>
                                          </p:spTgt>
                                        </p:tgtEl>
                                        <p:attrNameLst>
                                          <p:attrName>style.visibility</p:attrName>
                                        </p:attrNameLst>
                                      </p:cBhvr>
                                      <p:to>
                                        <p:strVal val="visible"/>
                                      </p:to>
                                    </p:set>
                                    <p:animEffect transition="in" filter="barn(inVertical)">
                                      <p:cBhvr>
                                        <p:cTn id="36" dur="500"/>
                                        <p:tgtEl>
                                          <p:spTgt spid="5">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7">
                                            <p:txEl>
                                              <p:pRg st="0" end="0"/>
                                            </p:txEl>
                                          </p:spTgt>
                                        </p:tgtEl>
                                        <p:attrNameLst>
                                          <p:attrName>style.visibility</p:attrName>
                                        </p:attrNameLst>
                                      </p:cBhvr>
                                      <p:to>
                                        <p:strVal val="visible"/>
                                      </p:to>
                                    </p:set>
                                    <p:animEffect transition="in" filter="barn(inVertical)">
                                      <p:cBhvr>
                                        <p:cTn id="4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89888"/>
            <a:ext cx="16778288"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84613"/>
            <a:ext cx="7200900"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7944" y="-291306"/>
            <a:ext cx="11522075" cy="947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1"/>
          <p:cNvSpPr txBox="1"/>
          <p:nvPr/>
        </p:nvSpPr>
        <p:spPr>
          <a:xfrm>
            <a:off x="6941344" y="3518694"/>
            <a:ext cx="8544791" cy="1717778"/>
          </a:xfrm>
          <a:prstGeom prst="rect">
            <a:avLst/>
          </a:prstGeom>
          <a:noFill/>
        </p:spPr>
        <p:txBody>
          <a:bodyPr wrap="square" rtlCol="0">
            <a:spAutoFit/>
          </a:bodyPr>
          <a:lstStyle/>
          <a:p>
            <a:pPr marL="0" marR="0" lvl="0" indent="0" algn="ctr" defTabSz="914400" rtl="0" eaLnBrk="0" fontAlgn="base" latinLnBrk="0" hangingPunct="0">
              <a:lnSpc>
                <a:spcPct val="150000"/>
              </a:lnSpc>
              <a:spcBef>
                <a:spcPct val="0"/>
              </a:spcBef>
              <a:spcAft>
                <a:spcPct val="0"/>
              </a:spcAft>
              <a:buClrTx/>
              <a:buSzTx/>
              <a:buFontTx/>
              <a:buNone/>
              <a:tabLst/>
              <a:defRPr/>
            </a:pPr>
            <a:r>
              <a:rPr lang="en-US" altLang="zh-CN" sz="8000" b="1" spc="160" smtClean="0">
                <a:solidFill>
                  <a:srgbClr val="7AC6FF"/>
                </a:solidFill>
                <a:latin typeface="Times New Roman" pitchFamily="18" charset="0"/>
                <a:ea typeface="新蒂下午茶基本版" panose="03000600000000000000" charset="-122"/>
                <a:cs typeface="Times New Roman" pitchFamily="18" charset="0"/>
                <a:sym typeface="+mn-lt"/>
              </a:rPr>
              <a:t>VẬN DỤNG</a:t>
            </a:r>
            <a:endParaRPr kumimoji="0" lang="zh-CN" altLang="en-US" sz="8000" b="1" i="0" u="none" strike="noStrike" kern="1200" cap="none" spc="160" normalizeH="0" baseline="0" noProof="0" dirty="0">
              <a:ln>
                <a:noFill/>
              </a:ln>
              <a:solidFill>
                <a:srgbClr val="7AC6FF"/>
              </a:solidFill>
              <a:effectLst/>
              <a:uLnTx/>
              <a:uFillTx/>
              <a:latin typeface="Times New Roman" pitchFamily="18" charset="0"/>
              <a:ea typeface="新蒂下午茶基本版" panose="03000600000000000000" charset="-122"/>
              <a:cs typeface="Times New Roman" pitchFamily="18" charset="0"/>
              <a:sym typeface="+mn-lt"/>
            </a:endParaRPr>
          </a:p>
        </p:txBody>
      </p:sp>
    </p:spTree>
    <p:extLst>
      <p:ext uri="{BB962C8B-B14F-4D97-AF65-F5344CB8AC3E}">
        <p14:creationId xmlns:p14="http://schemas.microsoft.com/office/powerpoint/2010/main" val="397251478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ppt_x"/>
                                          </p:val>
                                        </p:tav>
                                        <p:tav tm="100000">
                                          <p:val>
                                            <p:strVal val="#ppt_x"/>
                                          </p:val>
                                        </p:tav>
                                      </p:tavLst>
                                    </p:anim>
                                    <p:anim calcmode="lin" valueType="num">
                                      <p:cBhvr additive="base">
                                        <p:cTn id="8" dur="500" fill="hold"/>
                                        <p:tgtEl>
                                          <p:spTgt spid="410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53" presetClass="entr" presetSubtype="0" fill="hold" nodeType="afterEffect">
                                  <p:stCondLst>
                                    <p:cond delay="0"/>
                                  </p:stCondLst>
                                  <p:childTnLst>
                                    <p:set>
                                      <p:cBhvr>
                                        <p:cTn id="11" dur="1" fill="hold">
                                          <p:stCondLst>
                                            <p:cond delay="0"/>
                                          </p:stCondLst>
                                        </p:cTn>
                                        <p:tgtEl>
                                          <p:spTgt spid="4102"/>
                                        </p:tgtEl>
                                        <p:attrNameLst>
                                          <p:attrName>style.visibility</p:attrName>
                                        </p:attrNameLst>
                                      </p:cBhvr>
                                      <p:to>
                                        <p:strVal val="visible"/>
                                      </p:to>
                                    </p:set>
                                    <p:anim calcmode="lin" valueType="num">
                                      <p:cBhvr>
                                        <p:cTn id="12" dur="500" fill="hold"/>
                                        <p:tgtEl>
                                          <p:spTgt spid="4102"/>
                                        </p:tgtEl>
                                        <p:attrNameLst>
                                          <p:attrName>ppt_w</p:attrName>
                                        </p:attrNameLst>
                                      </p:cBhvr>
                                      <p:tavLst>
                                        <p:tav tm="0">
                                          <p:val>
                                            <p:fltVal val="0"/>
                                          </p:val>
                                        </p:tav>
                                        <p:tav tm="100000">
                                          <p:val>
                                            <p:strVal val="#ppt_w"/>
                                          </p:val>
                                        </p:tav>
                                      </p:tavLst>
                                    </p:anim>
                                    <p:anim calcmode="lin" valueType="num">
                                      <p:cBhvr>
                                        <p:cTn id="13" dur="500" fill="hold"/>
                                        <p:tgtEl>
                                          <p:spTgt spid="4102"/>
                                        </p:tgtEl>
                                        <p:attrNameLst>
                                          <p:attrName>ppt_h</p:attrName>
                                        </p:attrNameLst>
                                      </p:cBhvr>
                                      <p:tavLst>
                                        <p:tav tm="0">
                                          <p:val>
                                            <p:fltVal val="0"/>
                                          </p:val>
                                        </p:tav>
                                        <p:tav tm="100000">
                                          <p:val>
                                            <p:strVal val="#ppt_h"/>
                                          </p:val>
                                        </p:tav>
                                      </p:tavLst>
                                    </p:anim>
                                    <p:animEffect transition="in" filter="fade">
                                      <p:cBhvr>
                                        <p:cTn id="14" dur="500"/>
                                        <p:tgtEl>
                                          <p:spTgt spid="4102"/>
                                        </p:tgtEl>
                                      </p:cBhvr>
                                    </p:animEffect>
                                  </p:childTnLst>
                                </p:cTn>
                              </p:par>
                            </p:childTnLst>
                          </p:cTn>
                        </p:par>
                        <p:par>
                          <p:cTn id="15" fill="hold" nodeType="afterGroup">
                            <p:stCondLst>
                              <p:cond delay="1000"/>
                            </p:stCondLst>
                            <p:childTnLst>
                              <p:par>
                                <p:cTn id="16" presetID="15" presetClass="entr" presetSubtype="0" fill="hold" nodeType="afterEffect">
                                  <p:stCondLst>
                                    <p:cond delay="0"/>
                                  </p:stCondLst>
                                  <p:childTnLst>
                                    <p:set>
                                      <p:cBhvr>
                                        <p:cTn id="17" dur="1" fill="hold">
                                          <p:stCondLst>
                                            <p:cond delay="0"/>
                                          </p:stCondLst>
                                        </p:cTn>
                                        <p:tgtEl>
                                          <p:spTgt spid="4101"/>
                                        </p:tgtEl>
                                        <p:attrNameLst>
                                          <p:attrName>style.visibility</p:attrName>
                                        </p:attrNameLst>
                                      </p:cBhvr>
                                      <p:to>
                                        <p:strVal val="visible"/>
                                      </p:to>
                                    </p:set>
                                    <p:anim calcmode="lin" valueType="num">
                                      <p:cBhvr>
                                        <p:cTn id="18" dur="1000" fill="hold"/>
                                        <p:tgtEl>
                                          <p:spTgt spid="4101"/>
                                        </p:tgtEl>
                                        <p:attrNameLst>
                                          <p:attrName>ppt_w</p:attrName>
                                        </p:attrNameLst>
                                      </p:cBhvr>
                                      <p:tavLst>
                                        <p:tav tm="0">
                                          <p:val>
                                            <p:fltVal val="0"/>
                                          </p:val>
                                        </p:tav>
                                        <p:tav tm="100000">
                                          <p:val>
                                            <p:strVal val="#ppt_w"/>
                                          </p:val>
                                        </p:tav>
                                      </p:tavLst>
                                    </p:anim>
                                    <p:anim calcmode="lin" valueType="num">
                                      <p:cBhvr>
                                        <p:cTn id="19" dur="1000" fill="hold"/>
                                        <p:tgtEl>
                                          <p:spTgt spid="4101"/>
                                        </p:tgtEl>
                                        <p:attrNameLst>
                                          <p:attrName>ppt_h</p:attrName>
                                        </p:attrNameLst>
                                      </p:cBhvr>
                                      <p:tavLst>
                                        <p:tav tm="0">
                                          <p:val>
                                            <p:fltVal val="0"/>
                                          </p:val>
                                        </p:tav>
                                        <p:tav tm="100000">
                                          <p:val>
                                            <p:strVal val="#ppt_h"/>
                                          </p:val>
                                        </p:tav>
                                      </p:tavLst>
                                    </p:anim>
                                    <p:anim calcmode="lin" valueType="num">
                                      <p:cBhvr>
                                        <p:cTn id="20" dur="1000" fill="hold"/>
                                        <p:tgtEl>
                                          <p:spTgt spid="4101"/>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410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descr="1-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5622925"/>
            <a:ext cx="16886238" cy="385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6" descr="1-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0700" y="346075"/>
            <a:ext cx="10514013" cy="857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7" descr="1-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88913" y="3154363"/>
            <a:ext cx="3889375"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5" descr="1-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413" y="2095500"/>
            <a:ext cx="4687888" cy="746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1"/>
          <p:cNvSpPr txBox="1"/>
          <p:nvPr/>
        </p:nvSpPr>
        <p:spPr>
          <a:xfrm>
            <a:off x="5493544" y="3495418"/>
            <a:ext cx="5897201" cy="2554545"/>
          </a:xfrm>
          <a:prstGeom prst="rect">
            <a:avLst/>
          </a:prstGeom>
          <a:noFill/>
        </p:spPr>
        <p:txBody>
          <a:bodyPr wrap="square" rtlCol="0">
            <a:spAutoFit/>
          </a:bodyPr>
          <a:lstStyle/>
          <a:p>
            <a:pPr marL="0" marR="0" lvl="0" indent="0" algn="ctr" defTabSz="914400" rtl="0" eaLnBrk="0" fontAlgn="base" latinLnBrk="0" hangingPunct="0">
              <a:spcBef>
                <a:spcPct val="0"/>
              </a:spcBef>
              <a:spcAft>
                <a:spcPct val="0"/>
              </a:spcAft>
              <a:buClrTx/>
              <a:buSzTx/>
              <a:buFontTx/>
              <a:buNone/>
              <a:tabLst/>
              <a:defRPr/>
            </a:pPr>
            <a:r>
              <a:rPr lang="en-US" altLang="zh-CN" sz="4000" b="1" spc="160" smtClean="0">
                <a:solidFill>
                  <a:srgbClr val="7AC6FF"/>
                </a:solidFill>
                <a:latin typeface="Times New Roman" pitchFamily="18" charset="0"/>
                <a:ea typeface="新蒂下午茶基本版" panose="03000600000000000000" charset="-122"/>
                <a:cs typeface="Times New Roman" pitchFamily="18" charset="0"/>
                <a:sym typeface="+mn-lt"/>
              </a:rPr>
              <a:t>Lập dàn ý cho bài nói kể lại truyền thuyết: “Bánh chưng, bánh giầy”</a:t>
            </a:r>
            <a:endParaRPr kumimoji="0" lang="zh-CN" altLang="en-US" sz="4000" b="1" i="0" u="none" strike="noStrike" kern="1200" cap="none" spc="160" normalizeH="0" baseline="0" noProof="0" dirty="0">
              <a:ln>
                <a:noFill/>
              </a:ln>
              <a:solidFill>
                <a:srgbClr val="7AC6FF"/>
              </a:solidFill>
              <a:effectLst/>
              <a:uLnTx/>
              <a:uFillTx/>
              <a:latin typeface="Times New Roman" pitchFamily="18" charset="0"/>
              <a:ea typeface="新蒂下午茶基本版" panose="03000600000000000000" charset="-122"/>
              <a:cs typeface="Times New Roman" pitchFamily="18" charset="0"/>
              <a:sym typeface="+mn-lt"/>
            </a:endParaRPr>
          </a:p>
        </p:txBody>
      </p:sp>
    </p:spTree>
    <p:extLst>
      <p:ext uri="{BB962C8B-B14F-4D97-AF65-F5344CB8AC3E}">
        <p14:creationId xmlns:p14="http://schemas.microsoft.com/office/powerpoint/2010/main" val="198637815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fade">
                                      <p:cBhvr>
                                        <p:cTn id="7" dur="1000"/>
                                        <p:tgtEl>
                                          <p:spTgt spid="38916"/>
                                        </p:tgtEl>
                                      </p:cBhvr>
                                    </p:animEffect>
                                    <p:anim calcmode="lin" valueType="num">
                                      <p:cBhvr>
                                        <p:cTn id="8" dur="1000" fill="hold"/>
                                        <p:tgtEl>
                                          <p:spTgt spid="38916"/>
                                        </p:tgtEl>
                                        <p:attrNameLst>
                                          <p:attrName>ppt_x</p:attrName>
                                        </p:attrNameLst>
                                      </p:cBhvr>
                                      <p:tavLst>
                                        <p:tav tm="0">
                                          <p:val>
                                            <p:strVal val="#ppt_x"/>
                                          </p:val>
                                        </p:tav>
                                        <p:tav tm="100000">
                                          <p:val>
                                            <p:strVal val="#ppt_x"/>
                                          </p:val>
                                        </p:tav>
                                      </p:tavLst>
                                    </p:anim>
                                    <p:anim calcmode="lin" valueType="num">
                                      <p:cBhvr>
                                        <p:cTn id="9" dur="1000" fill="hold"/>
                                        <p:tgtEl>
                                          <p:spTgt spid="3891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5" presetClass="entr" presetSubtype="0" fill="hold" nodeType="afterEffect">
                                  <p:stCondLst>
                                    <p:cond delay="0"/>
                                  </p:stCondLst>
                                  <p:childTnLst>
                                    <p:set>
                                      <p:cBhvr>
                                        <p:cTn id="12" dur="1" fill="hold">
                                          <p:stCondLst>
                                            <p:cond delay="0"/>
                                          </p:stCondLst>
                                        </p:cTn>
                                        <p:tgtEl>
                                          <p:spTgt spid="38918"/>
                                        </p:tgtEl>
                                        <p:attrNameLst>
                                          <p:attrName>style.visibility</p:attrName>
                                        </p:attrNameLst>
                                      </p:cBhvr>
                                      <p:to>
                                        <p:strVal val="visible"/>
                                      </p:to>
                                    </p:set>
                                    <p:anim calcmode="lin" valueType="num">
                                      <p:cBhvr>
                                        <p:cTn id="13" dur="1000" fill="hold"/>
                                        <p:tgtEl>
                                          <p:spTgt spid="38918"/>
                                        </p:tgtEl>
                                        <p:attrNameLst>
                                          <p:attrName>ppt_w</p:attrName>
                                        </p:attrNameLst>
                                      </p:cBhvr>
                                      <p:tavLst>
                                        <p:tav tm="0">
                                          <p:val>
                                            <p:fltVal val="0"/>
                                          </p:val>
                                        </p:tav>
                                        <p:tav tm="100000">
                                          <p:val>
                                            <p:strVal val="#ppt_w"/>
                                          </p:val>
                                        </p:tav>
                                      </p:tavLst>
                                    </p:anim>
                                    <p:anim calcmode="lin" valueType="num">
                                      <p:cBhvr>
                                        <p:cTn id="14" dur="1000" fill="hold"/>
                                        <p:tgtEl>
                                          <p:spTgt spid="38918"/>
                                        </p:tgtEl>
                                        <p:attrNameLst>
                                          <p:attrName>ppt_h</p:attrName>
                                        </p:attrNameLst>
                                      </p:cBhvr>
                                      <p:tavLst>
                                        <p:tav tm="0">
                                          <p:val>
                                            <p:fltVal val="0"/>
                                          </p:val>
                                        </p:tav>
                                        <p:tav tm="100000">
                                          <p:val>
                                            <p:strVal val="#ppt_h"/>
                                          </p:val>
                                        </p:tav>
                                      </p:tavLst>
                                    </p:anim>
                                    <p:anim calcmode="lin" valueType="num">
                                      <p:cBhvr>
                                        <p:cTn id="15" dur="1000" fill="hold"/>
                                        <p:tgtEl>
                                          <p:spTgt spid="38918"/>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8918"/>
                                        </p:tgtEl>
                                        <p:attrNameLst>
                                          <p:attrName>ppt_y</p:attrName>
                                        </p:attrNameLst>
                                      </p:cBhvr>
                                      <p:tavLst>
                                        <p:tav tm="0" fmla="#ppt_y+(sin(-2*pi*(1-$))*-#ppt_x+cos(-2*pi*(1-$))*(1-#ppt_y))*(1-$)">
                                          <p:val>
                                            <p:fltVal val="0"/>
                                          </p:val>
                                        </p:tav>
                                        <p:tav tm="100000">
                                          <p:val>
                                            <p:fltVal val="1"/>
                                          </p:val>
                                        </p:tav>
                                      </p:tavLst>
                                    </p:anim>
                                  </p:childTnLst>
                                </p:cTn>
                              </p:par>
                            </p:childTnLst>
                          </p:cTn>
                        </p:par>
                        <p:par>
                          <p:cTn id="17" fill="hold" nodeType="afterGroup">
                            <p:stCondLst>
                              <p:cond delay="2000"/>
                            </p:stCondLst>
                            <p:childTnLst>
                              <p:par>
                                <p:cTn id="18" presetID="42" presetClass="entr" presetSubtype="0" fill="hold" nodeType="afterEffect">
                                  <p:stCondLst>
                                    <p:cond delay="0"/>
                                  </p:stCondLst>
                                  <p:childTnLst>
                                    <p:set>
                                      <p:cBhvr>
                                        <p:cTn id="19" dur="1" fill="hold">
                                          <p:stCondLst>
                                            <p:cond delay="0"/>
                                          </p:stCondLst>
                                        </p:cTn>
                                        <p:tgtEl>
                                          <p:spTgt spid="38919"/>
                                        </p:tgtEl>
                                        <p:attrNameLst>
                                          <p:attrName>style.visibility</p:attrName>
                                        </p:attrNameLst>
                                      </p:cBhvr>
                                      <p:to>
                                        <p:strVal val="visible"/>
                                      </p:to>
                                    </p:set>
                                    <p:animEffect transition="in" filter="fade">
                                      <p:cBhvr>
                                        <p:cTn id="20" dur="1000"/>
                                        <p:tgtEl>
                                          <p:spTgt spid="38919"/>
                                        </p:tgtEl>
                                      </p:cBhvr>
                                    </p:animEffect>
                                    <p:anim calcmode="lin" valueType="num">
                                      <p:cBhvr>
                                        <p:cTn id="21" dur="1000" fill="hold"/>
                                        <p:tgtEl>
                                          <p:spTgt spid="38919"/>
                                        </p:tgtEl>
                                        <p:attrNameLst>
                                          <p:attrName>ppt_x</p:attrName>
                                        </p:attrNameLst>
                                      </p:cBhvr>
                                      <p:tavLst>
                                        <p:tav tm="0">
                                          <p:val>
                                            <p:strVal val="#ppt_x"/>
                                          </p:val>
                                        </p:tav>
                                        <p:tav tm="100000">
                                          <p:val>
                                            <p:strVal val="#ppt_x"/>
                                          </p:val>
                                        </p:tav>
                                      </p:tavLst>
                                    </p:anim>
                                    <p:anim calcmode="lin" valueType="num">
                                      <p:cBhvr>
                                        <p:cTn id="22" dur="1000" fill="hold"/>
                                        <p:tgtEl>
                                          <p:spTgt spid="38919"/>
                                        </p:tgtEl>
                                        <p:attrNameLst>
                                          <p:attrName>ppt_y</p:attrName>
                                        </p:attrNameLst>
                                      </p:cBhvr>
                                      <p:tavLst>
                                        <p:tav tm="0">
                                          <p:val>
                                            <p:strVal val="#ppt_y+.1"/>
                                          </p:val>
                                        </p:tav>
                                        <p:tav tm="100000">
                                          <p:val>
                                            <p:strVal val="#ppt_y"/>
                                          </p:val>
                                        </p:tav>
                                      </p:tavLst>
                                    </p:anim>
                                  </p:childTnLst>
                                </p:cTn>
                              </p:par>
                            </p:childTnLst>
                          </p:cTn>
                        </p:par>
                        <p:par>
                          <p:cTn id="23" fill="hold" nodeType="afterGroup">
                            <p:stCondLst>
                              <p:cond delay="3000"/>
                            </p:stCondLst>
                            <p:childTnLst>
                              <p:par>
                                <p:cTn id="24" presetID="42" presetClass="entr" presetSubtype="0" fill="hold" nodeType="afterEffect">
                                  <p:stCondLst>
                                    <p:cond delay="0"/>
                                  </p:stCondLst>
                                  <p:childTnLst>
                                    <p:set>
                                      <p:cBhvr>
                                        <p:cTn id="25" dur="1" fill="hold">
                                          <p:stCondLst>
                                            <p:cond delay="0"/>
                                          </p:stCondLst>
                                        </p:cTn>
                                        <p:tgtEl>
                                          <p:spTgt spid="38917"/>
                                        </p:tgtEl>
                                        <p:attrNameLst>
                                          <p:attrName>style.visibility</p:attrName>
                                        </p:attrNameLst>
                                      </p:cBhvr>
                                      <p:to>
                                        <p:strVal val="visible"/>
                                      </p:to>
                                    </p:set>
                                    <p:animEffect transition="in" filter="fade">
                                      <p:cBhvr>
                                        <p:cTn id="26" dur="1000"/>
                                        <p:tgtEl>
                                          <p:spTgt spid="38917"/>
                                        </p:tgtEl>
                                      </p:cBhvr>
                                    </p:animEffect>
                                    <p:anim calcmode="lin" valueType="num">
                                      <p:cBhvr>
                                        <p:cTn id="27" dur="1000" fill="hold"/>
                                        <p:tgtEl>
                                          <p:spTgt spid="38917"/>
                                        </p:tgtEl>
                                        <p:attrNameLst>
                                          <p:attrName>ppt_x</p:attrName>
                                        </p:attrNameLst>
                                      </p:cBhvr>
                                      <p:tavLst>
                                        <p:tav tm="0">
                                          <p:val>
                                            <p:strVal val="#ppt_x"/>
                                          </p:val>
                                        </p:tav>
                                        <p:tav tm="100000">
                                          <p:val>
                                            <p:strVal val="#ppt_x"/>
                                          </p:val>
                                        </p:tav>
                                      </p:tavLst>
                                    </p:anim>
                                    <p:anim calcmode="lin" valueType="num">
                                      <p:cBhvr>
                                        <p:cTn id="28" dur="1000" fill="hold"/>
                                        <p:tgtEl>
                                          <p:spTgt spid="389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2" name="Picture 6" descr="1-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298450"/>
            <a:ext cx="16792576" cy="926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5" descr="1-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07038"/>
            <a:ext cx="6808788" cy="396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341144" y="1004094"/>
            <a:ext cx="8388350" cy="1015663"/>
          </a:xfrm>
          <a:prstGeom prst="rect">
            <a:avLst/>
          </a:prstGeom>
        </p:spPr>
        <p:txBody>
          <a:bodyPr>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sz="3000" b="1"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I. Mở </a:t>
            </a:r>
            <a:r>
              <a:rPr kumimoji="0" lang="vi-VN" sz="3000" b="1" i="0" u="none" strike="noStrike" kern="120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rPr>
              <a:t>bài</a:t>
            </a:r>
            <a:r>
              <a:rPr kumimoji="0" lang="en-US" sz="3000" b="1" i="0" u="none" strike="noStrike" kern="120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3000" b="0" i="0" u="none" strike="noStrike" kern="120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rPr>
              <a:t>Giới </a:t>
            </a:r>
            <a:r>
              <a:rPr kumimoji="0" lang="vi-VN" sz="30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thiệu thời gian xảy ra câu chuyện: ngày xưa, đời Hùng Vương thứ sáu</a:t>
            </a:r>
            <a:r>
              <a:rPr kumimoji="0" lang="vi-VN" sz="3000" b="0" i="0" u="none" strike="noStrike" kern="120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rPr>
              <a:t>.</a:t>
            </a:r>
            <a:endParaRPr kumimoji="0" lang="vi-VN" sz="30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5493544" y="2041272"/>
            <a:ext cx="8388350" cy="553998"/>
          </a:xfrm>
          <a:prstGeom prst="rect">
            <a:avLst/>
          </a:prstGeom>
        </p:spPr>
        <p:txBody>
          <a:bodyPr>
            <a:spAutoFit/>
          </a:bodyPr>
          <a:lstStyle/>
          <a:p>
            <a:pPr lvl="0" algn="just">
              <a:defRPr/>
            </a:pPr>
            <a:r>
              <a:rPr lang="vi-VN" b="1">
                <a:solidFill>
                  <a:srgbClr val="000000"/>
                </a:solidFill>
                <a:latin typeface="Times New Roman" panose="02020603050405020304" pitchFamily="18" charset="0"/>
                <a:cs typeface="Times New Roman" panose="02020603050405020304" pitchFamily="18" charset="0"/>
              </a:rPr>
              <a:t>II. Thân </a:t>
            </a:r>
            <a:r>
              <a:rPr lang="vi-VN" b="1" smtClean="0">
                <a:solidFill>
                  <a:srgbClr val="000000"/>
                </a:solidFill>
                <a:latin typeface="Times New Roman" panose="02020603050405020304" pitchFamily="18" charset="0"/>
                <a:cs typeface="Times New Roman" panose="02020603050405020304" pitchFamily="18" charset="0"/>
              </a:rPr>
              <a:t>bài</a:t>
            </a:r>
            <a:endParaRPr lang="vi-VN">
              <a:solidFill>
                <a:srgbClr val="00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5722144" y="2518775"/>
            <a:ext cx="8388350" cy="553998"/>
          </a:xfrm>
          <a:prstGeom prst="rect">
            <a:avLst/>
          </a:prstGeom>
        </p:spPr>
        <p:txBody>
          <a:bodyPr>
            <a:spAutoFit/>
          </a:bodyPr>
          <a:lstStyle/>
          <a:p>
            <a:pPr lvl="0" algn="just">
              <a:defRPr/>
            </a:pPr>
            <a:r>
              <a:rPr lang="vi-VN" b="1">
                <a:solidFill>
                  <a:srgbClr val="000000"/>
                </a:solidFill>
                <a:latin typeface="Times New Roman" panose="02020603050405020304" pitchFamily="18" charset="0"/>
                <a:cs typeface="Times New Roman" panose="02020603050405020304" pitchFamily="18" charset="0"/>
              </a:rPr>
              <a:t>1. Vua Hùng đưa ra điều kiện để truyền </a:t>
            </a:r>
            <a:r>
              <a:rPr lang="vi-VN" b="1" smtClean="0">
                <a:solidFill>
                  <a:srgbClr val="000000"/>
                </a:solidFill>
                <a:latin typeface="Times New Roman" panose="02020603050405020304" pitchFamily="18" charset="0"/>
                <a:cs typeface="Times New Roman" panose="02020603050405020304" pitchFamily="18" charset="0"/>
              </a:rPr>
              <a:t>ngôi</a:t>
            </a:r>
            <a:endParaRPr lang="vi-VN">
              <a:solidFill>
                <a:srgbClr val="00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5802689" y="2993949"/>
            <a:ext cx="8388350" cy="1477328"/>
          </a:xfrm>
          <a:prstGeom prst="rect">
            <a:avLst/>
          </a:prstGeom>
        </p:spPr>
        <p:txBody>
          <a:bodyPr>
            <a:spAutoFit/>
          </a:bodyPr>
          <a:lstStyle/>
          <a:p>
            <a:pPr lvl="0" algn="just">
              <a:defRPr/>
            </a:pPr>
            <a:r>
              <a:rPr lang="vi-VN">
                <a:solidFill>
                  <a:srgbClr val="000000"/>
                </a:solidFill>
                <a:latin typeface="Times New Roman" panose="02020603050405020304" pitchFamily="18" charset="0"/>
                <a:cs typeface="Times New Roman" panose="02020603050405020304" pitchFamily="18" charset="0"/>
              </a:rPr>
              <a:t>- Hoàn cảnh để vua hùng truyền người nối ngôi: “Nhà vua tuổi đã cao nhưng lại có tới hai mươi người con trai nên không biết chọn ai</a:t>
            </a:r>
            <a:r>
              <a:rPr lang="vi-VN" smtClean="0">
                <a:solidFill>
                  <a:srgbClr val="000000"/>
                </a:solidFill>
                <a:latin typeface="Times New Roman" panose="02020603050405020304" pitchFamily="18" charset="0"/>
                <a:cs typeface="Times New Roman" panose="02020603050405020304" pitchFamily="18" charset="0"/>
              </a:rPr>
              <a:t>”.</a:t>
            </a:r>
            <a:endParaRPr lang="vi-VN">
              <a:solidFill>
                <a:srgbClr val="00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6026944" y="4446706"/>
            <a:ext cx="8388350" cy="1477328"/>
          </a:xfrm>
          <a:prstGeom prst="rect">
            <a:avLst/>
          </a:prstGeom>
        </p:spPr>
        <p:txBody>
          <a:bodyPr>
            <a:spAutoFit/>
          </a:bodyPr>
          <a:lstStyle/>
          <a:p>
            <a:pPr lvl="0" algn="just">
              <a:defRPr/>
            </a:pPr>
            <a:r>
              <a:rPr lang="vi-VN">
                <a:solidFill>
                  <a:srgbClr val="000000"/>
                </a:solidFill>
                <a:latin typeface="Times New Roman" panose="02020603050405020304" pitchFamily="18" charset="0"/>
                <a:cs typeface="Times New Roman" panose="02020603050405020304" pitchFamily="18" charset="0"/>
              </a:rPr>
              <a:t>- Điều kiện: Người nối ngôi phải phù hợp với trí hướng của vua: “... người nối ngôi ta phải nối được trí ta, không nhất thiết phải là con trưởng</a:t>
            </a:r>
            <a:r>
              <a:rPr lang="vi-VN" smtClean="0">
                <a:solidFill>
                  <a:srgbClr val="000000"/>
                </a:solidFill>
                <a:latin typeface="Times New Roman" panose="02020603050405020304" pitchFamily="18" charset="0"/>
                <a:cs typeface="Times New Roman" panose="02020603050405020304" pitchFamily="18" charset="0"/>
              </a:rPr>
              <a:t>.”</a:t>
            </a:r>
            <a:endParaRPr lang="vi-VN">
              <a:solidFill>
                <a:srgbClr val="00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6046120" y="6082551"/>
            <a:ext cx="8406340" cy="553998"/>
          </a:xfrm>
          <a:prstGeom prst="rect">
            <a:avLst/>
          </a:prstGeom>
        </p:spPr>
        <p:txBody>
          <a:bodyPr wrap="none">
            <a:spAutoFit/>
          </a:bodyPr>
          <a:lstStyle/>
          <a:p>
            <a:pPr lvl="0" algn="just">
              <a:defRPr/>
            </a:pPr>
            <a:r>
              <a:rPr lang="vi-VN">
                <a:solidFill>
                  <a:srgbClr val="000000"/>
                </a:solidFill>
                <a:latin typeface="Times New Roman" panose="02020603050405020304" pitchFamily="18" charset="0"/>
                <a:cs typeface="Times New Roman" panose="02020603050405020304" pitchFamily="18" charset="0"/>
              </a:rPr>
              <a:t>- Hình thức: Thông qua việc làm lễ cùng Tiên </a:t>
            </a:r>
            <a:r>
              <a:rPr lang="vi-VN" smtClean="0">
                <a:solidFill>
                  <a:srgbClr val="000000"/>
                </a:solidFill>
                <a:latin typeface="Times New Roman" panose="02020603050405020304" pitchFamily="18" charset="0"/>
                <a:cs typeface="Times New Roman" panose="02020603050405020304" pitchFamily="18" charset="0"/>
              </a:rPr>
              <a:t>vương</a:t>
            </a:r>
            <a:r>
              <a:rPr lang="en-US" smtClean="0">
                <a:solidFill>
                  <a:srgbClr val="000000"/>
                </a:solidFill>
                <a:latin typeface="Times New Roman" panose="02020603050405020304" pitchFamily="18" charset="0"/>
                <a:cs typeface="Times New Roman" panose="02020603050405020304" pitchFamily="18" charset="0"/>
              </a:rPr>
              <a:t>.</a:t>
            </a:r>
            <a:endParaRPr lang="en-US">
              <a:solidFill>
                <a:srgbClr val="000000"/>
              </a:solidFill>
            </a:endParaRPr>
          </a:p>
        </p:txBody>
      </p:sp>
      <p:pic>
        <p:nvPicPr>
          <p:cNvPr id="8" name="Picture 7"/>
          <p:cNvPicPr>
            <a:picLocks noChangeAspect="1"/>
          </p:cNvPicPr>
          <p:nvPr/>
        </p:nvPicPr>
        <p:blipFill>
          <a:blip r:embed="rId5"/>
          <a:stretch>
            <a:fillRect/>
          </a:stretch>
        </p:blipFill>
        <p:spPr>
          <a:xfrm>
            <a:off x="80490" y="596711"/>
            <a:ext cx="5180110" cy="3874566"/>
          </a:xfrm>
          <a:prstGeom prst="rect">
            <a:avLst/>
          </a:prstGeom>
        </p:spPr>
      </p:pic>
    </p:spTree>
    <p:extLst>
      <p:ext uri="{BB962C8B-B14F-4D97-AF65-F5344CB8AC3E}">
        <p14:creationId xmlns:p14="http://schemas.microsoft.com/office/powerpoint/2010/main" val="403691752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89888"/>
            <a:ext cx="16778288"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84613"/>
            <a:ext cx="7200900"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5944" y="674105"/>
            <a:ext cx="11522075" cy="5957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6179344" y="2949794"/>
            <a:ext cx="8742947" cy="2585323"/>
          </a:xfrm>
          <a:prstGeom prst="rect">
            <a:avLst/>
          </a:prstGeom>
        </p:spPr>
        <p:txBody>
          <a:bodyPr wrap="square">
            <a:spAutoFit/>
            <a:scene3d>
              <a:camera prst="obliqueBottomRight"/>
              <a:lightRig rig="threePt" dir="t"/>
            </a:scene3d>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5400" b="1" i="1" u="none" strike="noStrike" kern="100" cap="all" spc="0" normalizeH="0" baseline="0" noProof="0" dirty="0" err="1" smtClean="0">
                <a:ln w="9000" cmpd="sng">
                  <a:solidFill>
                    <a:srgbClr val="CDD500">
                      <a:shade val="50000"/>
                      <a:satMod val="120000"/>
                    </a:srgbClr>
                  </a:solidFill>
                  <a:prstDash val="solid"/>
                </a:ln>
                <a:solidFill>
                  <a:sysClr val="windowText" lastClr="000000"/>
                </a:solidFill>
                <a:effectLst>
                  <a:reflection blurRad="12700" stA="28000" endPos="45000" dist="1000" dir="5400000" sy="-100000" algn="bl" rotWithShape="0"/>
                </a:effectLst>
                <a:uLnTx/>
                <a:uFillTx/>
                <a:latin typeface="Times New Roman"/>
                <a:ea typeface="SimSun"/>
                <a:cs typeface="Times New Roman"/>
              </a:rPr>
              <a:t>Trò</a:t>
            </a:r>
            <a:r>
              <a:rPr kumimoji="0" lang="en-US" sz="5400" b="1" i="1" u="none" strike="noStrike" kern="100" cap="all" spc="0" normalizeH="0" baseline="0" noProof="0" dirty="0" smtClean="0">
                <a:ln w="9000" cmpd="sng">
                  <a:solidFill>
                    <a:srgbClr val="CDD500">
                      <a:shade val="50000"/>
                      <a:satMod val="120000"/>
                    </a:srgbClr>
                  </a:solidFill>
                  <a:prstDash val="solid"/>
                </a:ln>
                <a:solidFill>
                  <a:sysClr val="windowText" lastClr="000000"/>
                </a:solidFill>
                <a:effectLst>
                  <a:reflection blurRad="12700" stA="28000" endPos="45000" dist="1000" dir="5400000" sy="-100000" algn="bl" rotWithShape="0"/>
                </a:effectLst>
                <a:uLnTx/>
                <a:uFillTx/>
                <a:latin typeface="Times New Roman"/>
                <a:ea typeface="SimSun"/>
                <a:cs typeface="Times New Roman"/>
              </a:rPr>
              <a:t> </a:t>
            </a:r>
            <a:r>
              <a:rPr kumimoji="0" lang="en-US" sz="5400" b="1" i="1" u="none" strike="noStrike" kern="100" cap="all" spc="0" normalizeH="0" baseline="0" noProof="0" err="1">
                <a:ln w="9000" cmpd="sng">
                  <a:solidFill>
                    <a:srgbClr val="CDD500">
                      <a:shade val="50000"/>
                      <a:satMod val="120000"/>
                    </a:srgbClr>
                  </a:solidFill>
                  <a:prstDash val="solid"/>
                </a:ln>
                <a:solidFill>
                  <a:sysClr val="windowText" lastClr="000000"/>
                </a:solidFill>
                <a:effectLst>
                  <a:reflection blurRad="12700" stA="28000" endPos="45000" dist="1000" dir="5400000" sy="-100000" algn="bl" rotWithShape="0"/>
                </a:effectLst>
                <a:uLnTx/>
                <a:uFillTx/>
                <a:latin typeface="Times New Roman"/>
                <a:ea typeface="SimSun"/>
                <a:cs typeface="Times New Roman"/>
              </a:rPr>
              <a:t>chơi</a:t>
            </a:r>
            <a:r>
              <a:rPr kumimoji="0" lang="en-US" sz="5400" b="1" i="1" u="none" strike="noStrike" kern="100" cap="all" spc="0" normalizeH="0" baseline="0" noProof="0">
                <a:ln w="9000" cmpd="sng">
                  <a:solidFill>
                    <a:srgbClr val="CDD500">
                      <a:shade val="50000"/>
                      <a:satMod val="120000"/>
                    </a:srgbClr>
                  </a:solidFill>
                  <a:prstDash val="solid"/>
                </a:ln>
                <a:solidFill>
                  <a:sysClr val="windowText" lastClr="000000"/>
                </a:solidFill>
                <a:effectLst>
                  <a:reflection blurRad="12700" stA="28000" endPos="45000" dist="1000" dir="5400000" sy="-100000" algn="bl" rotWithShape="0"/>
                </a:effectLst>
                <a:uLnTx/>
                <a:uFillTx/>
                <a:latin typeface="Times New Roman"/>
                <a:ea typeface="SimSun"/>
                <a:cs typeface="Times New Roman"/>
              </a:rPr>
              <a:t> </a:t>
            </a:r>
            <a:r>
              <a:rPr kumimoji="0" lang="en-US" sz="5400" b="1" i="1" u="none" strike="noStrike" kern="100" cap="all" spc="0" normalizeH="0" baseline="0" noProof="0" smtClean="0">
                <a:ln w="9000" cmpd="sng">
                  <a:solidFill>
                    <a:srgbClr val="CDD500">
                      <a:shade val="50000"/>
                      <a:satMod val="120000"/>
                    </a:srgbClr>
                  </a:solidFill>
                  <a:prstDash val="solid"/>
                </a:ln>
                <a:solidFill>
                  <a:sysClr val="windowText" lastClr="000000"/>
                </a:solidFill>
                <a:effectLst>
                  <a:reflection blurRad="12700" stA="28000" endPos="45000" dist="1000" dir="5400000" sy="-100000" algn="bl" rotWithShape="0"/>
                </a:effectLst>
                <a:uLnTx/>
                <a:uFillTx/>
                <a:latin typeface="Times New Roman"/>
                <a:ea typeface="SimSun"/>
                <a:cs typeface="Times New Roman"/>
              </a:rPr>
              <a:t>“THẾ</a:t>
            </a:r>
            <a:r>
              <a:rPr kumimoji="0" lang="en-US" sz="5400" b="1" i="1" u="none" strike="noStrike" kern="100" cap="all" spc="0" normalizeH="0" noProof="0" smtClean="0">
                <a:ln w="9000" cmpd="sng">
                  <a:solidFill>
                    <a:srgbClr val="CDD500">
                      <a:shade val="50000"/>
                      <a:satMod val="120000"/>
                    </a:srgbClr>
                  </a:solidFill>
                  <a:prstDash val="solid"/>
                </a:ln>
                <a:solidFill>
                  <a:sysClr val="windowText" lastClr="000000"/>
                </a:solidFill>
                <a:effectLst>
                  <a:reflection blurRad="12700" stA="28000" endPos="45000" dist="1000" dir="5400000" sy="-100000" algn="bl" rotWithShape="0"/>
                </a:effectLst>
                <a:uLnTx/>
                <a:uFillTx/>
                <a:latin typeface="Times New Roman"/>
                <a:ea typeface="SimSun"/>
                <a:cs typeface="Times New Roman"/>
              </a:rPr>
              <a:t> GIỚI THẦN KÌ</a:t>
            </a:r>
            <a:r>
              <a:rPr kumimoji="0" lang="en-US" sz="5400" b="1" i="1" u="none" strike="noStrike" kern="100" cap="all" spc="0" normalizeH="0" baseline="0" noProof="0" smtClean="0">
                <a:ln w="9000" cmpd="sng">
                  <a:solidFill>
                    <a:srgbClr val="CDD500">
                      <a:shade val="50000"/>
                      <a:satMod val="120000"/>
                    </a:srgbClr>
                  </a:solidFill>
                  <a:prstDash val="solid"/>
                </a:ln>
                <a:solidFill>
                  <a:sysClr val="windowText" lastClr="000000"/>
                </a:solidFill>
                <a:effectLst>
                  <a:reflection blurRad="12700" stA="28000" endPos="45000" dist="1000" dir="5400000" sy="-100000" algn="bl" rotWithShape="0"/>
                </a:effectLst>
                <a:uLnTx/>
                <a:uFillTx/>
                <a:latin typeface="Times New Roman"/>
                <a:ea typeface="SimSun"/>
                <a:cs typeface="Times New Roman"/>
              </a:rPr>
              <a:t>”</a:t>
            </a:r>
            <a:endParaRPr kumimoji="0" lang="en-US" sz="5400" b="1" i="0" u="none" strike="noStrike" kern="0" cap="all" spc="0" normalizeH="0" baseline="0" noProof="0" dirty="0">
              <a:ln w="9000" cmpd="sng">
                <a:solidFill>
                  <a:srgbClr val="CDD500">
                    <a:shade val="50000"/>
                    <a:satMod val="120000"/>
                  </a:srgbClr>
                </a:solidFill>
                <a:prstDash val="solid"/>
              </a:ln>
              <a:solidFill>
                <a:sysClr val="windowText" lastClr="000000"/>
              </a:solidFill>
              <a:effectLst>
                <a:reflection blurRad="12700" stA="28000" endPos="45000" dist="1000" dir="5400000" sy="-100000" algn="bl" rotWithShape="0"/>
              </a:effectLst>
              <a:uLnTx/>
              <a:uFillTx/>
              <a:latin typeface="Calibri"/>
              <a:ea typeface="Calibri"/>
              <a:cs typeface="Times New Roman"/>
            </a:endParaRPr>
          </a:p>
        </p:txBody>
      </p:sp>
      <p:pic>
        <p:nvPicPr>
          <p:cNvPr id="10" name="图片 10">
            <a:extLst>
              <a:ext uri="{FF2B5EF4-FFF2-40B4-BE49-F238E27FC236}">
                <a16:creationId xmlns:a16="http://schemas.microsoft.com/office/drawing/2014/main" id="{60DFE279-F74C-466D-A6CF-8D5E388ADD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46797" y="4585494"/>
            <a:ext cx="7470030" cy="5283452"/>
          </a:xfrm>
          <a:prstGeom prst="rect">
            <a:avLst/>
          </a:prstGeom>
        </p:spPr>
      </p:pic>
    </p:spTree>
    <p:extLst>
      <p:ext uri="{BB962C8B-B14F-4D97-AF65-F5344CB8AC3E}">
        <p14:creationId xmlns:p14="http://schemas.microsoft.com/office/powerpoint/2010/main" val="371734362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ppt_x"/>
                                          </p:val>
                                        </p:tav>
                                        <p:tav tm="100000">
                                          <p:val>
                                            <p:strVal val="#ppt_x"/>
                                          </p:val>
                                        </p:tav>
                                      </p:tavLst>
                                    </p:anim>
                                    <p:anim calcmode="lin" valueType="num">
                                      <p:cBhvr additive="base">
                                        <p:cTn id="8" dur="500" fill="hold"/>
                                        <p:tgtEl>
                                          <p:spTgt spid="410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53" presetClass="entr" presetSubtype="0" fill="hold" nodeType="afterEffect">
                                  <p:stCondLst>
                                    <p:cond delay="0"/>
                                  </p:stCondLst>
                                  <p:childTnLst>
                                    <p:set>
                                      <p:cBhvr>
                                        <p:cTn id="11" dur="1" fill="hold">
                                          <p:stCondLst>
                                            <p:cond delay="0"/>
                                          </p:stCondLst>
                                        </p:cTn>
                                        <p:tgtEl>
                                          <p:spTgt spid="4102"/>
                                        </p:tgtEl>
                                        <p:attrNameLst>
                                          <p:attrName>style.visibility</p:attrName>
                                        </p:attrNameLst>
                                      </p:cBhvr>
                                      <p:to>
                                        <p:strVal val="visible"/>
                                      </p:to>
                                    </p:set>
                                    <p:anim calcmode="lin" valueType="num">
                                      <p:cBhvr>
                                        <p:cTn id="12" dur="500" fill="hold"/>
                                        <p:tgtEl>
                                          <p:spTgt spid="4102"/>
                                        </p:tgtEl>
                                        <p:attrNameLst>
                                          <p:attrName>ppt_w</p:attrName>
                                        </p:attrNameLst>
                                      </p:cBhvr>
                                      <p:tavLst>
                                        <p:tav tm="0">
                                          <p:val>
                                            <p:fltVal val="0"/>
                                          </p:val>
                                        </p:tav>
                                        <p:tav tm="100000">
                                          <p:val>
                                            <p:strVal val="#ppt_w"/>
                                          </p:val>
                                        </p:tav>
                                      </p:tavLst>
                                    </p:anim>
                                    <p:anim calcmode="lin" valueType="num">
                                      <p:cBhvr>
                                        <p:cTn id="13" dur="500" fill="hold"/>
                                        <p:tgtEl>
                                          <p:spTgt spid="4102"/>
                                        </p:tgtEl>
                                        <p:attrNameLst>
                                          <p:attrName>ppt_h</p:attrName>
                                        </p:attrNameLst>
                                      </p:cBhvr>
                                      <p:tavLst>
                                        <p:tav tm="0">
                                          <p:val>
                                            <p:fltVal val="0"/>
                                          </p:val>
                                        </p:tav>
                                        <p:tav tm="100000">
                                          <p:val>
                                            <p:strVal val="#ppt_h"/>
                                          </p:val>
                                        </p:tav>
                                      </p:tavLst>
                                    </p:anim>
                                    <p:animEffect transition="in" filter="fade">
                                      <p:cBhvr>
                                        <p:cTn id="14" dur="500"/>
                                        <p:tgtEl>
                                          <p:spTgt spid="4102"/>
                                        </p:tgtEl>
                                      </p:cBhvr>
                                    </p:animEffect>
                                  </p:childTnLst>
                                </p:cTn>
                              </p:par>
                            </p:childTnLst>
                          </p:cTn>
                        </p:par>
                        <p:par>
                          <p:cTn id="15" fill="hold" nodeType="afterGroup">
                            <p:stCondLst>
                              <p:cond delay="1000"/>
                            </p:stCondLst>
                            <p:childTnLst>
                              <p:par>
                                <p:cTn id="16" presetID="15" presetClass="entr" presetSubtype="0" fill="hold" nodeType="afterEffect">
                                  <p:stCondLst>
                                    <p:cond delay="0"/>
                                  </p:stCondLst>
                                  <p:childTnLst>
                                    <p:set>
                                      <p:cBhvr>
                                        <p:cTn id="17" dur="1" fill="hold">
                                          <p:stCondLst>
                                            <p:cond delay="0"/>
                                          </p:stCondLst>
                                        </p:cTn>
                                        <p:tgtEl>
                                          <p:spTgt spid="4101"/>
                                        </p:tgtEl>
                                        <p:attrNameLst>
                                          <p:attrName>style.visibility</p:attrName>
                                        </p:attrNameLst>
                                      </p:cBhvr>
                                      <p:to>
                                        <p:strVal val="visible"/>
                                      </p:to>
                                    </p:set>
                                    <p:anim calcmode="lin" valueType="num">
                                      <p:cBhvr>
                                        <p:cTn id="18" dur="1000" fill="hold"/>
                                        <p:tgtEl>
                                          <p:spTgt spid="4101"/>
                                        </p:tgtEl>
                                        <p:attrNameLst>
                                          <p:attrName>ppt_w</p:attrName>
                                        </p:attrNameLst>
                                      </p:cBhvr>
                                      <p:tavLst>
                                        <p:tav tm="0">
                                          <p:val>
                                            <p:fltVal val="0"/>
                                          </p:val>
                                        </p:tav>
                                        <p:tav tm="100000">
                                          <p:val>
                                            <p:strVal val="#ppt_w"/>
                                          </p:val>
                                        </p:tav>
                                      </p:tavLst>
                                    </p:anim>
                                    <p:anim calcmode="lin" valueType="num">
                                      <p:cBhvr>
                                        <p:cTn id="19" dur="1000" fill="hold"/>
                                        <p:tgtEl>
                                          <p:spTgt spid="4101"/>
                                        </p:tgtEl>
                                        <p:attrNameLst>
                                          <p:attrName>ppt_h</p:attrName>
                                        </p:attrNameLst>
                                      </p:cBhvr>
                                      <p:tavLst>
                                        <p:tav tm="0">
                                          <p:val>
                                            <p:fltVal val="0"/>
                                          </p:val>
                                        </p:tav>
                                        <p:tav tm="100000">
                                          <p:val>
                                            <p:strVal val="#ppt_h"/>
                                          </p:val>
                                        </p:tav>
                                      </p:tavLst>
                                    </p:anim>
                                    <p:anim calcmode="lin" valueType="num">
                                      <p:cBhvr>
                                        <p:cTn id="20" dur="1000" fill="hold"/>
                                        <p:tgtEl>
                                          <p:spTgt spid="4101"/>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410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par>
                          <p:cTn id="27" fill="hold">
                            <p:stCondLst>
                              <p:cond delay="500"/>
                            </p:stCondLst>
                            <p:childTnLst>
                              <p:par>
                                <p:cTn id="28" presetID="2" presetClass="entr" presetSubtype="2"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1250" fill="hold"/>
                                        <p:tgtEl>
                                          <p:spTgt spid="10"/>
                                        </p:tgtEl>
                                        <p:attrNameLst>
                                          <p:attrName>ppt_x</p:attrName>
                                        </p:attrNameLst>
                                      </p:cBhvr>
                                      <p:tavLst>
                                        <p:tav tm="0">
                                          <p:val>
                                            <p:strVal val="1+#ppt_w/2"/>
                                          </p:val>
                                        </p:tav>
                                        <p:tav tm="100000">
                                          <p:val>
                                            <p:strVal val="#ppt_x"/>
                                          </p:val>
                                        </p:tav>
                                      </p:tavLst>
                                    </p:anim>
                                    <p:anim calcmode="lin" valueType="num">
                                      <p:cBhvr additive="base">
                                        <p:cTn id="31" dur="1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2" name="Picture 6" descr="1-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298450"/>
            <a:ext cx="16792576" cy="926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5" descr="1-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1669" y="5111020"/>
            <a:ext cx="6808788" cy="396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835944" y="298450"/>
            <a:ext cx="10979150" cy="553998"/>
          </a:xfrm>
          <a:prstGeom prst="rect">
            <a:avLst/>
          </a:prstGeom>
        </p:spPr>
        <p:txBody>
          <a:bodyPr wrap="square">
            <a:spAutoFit/>
          </a:bodyPr>
          <a:lstStyle/>
          <a:p>
            <a:pPr lvl="0"/>
            <a:r>
              <a:rPr lang="vi-VN" b="1">
                <a:solidFill>
                  <a:srgbClr val="000000"/>
                </a:solidFill>
                <a:latin typeface="Times New Roman" panose="02020603050405020304" pitchFamily="18" charset="0"/>
                <a:cs typeface="Times New Roman" panose="02020603050405020304" pitchFamily="18" charset="0"/>
              </a:rPr>
              <a:t>2. Lang Liêu và các hoàng tử thi nhau tìm kiếm lễ </a:t>
            </a:r>
            <a:r>
              <a:rPr lang="vi-VN" b="1" smtClean="0">
                <a:solidFill>
                  <a:srgbClr val="000000"/>
                </a:solidFill>
                <a:latin typeface="Times New Roman" panose="02020603050405020304" pitchFamily="18" charset="0"/>
                <a:cs typeface="Times New Roman" panose="02020603050405020304" pitchFamily="18" charset="0"/>
              </a:rPr>
              <a:t>vật</a:t>
            </a:r>
            <a:endParaRPr lang="vi-VN">
              <a:solidFill>
                <a:srgbClr val="00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369344" y="865942"/>
            <a:ext cx="8388350" cy="1015663"/>
          </a:xfrm>
          <a:prstGeom prst="rect">
            <a:avLst/>
          </a:prstGeom>
        </p:spPr>
        <p:txBody>
          <a:bodyPr>
            <a:spAutoFit/>
          </a:bodyPr>
          <a:lstStyle/>
          <a:p>
            <a:pPr lvl="0"/>
            <a:r>
              <a:rPr lang="vi-VN">
                <a:solidFill>
                  <a:srgbClr val="000000"/>
                </a:solidFill>
                <a:latin typeface="Times New Roman" panose="02020603050405020304" pitchFamily="18" charset="0"/>
                <a:cs typeface="Times New Roman" panose="02020603050405020304" pitchFamily="18" charset="0"/>
              </a:rPr>
              <a:t>- Các hoàng tử cho người đi đến khắp nơi tìm kiếm những của ngon vật lạ để đem về dâng lên vua cha</a:t>
            </a:r>
            <a:r>
              <a:rPr lang="vi-VN" smtClean="0">
                <a:solidFill>
                  <a:srgbClr val="000000"/>
                </a:solidFill>
                <a:latin typeface="Times New Roman" panose="02020603050405020304" pitchFamily="18" charset="0"/>
                <a:cs typeface="Times New Roman" panose="02020603050405020304" pitchFamily="18" charset="0"/>
              </a:rPr>
              <a:t>.</a:t>
            </a:r>
            <a:endParaRPr lang="vi-VN">
              <a:solidFill>
                <a:srgbClr val="00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04562" y="1895099"/>
            <a:ext cx="8388350" cy="1477328"/>
          </a:xfrm>
          <a:prstGeom prst="rect">
            <a:avLst/>
          </a:prstGeom>
        </p:spPr>
        <p:txBody>
          <a:bodyPr>
            <a:spAutoFit/>
          </a:bodyPr>
          <a:lstStyle/>
          <a:p>
            <a:pPr lvl="0" algn="just"/>
            <a:r>
              <a:rPr lang="vi-VN">
                <a:solidFill>
                  <a:srgbClr val="000000"/>
                </a:solidFill>
                <a:latin typeface="Times New Roman" panose="02020603050405020304" pitchFamily="18" charset="0"/>
                <a:cs typeface="Times New Roman" panose="02020603050405020304" pitchFamily="18" charset="0"/>
              </a:rPr>
              <a:t>- Mẹ của Lang Liêu trước kia bị vua cha ghẻ lạnh, sau đó mất đi để lại một mình chàng. So với các anh em, chỉ có Lang Liêu là thiệt thòi nhất</a:t>
            </a:r>
            <a:r>
              <a:rPr lang="vi-VN" smtClean="0">
                <a:solidFill>
                  <a:srgbClr val="000000"/>
                </a:solidFill>
                <a:latin typeface="Times New Roman" panose="02020603050405020304" pitchFamily="18" charset="0"/>
                <a:cs typeface="Times New Roman" panose="02020603050405020304" pitchFamily="18" charset="0"/>
              </a:rPr>
              <a:t>.</a:t>
            </a:r>
            <a:endParaRPr lang="vi-VN">
              <a:solidFill>
                <a:srgbClr val="00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2404562" y="3318036"/>
            <a:ext cx="8388350" cy="1015663"/>
          </a:xfrm>
          <a:prstGeom prst="rect">
            <a:avLst/>
          </a:prstGeom>
        </p:spPr>
        <p:txBody>
          <a:bodyPr>
            <a:spAutoFit/>
          </a:bodyPr>
          <a:lstStyle/>
          <a:p>
            <a:pPr lvl="0" algn="just"/>
            <a:r>
              <a:rPr lang="vi-VN">
                <a:solidFill>
                  <a:srgbClr val="000000"/>
                </a:solidFill>
                <a:latin typeface="Times New Roman" panose="02020603050405020304" pitchFamily="18" charset="0"/>
                <a:cs typeface="Times New Roman" panose="02020603050405020304" pitchFamily="18" charset="0"/>
              </a:rPr>
              <a:t>- Lang Liêu là con vua, nhưng lại sống giản dị quen với việc “ chăm lo đồng áng, trồng lúa trồng khoai</a:t>
            </a:r>
            <a:r>
              <a:rPr lang="vi-VN" smtClean="0">
                <a:solidFill>
                  <a:srgbClr val="000000"/>
                </a:solidFill>
                <a:latin typeface="Times New Roman" panose="02020603050405020304" pitchFamily="18" charset="0"/>
                <a:cs typeface="Times New Roman" panose="02020603050405020304" pitchFamily="18" charset="0"/>
              </a:rPr>
              <a:t>.”</a:t>
            </a:r>
            <a:endParaRPr lang="vi-VN">
              <a:solidFill>
                <a:srgbClr val="00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2439780" y="4243696"/>
            <a:ext cx="8388350" cy="1477328"/>
          </a:xfrm>
          <a:prstGeom prst="rect">
            <a:avLst/>
          </a:prstGeom>
        </p:spPr>
        <p:txBody>
          <a:bodyPr>
            <a:spAutoFit/>
          </a:bodyPr>
          <a:lstStyle/>
          <a:p>
            <a:pPr lvl="0" algn="just"/>
            <a:r>
              <a:rPr lang="vi-VN">
                <a:solidFill>
                  <a:srgbClr val="000000"/>
                </a:solidFill>
                <a:latin typeface="Times New Roman" panose="02020603050405020304" pitchFamily="18" charset="0"/>
                <a:cs typeface="Times New Roman" panose="02020603050405020304" pitchFamily="18" charset="0"/>
              </a:rPr>
              <a:t>- Một đêm nọ, Lang Liêu nằm mơ, được thần mách bảo hãy dùng thứ gạo nếp quen thuộc làm thành lễ vật dâng vua cha</a:t>
            </a:r>
            <a:r>
              <a:rPr lang="vi-VN" smtClean="0">
                <a:solidFill>
                  <a:srgbClr val="000000"/>
                </a:solidFill>
                <a:latin typeface="Times New Roman" panose="02020603050405020304" pitchFamily="18" charset="0"/>
                <a:cs typeface="Times New Roman" panose="02020603050405020304" pitchFamily="18" charset="0"/>
              </a:rPr>
              <a:t>.</a:t>
            </a:r>
            <a:endParaRPr lang="vi-VN">
              <a:solidFill>
                <a:srgbClr val="00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2350713" y="5665018"/>
            <a:ext cx="8388350" cy="1477328"/>
          </a:xfrm>
          <a:prstGeom prst="rect">
            <a:avLst/>
          </a:prstGeom>
        </p:spPr>
        <p:txBody>
          <a:bodyPr>
            <a:spAutoFit/>
          </a:bodyPr>
          <a:lstStyle/>
          <a:p>
            <a:pPr lvl="0" algn="just">
              <a:buFont typeface="Arial" panose="020B0604020202020204" pitchFamily="34" charset="0"/>
              <a:buChar char="•"/>
            </a:pPr>
            <a:r>
              <a:rPr lang="en-US">
                <a:solidFill>
                  <a:srgbClr val="000000"/>
                </a:solidFill>
                <a:latin typeface="Times New Roman" panose="02020603050405020304" pitchFamily="18" charset="0"/>
                <a:cs typeface="Times New Roman" panose="02020603050405020304" pitchFamily="18" charset="0"/>
              </a:rPr>
              <a:t> </a:t>
            </a:r>
            <a:r>
              <a:rPr lang="vi-VN">
                <a:solidFill>
                  <a:srgbClr val="000000"/>
                </a:solidFill>
                <a:latin typeface="Times New Roman" panose="02020603050405020304" pitchFamily="18" charset="0"/>
                <a:cs typeface="Times New Roman" panose="02020603050405020304" pitchFamily="18" charset="0"/>
              </a:rPr>
              <a:t>Chàng lấy gạo nếp vo sạch, lấy đậu xanh thịt lợn làm nhân, gói bằng lá dong thành hình vuông, đem luộc một ngày một đêm</a:t>
            </a:r>
            <a:r>
              <a:rPr lang="vi-VN" smtClean="0">
                <a:solidFill>
                  <a:srgbClr val="000000"/>
                </a:solidFill>
                <a:latin typeface="Times New Roman" panose="02020603050405020304" pitchFamily="18" charset="0"/>
                <a:cs typeface="Times New Roman" panose="02020603050405020304" pitchFamily="18" charset="0"/>
              </a:rPr>
              <a:t>.</a:t>
            </a:r>
            <a:endParaRPr lang="vi-VN">
              <a:solidFill>
                <a:srgbClr val="00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2395247" y="7112945"/>
            <a:ext cx="8388350" cy="1015663"/>
          </a:xfrm>
          <a:prstGeom prst="rect">
            <a:avLst/>
          </a:prstGeom>
        </p:spPr>
        <p:txBody>
          <a:bodyPr>
            <a:spAutoFit/>
          </a:bodyPr>
          <a:lstStyle/>
          <a:p>
            <a:pPr lvl="0" algn="just">
              <a:buFont typeface="Arial" panose="020B0604020202020204" pitchFamily="34" charset="0"/>
              <a:buChar char="•"/>
            </a:pPr>
            <a:r>
              <a:rPr lang="en-US">
                <a:solidFill>
                  <a:srgbClr val="000000"/>
                </a:solidFill>
                <a:latin typeface="Times New Roman" panose="02020603050405020304" pitchFamily="18" charset="0"/>
                <a:cs typeface="Times New Roman" panose="02020603050405020304" pitchFamily="18" charset="0"/>
              </a:rPr>
              <a:t> </a:t>
            </a:r>
            <a:r>
              <a:rPr lang="vi-VN">
                <a:solidFill>
                  <a:srgbClr val="000000"/>
                </a:solidFill>
                <a:latin typeface="Times New Roman" panose="02020603050405020304" pitchFamily="18" charset="0"/>
                <a:cs typeface="Times New Roman" panose="02020603050405020304" pitchFamily="18" charset="0"/>
              </a:rPr>
              <a:t>Cũng thứ gạo nếp ấy đồ lên, đem giã nhuyễn rồi nặn thành hình tròn.</a:t>
            </a:r>
          </a:p>
        </p:txBody>
      </p:sp>
      <p:pic>
        <p:nvPicPr>
          <p:cNvPr id="10" name="Picture 9"/>
          <p:cNvPicPr>
            <a:picLocks noChangeAspect="1"/>
          </p:cNvPicPr>
          <p:nvPr/>
        </p:nvPicPr>
        <p:blipFill>
          <a:blip r:embed="rId5"/>
          <a:stretch>
            <a:fillRect/>
          </a:stretch>
        </p:blipFill>
        <p:spPr>
          <a:xfrm>
            <a:off x="11392089" y="1152870"/>
            <a:ext cx="4800014" cy="3194191"/>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barn(inVertical)">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barn(inVertical)">
                                      <p:cBhvr>
                                        <p:cTn id="4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2" name="Picture 6" descr="1-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298450"/>
            <a:ext cx="16792576" cy="926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5" descr="1-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07038"/>
            <a:ext cx="6808788" cy="396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531144" y="147647"/>
            <a:ext cx="8388350" cy="553998"/>
          </a:xfrm>
          <a:prstGeom prst="rect">
            <a:avLst/>
          </a:prstGeom>
        </p:spPr>
        <p:txBody>
          <a:bodyPr>
            <a:spAutoFit/>
          </a:bodyPr>
          <a:lstStyle/>
          <a:p>
            <a:pPr lvl="0" algn="just"/>
            <a:r>
              <a:rPr lang="vi-VN" b="1">
                <a:solidFill>
                  <a:srgbClr val="000000"/>
                </a:solidFill>
                <a:latin typeface="Times New Roman" panose="02020603050405020304" pitchFamily="18" charset="0"/>
                <a:cs typeface="Times New Roman" panose="02020603050405020304" pitchFamily="18" charset="0"/>
              </a:rPr>
              <a:t>3. Phong tục làm bánh </a:t>
            </a:r>
            <a:r>
              <a:rPr lang="vi-VN" b="1" smtClean="0">
                <a:solidFill>
                  <a:srgbClr val="000000"/>
                </a:solidFill>
                <a:latin typeface="Times New Roman" panose="02020603050405020304" pitchFamily="18" charset="0"/>
                <a:cs typeface="Times New Roman" panose="02020603050405020304" pitchFamily="18" charset="0"/>
              </a:rPr>
              <a:t>chưng</a:t>
            </a:r>
            <a:r>
              <a:rPr lang="en-US" b="1" smtClean="0">
                <a:solidFill>
                  <a:srgbClr val="000000"/>
                </a:solidFill>
                <a:latin typeface="Times New Roman" panose="02020603050405020304" pitchFamily="18" charset="0"/>
                <a:cs typeface="Times New Roman" panose="02020603050405020304" pitchFamily="18" charset="0"/>
              </a:rPr>
              <a:t>,</a:t>
            </a:r>
            <a:r>
              <a:rPr lang="vi-VN" b="1" smtClean="0">
                <a:solidFill>
                  <a:srgbClr val="000000"/>
                </a:solidFill>
                <a:latin typeface="Times New Roman" panose="02020603050405020304" pitchFamily="18" charset="0"/>
                <a:cs typeface="Times New Roman" panose="02020603050405020304" pitchFamily="18" charset="0"/>
              </a:rPr>
              <a:t> </a:t>
            </a:r>
            <a:r>
              <a:rPr lang="vi-VN" b="1">
                <a:solidFill>
                  <a:srgbClr val="000000"/>
                </a:solidFill>
                <a:latin typeface="Times New Roman" panose="02020603050405020304" pitchFamily="18" charset="0"/>
                <a:cs typeface="Times New Roman" panose="02020603050405020304" pitchFamily="18" charset="0"/>
              </a:rPr>
              <a:t>bánh </a:t>
            </a:r>
            <a:r>
              <a:rPr lang="vi-VN" b="1" smtClean="0">
                <a:solidFill>
                  <a:srgbClr val="000000"/>
                </a:solidFill>
                <a:latin typeface="Times New Roman" panose="02020603050405020304" pitchFamily="18" charset="0"/>
                <a:cs typeface="Times New Roman" panose="02020603050405020304" pitchFamily="18" charset="0"/>
              </a:rPr>
              <a:t>giầy</a:t>
            </a:r>
            <a:endParaRPr lang="vi-VN">
              <a:solidFill>
                <a:srgbClr val="00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1531144" y="853910"/>
            <a:ext cx="8388350" cy="1477328"/>
          </a:xfrm>
          <a:prstGeom prst="rect">
            <a:avLst/>
          </a:prstGeom>
        </p:spPr>
        <p:txBody>
          <a:bodyPr>
            <a:spAutoFit/>
          </a:bodyPr>
          <a:lstStyle/>
          <a:p>
            <a:pPr lvl="0" algn="just"/>
            <a:r>
              <a:rPr lang="en-US" smtClean="0">
                <a:solidFill>
                  <a:srgbClr val="000000"/>
                </a:solidFill>
                <a:latin typeface="Times New Roman" panose="02020603050405020304" pitchFamily="18" charset="0"/>
                <a:cs typeface="Times New Roman" panose="02020603050405020304" pitchFamily="18" charset="0"/>
              </a:rPr>
              <a:t>- </a:t>
            </a:r>
            <a:r>
              <a:rPr lang="vi-VN" smtClean="0">
                <a:solidFill>
                  <a:srgbClr val="000000"/>
                </a:solidFill>
                <a:latin typeface="Times New Roman" panose="02020603050405020304" pitchFamily="18" charset="0"/>
                <a:cs typeface="Times New Roman" panose="02020603050405020304" pitchFamily="18" charset="0"/>
              </a:rPr>
              <a:t>Lang </a:t>
            </a:r>
            <a:r>
              <a:rPr lang="vi-VN">
                <a:solidFill>
                  <a:srgbClr val="000000"/>
                </a:solidFill>
                <a:latin typeface="Times New Roman" panose="02020603050405020304" pitchFamily="18" charset="0"/>
                <a:cs typeface="Times New Roman" panose="02020603050405020304" pitchFamily="18" charset="0"/>
              </a:rPr>
              <a:t>Liêu đem hai loại bánh dâng lên cúng Tiên vương. Vua Hùng rất hài lòng và quyết định truyền ngôi cho Lang Liêu</a:t>
            </a:r>
            <a:r>
              <a:rPr lang="vi-VN" smtClean="0">
                <a:solidFill>
                  <a:srgbClr val="000000"/>
                </a:solidFill>
                <a:latin typeface="Times New Roman" panose="02020603050405020304" pitchFamily="18" charset="0"/>
                <a:cs typeface="Times New Roman" panose="02020603050405020304" pitchFamily="18" charset="0"/>
              </a:rPr>
              <a:t>.</a:t>
            </a:r>
            <a:endParaRPr lang="vi-VN">
              <a:solidFill>
                <a:srgbClr val="00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566362" y="2413128"/>
            <a:ext cx="8388350" cy="553998"/>
          </a:xfrm>
          <a:prstGeom prst="rect">
            <a:avLst/>
          </a:prstGeom>
        </p:spPr>
        <p:txBody>
          <a:bodyPr>
            <a:spAutoFit/>
          </a:bodyPr>
          <a:lstStyle/>
          <a:p>
            <a:pPr lvl="0" algn="just"/>
            <a:r>
              <a:rPr lang="vi-VN" b="1">
                <a:solidFill>
                  <a:srgbClr val="000000"/>
                </a:solidFill>
                <a:latin typeface="Times New Roman" panose="02020603050405020304" pitchFamily="18" charset="0"/>
                <a:cs typeface="Times New Roman" panose="02020603050405020304" pitchFamily="18" charset="0"/>
              </a:rPr>
              <a:t>III. Kết </a:t>
            </a:r>
            <a:r>
              <a:rPr lang="vi-VN" b="1" smtClean="0">
                <a:solidFill>
                  <a:srgbClr val="000000"/>
                </a:solidFill>
                <a:latin typeface="Times New Roman" panose="02020603050405020304" pitchFamily="18" charset="0"/>
                <a:cs typeface="Times New Roman" panose="02020603050405020304" pitchFamily="18" charset="0"/>
              </a:rPr>
              <a:t>bài</a:t>
            </a:r>
            <a:r>
              <a:rPr lang="en-US" b="1" smtClean="0">
                <a:solidFill>
                  <a:srgbClr val="000000"/>
                </a:solidFill>
                <a:latin typeface="Times New Roman" panose="02020603050405020304" pitchFamily="18" charset="0"/>
                <a:cs typeface="Times New Roman" panose="02020603050405020304" pitchFamily="18" charset="0"/>
              </a:rPr>
              <a:t>:</a:t>
            </a:r>
            <a:endParaRPr lang="vi-VN">
              <a:solidFill>
                <a:srgbClr val="00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3664744" y="2413128"/>
            <a:ext cx="8388350" cy="1015663"/>
          </a:xfrm>
          <a:prstGeom prst="rect">
            <a:avLst/>
          </a:prstGeom>
        </p:spPr>
        <p:txBody>
          <a:bodyPr>
            <a:spAutoFit/>
          </a:bodyPr>
          <a:lstStyle/>
          <a:p>
            <a:pPr lvl="0" algn="just"/>
            <a:r>
              <a:rPr lang="vi-VN">
                <a:solidFill>
                  <a:srgbClr val="000000"/>
                </a:solidFill>
                <a:latin typeface="Times New Roman" panose="02020603050405020304" pitchFamily="18" charset="0"/>
                <a:cs typeface="Times New Roman" panose="02020603050405020304" pitchFamily="18" charset="0"/>
              </a:rPr>
              <a:t>Tục lệ của dân tộc ta: Hàng năm, mỗi khi Tết đến, bánh chưng bánh giầy là món ăn không thể thiếu.</a:t>
            </a:r>
          </a:p>
        </p:txBody>
      </p:sp>
      <p:pic>
        <p:nvPicPr>
          <p:cNvPr id="6" name="Picture 5"/>
          <p:cNvPicPr>
            <a:picLocks noChangeAspect="1"/>
          </p:cNvPicPr>
          <p:nvPr/>
        </p:nvPicPr>
        <p:blipFill>
          <a:blip r:embed="rId5"/>
          <a:stretch>
            <a:fillRect/>
          </a:stretch>
        </p:blipFill>
        <p:spPr>
          <a:xfrm>
            <a:off x="7169944" y="3579594"/>
            <a:ext cx="6553776" cy="3716739"/>
          </a:xfrm>
          <a:prstGeom prst="rect">
            <a:avLst/>
          </a:prstGeom>
        </p:spPr>
      </p:pic>
    </p:spTree>
    <p:extLst>
      <p:ext uri="{BB962C8B-B14F-4D97-AF65-F5344CB8AC3E}">
        <p14:creationId xmlns:p14="http://schemas.microsoft.com/office/powerpoint/2010/main" val="139772331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descr="1-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5622925"/>
            <a:ext cx="16886238" cy="385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6" descr="1-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0700" y="346075"/>
            <a:ext cx="10514013" cy="857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7" descr="1-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88913" y="3154363"/>
            <a:ext cx="3889375"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5" descr="1-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413" y="2095500"/>
            <a:ext cx="4687888" cy="746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1"/>
          <p:cNvSpPr txBox="1"/>
          <p:nvPr/>
        </p:nvSpPr>
        <p:spPr>
          <a:xfrm>
            <a:off x="5036345" y="2344296"/>
            <a:ext cx="6574450" cy="70788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4000" b="1" i="0" u="none" strike="noStrike" kern="1200" cap="none" spc="160" normalizeH="0" baseline="0" noProof="0" smtClean="0">
                <a:ln>
                  <a:noFill/>
                </a:ln>
                <a:solidFill>
                  <a:srgbClr val="7AC6FF"/>
                </a:solidFill>
                <a:effectLst/>
                <a:uLnTx/>
                <a:uFillTx/>
                <a:latin typeface="Times New Roman" pitchFamily="18" charset="0"/>
                <a:ea typeface="新蒂下午茶基本版" panose="03000600000000000000" charset="-122"/>
                <a:cs typeface="Times New Roman" pitchFamily="18" charset="0"/>
                <a:sym typeface="+mn-lt"/>
              </a:rPr>
              <a:t>HƯỚNG</a:t>
            </a:r>
            <a:r>
              <a:rPr kumimoji="0" lang="en-US" altLang="zh-CN" sz="4000" b="1" i="0" u="none" strike="noStrike" kern="1200" cap="none" spc="160" normalizeH="0" noProof="0" smtClean="0">
                <a:ln>
                  <a:noFill/>
                </a:ln>
                <a:solidFill>
                  <a:srgbClr val="7AC6FF"/>
                </a:solidFill>
                <a:effectLst/>
                <a:uLnTx/>
                <a:uFillTx/>
                <a:latin typeface="Times New Roman" pitchFamily="18" charset="0"/>
                <a:ea typeface="新蒂下午茶基本版" panose="03000600000000000000" charset="-122"/>
                <a:cs typeface="Times New Roman" pitchFamily="18" charset="0"/>
                <a:sym typeface="+mn-lt"/>
              </a:rPr>
              <a:t> DẪN TỰ HỌC</a:t>
            </a:r>
            <a:endParaRPr kumimoji="0" lang="zh-CN" altLang="en-US" sz="4000" b="1" i="0" u="none" strike="noStrike" kern="1200" cap="none" spc="160" normalizeH="0" baseline="0" noProof="0" dirty="0">
              <a:ln>
                <a:noFill/>
              </a:ln>
              <a:solidFill>
                <a:srgbClr val="7AC6FF"/>
              </a:solidFill>
              <a:effectLst/>
              <a:uLnTx/>
              <a:uFillTx/>
              <a:latin typeface="Times New Roman" pitchFamily="18" charset="0"/>
              <a:ea typeface="新蒂下午茶基本版" panose="03000600000000000000" charset="-122"/>
              <a:cs typeface="Times New Roman" pitchFamily="18" charset="0"/>
              <a:sym typeface="+mn-lt"/>
            </a:endParaRPr>
          </a:p>
        </p:txBody>
      </p:sp>
      <p:sp>
        <p:nvSpPr>
          <p:cNvPr id="7" name="TextBox 11"/>
          <p:cNvSpPr txBox="1"/>
          <p:nvPr/>
        </p:nvSpPr>
        <p:spPr>
          <a:xfrm>
            <a:off x="5055521" y="3275724"/>
            <a:ext cx="6574450" cy="132343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4000" b="1" i="0" u="none" strike="noStrike" kern="1200" cap="none" spc="160" normalizeH="0" baseline="0" noProof="0" smtClean="0">
                <a:ln>
                  <a:noFill/>
                </a:ln>
                <a:solidFill>
                  <a:srgbClr val="7AC6FF"/>
                </a:solidFill>
                <a:effectLst/>
                <a:uLnTx/>
                <a:uFillTx/>
                <a:latin typeface="Times New Roman" pitchFamily="18" charset="0"/>
                <a:ea typeface="新蒂下午茶基本版" panose="03000600000000000000" charset="-122"/>
                <a:cs typeface="Times New Roman" pitchFamily="18" charset="0"/>
                <a:sym typeface="+mn-lt"/>
              </a:rPr>
              <a:t>* Bài</a:t>
            </a:r>
            <a:r>
              <a:rPr kumimoji="0" lang="en-US" altLang="zh-CN" sz="4000" b="1" i="0" u="none" strike="noStrike" kern="1200" cap="none" spc="160" normalizeH="0" noProof="0" smtClean="0">
                <a:ln>
                  <a:noFill/>
                </a:ln>
                <a:solidFill>
                  <a:srgbClr val="7AC6FF"/>
                </a:solidFill>
                <a:effectLst/>
                <a:uLnTx/>
                <a:uFillTx/>
                <a:latin typeface="Times New Roman" pitchFamily="18" charset="0"/>
                <a:ea typeface="新蒂下午茶基本版" panose="03000600000000000000" charset="-122"/>
                <a:cs typeface="Times New Roman" pitchFamily="18" charset="0"/>
                <a:sym typeface="+mn-lt"/>
              </a:rPr>
              <a:t> cũ: Luyện nói them cho tự tin hơn.</a:t>
            </a:r>
            <a:endParaRPr kumimoji="0" lang="zh-CN" altLang="en-US" sz="4000" b="1" i="0" u="none" strike="noStrike" kern="1200" cap="none" spc="160" normalizeH="0" baseline="0" noProof="0" dirty="0">
              <a:ln>
                <a:noFill/>
              </a:ln>
              <a:solidFill>
                <a:srgbClr val="7AC6FF"/>
              </a:solidFill>
              <a:effectLst/>
              <a:uLnTx/>
              <a:uFillTx/>
              <a:latin typeface="Times New Roman" pitchFamily="18" charset="0"/>
              <a:ea typeface="新蒂下午茶基本版" panose="03000600000000000000" charset="-122"/>
              <a:cs typeface="Times New Roman" pitchFamily="18" charset="0"/>
              <a:sym typeface="+mn-lt"/>
            </a:endParaRPr>
          </a:p>
        </p:txBody>
      </p:sp>
      <p:sp>
        <p:nvSpPr>
          <p:cNvPr id="8" name="TextBox 11"/>
          <p:cNvSpPr txBox="1"/>
          <p:nvPr/>
        </p:nvSpPr>
        <p:spPr>
          <a:xfrm>
            <a:off x="5087772" y="4729659"/>
            <a:ext cx="6574450" cy="132343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4000" b="1" i="0" u="none" strike="noStrike" kern="1200" cap="none" spc="160" normalizeH="0" baseline="0" noProof="0" smtClean="0">
                <a:ln>
                  <a:noFill/>
                </a:ln>
                <a:solidFill>
                  <a:srgbClr val="7AC6FF"/>
                </a:solidFill>
                <a:effectLst/>
                <a:uLnTx/>
                <a:uFillTx/>
                <a:latin typeface="Times New Roman" pitchFamily="18" charset="0"/>
                <a:ea typeface="新蒂下午茶基本版" panose="03000600000000000000" charset="-122"/>
                <a:cs typeface="Times New Roman" pitchFamily="18" charset="0"/>
                <a:sym typeface="+mn-lt"/>
              </a:rPr>
              <a:t>* Bài</a:t>
            </a:r>
            <a:r>
              <a:rPr kumimoji="0" lang="en-US" altLang="zh-CN" sz="4000" b="1" i="0" u="none" strike="noStrike" kern="1200" cap="none" spc="160" normalizeH="0" noProof="0" smtClean="0">
                <a:ln>
                  <a:noFill/>
                </a:ln>
                <a:solidFill>
                  <a:srgbClr val="7AC6FF"/>
                </a:solidFill>
                <a:effectLst/>
                <a:uLnTx/>
                <a:uFillTx/>
                <a:latin typeface="Times New Roman" pitchFamily="18" charset="0"/>
                <a:ea typeface="新蒂下午茶基本版" panose="03000600000000000000" charset="-122"/>
                <a:cs typeface="Times New Roman" pitchFamily="18" charset="0"/>
                <a:sym typeface="+mn-lt"/>
              </a:rPr>
              <a:t> mới: Hướng dẫn thực hành đọc.</a:t>
            </a:r>
            <a:endParaRPr kumimoji="0" lang="zh-CN" altLang="en-US" sz="4000" b="1" i="0" u="none" strike="noStrike" kern="1200" cap="none" spc="160" normalizeH="0" baseline="0" noProof="0" dirty="0">
              <a:ln>
                <a:noFill/>
              </a:ln>
              <a:solidFill>
                <a:srgbClr val="7AC6FF"/>
              </a:solidFill>
              <a:effectLst/>
              <a:uLnTx/>
              <a:uFillTx/>
              <a:latin typeface="Times New Roman" pitchFamily="18" charset="0"/>
              <a:ea typeface="新蒂下午茶基本版" panose="03000600000000000000" charset="-122"/>
              <a:cs typeface="Times New Roman" pitchFamily="18" charset="0"/>
              <a:sym typeface="+mn-lt"/>
            </a:endParaRPr>
          </a:p>
        </p:txBody>
      </p:sp>
    </p:spTree>
    <p:extLst>
      <p:ext uri="{BB962C8B-B14F-4D97-AF65-F5344CB8AC3E}">
        <p14:creationId xmlns:p14="http://schemas.microsoft.com/office/powerpoint/2010/main" val="19062838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fade">
                                      <p:cBhvr>
                                        <p:cTn id="7" dur="1000"/>
                                        <p:tgtEl>
                                          <p:spTgt spid="38916"/>
                                        </p:tgtEl>
                                      </p:cBhvr>
                                    </p:animEffect>
                                    <p:anim calcmode="lin" valueType="num">
                                      <p:cBhvr>
                                        <p:cTn id="8" dur="1000" fill="hold"/>
                                        <p:tgtEl>
                                          <p:spTgt spid="38916"/>
                                        </p:tgtEl>
                                        <p:attrNameLst>
                                          <p:attrName>ppt_x</p:attrName>
                                        </p:attrNameLst>
                                      </p:cBhvr>
                                      <p:tavLst>
                                        <p:tav tm="0">
                                          <p:val>
                                            <p:strVal val="#ppt_x"/>
                                          </p:val>
                                        </p:tav>
                                        <p:tav tm="100000">
                                          <p:val>
                                            <p:strVal val="#ppt_x"/>
                                          </p:val>
                                        </p:tav>
                                      </p:tavLst>
                                    </p:anim>
                                    <p:anim calcmode="lin" valueType="num">
                                      <p:cBhvr>
                                        <p:cTn id="9" dur="1000" fill="hold"/>
                                        <p:tgtEl>
                                          <p:spTgt spid="3891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5" presetClass="entr" presetSubtype="0" fill="hold" nodeType="afterEffect">
                                  <p:stCondLst>
                                    <p:cond delay="0"/>
                                  </p:stCondLst>
                                  <p:childTnLst>
                                    <p:set>
                                      <p:cBhvr>
                                        <p:cTn id="12" dur="1" fill="hold">
                                          <p:stCondLst>
                                            <p:cond delay="0"/>
                                          </p:stCondLst>
                                        </p:cTn>
                                        <p:tgtEl>
                                          <p:spTgt spid="38918"/>
                                        </p:tgtEl>
                                        <p:attrNameLst>
                                          <p:attrName>style.visibility</p:attrName>
                                        </p:attrNameLst>
                                      </p:cBhvr>
                                      <p:to>
                                        <p:strVal val="visible"/>
                                      </p:to>
                                    </p:set>
                                    <p:anim calcmode="lin" valueType="num">
                                      <p:cBhvr>
                                        <p:cTn id="13" dur="1000" fill="hold"/>
                                        <p:tgtEl>
                                          <p:spTgt spid="38918"/>
                                        </p:tgtEl>
                                        <p:attrNameLst>
                                          <p:attrName>ppt_w</p:attrName>
                                        </p:attrNameLst>
                                      </p:cBhvr>
                                      <p:tavLst>
                                        <p:tav tm="0">
                                          <p:val>
                                            <p:fltVal val="0"/>
                                          </p:val>
                                        </p:tav>
                                        <p:tav tm="100000">
                                          <p:val>
                                            <p:strVal val="#ppt_w"/>
                                          </p:val>
                                        </p:tav>
                                      </p:tavLst>
                                    </p:anim>
                                    <p:anim calcmode="lin" valueType="num">
                                      <p:cBhvr>
                                        <p:cTn id="14" dur="1000" fill="hold"/>
                                        <p:tgtEl>
                                          <p:spTgt spid="38918"/>
                                        </p:tgtEl>
                                        <p:attrNameLst>
                                          <p:attrName>ppt_h</p:attrName>
                                        </p:attrNameLst>
                                      </p:cBhvr>
                                      <p:tavLst>
                                        <p:tav tm="0">
                                          <p:val>
                                            <p:fltVal val="0"/>
                                          </p:val>
                                        </p:tav>
                                        <p:tav tm="100000">
                                          <p:val>
                                            <p:strVal val="#ppt_h"/>
                                          </p:val>
                                        </p:tav>
                                      </p:tavLst>
                                    </p:anim>
                                    <p:anim calcmode="lin" valueType="num">
                                      <p:cBhvr>
                                        <p:cTn id="15" dur="1000" fill="hold"/>
                                        <p:tgtEl>
                                          <p:spTgt spid="38918"/>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8918"/>
                                        </p:tgtEl>
                                        <p:attrNameLst>
                                          <p:attrName>ppt_y</p:attrName>
                                        </p:attrNameLst>
                                      </p:cBhvr>
                                      <p:tavLst>
                                        <p:tav tm="0" fmla="#ppt_y+(sin(-2*pi*(1-$))*-#ppt_x+cos(-2*pi*(1-$))*(1-#ppt_y))*(1-$)">
                                          <p:val>
                                            <p:fltVal val="0"/>
                                          </p:val>
                                        </p:tav>
                                        <p:tav tm="100000">
                                          <p:val>
                                            <p:fltVal val="1"/>
                                          </p:val>
                                        </p:tav>
                                      </p:tavLst>
                                    </p:anim>
                                  </p:childTnLst>
                                </p:cTn>
                              </p:par>
                            </p:childTnLst>
                          </p:cTn>
                        </p:par>
                        <p:par>
                          <p:cTn id="17" fill="hold" nodeType="afterGroup">
                            <p:stCondLst>
                              <p:cond delay="2000"/>
                            </p:stCondLst>
                            <p:childTnLst>
                              <p:par>
                                <p:cTn id="18" presetID="42" presetClass="entr" presetSubtype="0" fill="hold" nodeType="afterEffect">
                                  <p:stCondLst>
                                    <p:cond delay="0"/>
                                  </p:stCondLst>
                                  <p:childTnLst>
                                    <p:set>
                                      <p:cBhvr>
                                        <p:cTn id="19" dur="1" fill="hold">
                                          <p:stCondLst>
                                            <p:cond delay="0"/>
                                          </p:stCondLst>
                                        </p:cTn>
                                        <p:tgtEl>
                                          <p:spTgt spid="38919"/>
                                        </p:tgtEl>
                                        <p:attrNameLst>
                                          <p:attrName>style.visibility</p:attrName>
                                        </p:attrNameLst>
                                      </p:cBhvr>
                                      <p:to>
                                        <p:strVal val="visible"/>
                                      </p:to>
                                    </p:set>
                                    <p:animEffect transition="in" filter="fade">
                                      <p:cBhvr>
                                        <p:cTn id="20" dur="1000"/>
                                        <p:tgtEl>
                                          <p:spTgt spid="38919"/>
                                        </p:tgtEl>
                                      </p:cBhvr>
                                    </p:animEffect>
                                    <p:anim calcmode="lin" valueType="num">
                                      <p:cBhvr>
                                        <p:cTn id="21" dur="1000" fill="hold"/>
                                        <p:tgtEl>
                                          <p:spTgt spid="38919"/>
                                        </p:tgtEl>
                                        <p:attrNameLst>
                                          <p:attrName>ppt_x</p:attrName>
                                        </p:attrNameLst>
                                      </p:cBhvr>
                                      <p:tavLst>
                                        <p:tav tm="0">
                                          <p:val>
                                            <p:strVal val="#ppt_x"/>
                                          </p:val>
                                        </p:tav>
                                        <p:tav tm="100000">
                                          <p:val>
                                            <p:strVal val="#ppt_x"/>
                                          </p:val>
                                        </p:tav>
                                      </p:tavLst>
                                    </p:anim>
                                    <p:anim calcmode="lin" valueType="num">
                                      <p:cBhvr>
                                        <p:cTn id="22" dur="1000" fill="hold"/>
                                        <p:tgtEl>
                                          <p:spTgt spid="38919"/>
                                        </p:tgtEl>
                                        <p:attrNameLst>
                                          <p:attrName>ppt_y</p:attrName>
                                        </p:attrNameLst>
                                      </p:cBhvr>
                                      <p:tavLst>
                                        <p:tav tm="0">
                                          <p:val>
                                            <p:strVal val="#ppt_y+.1"/>
                                          </p:val>
                                        </p:tav>
                                        <p:tav tm="100000">
                                          <p:val>
                                            <p:strVal val="#ppt_y"/>
                                          </p:val>
                                        </p:tav>
                                      </p:tavLst>
                                    </p:anim>
                                  </p:childTnLst>
                                </p:cTn>
                              </p:par>
                            </p:childTnLst>
                          </p:cTn>
                        </p:par>
                        <p:par>
                          <p:cTn id="23" fill="hold" nodeType="afterGroup">
                            <p:stCondLst>
                              <p:cond delay="3000"/>
                            </p:stCondLst>
                            <p:childTnLst>
                              <p:par>
                                <p:cTn id="24" presetID="42" presetClass="entr" presetSubtype="0" fill="hold" nodeType="afterEffect">
                                  <p:stCondLst>
                                    <p:cond delay="0"/>
                                  </p:stCondLst>
                                  <p:childTnLst>
                                    <p:set>
                                      <p:cBhvr>
                                        <p:cTn id="25" dur="1" fill="hold">
                                          <p:stCondLst>
                                            <p:cond delay="0"/>
                                          </p:stCondLst>
                                        </p:cTn>
                                        <p:tgtEl>
                                          <p:spTgt spid="38917"/>
                                        </p:tgtEl>
                                        <p:attrNameLst>
                                          <p:attrName>style.visibility</p:attrName>
                                        </p:attrNameLst>
                                      </p:cBhvr>
                                      <p:to>
                                        <p:strVal val="visible"/>
                                      </p:to>
                                    </p:set>
                                    <p:animEffect transition="in" filter="fade">
                                      <p:cBhvr>
                                        <p:cTn id="26" dur="1000"/>
                                        <p:tgtEl>
                                          <p:spTgt spid="38917"/>
                                        </p:tgtEl>
                                      </p:cBhvr>
                                    </p:animEffect>
                                    <p:anim calcmode="lin" valueType="num">
                                      <p:cBhvr>
                                        <p:cTn id="27" dur="1000" fill="hold"/>
                                        <p:tgtEl>
                                          <p:spTgt spid="38917"/>
                                        </p:tgtEl>
                                        <p:attrNameLst>
                                          <p:attrName>ppt_x</p:attrName>
                                        </p:attrNameLst>
                                      </p:cBhvr>
                                      <p:tavLst>
                                        <p:tav tm="0">
                                          <p:val>
                                            <p:strVal val="#ppt_x"/>
                                          </p:val>
                                        </p:tav>
                                        <p:tav tm="100000">
                                          <p:val>
                                            <p:strVal val="#ppt_x"/>
                                          </p:val>
                                        </p:tav>
                                      </p:tavLst>
                                    </p:anim>
                                    <p:anim calcmode="lin" valueType="num">
                                      <p:cBhvr>
                                        <p:cTn id="28" dur="1000" fill="hold"/>
                                        <p:tgtEl>
                                          <p:spTgt spid="3891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barn(inVertical)">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arn(inVertical)">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79" name="Picture 19" descr="1-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54150"/>
            <a:ext cx="16775113" cy="802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1" name="Text Box 21"/>
          <p:cNvSpPr txBox="1">
            <a:spLocks noChangeArrowheads="1"/>
          </p:cNvSpPr>
          <p:nvPr/>
        </p:nvSpPr>
        <p:spPr bwMode="auto">
          <a:xfrm>
            <a:off x="4807744" y="6719094"/>
            <a:ext cx="102870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500188">
              <a:defRPr sz="3000">
                <a:solidFill>
                  <a:schemeClr val="tx1"/>
                </a:solidFill>
                <a:latin typeface="Arial" charset="0"/>
                <a:ea typeface="宋体" charset="-122"/>
              </a:defRPr>
            </a:lvl1pPr>
            <a:lvl2pPr marL="742950" indent="-285750" defTabSz="1500188">
              <a:defRPr sz="3000">
                <a:solidFill>
                  <a:schemeClr val="tx1"/>
                </a:solidFill>
                <a:latin typeface="Arial" charset="0"/>
                <a:ea typeface="宋体" charset="-122"/>
              </a:defRPr>
            </a:lvl2pPr>
            <a:lvl3pPr marL="1143000" indent="-228600" defTabSz="1500188">
              <a:defRPr sz="3000">
                <a:solidFill>
                  <a:schemeClr val="tx1"/>
                </a:solidFill>
                <a:latin typeface="Arial" charset="0"/>
                <a:ea typeface="宋体" charset="-122"/>
              </a:defRPr>
            </a:lvl3pPr>
            <a:lvl4pPr marL="1600200" indent="-228600" defTabSz="1500188">
              <a:defRPr sz="3000">
                <a:solidFill>
                  <a:schemeClr val="tx1"/>
                </a:solidFill>
                <a:latin typeface="Arial" charset="0"/>
                <a:ea typeface="宋体" charset="-122"/>
              </a:defRPr>
            </a:lvl4pPr>
            <a:lvl5pPr marL="2057400" indent="-228600" defTabSz="1500188">
              <a:defRPr sz="3000">
                <a:solidFill>
                  <a:schemeClr val="tx1"/>
                </a:solidFill>
                <a:latin typeface="Arial" charset="0"/>
                <a:ea typeface="宋体" charset="-122"/>
              </a:defRPr>
            </a:lvl5pPr>
            <a:lvl6pPr marL="2514600" indent="-228600" defTabSz="1500188" eaLnBrk="0" fontAlgn="base" hangingPunct="0">
              <a:spcBef>
                <a:spcPct val="0"/>
              </a:spcBef>
              <a:spcAft>
                <a:spcPct val="0"/>
              </a:spcAft>
              <a:defRPr sz="3000">
                <a:solidFill>
                  <a:schemeClr val="tx1"/>
                </a:solidFill>
                <a:latin typeface="Arial" charset="0"/>
                <a:ea typeface="宋体" charset="-122"/>
              </a:defRPr>
            </a:lvl6pPr>
            <a:lvl7pPr marL="2971800" indent="-228600" defTabSz="1500188" eaLnBrk="0" fontAlgn="base" hangingPunct="0">
              <a:spcBef>
                <a:spcPct val="0"/>
              </a:spcBef>
              <a:spcAft>
                <a:spcPct val="0"/>
              </a:spcAft>
              <a:defRPr sz="3000">
                <a:solidFill>
                  <a:schemeClr val="tx1"/>
                </a:solidFill>
                <a:latin typeface="Arial" charset="0"/>
                <a:ea typeface="宋体" charset="-122"/>
              </a:defRPr>
            </a:lvl7pPr>
            <a:lvl8pPr marL="3429000" indent="-228600" defTabSz="1500188" eaLnBrk="0" fontAlgn="base" hangingPunct="0">
              <a:spcBef>
                <a:spcPct val="0"/>
              </a:spcBef>
              <a:spcAft>
                <a:spcPct val="0"/>
              </a:spcAft>
              <a:defRPr sz="3000">
                <a:solidFill>
                  <a:schemeClr val="tx1"/>
                </a:solidFill>
                <a:latin typeface="Arial" charset="0"/>
                <a:ea typeface="宋体" charset="-122"/>
              </a:defRPr>
            </a:lvl8pPr>
            <a:lvl9pPr marL="3886200" indent="-228600" defTabSz="1500188" eaLnBrk="0" fontAlgn="base" hangingPunct="0">
              <a:spcBef>
                <a:spcPct val="0"/>
              </a:spcBef>
              <a:spcAft>
                <a:spcPct val="0"/>
              </a:spcAft>
              <a:defRPr sz="3000">
                <a:solidFill>
                  <a:schemeClr val="tx1"/>
                </a:solidFill>
                <a:latin typeface="Arial" charset="0"/>
                <a:ea typeface="宋体" charset="-122"/>
              </a:defRPr>
            </a:lvl9pPr>
          </a:lstStyle>
          <a:p>
            <a:pPr eaLnBrk="1" hangingPunct="1">
              <a:spcBef>
                <a:spcPct val="50000"/>
              </a:spcBef>
            </a:pPr>
            <a:r>
              <a:rPr lang="en-US" altLang="zh-CN" sz="7200" b="1" smtClean="0">
                <a:latin typeface="Times New Roman" panose="02020603050405020304" pitchFamily="18" charset="0"/>
                <a:ea typeface="黑体" pitchFamily="2" charset="-122"/>
                <a:cs typeface="Times New Roman" panose="02020603050405020304" pitchFamily="18" charset="0"/>
              </a:rPr>
              <a:t>XIN CHÂN THÀNH CẢM ƠN CÁC EM!</a:t>
            </a:r>
            <a:endParaRPr lang="zh-CN" altLang="en-US" sz="7200" b="1">
              <a:latin typeface="Times New Roman" panose="02020603050405020304" pitchFamily="18" charset="0"/>
              <a:ea typeface="黑体" pitchFamily="2" charset="-122"/>
              <a:cs typeface="Times New Roman" panose="02020603050405020304" pitchFamily="18" charset="0"/>
            </a:endParaRPr>
          </a:p>
        </p:txBody>
      </p:sp>
      <p:pic>
        <p:nvPicPr>
          <p:cNvPr id="15382" name="Picture 22" descr="1-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7588" y="633413"/>
            <a:ext cx="195103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3" name="Picture 23" descr="1-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6963" y="561975"/>
            <a:ext cx="195103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4" name="Picture 24" descr="1-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1738" y="993775"/>
            <a:ext cx="195103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000">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15379"/>
                                        </p:tgtEl>
                                        <p:attrNameLst>
                                          <p:attrName>style.visibility</p:attrName>
                                        </p:attrNameLst>
                                      </p:cBhvr>
                                      <p:to>
                                        <p:strVal val="visible"/>
                                      </p:to>
                                    </p:set>
                                    <p:animEffect transition="in" filter="fade">
                                      <p:cBhvr>
                                        <p:cTn id="7" dur="1000"/>
                                        <p:tgtEl>
                                          <p:spTgt spid="15379"/>
                                        </p:tgtEl>
                                      </p:cBhvr>
                                    </p:animEffect>
                                    <p:anim calcmode="lin" valueType="num">
                                      <p:cBhvr>
                                        <p:cTn id="8" dur="1000" fill="hold"/>
                                        <p:tgtEl>
                                          <p:spTgt spid="15379"/>
                                        </p:tgtEl>
                                        <p:attrNameLst>
                                          <p:attrName>ppt_x</p:attrName>
                                        </p:attrNameLst>
                                      </p:cBhvr>
                                      <p:tavLst>
                                        <p:tav tm="0">
                                          <p:val>
                                            <p:strVal val="#ppt_x"/>
                                          </p:val>
                                        </p:tav>
                                        <p:tav tm="100000">
                                          <p:val>
                                            <p:strVal val="#ppt_x"/>
                                          </p:val>
                                        </p:tav>
                                      </p:tavLst>
                                    </p:anim>
                                    <p:anim calcmode="lin" valueType="num">
                                      <p:cBhvr>
                                        <p:cTn id="9" dur="1000" fill="hold"/>
                                        <p:tgtEl>
                                          <p:spTgt spid="15379"/>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9" presetClass="entr" presetSubtype="0" fill="hold" nodeType="afterEffect">
                                  <p:stCondLst>
                                    <p:cond delay="0"/>
                                  </p:stCondLst>
                                  <p:childTnLst>
                                    <p:set>
                                      <p:cBhvr>
                                        <p:cTn id="12" dur="1" fill="hold">
                                          <p:stCondLst>
                                            <p:cond delay="0"/>
                                          </p:stCondLst>
                                        </p:cTn>
                                        <p:tgtEl>
                                          <p:spTgt spid="15383"/>
                                        </p:tgtEl>
                                        <p:attrNameLst>
                                          <p:attrName>style.visibility</p:attrName>
                                        </p:attrNameLst>
                                      </p:cBhvr>
                                      <p:to>
                                        <p:strVal val="visible"/>
                                      </p:to>
                                    </p:set>
                                    <p:anim calcmode="lin" valueType="num">
                                      <p:cBhvr>
                                        <p:cTn id="13" dur="1000" fill="hold"/>
                                        <p:tgtEl>
                                          <p:spTgt spid="15383"/>
                                        </p:tgtEl>
                                        <p:attrNameLst>
                                          <p:attrName>ppt_x</p:attrName>
                                        </p:attrNameLst>
                                      </p:cBhvr>
                                      <p:tavLst>
                                        <p:tav tm="0">
                                          <p:val>
                                            <p:strVal val="#ppt_x-.2"/>
                                          </p:val>
                                        </p:tav>
                                        <p:tav tm="100000">
                                          <p:val>
                                            <p:strVal val="#ppt_x"/>
                                          </p:val>
                                        </p:tav>
                                      </p:tavLst>
                                    </p:anim>
                                    <p:anim calcmode="lin" valueType="num">
                                      <p:cBhvr>
                                        <p:cTn id="14" dur="1000" fill="hold"/>
                                        <p:tgtEl>
                                          <p:spTgt spid="15383"/>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5383"/>
                                        </p:tgtEl>
                                      </p:cBhvr>
                                    </p:animEffect>
                                  </p:childTnLst>
                                </p:cTn>
                              </p:par>
                            </p:childTnLst>
                          </p:cTn>
                        </p:par>
                        <p:par>
                          <p:cTn id="16" fill="hold" nodeType="afterGroup">
                            <p:stCondLst>
                              <p:cond delay="2000"/>
                            </p:stCondLst>
                            <p:childTnLst>
                              <p:par>
                                <p:cTn id="17" presetID="29" presetClass="entr" presetSubtype="0" fill="hold" nodeType="afterEffect">
                                  <p:stCondLst>
                                    <p:cond delay="0"/>
                                  </p:stCondLst>
                                  <p:childTnLst>
                                    <p:set>
                                      <p:cBhvr>
                                        <p:cTn id="18" dur="1" fill="hold">
                                          <p:stCondLst>
                                            <p:cond delay="0"/>
                                          </p:stCondLst>
                                        </p:cTn>
                                        <p:tgtEl>
                                          <p:spTgt spid="15384"/>
                                        </p:tgtEl>
                                        <p:attrNameLst>
                                          <p:attrName>style.visibility</p:attrName>
                                        </p:attrNameLst>
                                      </p:cBhvr>
                                      <p:to>
                                        <p:strVal val="visible"/>
                                      </p:to>
                                    </p:set>
                                    <p:anim calcmode="lin" valueType="num">
                                      <p:cBhvr>
                                        <p:cTn id="19" dur="1000" fill="hold"/>
                                        <p:tgtEl>
                                          <p:spTgt spid="15384"/>
                                        </p:tgtEl>
                                        <p:attrNameLst>
                                          <p:attrName>ppt_x</p:attrName>
                                        </p:attrNameLst>
                                      </p:cBhvr>
                                      <p:tavLst>
                                        <p:tav tm="0">
                                          <p:val>
                                            <p:strVal val="#ppt_x-.2"/>
                                          </p:val>
                                        </p:tav>
                                        <p:tav tm="100000">
                                          <p:val>
                                            <p:strVal val="#ppt_x"/>
                                          </p:val>
                                        </p:tav>
                                      </p:tavLst>
                                    </p:anim>
                                    <p:anim calcmode="lin" valueType="num">
                                      <p:cBhvr>
                                        <p:cTn id="20" dur="1000" fill="hold"/>
                                        <p:tgtEl>
                                          <p:spTgt spid="15384"/>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5384"/>
                                        </p:tgtEl>
                                      </p:cBhvr>
                                    </p:animEffect>
                                  </p:childTnLst>
                                </p:cTn>
                              </p:par>
                            </p:childTnLst>
                          </p:cTn>
                        </p:par>
                        <p:par>
                          <p:cTn id="22" fill="hold" nodeType="afterGroup">
                            <p:stCondLst>
                              <p:cond delay="3000"/>
                            </p:stCondLst>
                            <p:childTnLst>
                              <p:par>
                                <p:cTn id="23" presetID="29" presetClass="entr" presetSubtype="0" fill="hold" nodeType="afterEffect">
                                  <p:stCondLst>
                                    <p:cond delay="0"/>
                                  </p:stCondLst>
                                  <p:childTnLst>
                                    <p:set>
                                      <p:cBhvr>
                                        <p:cTn id="24" dur="1" fill="hold">
                                          <p:stCondLst>
                                            <p:cond delay="0"/>
                                          </p:stCondLst>
                                        </p:cTn>
                                        <p:tgtEl>
                                          <p:spTgt spid="15382"/>
                                        </p:tgtEl>
                                        <p:attrNameLst>
                                          <p:attrName>style.visibility</p:attrName>
                                        </p:attrNameLst>
                                      </p:cBhvr>
                                      <p:to>
                                        <p:strVal val="visible"/>
                                      </p:to>
                                    </p:set>
                                    <p:anim calcmode="lin" valueType="num">
                                      <p:cBhvr>
                                        <p:cTn id="25" dur="1000" fill="hold"/>
                                        <p:tgtEl>
                                          <p:spTgt spid="15382"/>
                                        </p:tgtEl>
                                        <p:attrNameLst>
                                          <p:attrName>ppt_x</p:attrName>
                                        </p:attrNameLst>
                                      </p:cBhvr>
                                      <p:tavLst>
                                        <p:tav tm="0">
                                          <p:val>
                                            <p:strVal val="#ppt_x-.2"/>
                                          </p:val>
                                        </p:tav>
                                        <p:tav tm="100000">
                                          <p:val>
                                            <p:strVal val="#ppt_x"/>
                                          </p:val>
                                        </p:tav>
                                      </p:tavLst>
                                    </p:anim>
                                    <p:anim calcmode="lin" valueType="num">
                                      <p:cBhvr>
                                        <p:cTn id="26" dur="1000" fill="hold"/>
                                        <p:tgtEl>
                                          <p:spTgt spid="15382"/>
                                        </p:tgtEl>
                                        <p:attrNameLst>
                                          <p:attrName>ppt_y</p:attrName>
                                        </p:attrNameLst>
                                      </p:cBhvr>
                                      <p:tavLst>
                                        <p:tav tm="0">
                                          <p:val>
                                            <p:strVal val="#ppt_y"/>
                                          </p:val>
                                        </p:tav>
                                        <p:tav tm="100000">
                                          <p:val>
                                            <p:strVal val="#ppt_y"/>
                                          </p:val>
                                        </p:tav>
                                      </p:tavLst>
                                    </p:anim>
                                    <p:animEffect transition="in" filter="wipe(right)" prLst="gradientSize: 0.1">
                                      <p:cBhvr>
                                        <p:cTn id="27" dur="1000"/>
                                        <p:tgtEl>
                                          <p:spTgt spid="15382"/>
                                        </p:tgtEl>
                                      </p:cBhvr>
                                    </p:animEffect>
                                  </p:childTnLst>
                                </p:cTn>
                              </p:par>
                            </p:childTnLst>
                          </p:cTn>
                        </p:par>
                        <p:par>
                          <p:cTn id="28" fill="hold" nodeType="afterGroup">
                            <p:stCondLst>
                              <p:cond delay="4000"/>
                            </p:stCondLst>
                            <p:childTnLst>
                              <p:par>
                                <p:cTn id="29" presetID="27" presetClass="entr" presetSubtype="0" fill="hold" grpId="0" nodeType="afterEffect">
                                  <p:stCondLst>
                                    <p:cond delay="0"/>
                                  </p:stCondLst>
                                  <p:iterate type="lt">
                                    <p:tmPct val="50000"/>
                                  </p:iterate>
                                  <p:childTnLst>
                                    <p:set>
                                      <p:cBhvr>
                                        <p:cTn id="30" dur="1" fill="hold">
                                          <p:stCondLst>
                                            <p:cond delay="0"/>
                                          </p:stCondLst>
                                        </p:cTn>
                                        <p:tgtEl>
                                          <p:spTgt spid="15381"/>
                                        </p:tgtEl>
                                        <p:attrNameLst>
                                          <p:attrName>style.visibility</p:attrName>
                                        </p:attrNameLst>
                                      </p:cBhvr>
                                      <p:to>
                                        <p:strVal val="visible"/>
                                      </p:to>
                                    </p:set>
                                    <p:anim calcmode="discrete" valueType="clr">
                                      <p:cBhvr override="childStyle">
                                        <p:cTn id="31" dur="1000"/>
                                        <p:tgtEl>
                                          <p:spTgt spid="15381"/>
                                        </p:tgtEl>
                                        <p:attrNameLst>
                                          <p:attrName>style.color</p:attrName>
                                        </p:attrNameLst>
                                      </p:cBhvr>
                                      <p:tavLst>
                                        <p:tav tm="0">
                                          <p:val>
                                            <p:clrVal>
                                              <a:schemeClr val="accent2"/>
                                            </p:clrVal>
                                          </p:val>
                                        </p:tav>
                                        <p:tav tm="50000">
                                          <p:val>
                                            <p:clrVal>
                                              <a:schemeClr val="hlink"/>
                                            </p:clrVal>
                                          </p:val>
                                        </p:tav>
                                      </p:tavLst>
                                    </p:anim>
                                    <p:anim calcmode="discrete" valueType="clr">
                                      <p:cBhvr>
                                        <p:cTn id="32" dur="1000"/>
                                        <p:tgtEl>
                                          <p:spTgt spid="15381"/>
                                        </p:tgtEl>
                                        <p:attrNameLst>
                                          <p:attrName>fillcolor</p:attrName>
                                        </p:attrNameLst>
                                      </p:cBhvr>
                                      <p:tavLst>
                                        <p:tav tm="0">
                                          <p:val>
                                            <p:clrVal>
                                              <a:schemeClr val="accent2"/>
                                            </p:clrVal>
                                          </p:val>
                                        </p:tav>
                                        <p:tav tm="50000">
                                          <p:val>
                                            <p:clrVal>
                                              <a:schemeClr val="hlink"/>
                                            </p:clrVal>
                                          </p:val>
                                        </p:tav>
                                      </p:tavLst>
                                    </p:anim>
                                    <p:set>
                                      <p:cBhvr>
                                        <p:cTn id="33" dur="1000"/>
                                        <p:tgtEl>
                                          <p:spTgt spid="1538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8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0">
            <a:extLst>
              <a:ext uri="{FF2B5EF4-FFF2-40B4-BE49-F238E27FC236}">
                <a16:creationId xmlns:a16="http://schemas.microsoft.com/office/drawing/2014/main" id="{60DFE279-F74C-466D-A6CF-8D5E388ADD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84544" y="4661694"/>
            <a:ext cx="8378277" cy="5118894"/>
          </a:xfrm>
          <a:prstGeom prst="rect">
            <a:avLst/>
          </a:prstGeom>
        </p:spPr>
      </p:pic>
      <p:pic>
        <p:nvPicPr>
          <p:cNvPr id="5" name="图片 10" descr="资源 4@4x3"/>
          <p:cNvPicPr>
            <a:picLocks noChangeAspect="1"/>
          </p:cNvPicPr>
          <p:nvPr/>
        </p:nvPicPr>
        <p:blipFill>
          <a:blip r:embed="rId5"/>
          <a:stretch>
            <a:fillRect/>
          </a:stretch>
        </p:blipFill>
        <p:spPr>
          <a:xfrm>
            <a:off x="33468" y="7709694"/>
            <a:ext cx="7898476" cy="1766094"/>
          </a:xfrm>
          <a:prstGeom prst="rect">
            <a:avLst/>
          </a:prstGeom>
        </p:spPr>
      </p:pic>
      <p:sp>
        <p:nvSpPr>
          <p:cNvPr id="6" name="Round Diagonal Corner Rectangle 5"/>
          <p:cNvSpPr/>
          <p:nvPr/>
        </p:nvSpPr>
        <p:spPr>
          <a:xfrm>
            <a:off x="1912144" y="165894"/>
            <a:ext cx="13258800" cy="2362200"/>
          </a:xfrm>
          <a:prstGeom prst="round2DiagRect">
            <a:avLst/>
          </a:prstGeom>
          <a:solidFill>
            <a:schemeClr val="accent2">
              <a:lumMod val="40000"/>
              <a:lumOff val="60000"/>
            </a:schemeClr>
          </a:solidFill>
          <a:ln w="12700" cap="flat" cmpd="sng" algn="ctr">
            <a:solidFill>
              <a:srgbClr val="008A3B">
                <a:shade val="50000"/>
              </a:srgbClr>
            </a:solidFill>
            <a:prstDash val="solid"/>
            <a:miter lim="800000"/>
          </a:ln>
          <a:effectLst/>
        </p:spPr>
        <p:txBody>
          <a:bodyPr rtlCol="0" anchor="ct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en-US" sz="4000" b="1" u="none" strike="noStrike" kern="100" cap="none" spc="0" normalizeH="0" baseline="0" noProof="0" dirty="0" err="1">
                <a:ln>
                  <a:noFill/>
                </a:ln>
                <a:solidFill>
                  <a:srgbClr val="000000"/>
                </a:solidFill>
                <a:effectLst/>
                <a:uLnTx/>
                <a:uFillTx/>
                <a:latin typeface="Times New Roman"/>
                <a:ea typeface="SimSun"/>
                <a:cs typeface="Times New Roman"/>
              </a:rPr>
              <a:t>Câu</a:t>
            </a:r>
            <a:r>
              <a:rPr kumimoji="0" lang="en-US" sz="4000" b="1" u="none" strike="noStrike" kern="100" cap="none" spc="0" normalizeH="0" baseline="0" noProof="0" dirty="0">
                <a:ln>
                  <a:noFill/>
                </a:ln>
                <a:solidFill>
                  <a:srgbClr val="000000"/>
                </a:solidFill>
                <a:effectLst/>
                <a:uLnTx/>
                <a:uFillTx/>
                <a:latin typeface="Times New Roman"/>
                <a:ea typeface="SimSun"/>
                <a:cs typeface="Times New Roman"/>
              </a:rPr>
              <a:t> 1</a:t>
            </a:r>
            <a:r>
              <a:rPr kumimoji="0" lang="en-US" sz="4000" b="1" u="none" strike="noStrike" kern="100" cap="none" spc="0" normalizeH="0" baseline="0" noProof="0">
                <a:ln>
                  <a:noFill/>
                </a:ln>
                <a:solidFill>
                  <a:srgbClr val="000000"/>
                </a:solidFill>
                <a:effectLst/>
                <a:uLnTx/>
                <a:uFillTx/>
                <a:latin typeface="Times New Roman"/>
                <a:ea typeface="SimSun"/>
                <a:cs typeface="Times New Roman"/>
              </a:rPr>
              <a:t>: </a:t>
            </a:r>
            <a:r>
              <a:rPr kumimoji="0" lang="en-US" sz="4000" b="1" u="none" strike="noStrike" kern="100" cap="none" spc="0" normalizeH="0" baseline="0" noProof="0" smtClean="0">
                <a:ln>
                  <a:noFill/>
                </a:ln>
                <a:solidFill>
                  <a:srgbClr val="000000"/>
                </a:solidFill>
                <a:effectLst/>
                <a:uLnTx/>
                <a:uFillTx/>
                <a:latin typeface="Times New Roman"/>
                <a:ea typeface="SimSun"/>
                <a:cs typeface="Times New Roman"/>
              </a:rPr>
              <a:t>Truyền</a:t>
            </a:r>
            <a:r>
              <a:rPr kumimoji="0" lang="en-US" sz="4000" b="1" u="none" strike="noStrike" kern="100" cap="none" spc="0" normalizeH="0" noProof="0" smtClean="0">
                <a:ln>
                  <a:noFill/>
                </a:ln>
                <a:solidFill>
                  <a:srgbClr val="000000"/>
                </a:solidFill>
                <a:effectLst/>
                <a:uLnTx/>
                <a:uFillTx/>
                <a:latin typeface="Times New Roman"/>
                <a:ea typeface="SimSun"/>
                <a:cs typeface="Times New Roman"/>
              </a:rPr>
              <a:t> thuyết “</a:t>
            </a:r>
            <a:r>
              <a:rPr kumimoji="0" lang="en-US" sz="4000" b="1" i="1" u="none" strike="noStrike" kern="100" cap="none" spc="0" normalizeH="0" noProof="0" smtClean="0">
                <a:ln>
                  <a:noFill/>
                </a:ln>
                <a:solidFill>
                  <a:srgbClr val="000000"/>
                </a:solidFill>
                <a:effectLst/>
                <a:uLnTx/>
                <a:uFillTx/>
                <a:latin typeface="Times New Roman"/>
                <a:ea typeface="SimSun"/>
                <a:cs typeface="Times New Roman"/>
              </a:rPr>
              <a:t>Thánh Gióng</a:t>
            </a:r>
            <a:r>
              <a:rPr kumimoji="0" lang="en-US" sz="4000" b="1" u="none" strike="noStrike" kern="100" cap="none" spc="0" normalizeH="0" noProof="0" smtClean="0">
                <a:ln>
                  <a:noFill/>
                </a:ln>
                <a:solidFill>
                  <a:srgbClr val="000000"/>
                </a:solidFill>
                <a:effectLst/>
                <a:uLnTx/>
                <a:uFillTx/>
                <a:latin typeface="Times New Roman"/>
                <a:ea typeface="SimSun"/>
                <a:cs typeface="Times New Roman"/>
              </a:rPr>
              <a:t>” là truyền thuyết kể về </a:t>
            </a:r>
            <a:endParaRPr kumimoji="0" lang="en-US" sz="4000" b="1" u="none" strike="noStrike" kern="0" cap="none" spc="0" normalizeH="0" baseline="0" noProof="0" dirty="0">
              <a:ln>
                <a:noFill/>
              </a:ln>
              <a:solidFill>
                <a:srgbClr val="000000"/>
              </a:solidFill>
              <a:effectLst/>
              <a:uLnTx/>
              <a:uFillTx/>
              <a:latin typeface="Calibri"/>
              <a:ea typeface="Calibri"/>
              <a:cs typeface="Times New Roman"/>
            </a:endParaRPr>
          </a:p>
        </p:txBody>
      </p:sp>
      <p:sp>
        <p:nvSpPr>
          <p:cNvPr id="8" name="Flowchart: Alternate Process 7"/>
          <p:cNvSpPr/>
          <p:nvPr/>
        </p:nvSpPr>
        <p:spPr>
          <a:xfrm>
            <a:off x="4883944" y="4392555"/>
            <a:ext cx="5787191" cy="1671427"/>
          </a:xfrm>
          <a:prstGeom prst="flowChartAlternateProcess">
            <a:avLst/>
          </a:prstGeom>
          <a:solidFill>
            <a:schemeClr val="accent2">
              <a:lumMod val="40000"/>
              <a:lumOff val="60000"/>
            </a:schemeClr>
          </a:solidFill>
          <a:ln w="12700" cap="flat" cmpd="sng" algn="ctr">
            <a:solidFill>
              <a:srgbClr val="008A3B">
                <a:shade val="50000"/>
              </a:srgbClr>
            </a:solidFill>
            <a:prstDash val="solid"/>
            <a:miter lim="800000"/>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3600" b="1" i="1" u="none" strike="noStrike" kern="100" cap="none" spc="0" normalizeH="0" baseline="0" noProof="0" dirty="0" err="1" smtClean="0">
                <a:ln>
                  <a:noFill/>
                </a:ln>
                <a:solidFill>
                  <a:srgbClr val="000000"/>
                </a:solidFill>
                <a:effectLst/>
                <a:uLnTx/>
                <a:uFillTx/>
                <a:latin typeface="Times New Roman"/>
                <a:ea typeface="SimSun"/>
                <a:cs typeface="Times New Roman"/>
              </a:rPr>
              <a:t>Người</a:t>
            </a:r>
            <a:r>
              <a:rPr kumimoji="0" lang="en-US" sz="3600" b="1" i="1" u="none" strike="noStrike" kern="100" cap="none" spc="0" normalizeH="0" baseline="0" noProof="0" dirty="0" smtClean="0">
                <a:ln>
                  <a:noFill/>
                </a:ln>
                <a:solidFill>
                  <a:srgbClr val="000000"/>
                </a:solidFill>
                <a:effectLst/>
                <a:uLnTx/>
                <a:uFillTx/>
                <a:latin typeface="Times New Roman"/>
                <a:ea typeface="SimSun"/>
                <a:cs typeface="Times New Roman"/>
              </a:rPr>
              <a:t> </a:t>
            </a:r>
            <a:r>
              <a:rPr kumimoji="0" lang="en-US" sz="3600" b="1" i="1" u="none" strike="noStrike" kern="100" cap="none" spc="0" normalizeH="0" baseline="0" noProof="0" dirty="0" err="1" smtClean="0">
                <a:ln>
                  <a:noFill/>
                </a:ln>
                <a:solidFill>
                  <a:srgbClr val="000000"/>
                </a:solidFill>
                <a:effectLst/>
                <a:uLnTx/>
                <a:uFillTx/>
                <a:latin typeface="Times New Roman"/>
                <a:ea typeface="SimSun"/>
                <a:cs typeface="Times New Roman"/>
              </a:rPr>
              <a:t>anh</a:t>
            </a:r>
            <a:r>
              <a:rPr kumimoji="0" lang="en-US" sz="3600" b="1" i="1" u="none" strike="noStrike" kern="100" cap="none" spc="0" normalizeH="0" baseline="0" noProof="0" dirty="0" smtClean="0">
                <a:ln>
                  <a:noFill/>
                </a:ln>
                <a:solidFill>
                  <a:srgbClr val="000000"/>
                </a:solidFill>
                <a:effectLst/>
                <a:uLnTx/>
                <a:uFillTx/>
                <a:latin typeface="Times New Roman"/>
                <a:ea typeface="SimSun"/>
                <a:cs typeface="Times New Roman"/>
              </a:rPr>
              <a:t> </a:t>
            </a:r>
            <a:r>
              <a:rPr kumimoji="0" lang="en-US" sz="3600" b="1" i="1" u="none" strike="noStrike" kern="100" cap="none" spc="0" normalizeH="0" baseline="0" noProof="0" dirty="0" err="1" smtClean="0">
                <a:ln>
                  <a:noFill/>
                </a:ln>
                <a:solidFill>
                  <a:srgbClr val="000000"/>
                </a:solidFill>
                <a:effectLst/>
                <a:uLnTx/>
                <a:uFillTx/>
                <a:latin typeface="Times New Roman"/>
                <a:ea typeface="SimSun"/>
                <a:cs typeface="Times New Roman"/>
              </a:rPr>
              <a:t>hùng</a:t>
            </a:r>
            <a:r>
              <a:rPr kumimoji="0" lang="en-US" sz="3600" b="1" i="1" u="none" strike="noStrike" kern="100" cap="none" spc="0" normalizeH="0" baseline="0" noProof="0" dirty="0" smtClean="0">
                <a:ln>
                  <a:noFill/>
                </a:ln>
                <a:solidFill>
                  <a:srgbClr val="000000"/>
                </a:solidFill>
                <a:effectLst/>
                <a:uLnTx/>
                <a:uFillTx/>
                <a:latin typeface="Times New Roman"/>
                <a:ea typeface="SimSun"/>
                <a:cs typeface="Times New Roman"/>
              </a:rPr>
              <a:t>.</a:t>
            </a:r>
            <a:endParaRPr kumimoji="0" lang="en-US" sz="3600" b="1" i="0" u="none" strike="noStrike" kern="0" cap="none" spc="0" normalizeH="0" baseline="0" noProof="0" dirty="0">
              <a:ln>
                <a:noFill/>
              </a:ln>
              <a:solidFill>
                <a:srgbClr val="FFFFFF"/>
              </a:solidFill>
              <a:effectLst/>
              <a:uLnTx/>
              <a:uFillTx/>
              <a:latin typeface="Calibri"/>
              <a:ea typeface="Calibri"/>
              <a:cs typeface="Times New Roman"/>
            </a:endParaRPr>
          </a:p>
        </p:txBody>
      </p:sp>
    </p:spTree>
    <p:extLst>
      <p:ext uri="{BB962C8B-B14F-4D97-AF65-F5344CB8AC3E}">
        <p14:creationId xmlns:p14="http://schemas.microsoft.com/office/powerpoint/2010/main" val="39256823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1+#ppt_w/2"/>
                                          </p:val>
                                        </p:tav>
                                        <p:tav tm="100000">
                                          <p:val>
                                            <p:strVal val="#ppt_x"/>
                                          </p:val>
                                        </p:tav>
                                      </p:tavLst>
                                    </p:anim>
                                    <p:anim calcmode="lin" valueType="num">
                                      <p:cBhvr additive="base">
                                        <p:cTn id="8" dur="125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2" name="bomb.wav"/>
                                        </p:tgtEl>
                                      </p:cMediaNode>
                                    </p:audio>
                                  </p:sub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subTnLst>
                                    <p:audio>
                                      <p:cMediaNode>
                                        <p:cTn display="0" masterRel="sameClick">
                                          <p:stCondLst>
                                            <p:cond evt="begin" delay="0">
                                              <p:tn val="16"/>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0">
            <a:extLst>
              <a:ext uri="{FF2B5EF4-FFF2-40B4-BE49-F238E27FC236}">
                <a16:creationId xmlns:a16="http://schemas.microsoft.com/office/drawing/2014/main" id="{60DFE279-F74C-466D-A6CF-8D5E388ADD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9144" y="4356894"/>
            <a:ext cx="8378277" cy="5118894"/>
          </a:xfrm>
          <a:prstGeom prst="rect">
            <a:avLst/>
          </a:prstGeom>
        </p:spPr>
      </p:pic>
      <p:pic>
        <p:nvPicPr>
          <p:cNvPr id="5" name="图片 10" descr="资源 4@4x3"/>
          <p:cNvPicPr>
            <a:picLocks noChangeAspect="1"/>
          </p:cNvPicPr>
          <p:nvPr/>
        </p:nvPicPr>
        <p:blipFill>
          <a:blip r:embed="rId5"/>
          <a:stretch>
            <a:fillRect/>
          </a:stretch>
        </p:blipFill>
        <p:spPr>
          <a:xfrm>
            <a:off x="33468" y="7709694"/>
            <a:ext cx="7898476" cy="1766094"/>
          </a:xfrm>
          <a:prstGeom prst="rect">
            <a:avLst/>
          </a:prstGeom>
        </p:spPr>
      </p:pic>
      <p:sp>
        <p:nvSpPr>
          <p:cNvPr id="6" name="Round Diagonal Corner Rectangle 5"/>
          <p:cNvSpPr/>
          <p:nvPr/>
        </p:nvSpPr>
        <p:spPr>
          <a:xfrm>
            <a:off x="1912144" y="165894"/>
            <a:ext cx="13258800" cy="2362200"/>
          </a:xfrm>
          <a:prstGeom prst="round2DiagRect">
            <a:avLst/>
          </a:prstGeom>
          <a:solidFill>
            <a:schemeClr val="accent2">
              <a:lumMod val="40000"/>
              <a:lumOff val="60000"/>
            </a:schemeClr>
          </a:solidFill>
          <a:ln w="12700" cap="flat" cmpd="sng" algn="ctr">
            <a:solidFill>
              <a:srgbClr val="008A3B">
                <a:shade val="50000"/>
              </a:srgbClr>
            </a:solidFill>
            <a:prstDash val="solid"/>
            <a:miter lim="800000"/>
          </a:ln>
          <a:effectLst/>
        </p:spPr>
        <p:txBody>
          <a:bodyPr rtlCol="0" anchor="ctr"/>
          <a:lstStyle/>
          <a:p>
            <a:pPr algn="just" eaLnBrk="1" fontAlgn="auto" hangingPunct="1">
              <a:lnSpc>
                <a:spcPct val="150000"/>
              </a:lnSpc>
              <a:spcBef>
                <a:spcPts val="0"/>
              </a:spcBef>
              <a:spcAft>
                <a:spcPts val="0"/>
              </a:spcAft>
            </a:pPr>
            <a:r>
              <a:rPr lang="vi-VN" sz="4000" b="1" kern="100" dirty="0">
                <a:solidFill>
                  <a:srgbClr val="000000"/>
                </a:solidFill>
                <a:latin typeface="Times New Roman"/>
                <a:ea typeface="SimSun"/>
                <a:cs typeface="Times New Roman"/>
              </a:rPr>
              <a:t>Câu </a:t>
            </a:r>
            <a:r>
              <a:rPr lang="vi-VN" sz="4000" b="1" kern="100">
                <a:solidFill>
                  <a:srgbClr val="000000"/>
                </a:solidFill>
                <a:latin typeface="Times New Roman"/>
                <a:ea typeface="SimSun"/>
                <a:cs typeface="Times New Roman"/>
              </a:rPr>
              <a:t>2</a:t>
            </a:r>
            <a:r>
              <a:rPr lang="vi-VN" sz="4000" b="1" kern="100" smtClean="0">
                <a:solidFill>
                  <a:srgbClr val="000000"/>
                </a:solidFill>
                <a:latin typeface="Times New Roman"/>
                <a:ea typeface="SimSun"/>
                <a:cs typeface="Times New Roman"/>
              </a:rPr>
              <a:t>:</a:t>
            </a:r>
            <a:r>
              <a:rPr lang="en-US" sz="4000" b="1" kern="100" smtClean="0">
                <a:solidFill>
                  <a:srgbClr val="000000"/>
                </a:solidFill>
                <a:latin typeface="Times New Roman"/>
                <a:ea typeface="SimSun"/>
                <a:cs typeface="Times New Roman"/>
              </a:rPr>
              <a:t> Tiếng nói đầu tiên của Gióng là</a:t>
            </a:r>
            <a:endParaRPr lang="vi-VN" sz="4000" b="1" kern="100" dirty="0">
              <a:solidFill>
                <a:srgbClr val="000000"/>
              </a:solidFill>
              <a:latin typeface="Times New Roman"/>
              <a:ea typeface="SimSun"/>
              <a:cs typeface="Times New Roman"/>
            </a:endParaRPr>
          </a:p>
        </p:txBody>
      </p:sp>
      <p:sp>
        <p:nvSpPr>
          <p:cNvPr id="8" name="Flowchart: Alternate Process 7"/>
          <p:cNvSpPr/>
          <p:nvPr/>
        </p:nvSpPr>
        <p:spPr>
          <a:xfrm>
            <a:off x="4883944" y="4392555"/>
            <a:ext cx="5787191" cy="1671427"/>
          </a:xfrm>
          <a:prstGeom prst="flowChartAlternateProcess">
            <a:avLst/>
          </a:prstGeom>
          <a:solidFill>
            <a:schemeClr val="accent2">
              <a:lumMod val="40000"/>
              <a:lumOff val="60000"/>
            </a:schemeClr>
          </a:solidFill>
          <a:ln w="12700" cap="flat" cmpd="sng" algn="ctr">
            <a:solidFill>
              <a:srgbClr val="008A3B">
                <a:shade val="50000"/>
              </a:srgbClr>
            </a:solidFill>
            <a:prstDash val="solid"/>
            <a:miter lim="800000"/>
          </a:ln>
          <a:effectLst/>
        </p:spPr>
        <p:txBody>
          <a:bodyPr rtlCol="0" anchor="ctr"/>
          <a:lstStyle/>
          <a:p>
            <a:pPr algn="ctr" eaLnBrk="1" fontAlgn="auto" hangingPunct="1">
              <a:lnSpc>
                <a:spcPct val="150000"/>
              </a:lnSpc>
              <a:spcBef>
                <a:spcPts val="0"/>
              </a:spcBef>
              <a:spcAft>
                <a:spcPts val="0"/>
              </a:spcAft>
            </a:pPr>
            <a:r>
              <a:rPr lang="en-US" sz="3600" b="1" i="1" kern="100" dirty="0" err="1" smtClean="0">
                <a:solidFill>
                  <a:srgbClr val="000000"/>
                </a:solidFill>
                <a:latin typeface="Times New Roman"/>
                <a:ea typeface="SimSun"/>
                <a:cs typeface="Times New Roman"/>
              </a:rPr>
              <a:t>Mẹ</a:t>
            </a:r>
            <a:r>
              <a:rPr lang="en-US" sz="3600" b="1" i="1" kern="100" dirty="0" smtClean="0">
                <a:solidFill>
                  <a:srgbClr val="000000"/>
                </a:solidFill>
                <a:latin typeface="Times New Roman"/>
                <a:ea typeface="SimSun"/>
                <a:cs typeface="Times New Roman"/>
              </a:rPr>
              <a:t> </a:t>
            </a:r>
            <a:r>
              <a:rPr lang="en-US" sz="3600" b="1" i="1" kern="100" dirty="0" err="1" smtClean="0">
                <a:solidFill>
                  <a:srgbClr val="000000"/>
                </a:solidFill>
                <a:latin typeface="Times New Roman"/>
                <a:ea typeface="SimSun"/>
                <a:cs typeface="Times New Roman"/>
              </a:rPr>
              <a:t>ra</a:t>
            </a:r>
            <a:r>
              <a:rPr lang="en-US" sz="3600" b="1" i="1" kern="100" dirty="0">
                <a:solidFill>
                  <a:srgbClr val="000000"/>
                </a:solidFill>
                <a:latin typeface="Times New Roman"/>
                <a:ea typeface="SimSun"/>
                <a:cs typeface="Times New Roman"/>
              </a:rPr>
              <a:t> </a:t>
            </a:r>
            <a:r>
              <a:rPr lang="en-US" sz="3600" b="1" i="1" kern="100" dirty="0" err="1" smtClean="0">
                <a:solidFill>
                  <a:srgbClr val="000000"/>
                </a:solidFill>
                <a:latin typeface="Times New Roman"/>
                <a:ea typeface="SimSun"/>
                <a:cs typeface="Times New Roman"/>
              </a:rPr>
              <a:t>mời</a:t>
            </a:r>
            <a:r>
              <a:rPr lang="en-US" sz="3600" b="1" i="1" kern="100" dirty="0" smtClean="0">
                <a:solidFill>
                  <a:srgbClr val="000000"/>
                </a:solidFill>
                <a:latin typeface="Times New Roman"/>
                <a:ea typeface="SimSun"/>
                <a:cs typeface="Times New Roman"/>
              </a:rPr>
              <a:t> </a:t>
            </a:r>
            <a:r>
              <a:rPr lang="en-US" sz="3600" b="1" i="1" kern="100" dirty="0" err="1" smtClean="0">
                <a:solidFill>
                  <a:srgbClr val="000000"/>
                </a:solidFill>
                <a:latin typeface="Times New Roman"/>
                <a:ea typeface="SimSun"/>
                <a:cs typeface="Times New Roman"/>
              </a:rPr>
              <a:t>sứ</a:t>
            </a:r>
            <a:r>
              <a:rPr lang="en-US" sz="3600" b="1" i="1" kern="100" dirty="0" smtClean="0">
                <a:solidFill>
                  <a:srgbClr val="000000"/>
                </a:solidFill>
                <a:latin typeface="Times New Roman"/>
                <a:ea typeface="SimSun"/>
                <a:cs typeface="Times New Roman"/>
              </a:rPr>
              <a:t> </a:t>
            </a:r>
            <a:r>
              <a:rPr lang="en-US" sz="3600" b="1" i="1" kern="100" dirty="0" err="1" smtClean="0">
                <a:solidFill>
                  <a:srgbClr val="000000"/>
                </a:solidFill>
                <a:latin typeface="Times New Roman"/>
                <a:ea typeface="SimSun"/>
                <a:cs typeface="Times New Roman"/>
              </a:rPr>
              <a:t>giả</a:t>
            </a:r>
            <a:r>
              <a:rPr lang="en-US" sz="3600" b="1" i="1" kern="100" dirty="0" smtClean="0">
                <a:solidFill>
                  <a:srgbClr val="000000"/>
                </a:solidFill>
                <a:latin typeface="Times New Roman"/>
                <a:ea typeface="SimSun"/>
                <a:cs typeface="Times New Roman"/>
              </a:rPr>
              <a:t> </a:t>
            </a:r>
            <a:r>
              <a:rPr lang="en-US" sz="3600" b="1" i="1" kern="100" dirty="0" err="1" smtClean="0">
                <a:solidFill>
                  <a:srgbClr val="000000"/>
                </a:solidFill>
                <a:latin typeface="Times New Roman"/>
                <a:ea typeface="SimSun"/>
                <a:cs typeface="Times New Roman"/>
              </a:rPr>
              <a:t>vào</a:t>
            </a:r>
            <a:r>
              <a:rPr lang="en-US" sz="3600" b="1" i="1" kern="100" dirty="0" smtClean="0">
                <a:solidFill>
                  <a:srgbClr val="000000"/>
                </a:solidFill>
                <a:latin typeface="Times New Roman"/>
                <a:ea typeface="SimSun"/>
                <a:cs typeface="Times New Roman"/>
              </a:rPr>
              <a:t> </a:t>
            </a:r>
            <a:r>
              <a:rPr lang="en-US" sz="3600" b="1" i="1" kern="100" dirty="0" err="1" smtClean="0">
                <a:solidFill>
                  <a:srgbClr val="000000"/>
                </a:solidFill>
                <a:latin typeface="Times New Roman"/>
                <a:ea typeface="SimSun"/>
                <a:cs typeface="Times New Roman"/>
              </a:rPr>
              <a:t>đây</a:t>
            </a:r>
            <a:endParaRPr lang="en-US" sz="3600" b="1" i="1" kern="100" dirty="0">
              <a:solidFill>
                <a:srgbClr val="000000"/>
              </a:solidFill>
              <a:latin typeface="Times New Roman"/>
              <a:ea typeface="SimSun"/>
              <a:cs typeface="Times New Roman"/>
            </a:endParaRPr>
          </a:p>
        </p:txBody>
      </p:sp>
    </p:spTree>
    <p:extLst>
      <p:ext uri="{BB962C8B-B14F-4D97-AF65-F5344CB8AC3E}">
        <p14:creationId xmlns:p14="http://schemas.microsoft.com/office/powerpoint/2010/main" val="224427868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1+#ppt_w/2"/>
                                          </p:val>
                                        </p:tav>
                                        <p:tav tm="100000">
                                          <p:val>
                                            <p:strVal val="#ppt_x"/>
                                          </p:val>
                                        </p:tav>
                                      </p:tavLst>
                                    </p:anim>
                                    <p:anim calcmode="lin" valueType="num">
                                      <p:cBhvr additive="base">
                                        <p:cTn id="8" dur="125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2" name="bomb.wav"/>
                                        </p:tgtEl>
                                      </p:cMediaNode>
                                    </p:audio>
                                  </p:sub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subTnLst>
                                    <p:audio>
                                      <p:cMediaNode>
                                        <p:cTn display="0" masterRel="sameClick">
                                          <p:stCondLst>
                                            <p:cond evt="begin" delay="0">
                                              <p:tn val="16"/>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0">
            <a:extLst>
              <a:ext uri="{FF2B5EF4-FFF2-40B4-BE49-F238E27FC236}">
                <a16:creationId xmlns:a16="http://schemas.microsoft.com/office/drawing/2014/main" id="{60DFE279-F74C-466D-A6CF-8D5E388ADD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9144" y="4356894"/>
            <a:ext cx="8378277" cy="5118894"/>
          </a:xfrm>
          <a:prstGeom prst="rect">
            <a:avLst/>
          </a:prstGeom>
        </p:spPr>
      </p:pic>
      <p:pic>
        <p:nvPicPr>
          <p:cNvPr id="5" name="图片 10" descr="资源 4@4x3"/>
          <p:cNvPicPr>
            <a:picLocks noChangeAspect="1"/>
          </p:cNvPicPr>
          <p:nvPr/>
        </p:nvPicPr>
        <p:blipFill>
          <a:blip r:embed="rId5"/>
          <a:stretch>
            <a:fillRect/>
          </a:stretch>
        </p:blipFill>
        <p:spPr>
          <a:xfrm>
            <a:off x="33468" y="7709694"/>
            <a:ext cx="7898476" cy="1766094"/>
          </a:xfrm>
          <a:prstGeom prst="rect">
            <a:avLst/>
          </a:prstGeom>
        </p:spPr>
      </p:pic>
      <p:sp>
        <p:nvSpPr>
          <p:cNvPr id="6" name="Round Diagonal Corner Rectangle 5"/>
          <p:cNvSpPr/>
          <p:nvPr/>
        </p:nvSpPr>
        <p:spPr>
          <a:xfrm>
            <a:off x="1912144" y="165894"/>
            <a:ext cx="13258800" cy="2362200"/>
          </a:xfrm>
          <a:prstGeom prst="round2DiagRect">
            <a:avLst/>
          </a:prstGeom>
          <a:solidFill>
            <a:schemeClr val="accent2">
              <a:lumMod val="40000"/>
              <a:lumOff val="60000"/>
            </a:schemeClr>
          </a:solidFill>
          <a:ln w="12700" cap="flat" cmpd="sng" algn="ctr">
            <a:solidFill>
              <a:srgbClr val="008A3B">
                <a:shade val="50000"/>
              </a:srgbClr>
            </a:solidFill>
            <a:prstDash val="solid"/>
            <a:miter lim="800000"/>
          </a:ln>
          <a:effectLst/>
        </p:spPr>
        <p:txBody>
          <a:bodyPr rtlCol="0" anchor="ctr"/>
          <a:lstStyle/>
          <a:p>
            <a:pPr algn="just" eaLnBrk="1" fontAlgn="auto" hangingPunct="1">
              <a:lnSpc>
                <a:spcPct val="150000"/>
              </a:lnSpc>
              <a:spcBef>
                <a:spcPts val="0"/>
              </a:spcBef>
              <a:spcAft>
                <a:spcPts val="0"/>
              </a:spcAft>
            </a:pPr>
            <a:r>
              <a:rPr lang="vi-VN" sz="4000" b="1" kern="100" dirty="0">
                <a:solidFill>
                  <a:srgbClr val="000000"/>
                </a:solidFill>
                <a:latin typeface="Times New Roman"/>
                <a:ea typeface="SimSun"/>
                <a:cs typeface="Times New Roman"/>
              </a:rPr>
              <a:t>Câu 3</a:t>
            </a:r>
            <a:r>
              <a:rPr lang="vi-VN" sz="4000" b="1" kern="100">
                <a:solidFill>
                  <a:srgbClr val="000000"/>
                </a:solidFill>
                <a:latin typeface="Times New Roman"/>
                <a:ea typeface="SimSun"/>
                <a:cs typeface="Times New Roman"/>
              </a:rPr>
              <a:t>: </a:t>
            </a:r>
            <a:r>
              <a:rPr lang="en-US" sz="4000" b="1" kern="100" smtClean="0">
                <a:solidFill>
                  <a:srgbClr val="000000"/>
                </a:solidFill>
                <a:latin typeface="Times New Roman"/>
                <a:ea typeface="SimSun"/>
                <a:cs typeface="Times New Roman"/>
              </a:rPr>
              <a:t>Vua Hùng trong truyền thuyết “</a:t>
            </a:r>
            <a:r>
              <a:rPr lang="en-US" sz="4000" b="1" i="1" kern="100" smtClean="0">
                <a:solidFill>
                  <a:srgbClr val="000000"/>
                </a:solidFill>
                <a:latin typeface="Times New Roman"/>
                <a:ea typeface="SimSun"/>
                <a:cs typeface="Times New Roman"/>
              </a:rPr>
              <a:t>Thánh Gióng</a:t>
            </a:r>
            <a:r>
              <a:rPr lang="en-US" sz="4000" b="1" kern="100" smtClean="0">
                <a:solidFill>
                  <a:srgbClr val="000000"/>
                </a:solidFill>
                <a:latin typeface="Times New Roman"/>
                <a:ea typeface="SimSun"/>
                <a:cs typeface="Times New Roman"/>
              </a:rPr>
              <a:t>” là Hùng Vương thứ</a:t>
            </a:r>
            <a:endParaRPr lang="vi-VN" sz="4000" b="1" kern="100" dirty="0">
              <a:solidFill>
                <a:srgbClr val="000000"/>
              </a:solidFill>
              <a:latin typeface="Times New Roman"/>
              <a:ea typeface="SimSun"/>
              <a:cs typeface="Times New Roman"/>
            </a:endParaRPr>
          </a:p>
        </p:txBody>
      </p:sp>
      <p:sp>
        <p:nvSpPr>
          <p:cNvPr id="8" name="Flowchart: Alternate Process 7"/>
          <p:cNvSpPr/>
          <p:nvPr/>
        </p:nvSpPr>
        <p:spPr>
          <a:xfrm>
            <a:off x="4883944" y="4392555"/>
            <a:ext cx="5787191" cy="1671427"/>
          </a:xfrm>
          <a:prstGeom prst="flowChartAlternateProcess">
            <a:avLst/>
          </a:prstGeom>
          <a:solidFill>
            <a:schemeClr val="accent2">
              <a:lumMod val="40000"/>
              <a:lumOff val="60000"/>
            </a:schemeClr>
          </a:solidFill>
          <a:ln w="12700" cap="flat" cmpd="sng" algn="ctr">
            <a:solidFill>
              <a:srgbClr val="008A3B">
                <a:shade val="50000"/>
              </a:srgbClr>
            </a:solidFill>
            <a:prstDash val="solid"/>
            <a:miter lim="800000"/>
          </a:ln>
          <a:effectLst/>
        </p:spPr>
        <p:txBody>
          <a:bodyPr rtlCol="0" anchor="ctr"/>
          <a:lstStyle/>
          <a:p>
            <a:pPr algn="ctr" eaLnBrk="1" fontAlgn="auto" hangingPunct="1">
              <a:lnSpc>
                <a:spcPct val="150000"/>
              </a:lnSpc>
              <a:spcBef>
                <a:spcPts val="0"/>
              </a:spcBef>
              <a:spcAft>
                <a:spcPts val="0"/>
              </a:spcAft>
            </a:pPr>
            <a:r>
              <a:rPr lang="en-US" sz="3600" b="1" i="1" kern="100" smtClean="0">
                <a:solidFill>
                  <a:srgbClr val="000000"/>
                </a:solidFill>
                <a:latin typeface="Times New Roman"/>
                <a:ea typeface="SimSun"/>
                <a:cs typeface="Times New Roman"/>
              </a:rPr>
              <a:t>Sáu.</a:t>
            </a:r>
            <a:endParaRPr lang="en-US" sz="3600" b="1" i="1" kern="100" dirty="0">
              <a:solidFill>
                <a:srgbClr val="000000"/>
              </a:solidFill>
              <a:latin typeface="Times New Roman"/>
              <a:ea typeface="SimSun"/>
              <a:cs typeface="Times New Roman"/>
            </a:endParaRPr>
          </a:p>
        </p:txBody>
      </p:sp>
    </p:spTree>
    <p:extLst>
      <p:ext uri="{BB962C8B-B14F-4D97-AF65-F5344CB8AC3E}">
        <p14:creationId xmlns:p14="http://schemas.microsoft.com/office/powerpoint/2010/main" val="150615323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1+#ppt_w/2"/>
                                          </p:val>
                                        </p:tav>
                                        <p:tav tm="100000">
                                          <p:val>
                                            <p:strVal val="#ppt_x"/>
                                          </p:val>
                                        </p:tav>
                                      </p:tavLst>
                                    </p:anim>
                                    <p:anim calcmode="lin" valueType="num">
                                      <p:cBhvr additive="base">
                                        <p:cTn id="8" dur="125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2" name="bomb.wav"/>
                                        </p:tgtEl>
                                      </p:cMediaNode>
                                    </p:audio>
                                  </p:sub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subTnLst>
                                    <p:audio>
                                      <p:cMediaNode>
                                        <p:cTn display="0" masterRel="sameClick">
                                          <p:stCondLst>
                                            <p:cond evt="begin" delay="0">
                                              <p:tn val="16"/>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0">
            <a:extLst>
              <a:ext uri="{FF2B5EF4-FFF2-40B4-BE49-F238E27FC236}">
                <a16:creationId xmlns:a16="http://schemas.microsoft.com/office/drawing/2014/main" id="{60DFE279-F74C-466D-A6CF-8D5E388ADD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9144" y="4356894"/>
            <a:ext cx="8378277" cy="5118894"/>
          </a:xfrm>
          <a:prstGeom prst="rect">
            <a:avLst/>
          </a:prstGeom>
        </p:spPr>
      </p:pic>
      <p:pic>
        <p:nvPicPr>
          <p:cNvPr id="5" name="图片 10" descr="资源 4@4x3"/>
          <p:cNvPicPr>
            <a:picLocks noChangeAspect="1"/>
          </p:cNvPicPr>
          <p:nvPr/>
        </p:nvPicPr>
        <p:blipFill>
          <a:blip r:embed="rId5"/>
          <a:stretch>
            <a:fillRect/>
          </a:stretch>
        </p:blipFill>
        <p:spPr>
          <a:xfrm>
            <a:off x="33468" y="7709694"/>
            <a:ext cx="7898476" cy="1766094"/>
          </a:xfrm>
          <a:prstGeom prst="rect">
            <a:avLst/>
          </a:prstGeom>
        </p:spPr>
      </p:pic>
      <p:sp>
        <p:nvSpPr>
          <p:cNvPr id="6" name="Round Diagonal Corner Rectangle 5"/>
          <p:cNvSpPr/>
          <p:nvPr/>
        </p:nvSpPr>
        <p:spPr>
          <a:xfrm>
            <a:off x="1912144" y="165894"/>
            <a:ext cx="13258800" cy="2362200"/>
          </a:xfrm>
          <a:prstGeom prst="round2DiagRect">
            <a:avLst/>
          </a:prstGeom>
          <a:solidFill>
            <a:schemeClr val="accent2">
              <a:lumMod val="40000"/>
              <a:lumOff val="60000"/>
            </a:schemeClr>
          </a:solidFill>
          <a:ln w="12700" cap="flat" cmpd="sng" algn="ctr">
            <a:solidFill>
              <a:srgbClr val="008A3B">
                <a:shade val="50000"/>
              </a:srgbClr>
            </a:solidFill>
            <a:prstDash val="solid"/>
            <a:miter lim="800000"/>
          </a:ln>
          <a:effectLst/>
        </p:spPr>
        <p:txBody>
          <a:bodyPr rtlCol="0" anchor="ctr"/>
          <a:lstStyle/>
          <a:p>
            <a:pPr algn="just" eaLnBrk="1" fontAlgn="auto" hangingPunct="1">
              <a:lnSpc>
                <a:spcPct val="150000"/>
              </a:lnSpc>
              <a:spcBef>
                <a:spcPts val="0"/>
              </a:spcBef>
              <a:spcAft>
                <a:spcPts val="0"/>
              </a:spcAft>
            </a:pPr>
            <a:r>
              <a:rPr lang="vi-VN" sz="4000" b="1" kern="100" dirty="0">
                <a:solidFill>
                  <a:srgbClr val="000000"/>
                </a:solidFill>
                <a:latin typeface="Times New Roman"/>
                <a:ea typeface="SimSun"/>
                <a:cs typeface="Times New Roman"/>
              </a:rPr>
              <a:t>Câu 4</a:t>
            </a:r>
            <a:r>
              <a:rPr lang="vi-VN" sz="4000" b="1" kern="100">
                <a:solidFill>
                  <a:srgbClr val="000000"/>
                </a:solidFill>
                <a:latin typeface="Times New Roman"/>
                <a:ea typeface="SimSun"/>
                <a:cs typeface="Times New Roman"/>
              </a:rPr>
              <a:t>: </a:t>
            </a:r>
            <a:r>
              <a:rPr lang="en-US" sz="4000" b="1" kern="100" smtClean="0">
                <a:solidFill>
                  <a:srgbClr val="000000"/>
                </a:solidFill>
                <a:latin typeface="Times New Roman"/>
                <a:ea typeface="SimSun"/>
                <a:cs typeface="Times New Roman"/>
              </a:rPr>
              <a:t>Khi gậy sắt gãy, Gióng đã ……………. để đánh giặc. </a:t>
            </a:r>
            <a:endParaRPr lang="vi-VN" sz="4000" b="1" kern="100" dirty="0">
              <a:solidFill>
                <a:srgbClr val="000000"/>
              </a:solidFill>
              <a:latin typeface="Times New Roman"/>
              <a:ea typeface="SimSun"/>
              <a:cs typeface="Times New Roman"/>
            </a:endParaRPr>
          </a:p>
        </p:txBody>
      </p:sp>
      <p:sp>
        <p:nvSpPr>
          <p:cNvPr id="8" name="Flowchart: Alternate Process 7"/>
          <p:cNvSpPr/>
          <p:nvPr/>
        </p:nvSpPr>
        <p:spPr>
          <a:xfrm>
            <a:off x="4883944" y="4392555"/>
            <a:ext cx="5787191" cy="1671427"/>
          </a:xfrm>
          <a:prstGeom prst="flowChartAlternateProcess">
            <a:avLst/>
          </a:prstGeom>
          <a:solidFill>
            <a:schemeClr val="accent2">
              <a:lumMod val="40000"/>
              <a:lumOff val="60000"/>
            </a:schemeClr>
          </a:solidFill>
          <a:ln w="12700" cap="flat" cmpd="sng" algn="ctr">
            <a:solidFill>
              <a:srgbClr val="008A3B">
                <a:shade val="50000"/>
              </a:srgbClr>
            </a:solidFill>
            <a:prstDash val="solid"/>
            <a:miter lim="800000"/>
          </a:ln>
          <a:effectLst/>
        </p:spPr>
        <p:txBody>
          <a:bodyPr rtlCol="0" anchor="ctr"/>
          <a:lstStyle/>
          <a:p>
            <a:pPr lvl="0" algn="ctr" eaLnBrk="1" fontAlgn="auto" hangingPunct="1">
              <a:lnSpc>
                <a:spcPct val="150000"/>
              </a:lnSpc>
              <a:spcBef>
                <a:spcPts val="0"/>
              </a:spcBef>
              <a:spcAft>
                <a:spcPts val="0"/>
              </a:spcAft>
            </a:pPr>
            <a:r>
              <a:rPr lang="en-US" sz="3600" b="1" kern="100" smtClean="0">
                <a:solidFill>
                  <a:srgbClr val="000000"/>
                </a:solidFill>
                <a:latin typeface="Times New Roman"/>
                <a:ea typeface="SimSun"/>
                <a:cs typeface="Times New Roman"/>
              </a:rPr>
              <a:t>nhổ bụi tre</a:t>
            </a:r>
            <a:endParaRPr lang="en-US" sz="2800" b="1" dirty="0">
              <a:solidFill>
                <a:srgbClr val="FFFFFF"/>
              </a:solidFill>
              <a:latin typeface="Calibri"/>
              <a:ea typeface="Calibri"/>
              <a:cs typeface="Times New Roman"/>
            </a:endParaRPr>
          </a:p>
        </p:txBody>
      </p:sp>
    </p:spTree>
    <p:extLst>
      <p:ext uri="{BB962C8B-B14F-4D97-AF65-F5344CB8AC3E}">
        <p14:creationId xmlns:p14="http://schemas.microsoft.com/office/powerpoint/2010/main" val="279865537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1+#ppt_w/2"/>
                                          </p:val>
                                        </p:tav>
                                        <p:tav tm="100000">
                                          <p:val>
                                            <p:strVal val="#ppt_x"/>
                                          </p:val>
                                        </p:tav>
                                      </p:tavLst>
                                    </p:anim>
                                    <p:anim calcmode="lin" valueType="num">
                                      <p:cBhvr additive="base">
                                        <p:cTn id="8" dur="125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2" name="bomb.wav"/>
                                        </p:tgtEl>
                                      </p:cMediaNode>
                                    </p:audio>
                                  </p:sub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subTnLst>
                                    <p:audio>
                                      <p:cMediaNode>
                                        <p:cTn display="0" masterRel="sameClick">
                                          <p:stCondLst>
                                            <p:cond evt="begin" delay="0">
                                              <p:tn val="16"/>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0">
            <a:extLst>
              <a:ext uri="{FF2B5EF4-FFF2-40B4-BE49-F238E27FC236}">
                <a16:creationId xmlns:a16="http://schemas.microsoft.com/office/drawing/2014/main" id="{60DFE279-F74C-466D-A6CF-8D5E388ADD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9144" y="4356894"/>
            <a:ext cx="8378277" cy="5118894"/>
          </a:xfrm>
          <a:prstGeom prst="rect">
            <a:avLst/>
          </a:prstGeom>
        </p:spPr>
      </p:pic>
      <p:pic>
        <p:nvPicPr>
          <p:cNvPr id="5" name="图片 10" descr="资源 4@4x3"/>
          <p:cNvPicPr>
            <a:picLocks noChangeAspect="1"/>
          </p:cNvPicPr>
          <p:nvPr/>
        </p:nvPicPr>
        <p:blipFill>
          <a:blip r:embed="rId5"/>
          <a:stretch>
            <a:fillRect/>
          </a:stretch>
        </p:blipFill>
        <p:spPr>
          <a:xfrm>
            <a:off x="33468" y="7709694"/>
            <a:ext cx="7898476" cy="1766094"/>
          </a:xfrm>
          <a:prstGeom prst="rect">
            <a:avLst/>
          </a:prstGeom>
        </p:spPr>
      </p:pic>
      <p:sp>
        <p:nvSpPr>
          <p:cNvPr id="6" name="Round Diagonal Corner Rectangle 5"/>
          <p:cNvSpPr/>
          <p:nvPr/>
        </p:nvSpPr>
        <p:spPr>
          <a:xfrm>
            <a:off x="1912144" y="165894"/>
            <a:ext cx="13258800" cy="2362200"/>
          </a:xfrm>
          <a:prstGeom prst="round2DiagRect">
            <a:avLst/>
          </a:prstGeom>
          <a:solidFill>
            <a:schemeClr val="accent2">
              <a:lumMod val="40000"/>
              <a:lumOff val="60000"/>
            </a:schemeClr>
          </a:solidFill>
          <a:ln w="12700" cap="flat" cmpd="sng" algn="ctr">
            <a:solidFill>
              <a:srgbClr val="008A3B">
                <a:shade val="50000"/>
              </a:srgbClr>
            </a:solidFill>
            <a:prstDash val="solid"/>
            <a:miter lim="800000"/>
          </a:ln>
          <a:effectLst/>
        </p:spPr>
        <p:txBody>
          <a:bodyPr rtlCol="0" anchor="ctr"/>
          <a:lstStyle/>
          <a:p>
            <a:pPr algn="just" eaLnBrk="1" fontAlgn="auto" hangingPunct="1">
              <a:lnSpc>
                <a:spcPct val="150000"/>
              </a:lnSpc>
              <a:spcBef>
                <a:spcPts val="0"/>
              </a:spcBef>
              <a:spcAft>
                <a:spcPts val="0"/>
              </a:spcAft>
            </a:pPr>
            <a:r>
              <a:rPr lang="vi-VN" sz="4000" b="1" kern="100" dirty="0">
                <a:solidFill>
                  <a:srgbClr val="000000"/>
                </a:solidFill>
                <a:latin typeface="Times New Roman"/>
                <a:ea typeface="SimSun"/>
                <a:cs typeface="Times New Roman"/>
              </a:rPr>
              <a:t>Câu </a:t>
            </a:r>
            <a:r>
              <a:rPr lang="vi-VN" sz="4000" b="1" kern="100">
                <a:solidFill>
                  <a:srgbClr val="000000"/>
                </a:solidFill>
                <a:latin typeface="Times New Roman"/>
                <a:ea typeface="SimSun"/>
                <a:cs typeface="Times New Roman"/>
              </a:rPr>
              <a:t>5</a:t>
            </a:r>
            <a:r>
              <a:rPr lang="vi-VN" sz="4000" b="1" kern="100" smtClean="0">
                <a:solidFill>
                  <a:srgbClr val="000000"/>
                </a:solidFill>
                <a:latin typeface="Times New Roman"/>
                <a:ea typeface="SimSun"/>
                <a:cs typeface="Times New Roman"/>
              </a:rPr>
              <a:t>:</a:t>
            </a:r>
            <a:r>
              <a:rPr lang="en-US" sz="4000" b="1" kern="100" smtClean="0">
                <a:solidFill>
                  <a:srgbClr val="000000"/>
                </a:solidFill>
                <a:latin typeface="Times New Roman"/>
                <a:ea typeface="SimSun"/>
                <a:cs typeface="Times New Roman"/>
              </a:rPr>
              <a:t> Lang Liêu là nhân vật trong truyền thuyết</a:t>
            </a:r>
            <a:endParaRPr lang="vi-VN" sz="4000" b="1" i="1" kern="100" dirty="0">
              <a:solidFill>
                <a:srgbClr val="000000"/>
              </a:solidFill>
              <a:latin typeface="Times New Roman"/>
              <a:ea typeface="SimSun"/>
              <a:cs typeface="Times New Roman"/>
            </a:endParaRPr>
          </a:p>
        </p:txBody>
      </p:sp>
      <p:sp>
        <p:nvSpPr>
          <p:cNvPr id="8" name="Flowchart: Alternate Process 7"/>
          <p:cNvSpPr/>
          <p:nvPr/>
        </p:nvSpPr>
        <p:spPr>
          <a:xfrm>
            <a:off x="4883944" y="4392555"/>
            <a:ext cx="5787191" cy="1671427"/>
          </a:xfrm>
          <a:prstGeom prst="flowChartAlternateProcess">
            <a:avLst/>
          </a:prstGeom>
          <a:solidFill>
            <a:schemeClr val="accent2">
              <a:lumMod val="40000"/>
              <a:lumOff val="60000"/>
            </a:schemeClr>
          </a:solidFill>
          <a:ln w="12700" cap="flat" cmpd="sng" algn="ctr">
            <a:solidFill>
              <a:srgbClr val="008A3B">
                <a:shade val="50000"/>
              </a:srgbClr>
            </a:solidFill>
            <a:prstDash val="solid"/>
            <a:miter lim="800000"/>
          </a:ln>
          <a:effectLst/>
        </p:spPr>
        <p:txBody>
          <a:bodyPr rtlCol="0" anchor="ctr"/>
          <a:lstStyle/>
          <a:p>
            <a:pPr algn="ctr" eaLnBrk="1" fontAlgn="auto" hangingPunct="1">
              <a:lnSpc>
                <a:spcPct val="150000"/>
              </a:lnSpc>
              <a:spcBef>
                <a:spcPts val="0"/>
              </a:spcBef>
              <a:spcAft>
                <a:spcPts val="0"/>
              </a:spcAft>
            </a:pPr>
            <a:r>
              <a:rPr lang="vi-VN" sz="3600" b="1" i="1" kern="100">
                <a:solidFill>
                  <a:srgbClr val="000000"/>
                </a:solidFill>
                <a:latin typeface="Times New Roman"/>
                <a:ea typeface="SimSun"/>
                <a:cs typeface="Times New Roman"/>
              </a:rPr>
              <a:t>“Bánh chưng, bánh giầy”.</a:t>
            </a:r>
            <a:endParaRPr lang="en-US" sz="2800" b="1" dirty="0">
              <a:solidFill>
                <a:srgbClr val="FFFFFF"/>
              </a:solidFill>
              <a:latin typeface="Calibri"/>
              <a:ea typeface="Calibri"/>
              <a:cs typeface="Times New Roman"/>
            </a:endParaRPr>
          </a:p>
        </p:txBody>
      </p:sp>
    </p:spTree>
    <p:extLst>
      <p:ext uri="{BB962C8B-B14F-4D97-AF65-F5344CB8AC3E}">
        <p14:creationId xmlns:p14="http://schemas.microsoft.com/office/powerpoint/2010/main" val="333901854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1+#ppt_w/2"/>
                                          </p:val>
                                        </p:tav>
                                        <p:tav tm="100000">
                                          <p:val>
                                            <p:strVal val="#ppt_x"/>
                                          </p:val>
                                        </p:tav>
                                      </p:tavLst>
                                    </p:anim>
                                    <p:anim calcmode="lin" valueType="num">
                                      <p:cBhvr additive="base">
                                        <p:cTn id="8" dur="125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2" name="bomb.wav"/>
                                        </p:tgtEl>
                                      </p:cMediaNode>
                                    </p:audio>
                                  </p:sub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subTnLst>
                                    <p:audio>
                                      <p:cMediaNode>
                                        <p:cTn display="0" masterRel="sameClick">
                                          <p:stCondLst>
                                            <p:cond evt="begin" delay="0">
                                              <p:tn val="16"/>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0">
            <a:extLst>
              <a:ext uri="{FF2B5EF4-FFF2-40B4-BE49-F238E27FC236}">
                <a16:creationId xmlns:a16="http://schemas.microsoft.com/office/drawing/2014/main" id="{60DFE279-F74C-466D-A6CF-8D5E388ADD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9144" y="4356894"/>
            <a:ext cx="8378277" cy="5118894"/>
          </a:xfrm>
          <a:prstGeom prst="rect">
            <a:avLst/>
          </a:prstGeom>
        </p:spPr>
      </p:pic>
      <p:pic>
        <p:nvPicPr>
          <p:cNvPr id="5" name="图片 10" descr="资源 4@4x3"/>
          <p:cNvPicPr>
            <a:picLocks noChangeAspect="1"/>
          </p:cNvPicPr>
          <p:nvPr/>
        </p:nvPicPr>
        <p:blipFill>
          <a:blip r:embed="rId5"/>
          <a:stretch>
            <a:fillRect/>
          </a:stretch>
        </p:blipFill>
        <p:spPr>
          <a:xfrm>
            <a:off x="33468" y="7709694"/>
            <a:ext cx="7898476" cy="1766094"/>
          </a:xfrm>
          <a:prstGeom prst="rect">
            <a:avLst/>
          </a:prstGeom>
        </p:spPr>
      </p:pic>
      <p:sp>
        <p:nvSpPr>
          <p:cNvPr id="6" name="Round Diagonal Corner Rectangle 5"/>
          <p:cNvSpPr/>
          <p:nvPr/>
        </p:nvSpPr>
        <p:spPr>
          <a:xfrm>
            <a:off x="1912144" y="165894"/>
            <a:ext cx="13258800" cy="2362200"/>
          </a:xfrm>
          <a:prstGeom prst="round2DiagRect">
            <a:avLst/>
          </a:prstGeom>
          <a:solidFill>
            <a:schemeClr val="accent2">
              <a:lumMod val="40000"/>
              <a:lumOff val="60000"/>
            </a:schemeClr>
          </a:solidFill>
          <a:ln w="12700" cap="flat" cmpd="sng" algn="ctr">
            <a:solidFill>
              <a:srgbClr val="008A3B">
                <a:shade val="50000"/>
              </a:srgbClr>
            </a:solidFill>
            <a:prstDash val="solid"/>
            <a:miter lim="800000"/>
          </a:ln>
          <a:effectLst/>
        </p:spPr>
        <p:txBody>
          <a:bodyPr rtlCol="0" anchor="ctr"/>
          <a:lstStyle/>
          <a:p>
            <a:pPr algn="just" eaLnBrk="1" fontAlgn="auto" hangingPunct="1">
              <a:lnSpc>
                <a:spcPct val="150000"/>
              </a:lnSpc>
              <a:spcBef>
                <a:spcPts val="0"/>
              </a:spcBef>
              <a:spcAft>
                <a:spcPts val="0"/>
              </a:spcAft>
            </a:pPr>
            <a:r>
              <a:rPr lang="vi-VN" sz="4000" b="1" kern="100" dirty="0">
                <a:solidFill>
                  <a:srgbClr val="000000"/>
                </a:solidFill>
                <a:latin typeface="Times New Roman"/>
                <a:ea typeface="SimSun"/>
                <a:cs typeface="Times New Roman"/>
              </a:rPr>
              <a:t>Câu 6</a:t>
            </a:r>
            <a:r>
              <a:rPr lang="vi-VN" sz="4000" b="1" kern="100">
                <a:solidFill>
                  <a:srgbClr val="000000"/>
                </a:solidFill>
                <a:latin typeface="Times New Roman"/>
                <a:ea typeface="SimSun"/>
                <a:cs typeface="Times New Roman"/>
              </a:rPr>
              <a:t>: </a:t>
            </a:r>
            <a:r>
              <a:rPr lang="en-US" sz="4000" b="1" kern="100" smtClean="0">
                <a:solidFill>
                  <a:srgbClr val="000000"/>
                </a:solidFill>
                <a:latin typeface="Times New Roman"/>
                <a:ea typeface="SimSun"/>
                <a:cs typeface="Times New Roman"/>
              </a:rPr>
              <a:t>Sơn Tinh là thần </a:t>
            </a:r>
            <a:endParaRPr lang="vi-VN" sz="4000" b="1" kern="100" dirty="0">
              <a:solidFill>
                <a:srgbClr val="000000"/>
              </a:solidFill>
              <a:latin typeface="Times New Roman"/>
              <a:ea typeface="SimSun"/>
              <a:cs typeface="Times New Roman"/>
            </a:endParaRPr>
          </a:p>
        </p:txBody>
      </p:sp>
      <p:sp>
        <p:nvSpPr>
          <p:cNvPr id="8" name="Flowchart: Alternate Process 7"/>
          <p:cNvSpPr/>
          <p:nvPr/>
        </p:nvSpPr>
        <p:spPr>
          <a:xfrm>
            <a:off x="4883944" y="4392555"/>
            <a:ext cx="5787191" cy="1671427"/>
          </a:xfrm>
          <a:prstGeom prst="flowChartAlternateProcess">
            <a:avLst/>
          </a:prstGeom>
          <a:solidFill>
            <a:schemeClr val="accent2">
              <a:lumMod val="40000"/>
              <a:lumOff val="60000"/>
            </a:schemeClr>
          </a:solidFill>
          <a:ln w="12700" cap="flat" cmpd="sng" algn="ctr">
            <a:solidFill>
              <a:srgbClr val="008A3B">
                <a:shade val="50000"/>
              </a:srgbClr>
            </a:solidFill>
            <a:prstDash val="solid"/>
            <a:miter lim="800000"/>
          </a:ln>
          <a:effectLst/>
        </p:spPr>
        <p:txBody>
          <a:bodyPr rtlCol="0" anchor="ctr"/>
          <a:lstStyle/>
          <a:p>
            <a:pPr lvl="0" algn="ctr" eaLnBrk="1" fontAlgn="auto" hangingPunct="1">
              <a:lnSpc>
                <a:spcPct val="150000"/>
              </a:lnSpc>
              <a:spcBef>
                <a:spcPts val="0"/>
              </a:spcBef>
              <a:spcAft>
                <a:spcPts val="0"/>
              </a:spcAft>
            </a:pPr>
            <a:r>
              <a:rPr lang="en-US" sz="3600" b="1" kern="100" smtClean="0">
                <a:solidFill>
                  <a:srgbClr val="000000"/>
                </a:solidFill>
                <a:latin typeface="Times New Roman"/>
                <a:ea typeface="SimSun"/>
                <a:cs typeface="Times New Roman"/>
              </a:rPr>
              <a:t>núi.</a:t>
            </a:r>
            <a:endParaRPr lang="en-US" sz="2800" b="1" dirty="0">
              <a:solidFill>
                <a:srgbClr val="FFFFFF"/>
              </a:solidFill>
              <a:latin typeface="Calibri"/>
              <a:ea typeface="Calibri"/>
              <a:cs typeface="Times New Roman"/>
            </a:endParaRPr>
          </a:p>
        </p:txBody>
      </p:sp>
    </p:spTree>
    <p:extLst>
      <p:ext uri="{BB962C8B-B14F-4D97-AF65-F5344CB8AC3E}">
        <p14:creationId xmlns:p14="http://schemas.microsoft.com/office/powerpoint/2010/main" val="323964865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1+#ppt_w/2"/>
                                          </p:val>
                                        </p:tav>
                                        <p:tav tm="100000">
                                          <p:val>
                                            <p:strVal val="#ppt_x"/>
                                          </p:val>
                                        </p:tav>
                                      </p:tavLst>
                                    </p:anim>
                                    <p:anim calcmode="lin" valueType="num">
                                      <p:cBhvr additive="base">
                                        <p:cTn id="8" dur="125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2" name="bomb.wav"/>
                                        </p:tgtEl>
                                      </p:cMediaNode>
                                    </p:audio>
                                  </p:sub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subTnLst>
                                    <p:audio>
                                      <p:cMediaNode>
                                        <p:cTn display="0" masterRel="sameClick">
                                          <p:stCondLst>
                                            <p:cond evt="begin" delay="0">
                                              <p:tn val="16"/>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ISPRING_PRESENTATION_TITLE" val="幻灯片 1"/>
</p:tagLst>
</file>

<file path=ppt/theme/theme1.xml><?xml version="1.0" encoding="utf-8"?>
<a:theme xmlns:a="http://schemas.openxmlformats.org/drawingml/2006/main" name="Slide PowerPoint Hoat Hinh _ Toan Hoa  (2)">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500188" rtl="0" eaLnBrk="1" fontAlgn="base" latinLnBrk="0" hangingPunct="1">
          <a:lnSpc>
            <a:spcPct val="100000"/>
          </a:lnSpc>
          <a:spcBef>
            <a:spcPct val="0"/>
          </a:spcBef>
          <a:spcAft>
            <a:spcPct val="0"/>
          </a:spcAft>
          <a:buClrTx/>
          <a:buSzTx/>
          <a:buFontTx/>
          <a:buNone/>
          <a:tabLst/>
          <a:defRPr kumimoji="0" lang="zh-CN" altLang="en-US" sz="3000" b="0"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500188" rtl="0" eaLnBrk="1" fontAlgn="base" latinLnBrk="0" hangingPunct="1">
          <a:lnSpc>
            <a:spcPct val="100000"/>
          </a:lnSpc>
          <a:spcBef>
            <a:spcPct val="0"/>
          </a:spcBef>
          <a:spcAft>
            <a:spcPct val="0"/>
          </a:spcAft>
          <a:buClrTx/>
          <a:buSzTx/>
          <a:buFontTx/>
          <a:buNone/>
          <a:tabLst/>
          <a:defRPr kumimoji="0" lang="zh-CN" altLang="en-US" sz="3000" b="0"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Bài 4, tiết 12, ÔN TẬP CHUẨN PPT</Template>
  <TotalTime>114</TotalTime>
  <Words>1457</Words>
  <Application>Microsoft Office PowerPoint</Application>
  <PresentationFormat>Custom</PresentationFormat>
  <Paragraphs>137</Paragraphs>
  <Slides>33</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黑体</vt:lpstr>
      <vt:lpstr>宋体</vt:lpstr>
      <vt:lpstr>宋体</vt:lpstr>
      <vt:lpstr>Arial</vt:lpstr>
      <vt:lpstr>Calibri</vt:lpstr>
      <vt:lpstr>Times New Roman</vt:lpstr>
      <vt:lpstr>新蒂下午茶基本版</vt:lpstr>
      <vt:lpstr>Slide PowerPoint Hoat Hinh _ Toan Hoa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055</cp:lastModifiedBy>
  <cp:revision>41</cp:revision>
  <dcterms:created xsi:type="dcterms:W3CDTF">2021-11-23T11:35:41Z</dcterms:created>
  <dcterms:modified xsi:type="dcterms:W3CDTF">2024-11-07T12:33:40Z</dcterms:modified>
</cp:coreProperties>
</file>