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5"/>
  </p:notesMasterIdLst>
  <p:sldIdLst>
    <p:sldId id="256" r:id="rId2"/>
    <p:sldId id="333" r:id="rId3"/>
    <p:sldId id="334" r:id="rId4"/>
    <p:sldId id="308" r:id="rId5"/>
    <p:sldId id="336" r:id="rId6"/>
    <p:sldId id="337" r:id="rId7"/>
    <p:sldId id="338" r:id="rId8"/>
    <p:sldId id="262" r:id="rId9"/>
    <p:sldId id="281" r:id="rId10"/>
    <p:sldId id="258" r:id="rId11"/>
    <p:sldId id="265" r:id="rId12"/>
    <p:sldId id="340" r:id="rId13"/>
    <p:sldId id="260" r:id="rId14"/>
    <p:sldId id="280" r:id="rId15"/>
    <p:sldId id="346" r:id="rId16"/>
    <p:sldId id="263" r:id="rId17"/>
    <p:sldId id="259" r:id="rId18"/>
    <p:sldId id="347" r:id="rId19"/>
    <p:sldId id="261" r:id="rId20"/>
    <p:sldId id="264" r:id="rId21"/>
    <p:sldId id="267" r:id="rId22"/>
    <p:sldId id="343" r:id="rId23"/>
    <p:sldId id="342" r:id="rId24"/>
    <p:sldId id="348" r:id="rId25"/>
    <p:sldId id="349" r:id="rId26"/>
    <p:sldId id="266" r:id="rId27"/>
    <p:sldId id="344" r:id="rId28"/>
    <p:sldId id="285" r:id="rId29"/>
    <p:sldId id="277" r:id="rId30"/>
    <p:sldId id="345" r:id="rId31"/>
    <p:sldId id="270" r:id="rId32"/>
    <p:sldId id="274" r:id="rId33"/>
    <p:sldId id="279"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Fira Sans Condensed" panose="020B0604020202020204" charset="0"/>
      <p:regular r:id="rId40"/>
      <p:bold r:id="rId41"/>
      <p:italic r:id="rId42"/>
      <p:boldItalic r:id="rId43"/>
    </p:embeddedFont>
    <p:embeddedFont>
      <p:font typeface="Open Sans" panose="020B0604020202020204" charset="0"/>
      <p:regular r:id="rId44"/>
      <p:bold r:id="rId45"/>
      <p:italic r:id="rId46"/>
      <p:boldItalic r:id="rId47"/>
    </p:embeddedFont>
    <p:embeddedFont>
      <p:font typeface="#9Slide05 SVNShintia Script" panose="020B0604020202020204" charset="0"/>
      <p:regular r:id="rId48"/>
    </p:embeddedFont>
    <p:embeddedFont>
      <p:font typeface="Fredoka One" panose="020B0604020202020204" charset="0"/>
      <p:regular r:id="rId49"/>
    </p:embeddedFont>
    <p:embeddedFont>
      <p:font typeface="PT Sans" panose="020B0604020202020204" charset="0"/>
      <p:regular r:id="rId50"/>
      <p:bold r:id="rId51"/>
      <p:italic r:id="rId52"/>
      <p:boldItalic r:id="rId53"/>
    </p:embeddedFont>
    <p:embeddedFont>
      <p:font typeface="Hind" panose="020B0604020202020204" charset="0"/>
      <p:regular r:id="rId54"/>
      <p:bold r:id="rId55"/>
    </p:embeddedFont>
    <p:embeddedFont>
      <p:font typeface="Bebas Neue" panose="020B0604020202020204" charset="0"/>
      <p:regular r:id="rId56"/>
    </p:embeddedFont>
    <p:embeddedFont>
      <p:font typeface="Anaheim" panose="020B0604020202020204" charset="0"/>
      <p:regular r:id="rId57"/>
      <p:bold r:id="rId58"/>
      <p:italic r:id="rId59"/>
      <p:boldItalic r:id="rId60"/>
    </p:embeddedFont>
    <p:embeddedFont>
      <p:font typeface="Fira Sans Extra Condensed"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1AD"/>
    <a:srgbClr val="8CB9FA"/>
    <a:srgbClr val="D5F1F1"/>
    <a:srgbClr val="FC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AB10BD-D609-4068-8081-EE78C023890E}">
  <a:tblStyle styleId="{23AB10BD-D609-4068-8081-EE78C02389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75" autoAdjust="0"/>
    <p:restoredTop sz="94650"/>
  </p:normalViewPr>
  <p:slideViewPr>
    <p:cSldViewPr snapToGrid="0" snapToObjects="1">
      <p:cViewPr varScale="1">
        <p:scale>
          <a:sx n="110" d="100"/>
          <a:sy n="110" d="100"/>
        </p:scale>
        <p:origin x="33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dd7bc0a862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dd7bc0a862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1083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709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81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304163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dd7bc0a86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dd7bc0a86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757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dd7bc0a86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dd7bc0a862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175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d7bc0a862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d7bc0a862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dd7bc0a862_0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dd7bc0a862_0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3863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dd7bc0a862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dd7bc0a862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d7bc0a862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d7bc0a862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3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14_1_2_1">
    <p:spTree>
      <p:nvGrpSpPr>
        <p:cNvPr id="1" name="Shape 361"/>
        <p:cNvGrpSpPr/>
        <p:nvPr/>
      </p:nvGrpSpPr>
      <p:grpSpPr>
        <a:xfrm>
          <a:off x="0" y="0"/>
          <a:ext cx="0" cy="0"/>
          <a:chOff x="0" y="0"/>
          <a:chExt cx="0" cy="0"/>
        </a:xfrm>
      </p:grpSpPr>
      <p:sp>
        <p:nvSpPr>
          <p:cNvPr id="362" name="Google Shape;362;p19"/>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63" name="Google Shape;363;p19"/>
          <p:cNvSpPr/>
          <p:nvPr/>
        </p:nvSpPr>
        <p:spPr>
          <a:xfrm>
            <a:off x="238822" y="-94727"/>
            <a:ext cx="750749" cy="67021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96283" y="-27967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343960" y="579963"/>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574908" y="74881"/>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8630815" y="28325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8302274" y="330744"/>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8121193" y="-9472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11" y="40167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96272" y="44082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83800" y="47332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8717094" y="4296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8451978" y="46802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8155926" y="45914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472"/>
        <p:cNvGrpSpPr/>
        <p:nvPr/>
      </p:nvGrpSpPr>
      <p:grpSpPr>
        <a:xfrm>
          <a:off x="0" y="0"/>
          <a:ext cx="0" cy="0"/>
          <a:chOff x="0" y="0"/>
          <a:chExt cx="0" cy="0"/>
        </a:xfrm>
      </p:grpSpPr>
      <p:sp>
        <p:nvSpPr>
          <p:cNvPr id="473" name="Google Shape;473;p24"/>
          <p:cNvSpPr txBox="1">
            <a:spLocks noGrp="1"/>
          </p:cNvSpPr>
          <p:nvPr>
            <p:ph type="subTitle" idx="1"/>
          </p:nvPr>
        </p:nvSpPr>
        <p:spPr>
          <a:xfrm>
            <a:off x="5013700" y="2139450"/>
            <a:ext cx="3163800" cy="178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74" name="Google Shape;474;p24"/>
          <p:cNvSpPr/>
          <p:nvPr/>
        </p:nvSpPr>
        <p:spPr>
          <a:xfrm>
            <a:off x="4327362" y="49358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a:off x="3920340" y="39256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a:off x="3376948" y="305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4513619" y="42798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2865880" y="37350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a:off x="3223096" y="4279825"/>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591800" y="111487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a:off x="177803" y="26394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a:off x="-131071" y="49373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a:off x="844435" y="3315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a:off x="1193728" y="510481"/>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_AND_TWO_COLUMNS_1_4_1_3">
    <p:spTree>
      <p:nvGrpSpPr>
        <p:cNvPr id="1" name="Shape 559"/>
        <p:cNvGrpSpPr/>
        <p:nvPr/>
      </p:nvGrpSpPr>
      <p:grpSpPr>
        <a:xfrm>
          <a:off x="0" y="0"/>
          <a:ext cx="0" cy="0"/>
          <a:chOff x="0" y="0"/>
          <a:chExt cx="0" cy="0"/>
        </a:xfrm>
      </p:grpSpPr>
      <p:sp>
        <p:nvSpPr>
          <p:cNvPr id="560" name="Google Shape;560;p29"/>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1" name="Google Shape;561;p29"/>
          <p:cNvSpPr txBox="1">
            <a:spLocks noGrp="1"/>
          </p:cNvSpPr>
          <p:nvPr>
            <p:ph type="subTitle" idx="1"/>
          </p:nvPr>
        </p:nvSpPr>
        <p:spPr>
          <a:xfrm>
            <a:off x="719000" y="1904276"/>
            <a:ext cx="19119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2" name="Google Shape;562;p29"/>
          <p:cNvSpPr txBox="1">
            <a:spLocks noGrp="1"/>
          </p:cNvSpPr>
          <p:nvPr>
            <p:ph type="subTitle" idx="2"/>
          </p:nvPr>
        </p:nvSpPr>
        <p:spPr>
          <a:xfrm>
            <a:off x="715925" y="3551852"/>
            <a:ext cx="19182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3" name="Google Shape;563;p29"/>
          <p:cNvSpPr txBox="1">
            <a:spLocks noGrp="1"/>
          </p:cNvSpPr>
          <p:nvPr>
            <p:ph type="subTitle" idx="3"/>
          </p:nvPr>
        </p:nvSpPr>
        <p:spPr>
          <a:xfrm>
            <a:off x="6516076" y="190428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4" name="Google Shape;564;p29"/>
          <p:cNvSpPr txBox="1">
            <a:spLocks noGrp="1"/>
          </p:cNvSpPr>
          <p:nvPr>
            <p:ph type="subTitle" idx="4"/>
          </p:nvPr>
        </p:nvSpPr>
        <p:spPr>
          <a:xfrm>
            <a:off x="715926" y="147787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5" name="Google Shape;565;p29"/>
          <p:cNvSpPr txBox="1">
            <a:spLocks noGrp="1"/>
          </p:cNvSpPr>
          <p:nvPr>
            <p:ph type="subTitle" idx="5"/>
          </p:nvPr>
        </p:nvSpPr>
        <p:spPr>
          <a:xfrm>
            <a:off x="715925" y="312544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6" name="Google Shape;566;p29"/>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7" name="Google Shape;567;p29"/>
          <p:cNvSpPr txBox="1">
            <a:spLocks noGrp="1"/>
          </p:cNvSpPr>
          <p:nvPr>
            <p:ph type="subTitle" idx="7"/>
          </p:nvPr>
        </p:nvSpPr>
        <p:spPr>
          <a:xfrm>
            <a:off x="6516074" y="355185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8" name="Google Shape;568;p29"/>
          <p:cNvSpPr txBox="1">
            <a:spLocks noGrp="1"/>
          </p:cNvSpPr>
          <p:nvPr>
            <p:ph type="subTitle" idx="8"/>
          </p:nvPr>
        </p:nvSpPr>
        <p:spPr>
          <a:xfrm>
            <a:off x="6516071" y="312544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9" name="Google Shape;569;p29"/>
          <p:cNvSpPr/>
          <p:nvPr/>
        </p:nvSpPr>
        <p:spPr>
          <a:xfrm rot="-9000080">
            <a:off x="2972110" y="1507401"/>
            <a:ext cx="1500826" cy="13321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a:off x="2994089" y="3106781"/>
            <a:ext cx="1414220" cy="143824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3959077">
            <a:off x="4755535" y="1409776"/>
            <a:ext cx="1337830" cy="1360596"/>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rot="4726819">
            <a:off x="4621054" y="3089080"/>
            <a:ext cx="1501762" cy="14038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a:off x="524952" y="-11846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rot="10800000">
            <a:off x="-103429" y="66979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rot="10800000">
            <a:off x="21400" y="3069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1123862" y="18180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8550551" y="1868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718544" y="307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rot="-8100000">
            <a:off x="7961661" y="778284"/>
            <a:ext cx="938225" cy="43099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352910" y="46442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8504651" y="447829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8761227" y="436992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rot="-1954014">
            <a:off x="-71928" y="4010821"/>
            <a:ext cx="798665" cy="782291"/>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8007052" y="4687801"/>
            <a:ext cx="423601" cy="37815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407676" y="425634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8471294" y="40652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4_1_1">
    <p:spTree>
      <p:nvGrpSpPr>
        <p:cNvPr id="1" name="Shape 587"/>
        <p:cNvGrpSpPr/>
        <p:nvPr/>
      </p:nvGrpSpPr>
      <p:grpSpPr>
        <a:xfrm>
          <a:off x="0" y="0"/>
          <a:ext cx="0" cy="0"/>
          <a:chOff x="0" y="0"/>
          <a:chExt cx="0" cy="0"/>
        </a:xfrm>
      </p:grpSpPr>
      <p:sp>
        <p:nvSpPr>
          <p:cNvPr id="588" name="Google Shape;588;p30"/>
          <p:cNvSpPr/>
          <p:nvPr/>
        </p:nvSpPr>
        <p:spPr>
          <a:xfrm>
            <a:off x="8495865" y="42979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rot="6155620">
            <a:off x="568928" y="60487"/>
            <a:ext cx="553984" cy="56506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rot="6155620">
            <a:off x="-264352" y="484778"/>
            <a:ext cx="812817" cy="787011"/>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rot="6155620">
            <a:off x="737191" y="133170"/>
            <a:ext cx="721845" cy="408293"/>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23162" y="4405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8672567" y="-5942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7801168" y="4757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775183" y="4405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345803" y="851873"/>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5203737">
            <a:off x="-8994" y="4711974"/>
            <a:ext cx="1026196" cy="9512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rot="-5203737">
            <a:off x="505981" y="4397914"/>
            <a:ext cx="283480" cy="26009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rot="-5203737">
            <a:off x="-251903" y="3799385"/>
            <a:ext cx="662827" cy="1034262"/>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169790" y="456138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493358" y="4054692"/>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txBox="1">
            <a:spLocks noGrp="1"/>
          </p:cNvSpPr>
          <p:nvPr>
            <p:ph type="title"/>
          </p:nvPr>
        </p:nvSpPr>
        <p:spPr>
          <a:xfrm>
            <a:off x="714850" y="347714"/>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3" name="Google Shape;603;p30"/>
          <p:cNvSpPr txBox="1">
            <a:spLocks noGrp="1"/>
          </p:cNvSpPr>
          <p:nvPr>
            <p:ph type="subTitle" idx="1"/>
          </p:nvPr>
        </p:nvSpPr>
        <p:spPr>
          <a:xfrm>
            <a:off x="2262413" y="1582625"/>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4" name="Google Shape;604;p30"/>
          <p:cNvSpPr txBox="1">
            <a:spLocks noGrp="1"/>
          </p:cNvSpPr>
          <p:nvPr>
            <p:ph type="subTitle" idx="2"/>
          </p:nvPr>
        </p:nvSpPr>
        <p:spPr>
          <a:xfrm>
            <a:off x="2264213" y="1164150"/>
            <a:ext cx="2099700" cy="4020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5" name="Google Shape;605;p30"/>
          <p:cNvSpPr txBox="1">
            <a:spLocks noGrp="1"/>
          </p:cNvSpPr>
          <p:nvPr>
            <p:ph type="subTitle" idx="3"/>
          </p:nvPr>
        </p:nvSpPr>
        <p:spPr>
          <a:xfrm>
            <a:off x="2262413" y="2805549"/>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6" name="Google Shape;606;p30"/>
          <p:cNvSpPr txBox="1">
            <a:spLocks noGrp="1"/>
          </p:cNvSpPr>
          <p:nvPr>
            <p:ph type="subTitle" idx="4"/>
          </p:nvPr>
        </p:nvSpPr>
        <p:spPr>
          <a:xfrm>
            <a:off x="2264213" y="2387074"/>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7" name="Google Shape;607;p30"/>
          <p:cNvSpPr txBox="1">
            <a:spLocks noGrp="1"/>
          </p:cNvSpPr>
          <p:nvPr>
            <p:ph type="subTitle" idx="5"/>
          </p:nvPr>
        </p:nvSpPr>
        <p:spPr>
          <a:xfrm>
            <a:off x="4778188" y="1581899"/>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8" name="Google Shape;608;p30"/>
          <p:cNvSpPr txBox="1">
            <a:spLocks noGrp="1"/>
          </p:cNvSpPr>
          <p:nvPr>
            <p:ph type="subTitle" idx="6"/>
          </p:nvPr>
        </p:nvSpPr>
        <p:spPr>
          <a:xfrm>
            <a:off x="4781788" y="1163424"/>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9" name="Google Shape;609;p30"/>
          <p:cNvSpPr txBox="1">
            <a:spLocks noGrp="1"/>
          </p:cNvSpPr>
          <p:nvPr>
            <p:ph type="subTitle" idx="7"/>
          </p:nvPr>
        </p:nvSpPr>
        <p:spPr>
          <a:xfrm>
            <a:off x="2262413" y="4029198"/>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0" name="Google Shape;610;p30"/>
          <p:cNvSpPr txBox="1">
            <a:spLocks noGrp="1"/>
          </p:cNvSpPr>
          <p:nvPr>
            <p:ph type="subTitle" idx="8"/>
          </p:nvPr>
        </p:nvSpPr>
        <p:spPr>
          <a:xfrm>
            <a:off x="2264213" y="3610723"/>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1" name="Google Shape;611;p30"/>
          <p:cNvSpPr txBox="1">
            <a:spLocks noGrp="1"/>
          </p:cNvSpPr>
          <p:nvPr>
            <p:ph type="subTitle" idx="9"/>
          </p:nvPr>
        </p:nvSpPr>
        <p:spPr>
          <a:xfrm>
            <a:off x="4778188" y="280554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2" name="Google Shape;612;p30"/>
          <p:cNvSpPr txBox="1">
            <a:spLocks noGrp="1"/>
          </p:cNvSpPr>
          <p:nvPr>
            <p:ph type="subTitle" idx="13"/>
          </p:nvPr>
        </p:nvSpPr>
        <p:spPr>
          <a:xfrm>
            <a:off x="4781788" y="238707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3" name="Google Shape;613;p30"/>
          <p:cNvSpPr txBox="1">
            <a:spLocks noGrp="1"/>
          </p:cNvSpPr>
          <p:nvPr>
            <p:ph type="subTitle" idx="14"/>
          </p:nvPr>
        </p:nvSpPr>
        <p:spPr>
          <a:xfrm>
            <a:off x="4778188" y="402919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4" name="Google Shape;614;p30"/>
          <p:cNvSpPr txBox="1">
            <a:spLocks noGrp="1"/>
          </p:cNvSpPr>
          <p:nvPr>
            <p:ph type="subTitle" idx="15"/>
          </p:nvPr>
        </p:nvSpPr>
        <p:spPr>
          <a:xfrm>
            <a:off x="4781788" y="361072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13146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7"/>
        <p:cNvGrpSpPr/>
        <p:nvPr/>
      </p:nvGrpSpPr>
      <p:grpSpPr>
        <a:xfrm>
          <a:off x="0" y="0"/>
          <a:ext cx="0" cy="0"/>
          <a:chOff x="0" y="0"/>
          <a:chExt cx="0" cy="0"/>
        </a:xfrm>
      </p:grpSpPr>
      <p:sp>
        <p:nvSpPr>
          <p:cNvPr id="158" name="Google Shape;158;p9"/>
          <p:cNvSpPr/>
          <p:nvPr/>
        </p:nvSpPr>
        <p:spPr>
          <a:xfrm>
            <a:off x="7088139" y="4039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71814" y="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995165" y="27712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333669" y="40057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7336840" y="44850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284417" y="201671"/>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0" y="57180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201751" y="9359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089512" y="7365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8302772" y="47749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95120" y="477612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840215" y="1089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716296" y="1266996"/>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720593" y="10790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86525" y="40253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705853" y="42288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76927" y="72557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6525" y="336414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7531302" y="3557515"/>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8415706" y="34758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a:spLocks noGrp="1"/>
          </p:cNvSpPr>
          <p:nvPr>
            <p:ph type="title"/>
          </p:nvPr>
        </p:nvSpPr>
        <p:spPr>
          <a:xfrm>
            <a:off x="2350950" y="348025"/>
            <a:ext cx="4442100" cy="661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0" name="Google Shape;180;p9"/>
          <p:cNvSpPr txBox="1">
            <a:spLocks noGrp="1"/>
          </p:cNvSpPr>
          <p:nvPr>
            <p:ph type="subTitle" idx="1"/>
          </p:nvPr>
        </p:nvSpPr>
        <p:spPr>
          <a:xfrm>
            <a:off x="2563650" y="1310191"/>
            <a:ext cx="4016700" cy="149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278"/>
        <p:cNvGrpSpPr/>
        <p:nvPr/>
      </p:nvGrpSpPr>
      <p:grpSpPr>
        <a:xfrm>
          <a:off x="0" y="0"/>
          <a:ext cx="0" cy="0"/>
          <a:chOff x="0" y="0"/>
          <a:chExt cx="0" cy="0"/>
        </a:xfrm>
      </p:grpSpPr>
      <p:grpSp>
        <p:nvGrpSpPr>
          <p:cNvPr id="279" name="Google Shape;279;p15"/>
          <p:cNvGrpSpPr/>
          <p:nvPr/>
        </p:nvGrpSpPr>
        <p:grpSpPr>
          <a:xfrm>
            <a:off x="931128" y="-71600"/>
            <a:ext cx="7058168" cy="5183347"/>
            <a:chOff x="1282762" y="26746"/>
            <a:chExt cx="6692744" cy="5156534"/>
          </a:xfrm>
        </p:grpSpPr>
        <p:sp>
          <p:nvSpPr>
            <p:cNvPr id="280" name="Google Shape;280;p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5"/>
          <p:cNvSpPr/>
          <p:nvPr/>
        </p:nvSpPr>
        <p:spPr>
          <a:xfrm>
            <a:off x="7955814" y="3658185"/>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444433" y="956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935201" y="58564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8141200" y="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816190" y="44521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03194" y="4294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66960" y="408673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8204515" y="41039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373026" y="11727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7673286" y="110241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8229705" y="105446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242097" y="12078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707341" y="3797462"/>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7459030" y="404663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661240" y="428430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577341" y="3652627"/>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108265" y="3760877"/>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8577753" y="8945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8121828" y="349955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91670" y="3502017"/>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790708" y="4191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rot="-1644660">
            <a:off x="7886348" y="4600112"/>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txBox="1">
            <a:spLocks noGrp="1"/>
          </p:cNvSpPr>
          <p:nvPr>
            <p:ph type="title" hasCustomPrompt="1"/>
          </p:nvPr>
        </p:nvSpPr>
        <p:spPr>
          <a:xfrm>
            <a:off x="2223600" y="7464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5" name="Google Shape;305;p15"/>
          <p:cNvSpPr txBox="1">
            <a:spLocks noGrp="1"/>
          </p:cNvSpPr>
          <p:nvPr>
            <p:ph type="subTitle" idx="1"/>
          </p:nvPr>
        </p:nvSpPr>
        <p:spPr>
          <a:xfrm>
            <a:off x="2223600" y="13298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6" name="Google Shape;306;p15"/>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7" name="Google Shape;307;p15"/>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8" name="Google Shape;308;p15"/>
          <p:cNvSpPr txBox="1">
            <a:spLocks noGrp="1"/>
          </p:cNvSpPr>
          <p:nvPr>
            <p:ph type="title" idx="4" hasCustomPrompt="1"/>
          </p:nvPr>
        </p:nvSpPr>
        <p:spPr>
          <a:xfrm>
            <a:off x="2223600" y="31894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9" name="Google Shape;309;p15"/>
          <p:cNvSpPr txBox="1">
            <a:spLocks noGrp="1"/>
          </p:cNvSpPr>
          <p:nvPr>
            <p:ph type="subTitle" idx="5"/>
          </p:nvPr>
        </p:nvSpPr>
        <p:spPr>
          <a:xfrm>
            <a:off x="2223600" y="37982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8" r:id="rId6"/>
    <p:sldLayoutId id="2147483659" r:id="rId7"/>
    <p:sldLayoutId id="2147483660" r:id="rId8"/>
    <p:sldLayoutId id="2147483661" r:id="rId9"/>
    <p:sldLayoutId id="2147483665" r:id="rId10"/>
    <p:sldLayoutId id="2147483666" r:id="rId11"/>
    <p:sldLayoutId id="2147483667" r:id="rId12"/>
    <p:sldLayoutId id="2147483669" r:id="rId13"/>
    <p:sldLayoutId id="2147483670" r:id="rId14"/>
    <p:sldLayoutId id="2147483672" r:id="rId15"/>
    <p:sldLayoutId id="2147483673" r:id="rId16"/>
    <p:sldLayoutId id="2147483674" r:id="rId17"/>
    <p:sldLayoutId id="2147483675" r:id="rId18"/>
    <p:sldLayoutId id="2147483676" r:id="rId19"/>
    <p:sldLayoutId id="2147483678" r:id="rId20"/>
    <p:sldLayoutId id="2147483679"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ctrTitle"/>
          </p:nvPr>
        </p:nvSpPr>
        <p:spPr>
          <a:xfrm>
            <a:off x="1578750" y="1404498"/>
            <a:ext cx="5986500" cy="18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err="1">
                <a:latin typeface="Times New Roman" panose="02020603050405020304" pitchFamily="18" charset="0"/>
                <a:cs typeface="Times New Roman" panose="02020603050405020304" pitchFamily="18" charset="0"/>
              </a:rPr>
              <a:t>Chào</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mừng</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quý</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thầy</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cô</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giáo</a:t>
            </a:r>
            <a:endParaRPr b="1" dirty="0">
              <a:latin typeface="Times New Roman" panose="02020603050405020304" pitchFamily="18" charset="0"/>
              <a:cs typeface="Times New Roman" panose="02020603050405020304" pitchFamily="18" charset="0"/>
            </a:endParaRPr>
          </a:p>
        </p:txBody>
      </p:sp>
      <p:sp>
        <p:nvSpPr>
          <p:cNvPr id="701" name="Google Shape;701;p36"/>
          <p:cNvSpPr txBox="1">
            <a:spLocks noGrp="1"/>
          </p:cNvSpPr>
          <p:nvPr>
            <p:ph type="subTitle" idx="2"/>
          </p:nvPr>
        </p:nvSpPr>
        <p:spPr>
          <a:xfrm>
            <a:off x="2070300" y="2734936"/>
            <a:ext cx="500340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v</a:t>
            </a:r>
            <a:r>
              <a:rPr lang="en" b="1" dirty="0" err="1">
                <a:latin typeface="Times New Roman" panose="02020603050405020304" pitchFamily="18" charset="0"/>
                <a:cs typeface="Times New Roman" panose="02020603050405020304" pitchFamily="18" charset="0"/>
              </a:rPr>
              <a:t>à</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các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em</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học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sinh</a:t>
            </a:r>
            <a:endParaRPr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Chú</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thích</a:t>
            </a:r>
            <a:endParaRPr sz="3600" dirty="0">
              <a:latin typeface="Times New Roman" panose="02020603050405020304" pitchFamily="18" charset="0"/>
              <a:cs typeface="Times New Roman" panose="02020603050405020304" pitchFamily="18" charset="0"/>
            </a:endParaRPr>
          </a:p>
        </p:txBody>
      </p:sp>
      <p:pic>
        <p:nvPicPr>
          <p:cNvPr id="1026" name="Picture 2" descr="Về Tạ Duy Anh, đôi nét tác giả - tác phẩm - Điểm sách, Book review">
            <a:extLst>
              <a:ext uri="{FF2B5EF4-FFF2-40B4-BE49-F238E27FC236}">
                <a16:creationId xmlns:a16="http://schemas.microsoft.com/office/drawing/2014/main" id="{1A74DD9E-BD1A-5E44-ABD8-AAD252393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9073">
            <a:off x="837471" y="1512446"/>
            <a:ext cx="2222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93A43721-A9EB-F249-AEF2-17A15A4CDF34}"/>
              </a:ext>
            </a:extLst>
          </p:cNvPr>
          <p:cNvSpPr/>
          <p:nvPr/>
        </p:nvSpPr>
        <p:spPr>
          <a:xfrm>
            <a:off x="3586521" y="1777899"/>
            <a:ext cx="4453574" cy="20003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tx1"/>
                </a:solidFill>
                <a:latin typeface="Times New Roman" pitchFamily="18" charset="0"/>
                <a:cs typeface="Times New Roman" pitchFamily="18" charset="0"/>
              </a:rPr>
              <a:t>Sinh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năm</a:t>
            </a:r>
            <a:r>
              <a:rPr lang="en-US" sz="2600" dirty="0">
                <a:solidFill>
                  <a:schemeClr val="tx1"/>
                </a:solidFill>
                <a:latin typeface="Times New Roman" pitchFamily="18" charset="0"/>
                <a:cs typeface="Times New Roman" pitchFamily="18" charset="0"/>
              </a:rPr>
              <a:t> 1959, </a:t>
            </a:r>
            <a:r>
              <a:rPr lang="en-US" sz="2600" dirty="0" err="1">
                <a:solidFill>
                  <a:schemeClr val="tx1"/>
                </a:solidFill>
                <a:latin typeface="Times New Roman" pitchFamily="18" charset="0"/>
                <a:cs typeface="Times New Roman" pitchFamily="18" charset="0"/>
              </a:rPr>
              <a:t>quê</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ở</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Nội</a:t>
            </a:r>
            <a:endParaRPr lang="en-US" sz="2600" dirty="0">
              <a:solidFill>
                <a:schemeClr val="tx1"/>
              </a:solidFill>
              <a:latin typeface="Times New Roman" pitchFamily="18" charset="0"/>
              <a:cs typeface="Times New Roman" pitchFamily="18" charset="0"/>
            </a:endParaRPr>
          </a:p>
          <a:p>
            <a:pPr algn="just"/>
            <a:endParaRPr lang="en-US" sz="2600" dirty="0">
              <a:solidFill>
                <a:schemeClr val="tx1"/>
              </a:solidFill>
              <a:latin typeface="Times New Roman" pitchFamily="18" charset="0"/>
              <a:cs typeface="Times New Roman" pitchFamily="18" charset="0"/>
            </a:endParaRPr>
          </a:p>
          <a:p>
            <a:pPr algn="just"/>
            <a:r>
              <a:rPr lang="en-US" sz="2600" dirty="0" err="1">
                <a:solidFill>
                  <a:schemeClr val="tx1"/>
                </a:solidFill>
                <a:latin typeface="Times New Roman" pitchFamily="18" charset="0"/>
                <a:cs typeface="Times New Roman" pitchFamily="18" charset="0"/>
              </a:rPr>
              <a:t>Truyện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viết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về</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thiếu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của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ông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sáng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đậm</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chất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giàu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ý</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nghĩa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nhân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văn</a:t>
            </a:r>
            <a:r>
              <a:rPr lang="en-US" sz="2600" dirty="0">
                <a:solidFill>
                  <a:schemeClr val="tx1"/>
                </a:solidFill>
                <a:latin typeface="Times New Roman" pitchFamily="18" charset="0"/>
                <a:cs typeface="Times New Roman" pitchFamily="18" charset="0"/>
              </a:rPr>
              <a:t>.</a:t>
            </a:r>
          </a:p>
        </p:txBody>
      </p:sp>
      <p:pic>
        <p:nvPicPr>
          <p:cNvPr id="41" name="图片 19">
            <a:extLst>
              <a:ext uri="{FF2B5EF4-FFF2-40B4-BE49-F238E27FC236}">
                <a16:creationId xmlns:a16="http://schemas.microsoft.com/office/drawing/2014/main" id="{2617EBEE-BD23-414C-A0F9-06223C86E04E}"/>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1657977"/>
            <a:ext cx="591048" cy="658226"/>
          </a:xfrm>
          <a:prstGeom prst="rect">
            <a:avLst/>
          </a:prstGeom>
        </p:spPr>
      </p:pic>
      <p:pic>
        <p:nvPicPr>
          <p:cNvPr id="42" name="图片 19">
            <a:extLst>
              <a:ext uri="{FF2B5EF4-FFF2-40B4-BE49-F238E27FC236}">
                <a16:creationId xmlns:a16="http://schemas.microsoft.com/office/drawing/2014/main" id="{8DF39E6B-D0C5-204C-9E29-27C64B243E65}"/>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2498185"/>
            <a:ext cx="591048" cy="658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linds(horizont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blinds(horizontal)">
                                      <p:cBhvr>
                                        <p:cTn id="2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3" name="Picture 2" descr="A picture containing outdoor object, plant&#10;&#10;Description automatically generated">
            <a:extLst>
              <a:ext uri="{FF2B5EF4-FFF2-40B4-BE49-F238E27FC236}">
                <a16:creationId xmlns:a16="http://schemas.microsoft.com/office/drawing/2014/main" id="{2C533DAD-A3A3-5840-A875-5BB338E441D5}"/>
              </a:ext>
            </a:extLst>
          </p:cNvPr>
          <p:cNvPicPr>
            <a:picLocks noChangeAspect="1"/>
          </p:cNvPicPr>
          <p:nvPr/>
        </p:nvPicPr>
        <p:blipFill>
          <a:blip r:embed="rId3"/>
          <a:stretch>
            <a:fillRect/>
          </a:stretch>
        </p:blipFill>
        <p:spPr>
          <a:xfrm>
            <a:off x="1675025" y="263863"/>
            <a:ext cx="5996064" cy="5996064"/>
          </a:xfrm>
          <a:prstGeom prst="rect">
            <a:avLst/>
          </a:prstGeom>
        </p:spPr>
      </p:pic>
      <p:sp>
        <p:nvSpPr>
          <p:cNvPr id="830" name="Google Shape;830;p45"/>
          <p:cNvSpPr txBox="1">
            <a:spLocks noGrp="1"/>
          </p:cNvSpPr>
          <p:nvPr>
            <p:ph type="title"/>
          </p:nvPr>
        </p:nvSpPr>
        <p:spPr>
          <a:xfrm>
            <a:off x="715925" y="-130021"/>
            <a:ext cx="7714200" cy="113010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dirty="0">
                <a:solidFill>
                  <a:schemeClr val="bg2">
                    <a:lumMod val="50000"/>
                  </a:schemeClr>
                </a:solidFill>
                <a:latin typeface="Times New Roman" panose="02020603050405020304" pitchFamily="18" charset="0"/>
                <a:cs typeface="Times New Roman" panose="02020603050405020304" pitchFamily="18" charset="0"/>
              </a:rPr>
              <a:t>“</a:t>
            </a:r>
            <a:r>
              <a:rPr lang="en" sz="6600" b="1" dirty="0" err="1">
                <a:solidFill>
                  <a:schemeClr val="bg2">
                    <a:lumMod val="50000"/>
                  </a:schemeClr>
                </a:solidFill>
                <a:latin typeface="Times New Roman" panose="02020603050405020304" pitchFamily="18" charset="0"/>
                <a:cs typeface="Times New Roman" panose="02020603050405020304" pitchFamily="18" charset="0"/>
              </a:rPr>
              <a:t>Hái</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hoa</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dân</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chủ</a:t>
            </a:r>
            <a:r>
              <a:rPr lang="en" sz="6600" b="1" dirty="0">
                <a:solidFill>
                  <a:schemeClr val="bg2">
                    <a:lumMod val="50000"/>
                  </a:schemeClr>
                </a:solidFill>
                <a:latin typeface="Times New Roman" panose="02020603050405020304" pitchFamily="18" charset="0"/>
                <a:cs typeface="Times New Roman" panose="02020603050405020304" pitchFamily="18" charset="0"/>
              </a:rPr>
              <a:t>”</a:t>
            </a:r>
            <a:endParaRPr sz="66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834" name="Google Shape;834;p45"/>
          <p:cNvSpPr txBox="1">
            <a:spLocks noGrp="1"/>
          </p:cNvSpPr>
          <p:nvPr>
            <p:ph type="subTitle" idx="4"/>
          </p:nvPr>
        </p:nvSpPr>
        <p:spPr>
          <a:xfrm>
            <a:off x="384118" y="1972375"/>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Tác</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giả</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5" name="Google Shape;835;p45"/>
          <p:cNvSpPr txBox="1">
            <a:spLocks noGrp="1"/>
          </p:cNvSpPr>
          <p:nvPr>
            <p:ph type="subTitle" idx="5"/>
          </p:nvPr>
        </p:nvSpPr>
        <p:spPr>
          <a:xfrm>
            <a:off x="384118" y="3454811"/>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Nhọ</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nồi</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6" name="Google Shape;836;p45"/>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Bại</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lộ</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8" name="Google Shape;838;p45"/>
          <p:cNvSpPr txBox="1">
            <a:spLocks noGrp="1"/>
          </p:cNvSpPr>
          <p:nvPr>
            <p:ph type="subTitle" idx="8"/>
          </p:nvPr>
        </p:nvSpPr>
        <p:spPr>
          <a:xfrm>
            <a:off x="6591824" y="2571750"/>
            <a:ext cx="240703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Mừng</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quýnh</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5" name="Google Shape;838;p45">
            <a:extLst>
              <a:ext uri="{FF2B5EF4-FFF2-40B4-BE49-F238E27FC236}">
                <a16:creationId xmlns:a16="http://schemas.microsoft.com/office/drawing/2014/main" id="{4D38DDAB-9C4A-564A-A57C-48BB42FE61FC}"/>
              </a:ext>
            </a:extLst>
          </p:cNvPr>
          <p:cNvSpPr txBox="1">
            <a:spLocks/>
          </p:cNvSpPr>
          <p:nvPr/>
        </p:nvSpPr>
        <p:spPr>
          <a:xfrm>
            <a:off x="6894322" y="3725759"/>
            <a:ext cx="1911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sz="3000" b="1" dirty="0" err="1">
                <a:solidFill>
                  <a:schemeClr val="tx1">
                    <a:lumMod val="50000"/>
                  </a:schemeClr>
                </a:solidFill>
                <a:latin typeface="Times New Roman" panose="02020603050405020304" pitchFamily="18" charset="0"/>
                <a:cs typeface="Times New Roman" panose="02020603050405020304" pitchFamily="18" charset="0"/>
              </a:rPr>
              <a:t>Xét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nét</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Google Shape;834;p45">
            <a:extLst>
              <a:ext uri="{FF2B5EF4-FFF2-40B4-BE49-F238E27FC236}">
                <a16:creationId xmlns:a16="http://schemas.microsoft.com/office/drawing/2014/main" id="{AD176389-74E0-B341-AFEC-C7E09FAD568B}"/>
              </a:ext>
            </a:extLst>
          </p:cNvPr>
          <p:cNvSpPr txBox="1">
            <a:spLocks/>
          </p:cNvSpPr>
          <p:nvPr/>
        </p:nvSpPr>
        <p:spPr>
          <a:xfrm>
            <a:off x="384118" y="1990180"/>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7" name="Google Shape;835;p45">
            <a:extLst>
              <a:ext uri="{FF2B5EF4-FFF2-40B4-BE49-F238E27FC236}">
                <a16:creationId xmlns:a16="http://schemas.microsoft.com/office/drawing/2014/main" id="{74330E22-F42C-F646-9DC4-4C436A348BFD}"/>
              </a:ext>
            </a:extLst>
          </p:cNvPr>
          <p:cNvSpPr txBox="1">
            <a:spLocks/>
          </p:cNvSpPr>
          <p:nvPr/>
        </p:nvSpPr>
        <p:spPr>
          <a:xfrm>
            <a:off x="420709" y="3437006"/>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8" name="Google Shape;836;p45">
            <a:extLst>
              <a:ext uri="{FF2B5EF4-FFF2-40B4-BE49-F238E27FC236}">
                <a16:creationId xmlns:a16="http://schemas.microsoft.com/office/drawing/2014/main" id="{A96C9AC2-2338-A34A-A511-DFA36D63E813}"/>
              </a:ext>
            </a:extLst>
          </p:cNvPr>
          <p:cNvSpPr txBox="1">
            <a:spLocks/>
          </p:cNvSpPr>
          <p:nvPr/>
        </p:nvSpPr>
        <p:spPr>
          <a:xfrm>
            <a:off x="6965854" y="1547089"/>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9" name="Google Shape;838;p45">
            <a:extLst>
              <a:ext uri="{FF2B5EF4-FFF2-40B4-BE49-F238E27FC236}">
                <a16:creationId xmlns:a16="http://schemas.microsoft.com/office/drawing/2014/main" id="{C7E7C0F3-7B35-AF48-A2A8-35F6B3FCFD00}"/>
              </a:ext>
            </a:extLst>
          </p:cNvPr>
          <p:cNvSpPr txBox="1">
            <a:spLocks/>
          </p:cNvSpPr>
          <p:nvPr/>
        </p:nvSpPr>
        <p:spPr>
          <a:xfrm>
            <a:off x="6718288" y="2606057"/>
            <a:ext cx="2407033"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0" name="Google Shape;838;p45">
            <a:extLst>
              <a:ext uri="{FF2B5EF4-FFF2-40B4-BE49-F238E27FC236}">
                <a16:creationId xmlns:a16="http://schemas.microsoft.com/office/drawing/2014/main" id="{03F69DB7-B389-CD45-9D1F-95601D252338}"/>
              </a:ext>
            </a:extLst>
          </p:cNvPr>
          <p:cNvSpPr txBox="1">
            <a:spLocks/>
          </p:cNvSpPr>
          <p:nvPr/>
        </p:nvSpPr>
        <p:spPr>
          <a:xfrm>
            <a:off x="7013505" y="3741161"/>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27"/>
                                        </p:tgtEl>
                                      </p:cBhvr>
                                    </p:animEffect>
                                    <p:set>
                                      <p:cBhvr>
                                        <p:cTn id="12" dur="1" fill="hold">
                                          <p:stCondLst>
                                            <p:cond delay="19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KHÁM PHÁ VĂN BẢN</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II</a:t>
            </a:r>
            <a:endParaRPr dirty="0"/>
          </a:p>
        </p:txBody>
      </p:sp>
    </p:spTree>
    <p:extLst>
      <p:ext uri="{BB962C8B-B14F-4D97-AF65-F5344CB8AC3E}">
        <p14:creationId xmlns:p14="http://schemas.microsoft.com/office/powerpoint/2010/main" val="2919077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714950" y="1353533"/>
            <a:ext cx="3434100" cy="18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b="1" dirty="0">
                <a:solidFill>
                  <a:schemeClr val="dk1"/>
                </a:solidFill>
                <a:latin typeface="Times New Roman" panose="02020603050405020304" pitchFamily="18" charset="0"/>
                <a:cs typeface="Times New Roman" panose="02020603050405020304" pitchFamily="18" charset="0"/>
              </a:rPr>
              <a:t>1. </a:t>
            </a:r>
            <a:r>
              <a:rPr lang="en" sz="4500" b="1" dirty="0" err="1">
                <a:solidFill>
                  <a:schemeClr val="dk1"/>
                </a:solidFill>
                <a:latin typeface="Times New Roman" panose="02020603050405020304" pitchFamily="18" charset="0"/>
                <a:cs typeface="Times New Roman" panose="02020603050405020304" pitchFamily="18" charset="0"/>
              </a:rPr>
              <a:t>Ngôi</a:t>
            </a:r>
            <a:r>
              <a:rPr lang="en" sz="4500" b="1" dirty="0">
                <a:solidFill>
                  <a:schemeClr val="dk1"/>
                </a:solidFill>
                <a:latin typeface="Times New Roman" panose="02020603050405020304" pitchFamily="18" charset="0"/>
                <a:cs typeface="Times New Roman" panose="02020603050405020304" pitchFamily="18" charset="0"/>
              </a:rPr>
              <a:t> </a:t>
            </a:r>
            <a:r>
              <a:rPr lang="en" sz="4500" b="1" dirty="0" err="1">
                <a:solidFill>
                  <a:schemeClr val="dk1"/>
                </a:solidFill>
                <a:latin typeface="Times New Roman" panose="02020603050405020304" pitchFamily="18" charset="0"/>
                <a:cs typeface="Times New Roman" panose="02020603050405020304" pitchFamily="18" charset="0"/>
              </a:rPr>
              <a:t>kể</a:t>
            </a:r>
            <a:endParaRPr sz="4500" b="1" dirty="0">
              <a:solidFill>
                <a:schemeClr val="dk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1047C3E-3ACD-4B4E-A846-87E909C026B1}"/>
              </a:ext>
            </a:extLst>
          </p:cNvPr>
          <p:cNvSpPr/>
          <p:nvPr/>
        </p:nvSpPr>
        <p:spPr>
          <a:xfrm>
            <a:off x="5163048" y="831923"/>
            <a:ext cx="326600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endParaRPr lang="en-US" sz="2600" dirty="0">
              <a:solidFill>
                <a:schemeClr val="bg1">
                  <a:lumMod val="10000"/>
                </a:schemeClr>
              </a:solidFill>
              <a:latin typeface="Times New Roman" pitchFamily="18" charset="0"/>
              <a:cs typeface="Times New Roman" pitchFamily="18" charset="0"/>
            </a:endParaRPr>
          </a:p>
          <a:p>
            <a:pPr algn="just"/>
            <a:endParaRPr lang="en-US" sz="2600" dirty="0">
              <a:solidFill>
                <a:schemeClr val="bg1">
                  <a:lumMod val="10000"/>
                </a:schemeClr>
              </a:solidFill>
              <a:latin typeface="Times New Roman" pitchFamily="18" charset="0"/>
              <a:cs typeface="Times New Roman" pitchFamily="18" charset="0"/>
            </a:endParaRPr>
          </a:p>
          <a:p>
            <a:pPr algn="just"/>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endParaRPr lang="en-US" sz="2600" dirty="0">
              <a:solidFill>
                <a:schemeClr val="bg1">
                  <a:lumMod val="10000"/>
                </a:schemeClr>
              </a:solidFill>
              <a:latin typeface="Times New Roman" pitchFamily="18" charset="0"/>
              <a:cs typeface="Times New Roman" pitchFamily="18" charset="0"/>
            </a:endParaRPr>
          </a:p>
        </p:txBody>
      </p:sp>
      <p:pic>
        <p:nvPicPr>
          <p:cNvPr id="7" name="图片 19">
            <a:extLst>
              <a:ext uri="{FF2B5EF4-FFF2-40B4-BE49-F238E27FC236}">
                <a16:creationId xmlns:a16="http://schemas.microsoft.com/office/drawing/2014/main" id="{FA9BDB28-6682-0C43-A5FD-1E67E0A3B41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904498"/>
            <a:ext cx="591048" cy="658226"/>
          </a:xfrm>
          <a:prstGeom prst="rect">
            <a:avLst/>
          </a:prstGeom>
        </p:spPr>
      </p:pic>
      <p:pic>
        <p:nvPicPr>
          <p:cNvPr id="8" name="图片 19">
            <a:extLst>
              <a:ext uri="{FF2B5EF4-FFF2-40B4-BE49-F238E27FC236}">
                <a16:creationId xmlns:a16="http://schemas.microsoft.com/office/drawing/2014/main" id="{67ED4FDC-380A-FD49-AC7E-ECDC2651D91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1982263"/>
            <a:ext cx="591048" cy="658226"/>
          </a:xfrm>
          <a:prstGeom prst="rect">
            <a:avLst/>
          </a:prstGeom>
        </p:spPr>
      </p:pic>
      <p:pic>
        <p:nvPicPr>
          <p:cNvPr id="9" name="Picture 8">
            <a:extLst>
              <a:ext uri="{FF2B5EF4-FFF2-40B4-BE49-F238E27FC236}">
                <a16:creationId xmlns:a16="http://schemas.microsoft.com/office/drawing/2014/main" id="{E4DF1276-4CF1-F34A-83C0-EDBC70361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264" y="2311376"/>
            <a:ext cx="1819475" cy="1819475"/>
          </a:xfrm>
          <a:prstGeom prst="rect">
            <a:avLst/>
          </a:prstGeom>
        </p:spPr>
      </p:pic>
      <p:sp>
        <p:nvSpPr>
          <p:cNvPr id="10" name="Rectangle 9">
            <a:extLst>
              <a:ext uri="{FF2B5EF4-FFF2-40B4-BE49-F238E27FC236}">
                <a16:creationId xmlns:a16="http://schemas.microsoft.com/office/drawing/2014/main" id="{6416BF09-C6FD-5B43-AE46-748CDF2C87C5}"/>
              </a:ext>
            </a:extLst>
          </p:cNvPr>
          <p:cNvSpPr/>
          <p:nvPr/>
        </p:nvSpPr>
        <p:spPr>
          <a:xfrm>
            <a:off x="4994952" y="2673792"/>
            <a:ext cx="3659191"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b="1" dirty="0" err="1">
                <a:solidFill>
                  <a:schemeClr val="bg1">
                    <a:lumMod val="10000"/>
                  </a:schemeClr>
                </a:solidFill>
                <a:latin typeface="Times New Roman" pitchFamily="18" charset="0"/>
                <a:cs typeface="Times New Roman" pitchFamily="18" charset="0"/>
              </a:rPr>
              <a:t>Khai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chiều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tâm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lí</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bởi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vật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tham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gia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vào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chuyện</a:t>
            </a:r>
            <a:r>
              <a:rPr lang="en-US" sz="2600" b="1"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grpSp>
        <p:nvGrpSpPr>
          <p:cNvPr id="1152" name="Google Shape;1152;p60"/>
          <p:cNvGrpSpPr/>
          <p:nvPr/>
        </p:nvGrpSpPr>
        <p:grpSpPr>
          <a:xfrm>
            <a:off x="4851049" y="1646311"/>
            <a:ext cx="3475883" cy="2754461"/>
            <a:chOff x="5349850" y="1784575"/>
            <a:chExt cx="3127200" cy="2478147"/>
          </a:xfrm>
        </p:grpSpPr>
        <p:sp>
          <p:nvSpPr>
            <p:cNvPr id="1153" name="Google Shape;1153;p60"/>
            <p:cNvSpPr/>
            <p:nvPr/>
          </p:nvSpPr>
          <p:spPr>
            <a:xfrm>
              <a:off x="5351500" y="1784575"/>
              <a:ext cx="3123900" cy="212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0"/>
            <p:cNvSpPr/>
            <p:nvPr/>
          </p:nvSpPr>
          <p:spPr>
            <a:xfrm>
              <a:off x="6347981" y="3914096"/>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5" name="Google Shape;1155;p60"/>
            <p:cNvCxnSpPr/>
            <p:nvPr/>
          </p:nvCxnSpPr>
          <p:spPr>
            <a:xfrm>
              <a:off x="5349850" y="3639257"/>
              <a:ext cx="3127200" cy="0"/>
            </a:xfrm>
            <a:prstGeom prst="straightConnector1">
              <a:avLst/>
            </a:prstGeom>
            <a:noFill/>
            <a:ln w="28575" cap="flat" cmpd="sng">
              <a:solidFill>
                <a:schemeClr val="lt1"/>
              </a:solidFill>
              <a:prstDash val="solid"/>
              <a:round/>
              <a:headEnd type="none" w="med" len="med"/>
              <a:tailEnd type="none" w="med" len="med"/>
            </a:ln>
          </p:spPr>
        </p:cxnSp>
        <p:sp>
          <p:nvSpPr>
            <p:cNvPr id="1156" name="Google Shape;1156;p60"/>
            <p:cNvSpPr/>
            <p:nvPr/>
          </p:nvSpPr>
          <p:spPr>
            <a:xfrm>
              <a:off x="6851500" y="3714725"/>
              <a:ext cx="123900" cy="123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505CAE18-A263-B04D-B6F8-6F7ECB80DB1C}"/>
              </a:ext>
            </a:extLst>
          </p:cNvPr>
          <p:cNvSpPr txBox="1"/>
          <p:nvPr/>
        </p:nvSpPr>
        <p:spPr>
          <a:xfrm>
            <a:off x="4980214" y="1812471"/>
            <a:ext cx="3151415" cy="1748828"/>
          </a:xfrm>
          <a:prstGeom prst="rect">
            <a:avLst/>
          </a:prstGeom>
          <a:solidFill>
            <a:schemeClr val="tx2"/>
          </a:solidFill>
        </p:spPr>
        <p:txBody>
          <a:bodyPr wrap="square" rtlCol="0">
            <a:spAutoFit/>
          </a:bodyPr>
          <a:lstStyle/>
          <a:p>
            <a:endParaRPr lang="en-VN" dirty="0"/>
          </a:p>
        </p:txBody>
      </p:sp>
      <p:sp>
        <p:nvSpPr>
          <p:cNvPr id="11" name="Google Shape;751;p42">
            <a:extLst>
              <a:ext uri="{FF2B5EF4-FFF2-40B4-BE49-F238E27FC236}">
                <a16:creationId xmlns:a16="http://schemas.microsoft.com/office/drawing/2014/main" id="{17EB8AAD-0D1D-AF4C-B950-435A9FED4DED}"/>
              </a:ext>
            </a:extLst>
          </p:cNvPr>
          <p:cNvSpPr txBox="1">
            <a:spLocks/>
          </p:cNvSpPr>
          <p:nvPr/>
        </p:nvSpPr>
        <p:spPr>
          <a:xfrm>
            <a:off x="4769529" y="2062230"/>
            <a:ext cx="3362100" cy="127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accent6">
                    <a:lumMod val="75000"/>
                  </a:schemeClr>
                </a:solidFill>
                <a:latin typeface="Times New Roman" panose="02020603050405020304" pitchFamily="18" charset="0"/>
                <a:cs typeface="Times New Roman" panose="02020603050405020304" pitchFamily="18" charset="0"/>
              </a:rPr>
              <a:t>2.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gái</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vector graphics&#10;&#10;Description automatically generated">
            <a:extLst>
              <a:ext uri="{FF2B5EF4-FFF2-40B4-BE49-F238E27FC236}">
                <a16:creationId xmlns:a16="http://schemas.microsoft.com/office/drawing/2014/main" id="{8A154D69-6F53-AD43-B8BF-CC6D5DF95281}"/>
              </a:ext>
            </a:extLst>
          </p:cNvPr>
          <p:cNvPicPr>
            <a:picLocks noChangeAspect="1"/>
          </p:cNvPicPr>
          <p:nvPr/>
        </p:nvPicPr>
        <p:blipFill>
          <a:blip r:embed="rId3"/>
          <a:stretch>
            <a:fillRect/>
          </a:stretch>
        </p:blipFill>
        <p:spPr>
          <a:xfrm>
            <a:off x="770966" y="62484"/>
            <a:ext cx="3002844" cy="41474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3C7FE31-AF7E-064F-B247-4E0AE3E6E3A9}"/>
              </a:ext>
            </a:extLst>
          </p:cNvPr>
          <p:cNvPicPr>
            <a:picLocks noChangeAspect="1"/>
          </p:cNvPicPr>
          <p:nvPr/>
        </p:nvPicPr>
        <p:blipFill>
          <a:blip r:embed="rId2"/>
          <a:stretch>
            <a:fillRect/>
          </a:stretch>
        </p:blipFill>
        <p:spPr>
          <a:xfrm>
            <a:off x="1747630" y="0"/>
            <a:ext cx="5648739" cy="5143500"/>
          </a:xfrm>
          <a:prstGeom prst="rect">
            <a:avLst/>
          </a:prstGeom>
        </p:spPr>
      </p:pic>
    </p:spTree>
    <p:extLst>
      <p:ext uri="{BB962C8B-B14F-4D97-AF65-F5344CB8AC3E}">
        <p14:creationId xmlns:p14="http://schemas.microsoft.com/office/powerpoint/2010/main" val="266378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56"/>
        <p:cNvGrpSpPr/>
        <p:nvPr/>
      </p:nvGrpSpPr>
      <p:grpSpPr>
        <a:xfrm>
          <a:off x="0" y="0"/>
          <a:ext cx="0" cy="0"/>
          <a:chOff x="0" y="0"/>
          <a:chExt cx="0" cy="0"/>
        </a:xfrm>
      </p:grpSpPr>
      <p:sp>
        <p:nvSpPr>
          <p:cNvPr id="47" name="Rectangle 46">
            <a:extLst>
              <a:ext uri="{FF2B5EF4-FFF2-40B4-BE49-F238E27FC236}">
                <a16:creationId xmlns:a16="http://schemas.microsoft.com/office/drawing/2014/main" id="{9E352D00-7FC2-2145-9B8E-4AAFE2D35025}"/>
              </a:ext>
            </a:extLst>
          </p:cNvPr>
          <p:cNvSpPr/>
          <p:nvPr/>
        </p:nvSpPr>
        <p:spPr>
          <a:xfrm>
            <a:off x="996043" y="816429"/>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Hãnh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endParaRPr lang="en-US" sz="2600" dirty="0">
              <a:solidFill>
                <a:schemeClr val="bg1">
                  <a:lumMod val="10000"/>
                </a:schemeClr>
              </a:solidFill>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id="{9BB7C7C8-BEBD-9245-8960-C49148BE454B}"/>
              </a:ext>
            </a:extLst>
          </p:cNvPr>
          <p:cNvSpPr/>
          <p:nvPr/>
        </p:nvSpPr>
        <p:spPr>
          <a:xfrm>
            <a:off x="996043" y="1669952"/>
            <a:ext cx="4379564" cy="795661"/>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Vui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vẻ</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hát</a:t>
            </a:r>
            <a:endParaRPr lang="en-US" sz="2600" dirty="0">
              <a:solidFill>
                <a:schemeClr val="bg1">
                  <a:lumMod val="10000"/>
                </a:schemeClr>
              </a:solidFill>
              <a:latin typeface="Times New Roman" pitchFamily="18" charset="0"/>
              <a:cs typeface="Times New Roman" pitchFamily="18" charset="0"/>
            </a:endParaRPr>
          </a:p>
        </p:txBody>
      </p:sp>
      <p:sp>
        <p:nvSpPr>
          <p:cNvPr id="51" name="Rectangle 50">
            <a:extLst>
              <a:ext uri="{FF2B5EF4-FFF2-40B4-BE49-F238E27FC236}">
                <a16:creationId xmlns:a16="http://schemas.microsoft.com/office/drawing/2014/main" id="{949F46B2-6462-724C-924E-3981389488C2}"/>
              </a:ext>
            </a:extLst>
          </p:cNvPr>
          <p:cNvSpPr/>
          <p:nvPr/>
        </p:nvSpPr>
        <p:spPr>
          <a:xfrm>
            <a:off x="996043" y="2678596"/>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Thích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lục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đồ</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đạc</a:t>
            </a:r>
            <a:endParaRPr lang="en-US" sz="2600" dirty="0">
              <a:solidFill>
                <a:schemeClr val="bg1">
                  <a:lumMod val="10000"/>
                </a:schemeClr>
              </a:solidFill>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id="{EC23FF9D-DDFB-854F-B37D-DC555F370D7E}"/>
              </a:ext>
            </a:extLst>
          </p:cNvPr>
          <p:cNvSpPr/>
          <p:nvPr/>
        </p:nvSpPr>
        <p:spPr>
          <a:xfrm>
            <a:off x="996043" y="3532119"/>
            <a:ext cx="4379564" cy="1007224"/>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Mày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mò</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màu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nguyên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liệu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sẵn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bếp</a:t>
            </a:r>
            <a:endParaRPr lang="en-US" sz="2600" dirty="0">
              <a:solidFill>
                <a:schemeClr val="bg1">
                  <a:lumMod val="10000"/>
                </a:schemeClr>
              </a:solidFill>
              <a:latin typeface="Times New Roman" pitchFamily="18" charset="0"/>
              <a:cs typeface="Times New Roman" pitchFamily="18" charset="0"/>
            </a:endParaRPr>
          </a:p>
        </p:txBody>
      </p:sp>
      <p:sp>
        <p:nvSpPr>
          <p:cNvPr id="18" name="Right Brace 17">
            <a:extLst>
              <a:ext uri="{FF2B5EF4-FFF2-40B4-BE49-F238E27FC236}">
                <a16:creationId xmlns:a16="http://schemas.microsoft.com/office/drawing/2014/main" id="{49C0D542-BC8D-EA49-B0F6-5A58EF05FFBF}"/>
              </a:ext>
            </a:extLst>
          </p:cNvPr>
          <p:cNvSpPr/>
          <p:nvPr/>
        </p:nvSpPr>
        <p:spPr>
          <a:xfrm>
            <a:off x="5551714" y="816429"/>
            <a:ext cx="489857" cy="3722914"/>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4" name="Rectangle 53">
            <a:extLst>
              <a:ext uri="{FF2B5EF4-FFF2-40B4-BE49-F238E27FC236}">
                <a16:creationId xmlns:a16="http://schemas.microsoft.com/office/drawing/2014/main" id="{F1AEED88-EBA0-364A-9F48-C20FE9C6ACEC}"/>
              </a:ext>
            </a:extLst>
          </p:cNvPr>
          <p:cNvSpPr/>
          <p:nvPr/>
        </p:nvSpPr>
        <p:spPr>
          <a:xfrm>
            <a:off x="6258939" y="1028733"/>
            <a:ext cx="2231918" cy="3323573"/>
          </a:xfrm>
          <a:prstGeom prst="rect">
            <a:avLst/>
          </a:prstGeom>
          <a:solidFill>
            <a:srgbClr val="D5F1F1"/>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Dễ</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trong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chăm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chỉ</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tạo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tài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năng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hội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hoạ</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hậu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quý</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anh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trai</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18"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trước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B853538-3870-184D-8BC3-8EF1DA8738F6}"/>
              </a:ext>
            </a:extLst>
          </p:cNvPr>
          <p:cNvPicPr>
            <a:picLocks noChangeAspect="1"/>
          </p:cNvPicPr>
          <p:nvPr/>
        </p:nvPicPr>
        <p:blipFill>
          <a:blip r:embed="rId3"/>
          <a:stretch>
            <a:fillRect/>
          </a:stretch>
        </p:blipFill>
        <p:spPr>
          <a:xfrm>
            <a:off x="1666617" y="0"/>
            <a:ext cx="5810765" cy="5143500"/>
          </a:xfrm>
          <a:prstGeom prst="rect">
            <a:avLst/>
          </a:prstGeom>
        </p:spPr>
      </p:pic>
    </p:spTree>
    <p:extLst>
      <p:ext uri="{BB962C8B-B14F-4D97-AF65-F5344CB8AC3E}">
        <p14:creationId xmlns:p14="http://schemas.microsoft.com/office/powerpoint/2010/main" val="396196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208715" y="1112026"/>
            <a:ext cx="406937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i="1" dirty="0" err="1">
                <a:solidFill>
                  <a:schemeClr val="dk1"/>
                </a:solidFill>
                <a:latin typeface="Times New Roman" panose="02020603050405020304" pitchFamily="18" charset="0"/>
                <a:cs typeface="Times New Roman" panose="02020603050405020304" pitchFamily="18" charset="0"/>
              </a:rPr>
              <a:t>Kĩ</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thuật</a:t>
            </a:r>
            <a:r>
              <a:rPr lang="en" sz="4500" b="1" i="1" dirty="0">
                <a:solidFill>
                  <a:schemeClr val="dk1"/>
                </a:solidFill>
                <a:latin typeface="Times New Roman" panose="02020603050405020304" pitchFamily="18" charset="0"/>
                <a:cs typeface="Times New Roman" panose="02020603050405020304" pitchFamily="18" charset="0"/>
              </a:rPr>
              <a:t/>
            </a:r>
            <a:br>
              <a:rPr lang="en" sz="4500" b="1" i="1" dirty="0">
                <a:solidFill>
                  <a:schemeClr val="dk1"/>
                </a:solidFill>
                <a:latin typeface="Times New Roman" panose="02020603050405020304" pitchFamily="18" charset="0"/>
                <a:cs typeface="Times New Roman" panose="02020603050405020304" pitchFamily="18" charset="0"/>
              </a:rPr>
            </a:br>
            <a:r>
              <a:rPr lang="en" sz="4500" b="1" i="1" dirty="0" err="1">
                <a:solidFill>
                  <a:schemeClr val="dk1"/>
                </a:solidFill>
                <a:latin typeface="Times New Roman" panose="02020603050405020304" pitchFamily="18" charset="0"/>
                <a:cs typeface="Times New Roman" panose="02020603050405020304" pitchFamily="18" charset="0"/>
              </a:rPr>
              <a:t>Khăn</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trải</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bàn</a:t>
            </a:r>
            <a:endParaRPr sz="4500" b="1" i="1" dirty="0">
              <a:solidFill>
                <a:schemeClr val="dk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609636D-1960-CF49-BB34-FC79E1D09A07}"/>
              </a:ext>
            </a:extLst>
          </p:cNvPr>
          <p:cNvSpPr/>
          <p:nvPr/>
        </p:nvSpPr>
        <p:spPr>
          <a:xfrm>
            <a:off x="5403166" y="2771764"/>
            <a:ext cx="318566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hiểu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cuộc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sống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xét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checkerboard(across)">
                                      <p:cBhvr>
                                        <p:cTn id="10"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Kể</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chuyện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dân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viết</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về</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sự</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mâu</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thuẫn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giữa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anh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chị</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mà</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biết</a:t>
            </a:r>
            <a:endParaRPr lang="en-US" sz="2600" i="1" dirty="0">
              <a:latin typeface="Times New Roman" pitchFamily="18" charset="0"/>
              <a:cs typeface="Times New Roman" pitchFamily="18" charset="0"/>
            </a:endParaRPr>
          </a:p>
        </p:txBody>
      </p:sp>
      <p:pic>
        <p:nvPicPr>
          <p:cNvPr id="7" name="Picture 6" descr="A picture containing doll&#10;&#10;Description automatically generated">
            <a:extLst>
              <a:ext uri="{FF2B5EF4-FFF2-40B4-BE49-F238E27FC236}">
                <a16:creationId xmlns:a16="http://schemas.microsoft.com/office/drawing/2014/main" id="{0252941C-737D-D244-9DCB-A353E9603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334" y="1217897"/>
            <a:ext cx="3545302" cy="4067249"/>
          </a:xfrm>
          <a:prstGeom prst="rect">
            <a:avLst/>
          </a:prstGeom>
        </p:spPr>
      </p:pic>
    </p:spTree>
    <p:extLst>
      <p:ext uri="{BB962C8B-B14F-4D97-AF65-F5344CB8AC3E}">
        <p14:creationId xmlns:p14="http://schemas.microsoft.com/office/powerpoint/2010/main" val="22446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801" name="Google Shape;801;p44"/>
          <p:cNvGrpSpPr/>
          <p:nvPr/>
        </p:nvGrpSpPr>
        <p:grpSpPr>
          <a:xfrm>
            <a:off x="1823613" y="497165"/>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4285362" y="497164"/>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6119642" y="397584"/>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52" name="Rectangle 51">
            <a:extLst>
              <a:ext uri="{FF2B5EF4-FFF2-40B4-BE49-F238E27FC236}">
                <a16:creationId xmlns:a16="http://schemas.microsoft.com/office/drawing/2014/main" id="{167476E8-DC91-684A-A3E6-7C324AF6522E}"/>
              </a:ext>
            </a:extLst>
          </p:cNvPr>
          <p:cNvSpPr/>
          <p:nvPr/>
        </p:nvSpPr>
        <p:spPr>
          <a:xfrm>
            <a:off x="1588609" y="1496559"/>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Gọi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vì</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mặt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bị</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chính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bẩn</a:t>
            </a:r>
            <a:r>
              <a:rPr lang="en-US" sz="2600" dirty="0">
                <a:solidFill>
                  <a:schemeClr val="bg1">
                    <a:lumMod val="10000"/>
                  </a:schemeClr>
                </a:solidFill>
                <a:latin typeface="Times New Roman" pitchFamily="18" charset="0"/>
                <a:cs typeface="Times New Roman" pitchFamily="18" charset="0"/>
              </a:rPr>
              <a:t>)</a:t>
            </a:r>
          </a:p>
        </p:txBody>
      </p:sp>
      <p:sp>
        <p:nvSpPr>
          <p:cNvPr id="53" name="Rectangle 52">
            <a:extLst>
              <a:ext uri="{FF2B5EF4-FFF2-40B4-BE49-F238E27FC236}">
                <a16:creationId xmlns:a16="http://schemas.microsoft.com/office/drawing/2014/main" id="{4BA60892-0F3C-0248-8956-662337C14954}"/>
              </a:ext>
            </a:extLst>
          </p:cNvPr>
          <p:cNvSpPr/>
          <p:nvPr/>
        </p:nvSpPr>
        <p:spPr>
          <a:xfrm>
            <a:off x="3895043" y="1495333"/>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từng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endParaRPr lang="en-US" sz="2600" dirty="0">
              <a:solidFill>
                <a:schemeClr val="bg1">
                  <a:lumMod val="10000"/>
                </a:schemeClr>
              </a:solidFill>
              <a:latin typeface="Times New Roman" pitchFamily="18" charset="0"/>
              <a:cs typeface="Times New Roman" pitchFamily="18" charset="0"/>
            </a:endParaRPr>
          </a:p>
        </p:txBody>
      </p:sp>
      <p:sp>
        <p:nvSpPr>
          <p:cNvPr id="54" name="Rectangle 53">
            <a:extLst>
              <a:ext uri="{FF2B5EF4-FFF2-40B4-BE49-F238E27FC236}">
                <a16:creationId xmlns:a16="http://schemas.microsoft.com/office/drawing/2014/main" id="{235F3147-6348-5141-9CC2-88ADDA2E3343}"/>
              </a:ext>
            </a:extLst>
          </p:cNvPr>
          <p:cNvSpPr/>
          <p:nvPr/>
        </p:nvSpPr>
        <p:spPr>
          <a:xfrm>
            <a:off x="6116454" y="1532071"/>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theo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dõi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thuốc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endParaRPr lang="en-US" sz="2600" dirty="0">
              <a:solidFill>
                <a:schemeClr val="bg1">
                  <a:lumMod val="10000"/>
                </a:schemeClr>
              </a:solidFill>
              <a:latin typeface="Times New Roman" pitchFamily="18" charset="0"/>
              <a:cs typeface="Times New Roman" pitchFamily="18" charset="0"/>
            </a:endParaRPr>
          </a:p>
        </p:txBody>
      </p:sp>
      <p:sp>
        <p:nvSpPr>
          <p:cNvPr id="55" name="Right Brace 54">
            <a:extLst>
              <a:ext uri="{FF2B5EF4-FFF2-40B4-BE49-F238E27FC236}">
                <a16:creationId xmlns:a16="http://schemas.microsoft.com/office/drawing/2014/main" id="{A9F3A498-9AFF-8348-BE05-DEC0F8D17621}"/>
              </a:ext>
            </a:extLst>
          </p:cNvPr>
          <p:cNvSpPr/>
          <p:nvPr/>
        </p:nvSpPr>
        <p:spPr>
          <a:xfrm rot="5400000">
            <a:off x="4447870" y="983990"/>
            <a:ext cx="489857" cy="5738371"/>
          </a:xfrm>
          <a:prstGeom prst="rightBrace">
            <a:avLst>
              <a:gd name="adj1" fmla="val 0"/>
              <a:gd name="adj2" fmla="val 50000"/>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6" name="Rectangle 55">
            <a:extLst>
              <a:ext uri="{FF2B5EF4-FFF2-40B4-BE49-F238E27FC236}">
                <a16:creationId xmlns:a16="http://schemas.microsoft.com/office/drawing/2014/main" id="{73C19E91-4AF0-7B4A-977D-3F65833B78F8}"/>
              </a:ext>
            </a:extLst>
          </p:cNvPr>
          <p:cNvSpPr/>
          <p:nvPr/>
        </p:nvSpPr>
        <p:spPr>
          <a:xfrm>
            <a:off x="2862529" y="4079960"/>
            <a:ext cx="3912839" cy="937889"/>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Tò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coi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thường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khó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chịu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về</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sp>
        <p:nvSpPr>
          <p:cNvPr id="57" name="Google Shape;741;p41">
            <a:extLst>
              <a:ext uri="{FF2B5EF4-FFF2-40B4-BE49-F238E27FC236}">
                <a16:creationId xmlns:a16="http://schemas.microsoft.com/office/drawing/2014/main" id="{776F3996-98B2-A04A-9761-1D0377003FF9}"/>
              </a:ext>
            </a:extLst>
          </p:cNvPr>
          <p:cNvSpPr txBox="1">
            <a:spLocks noGrp="1"/>
          </p:cNvSpPr>
          <p:nvPr>
            <p:ph type="title"/>
          </p:nvPr>
        </p:nvSpPr>
        <p:spPr>
          <a:xfrm>
            <a:off x="847468" y="114115"/>
            <a:ext cx="7449064"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bg2">
                    <a:lumMod val="50000"/>
                  </a:schemeClr>
                </a:solidFill>
                <a:latin typeface="#9Slide05 SVNShintia Script" panose="02000804000000020003" pitchFamily="2" charset="0"/>
              </a:rPr>
              <a:t>a. </a:t>
            </a:r>
            <a:r>
              <a:rPr lang="en" sz="3200" dirty="0" err="1">
                <a:solidFill>
                  <a:schemeClr val="bg2">
                    <a:lumMod val="50000"/>
                  </a:schemeClr>
                </a:solidFill>
                <a:latin typeface="#9Slide05 SVNShintia Script" panose="02000804000000020003" pitchFamily="2" charset="0"/>
              </a:rPr>
              <a:t>Trong</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cuộc</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sống</a:t>
            </a:r>
            <a:r>
              <a:rPr lang="en" sz="3200" dirty="0">
                <a:solidFill>
                  <a:schemeClr val="bg2">
                    <a:lumMod val="50000"/>
                  </a:schemeClr>
                </a:solidFill>
                <a:latin typeface="#9Slide05 SVNShintia Script" panose="02000804000000020003" pitchFamily="2" charset="0"/>
              </a:rPr>
              <a:t> h</a:t>
            </a:r>
            <a:r>
              <a:rPr lang="en-US" sz="3200" dirty="0" err="1">
                <a:solidFill>
                  <a:schemeClr val="bg2">
                    <a:lumMod val="50000"/>
                  </a:schemeClr>
                </a:solidFill>
                <a:latin typeface="#9Slide05 SVNShintia Script" panose="02000804000000020003" pitchFamily="2" charset="0"/>
              </a:rPr>
              <a:t>à</a:t>
            </a:r>
            <a:r>
              <a:rPr lang="en" sz="3200" dirty="0">
                <a:solidFill>
                  <a:schemeClr val="bg2">
                    <a:lumMod val="50000"/>
                  </a:schemeClr>
                </a:solidFill>
                <a:latin typeface="#9Slide05 SVNShintia Script" panose="02000804000000020003" pitchFamily="2" charset="0"/>
              </a:rPr>
              <a:t>ng </a:t>
            </a:r>
            <a:r>
              <a:rPr lang="en" sz="3200" dirty="0" err="1">
                <a:solidFill>
                  <a:schemeClr val="bg2">
                    <a:lumMod val="50000"/>
                  </a:schemeClr>
                </a:solidFill>
                <a:latin typeface="#9Slide05 SVNShintia Script" panose="02000804000000020003" pitchFamily="2" charset="0"/>
              </a:rPr>
              <a:t>ngày</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với</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em</a:t>
            </a:r>
            <a:endParaRPr sz="3200" dirty="0">
              <a:solidFill>
                <a:schemeClr val="bg2">
                  <a:lumMod val="50000"/>
                </a:schemeClr>
              </a:solidFill>
              <a:latin typeface="#9Slide05 SVNShintia Script" panose="02000804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ssolve">
                                      <p:cBhvr>
                                        <p:cTn id="20" dur="500"/>
                                        <p:tgtEl>
                                          <p:spTgt spid="5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heckerboard(across)">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542619" y="332622"/>
            <a:ext cx="4118351" cy="9859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mọi người</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Chú</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Tiến</a:t>
            </a:r>
            <a:r>
              <a:rPr lang="en-US" sz="2600" dirty="0">
                <a:solidFill>
                  <a:schemeClr val="bg1">
                    <a:lumMod val="10000"/>
                  </a:schemeClr>
                </a:solidFill>
                <a:latin typeface="Times New Roman" pitchFamily="18" charset="0"/>
                <a:cs typeface="Times New Roman" pitchFamily="18" charset="0"/>
              </a:rPr>
              <a:t> Lê:</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mặt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rạng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rỡ</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rằng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là</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thiên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tài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hội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hoạ</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a:endCxn id="23" idx="1"/>
          </p:cNvCxnSpPr>
          <p:nvPr/>
        </p:nvCxnSpPr>
        <p:spPr>
          <a:xfrm>
            <a:off x="1759614" y="3171899"/>
            <a:ext cx="632320" cy="2781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391934" y="284848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Bố</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ngây</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người</a:t>
            </a:r>
            <a:r>
              <a:rPr lang="en-US" sz="2600" i="1" dirty="0">
                <a:solidFill>
                  <a:schemeClr val="bg1">
                    <a:lumMod val="10000"/>
                  </a:schemeClr>
                </a:solidFill>
                <a:latin typeface="Times New Roman" pitchFamily="18" charset="0"/>
                <a:cs typeface="Times New Roman" pitchFamily="18" charset="0"/>
              </a:rPr>
              <a:t> ra </a:t>
            </a:r>
            <a:r>
              <a:rPr lang="en-US" sz="2600" i="1" dirty="0" err="1">
                <a:solidFill>
                  <a:schemeClr val="bg1">
                    <a:lumMod val="10000"/>
                  </a:schemeClr>
                </a:solidFill>
                <a:latin typeface="Times New Roman" pitchFamily="18" charset="0"/>
                <a:cs typeface="Times New Roman" pitchFamily="18" charset="0"/>
              </a:rPr>
              <a:t>như</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tin </a:t>
            </a:r>
            <a:r>
              <a:rPr lang="en-US" sz="2600" i="1" dirty="0" err="1">
                <a:solidFill>
                  <a:schemeClr val="bg1">
                    <a:lumMod val="10000"/>
                  </a:schemeClr>
                </a:solidFill>
                <a:latin typeface="Times New Roman" pitchFamily="18" charset="0"/>
                <a:cs typeface="Times New Roman" pitchFamily="18" charset="0"/>
              </a:rPr>
              <a:t>vào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mắt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mình</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ôm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thốc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lên</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2FE0E3F5-EDC5-0C45-856B-9137228EF8E3}"/>
              </a:ext>
            </a:extLst>
          </p:cNvPr>
          <p:cNvCxnSpPr>
            <a:cxnSpLocks/>
          </p:cNvCxnSpPr>
          <p:nvPr/>
        </p:nvCxnSpPr>
        <p:spPr>
          <a:xfrm>
            <a:off x="1759614" y="3171899"/>
            <a:ext cx="659052" cy="14490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405300" y="4265089"/>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Mẹ</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xúc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động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2" y="1807415"/>
            <a:ext cx="1531014" cy="2865368"/>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Ngạc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xúc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động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hãnh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diện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hào</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5"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489712" y="315395"/>
            <a:ext cx="4158449" cy="7946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a:solidFill>
            <a:srgbClr val="FCF4F6"/>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người anh</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ngồi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bàn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học</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chỉ</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muốn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gục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khóc</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p:cNvCxnSpPr>
          <p:nvPr/>
        </p:nvCxnSpPr>
        <p:spPr>
          <a:xfrm>
            <a:off x="1759614" y="3171899"/>
            <a:ext cx="685784" cy="68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445398" y="2753442"/>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thấy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ở</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tài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năng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gì</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2FE0E3F5-EDC5-0C45-856B-9137228EF8E3}"/>
              </a:ext>
            </a:extLst>
          </p:cNvPr>
          <p:cNvCxnSpPr>
            <a:cxnSpLocks/>
          </p:cNvCxnSpPr>
          <p:nvPr/>
        </p:nvCxnSpPr>
        <p:spPr>
          <a:xfrm>
            <a:off x="1759614" y="3171899"/>
            <a:ext cx="670298" cy="7845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437655" y="372538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chịu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gắt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gỏng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2" y="1807415"/>
            <a:ext cx="1531014" cy="286536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ái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mặc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cảm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phần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đố</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kị</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với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người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id="{52C2DF73-8DD6-104B-8C90-B34C7AB438AA}"/>
              </a:ext>
            </a:extLst>
          </p:cNvPr>
          <p:cNvCxnSpPr>
            <a:cxnSpLocks/>
            <a:stCxn id="6" idx="3"/>
          </p:cNvCxnSpPr>
          <p:nvPr/>
        </p:nvCxnSpPr>
        <p:spPr>
          <a:xfrm>
            <a:off x="1759614" y="3171899"/>
            <a:ext cx="678041" cy="13323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600CCFA-D924-9C49-94CC-8CD9F8133F8F}"/>
              </a:ext>
            </a:extLst>
          </p:cNvPr>
          <p:cNvSpPr/>
          <p:nvPr/>
        </p:nvSpPr>
        <p:spPr>
          <a:xfrm>
            <a:off x="2445398" y="427317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như</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trước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nữa</a:t>
            </a:r>
            <a:endParaRPr lang="en-US" sz="2600" dirty="0">
              <a:solidFill>
                <a:schemeClr val="bg1">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19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3"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sau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grpSp>
        <p:nvGrpSpPr>
          <p:cNvPr id="4" name="Google Shape;8356;p81">
            <a:extLst>
              <a:ext uri="{FF2B5EF4-FFF2-40B4-BE49-F238E27FC236}">
                <a16:creationId xmlns:a16="http://schemas.microsoft.com/office/drawing/2014/main" id="{E6AF575F-84E7-994D-ABC8-0260799682F2}"/>
              </a:ext>
            </a:extLst>
          </p:cNvPr>
          <p:cNvGrpSpPr/>
          <p:nvPr/>
        </p:nvGrpSpPr>
        <p:grpSpPr>
          <a:xfrm rot="18336973">
            <a:off x="7488050" y="532751"/>
            <a:ext cx="760883" cy="865063"/>
            <a:chOff x="-20945825" y="3692175"/>
            <a:chExt cx="304050" cy="303850"/>
          </a:xfrm>
          <a:solidFill>
            <a:srgbClr val="FFFF00"/>
          </a:solidFill>
        </p:grpSpPr>
        <p:sp>
          <p:nvSpPr>
            <p:cNvPr id="5" name="Google Shape;8357;p81">
              <a:extLst>
                <a:ext uri="{FF2B5EF4-FFF2-40B4-BE49-F238E27FC236}">
                  <a16:creationId xmlns:a16="http://schemas.microsoft.com/office/drawing/2014/main" id="{B6048733-AC6E-584A-821E-45630C3AA3EE}"/>
                </a:ext>
              </a:extLst>
            </p:cNvPr>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358;p81">
              <a:extLst>
                <a:ext uri="{FF2B5EF4-FFF2-40B4-BE49-F238E27FC236}">
                  <a16:creationId xmlns:a16="http://schemas.microsoft.com/office/drawing/2014/main" id="{97F0CCFB-0F2F-724F-B95C-1C84C7A25540}"/>
                </a:ext>
              </a:extLst>
            </p:cNvPr>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359;p81">
              <a:extLst>
                <a:ext uri="{FF2B5EF4-FFF2-40B4-BE49-F238E27FC236}">
                  <a16:creationId xmlns:a16="http://schemas.microsoft.com/office/drawing/2014/main" id="{E8B756C7-E127-2247-8EAC-5915EBDEE720}"/>
                </a:ext>
              </a:extLst>
            </p:cNvPr>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60;p81">
              <a:extLst>
                <a:ext uri="{FF2B5EF4-FFF2-40B4-BE49-F238E27FC236}">
                  <a16:creationId xmlns:a16="http://schemas.microsoft.com/office/drawing/2014/main" id="{1948FA2F-8652-474F-91A7-D19F8510C21E}"/>
                </a:ext>
              </a:extLst>
            </p:cNvPr>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91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with medium confidence">
            <a:extLst>
              <a:ext uri="{FF2B5EF4-FFF2-40B4-BE49-F238E27FC236}">
                <a16:creationId xmlns:a16="http://schemas.microsoft.com/office/drawing/2014/main" id="{E23C4847-CEF7-7D48-8618-E66B88768014}"/>
              </a:ext>
            </a:extLst>
          </p:cNvPr>
          <p:cNvPicPr>
            <a:picLocks noChangeAspect="1"/>
          </p:cNvPicPr>
          <p:nvPr/>
        </p:nvPicPr>
        <p:blipFill>
          <a:blip r:embed="rId2"/>
          <a:stretch>
            <a:fillRect/>
          </a:stretch>
        </p:blipFill>
        <p:spPr>
          <a:xfrm>
            <a:off x="2023009" y="0"/>
            <a:ext cx="5097982" cy="5143500"/>
          </a:xfrm>
          <a:prstGeom prst="rect">
            <a:avLst/>
          </a:prstGeom>
        </p:spPr>
      </p:pic>
    </p:spTree>
    <p:extLst>
      <p:ext uri="{BB962C8B-B14F-4D97-AF65-F5344CB8AC3E}">
        <p14:creationId xmlns:p14="http://schemas.microsoft.com/office/powerpoint/2010/main" val="18125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537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95" name="Rounded Rectangle 94">
            <a:extLst>
              <a:ext uri="{FF2B5EF4-FFF2-40B4-BE49-F238E27FC236}">
                <a16:creationId xmlns:a16="http://schemas.microsoft.com/office/drawing/2014/main" id="{435C016E-6733-B544-B7FA-67C8C0864BFB}"/>
              </a:ext>
            </a:extLst>
          </p:cNvPr>
          <p:cNvSpPr/>
          <p:nvPr/>
        </p:nvSpPr>
        <p:spPr>
          <a:xfrm>
            <a:off x="1072243" y="822778"/>
            <a:ext cx="2408466" cy="3047093"/>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Ngạc nhiên cao độ, không ngờ mình được em yêu quý và tôn trọng. </a:t>
            </a:r>
          </a:p>
        </p:txBody>
      </p:sp>
      <p:sp>
        <p:nvSpPr>
          <p:cNvPr id="29" name="Rounded Rectangle 28">
            <a:extLst>
              <a:ext uri="{FF2B5EF4-FFF2-40B4-BE49-F238E27FC236}">
                <a16:creationId xmlns:a16="http://schemas.microsoft.com/office/drawing/2014/main" id="{ED893053-4573-0946-A7CA-8DA080A0441F}"/>
              </a:ext>
            </a:extLst>
          </p:cNvPr>
          <p:cNvSpPr/>
          <p:nvPr/>
        </p:nvSpPr>
        <p:spPr>
          <a:xfrm>
            <a:off x="1344386" y="376462"/>
            <a:ext cx="1865457"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Ngỡ ngàng</a:t>
            </a:r>
          </a:p>
        </p:txBody>
      </p:sp>
      <p:sp>
        <p:nvSpPr>
          <p:cNvPr id="96" name="Rounded Rectangle 95">
            <a:extLst>
              <a:ext uri="{FF2B5EF4-FFF2-40B4-BE49-F238E27FC236}">
                <a16:creationId xmlns:a16="http://schemas.microsoft.com/office/drawing/2014/main" id="{25D6BEA5-CB4D-8240-A7C2-04D68E6C07C1}"/>
              </a:ext>
            </a:extLst>
          </p:cNvPr>
          <p:cNvSpPr/>
          <p:nvPr/>
        </p:nvSpPr>
        <p:spPr>
          <a:xfrm>
            <a:off x="3748767" y="865864"/>
            <a:ext cx="2408466" cy="3047093"/>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Trong mắt em, mình thật hoàn hảo và đẹp đẽ. Em gái là một tài năng hội hoạ đặc biệt</a:t>
            </a:r>
          </a:p>
        </p:txBody>
      </p:sp>
      <p:sp>
        <p:nvSpPr>
          <p:cNvPr id="97" name="Rounded Rectangle 96">
            <a:extLst>
              <a:ext uri="{FF2B5EF4-FFF2-40B4-BE49-F238E27FC236}">
                <a16:creationId xmlns:a16="http://schemas.microsoft.com/office/drawing/2014/main" id="{313D7B43-6A23-AC44-921B-B182EEA47EA8}"/>
              </a:ext>
            </a:extLst>
          </p:cNvPr>
          <p:cNvSpPr/>
          <p:nvPr/>
        </p:nvSpPr>
        <p:spPr>
          <a:xfrm>
            <a:off x="6425291" y="865864"/>
            <a:ext cx="2408466" cy="3047093"/>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“Muốn khóc quá”, nhận thấy mình trước đây quá ích kỉ, nhỏ nhen, hẹp hòi</a:t>
            </a:r>
          </a:p>
        </p:txBody>
      </p:sp>
      <p:sp>
        <p:nvSpPr>
          <p:cNvPr id="92" name="Rounded Rectangle 91">
            <a:extLst>
              <a:ext uri="{FF2B5EF4-FFF2-40B4-BE49-F238E27FC236}">
                <a16:creationId xmlns:a16="http://schemas.microsoft.com/office/drawing/2014/main" id="{81EC0F01-16AC-B945-803C-9224F1D25557}"/>
              </a:ext>
            </a:extLst>
          </p:cNvPr>
          <p:cNvSpPr/>
          <p:nvPr/>
        </p:nvSpPr>
        <p:spPr>
          <a:xfrm>
            <a:off x="4014106" y="376462"/>
            <a:ext cx="1865457"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Hãnh diện</a:t>
            </a:r>
          </a:p>
        </p:txBody>
      </p:sp>
      <p:sp>
        <p:nvSpPr>
          <p:cNvPr id="94" name="Rounded Rectangle 93">
            <a:extLst>
              <a:ext uri="{FF2B5EF4-FFF2-40B4-BE49-F238E27FC236}">
                <a16:creationId xmlns:a16="http://schemas.microsoft.com/office/drawing/2014/main" id="{EAD805E3-6BE9-8B4B-AD22-F1981D9515A6}"/>
              </a:ext>
            </a:extLst>
          </p:cNvPr>
          <p:cNvSpPr/>
          <p:nvPr/>
        </p:nvSpPr>
        <p:spPr>
          <a:xfrm>
            <a:off x="6618515" y="376462"/>
            <a:ext cx="1865457" cy="586921"/>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Tự hào</a:t>
            </a:r>
          </a:p>
        </p:txBody>
      </p:sp>
      <p:sp>
        <p:nvSpPr>
          <p:cNvPr id="31" name="Triangle 30">
            <a:extLst>
              <a:ext uri="{FF2B5EF4-FFF2-40B4-BE49-F238E27FC236}">
                <a16:creationId xmlns:a16="http://schemas.microsoft.com/office/drawing/2014/main" id="{7A9B4A21-2C36-9742-AE28-8C981EE36485}"/>
              </a:ext>
            </a:extLst>
          </p:cNvPr>
          <p:cNvSpPr/>
          <p:nvPr/>
        </p:nvSpPr>
        <p:spPr>
          <a:xfrm rot="5400000">
            <a:off x="33813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9" name="Triangle 98">
            <a:extLst>
              <a:ext uri="{FF2B5EF4-FFF2-40B4-BE49-F238E27FC236}">
                <a16:creationId xmlns:a16="http://schemas.microsoft.com/office/drawing/2014/main" id="{BCFBE7CD-95FC-D843-8724-50F2194367F0}"/>
              </a:ext>
            </a:extLst>
          </p:cNvPr>
          <p:cNvSpPr/>
          <p:nvPr/>
        </p:nvSpPr>
        <p:spPr>
          <a:xfrm rot="5400000">
            <a:off x="60415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0" name="Picture 99">
            <a:extLst>
              <a:ext uri="{FF2B5EF4-FFF2-40B4-BE49-F238E27FC236}">
                <a16:creationId xmlns:a16="http://schemas.microsoft.com/office/drawing/2014/main" id="{A8A8AF8E-AAE2-DC4D-88CB-525390CC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6" y="3530728"/>
            <a:ext cx="1819475" cy="1819475"/>
          </a:xfrm>
          <a:prstGeom prst="rect">
            <a:avLst/>
          </a:prstGeom>
        </p:spPr>
      </p:pic>
      <p:sp>
        <p:nvSpPr>
          <p:cNvPr id="101" name="Rectangle 100">
            <a:extLst>
              <a:ext uri="{FF2B5EF4-FFF2-40B4-BE49-F238E27FC236}">
                <a16:creationId xmlns:a16="http://schemas.microsoft.com/office/drawing/2014/main" id="{2E2272EC-D3C1-A749-A66C-50CAD56DCB3A}"/>
              </a:ext>
            </a:extLst>
          </p:cNvPr>
          <p:cNvSpPr/>
          <p:nvPr/>
        </p:nvSpPr>
        <p:spPr>
          <a:xfrm>
            <a:off x="1888549" y="3994150"/>
            <a:ext cx="6096121" cy="884924"/>
          </a:xfrm>
          <a:prstGeom prst="rect">
            <a:avLst/>
          </a:prstGeom>
          <a:ln/>
        </p:spPr>
        <p:style>
          <a:lnRef idx="1">
            <a:schemeClr val="accent5"/>
          </a:lnRef>
          <a:fillRef idx="3">
            <a:schemeClr val="accent5"/>
          </a:fillRef>
          <a:effectRef idx="2">
            <a:schemeClr val="accent5"/>
          </a:effectRef>
          <a:fontRef idx="minor">
            <a:schemeClr val="lt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Được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tỉnh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ra </a:t>
            </a:r>
            <a:r>
              <a:rPr lang="en-US" sz="2600" dirty="0" err="1">
                <a:solidFill>
                  <a:schemeClr val="bg1">
                    <a:lumMod val="10000"/>
                  </a:schemeClr>
                </a:solidFill>
                <a:latin typeface="Times New Roman" pitchFamily="18" charset="0"/>
                <a:cs typeface="Times New Roman" pitchFamily="18" charset="0"/>
              </a:rPr>
              <a:t>hạn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checkerboard(across)">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checkerboard(across)">
                                      <p:cBhvr>
                                        <p:cTn id="18" dur="500"/>
                                        <p:tgtEl>
                                          <p:spTgt spid="9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checkerboard(across)">
                                      <p:cBhvr>
                                        <p:cTn id="21" dur="500"/>
                                        <p:tgtEl>
                                          <p:spTgt spid="9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ssolve">
                                      <p:cBhvr>
                                        <p:cTn id="29" dur="500"/>
                                        <p:tgtEl>
                                          <p:spTgt spid="9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dissolve">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randombar(horizontal)">
                                      <p:cBhvr>
                                        <p:cTn id="37" dur="500"/>
                                        <p:tgtEl>
                                          <p:spTgt spid="10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dissolv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9" grpId="0" animBg="1"/>
      <p:bldP spid="96" grpId="0" animBg="1"/>
      <p:bldP spid="97" grpId="0" animBg="1"/>
      <p:bldP spid="92" grpId="0" animBg="1"/>
      <p:bldP spid="94" grpId="0" animBg="1"/>
      <p:bldP spid="31" grpId="0" animBg="1"/>
      <p:bldP spid="99"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LUYỆN TẬP</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874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748592CC-B2C8-CD41-9CBA-40C297A7BA9D}"/>
              </a:ext>
            </a:extLst>
          </p:cNvPr>
          <p:cNvGraphicFramePr>
            <a:graphicFrameLocks noGrp="1"/>
          </p:cNvGraphicFramePr>
          <p:nvPr>
            <p:extLst>
              <p:ext uri="{D42A27DB-BD31-4B8C-83A1-F6EECF244321}">
                <p14:modId xmlns:p14="http://schemas.microsoft.com/office/powerpoint/2010/main" val="2426548368"/>
              </p:ext>
            </p:extLst>
          </p:nvPr>
        </p:nvGraphicFramePr>
        <p:xfrm>
          <a:off x="1589310" y="147862"/>
          <a:ext cx="7277102" cy="3705681"/>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V</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Ó</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G</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Ế</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347599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Đ</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P</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U</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Ứ</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Ấ</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099992521"/>
                  </a:ext>
                </a:extLst>
              </a:tr>
            </a:tbl>
          </a:graphicData>
        </a:graphic>
      </p:graphicFrame>
      <p:graphicFrame>
        <p:nvGraphicFramePr>
          <p:cNvPr id="18" name="hàng 7">
            <a:extLst>
              <a:ext uri="{FF2B5EF4-FFF2-40B4-BE49-F238E27FC236}">
                <a16:creationId xmlns:a16="http://schemas.microsoft.com/office/drawing/2014/main" id="{B0F06B3F-C556-C240-A2C2-AA4BA1E72968}"/>
              </a:ext>
            </a:extLst>
          </p:cNvPr>
          <p:cNvGraphicFramePr>
            <a:graphicFrameLocks noGrp="1"/>
          </p:cNvGraphicFramePr>
          <p:nvPr>
            <p:extLst>
              <p:ext uri="{D42A27DB-BD31-4B8C-83A1-F6EECF244321}">
                <p14:modId xmlns:p14="http://schemas.microsoft.com/office/powerpoint/2010/main" val="3965767316"/>
              </p:ext>
            </p:extLst>
          </p:nvPr>
        </p:nvGraphicFramePr>
        <p:xfrm>
          <a:off x="1589310" y="3325288"/>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4099992521"/>
                  </a:ext>
                </a:extLst>
              </a:tr>
            </a:tbl>
          </a:graphicData>
        </a:graphic>
      </p:graphicFrame>
      <p:graphicFrame>
        <p:nvGraphicFramePr>
          <p:cNvPr id="19" name="hàng 1">
            <a:extLst>
              <a:ext uri="{FF2B5EF4-FFF2-40B4-BE49-F238E27FC236}">
                <a16:creationId xmlns:a16="http://schemas.microsoft.com/office/drawing/2014/main" id="{437E6053-FC54-2B49-86FB-3D2B51D117A6}"/>
              </a:ext>
            </a:extLst>
          </p:cNvPr>
          <p:cNvGraphicFramePr>
            <a:graphicFrameLocks noGrp="1"/>
          </p:cNvGraphicFramePr>
          <p:nvPr>
            <p:extLst>
              <p:ext uri="{D42A27DB-BD31-4B8C-83A1-F6EECF244321}">
                <p14:modId xmlns:p14="http://schemas.microsoft.com/office/powerpoint/2010/main" val="526445937"/>
              </p:ext>
            </p:extLst>
          </p:nvPr>
        </p:nvGraphicFramePr>
        <p:xfrm>
          <a:off x="1589310" y="14474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bl>
          </a:graphicData>
        </a:graphic>
      </p:graphicFrame>
      <p:graphicFrame>
        <p:nvGraphicFramePr>
          <p:cNvPr id="20" name="hàng 2">
            <a:extLst>
              <a:ext uri="{FF2B5EF4-FFF2-40B4-BE49-F238E27FC236}">
                <a16:creationId xmlns:a16="http://schemas.microsoft.com/office/drawing/2014/main" id="{2D9ADA3E-1D4F-554F-8A4D-02DD51549ED0}"/>
              </a:ext>
            </a:extLst>
          </p:cNvPr>
          <p:cNvGraphicFramePr>
            <a:graphicFrameLocks noGrp="1"/>
          </p:cNvGraphicFramePr>
          <p:nvPr>
            <p:extLst>
              <p:ext uri="{D42A27DB-BD31-4B8C-83A1-F6EECF244321}">
                <p14:modId xmlns:p14="http://schemas.microsoft.com/office/powerpoint/2010/main" val="3600381179"/>
              </p:ext>
            </p:extLst>
          </p:nvPr>
        </p:nvGraphicFramePr>
        <p:xfrm>
          <a:off x="1585456" y="68801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bl>
          </a:graphicData>
        </a:graphic>
      </p:graphicFrame>
      <p:graphicFrame>
        <p:nvGraphicFramePr>
          <p:cNvPr id="21" name="hàng 3">
            <a:extLst>
              <a:ext uri="{FF2B5EF4-FFF2-40B4-BE49-F238E27FC236}">
                <a16:creationId xmlns:a16="http://schemas.microsoft.com/office/drawing/2014/main" id="{6C9C4B27-CF63-5247-888F-0FF42BBDB7C5}"/>
              </a:ext>
            </a:extLst>
          </p:cNvPr>
          <p:cNvGraphicFramePr>
            <a:graphicFrameLocks noGrp="1"/>
          </p:cNvGraphicFramePr>
          <p:nvPr>
            <p:extLst>
              <p:ext uri="{D42A27DB-BD31-4B8C-83A1-F6EECF244321}">
                <p14:modId xmlns:p14="http://schemas.microsoft.com/office/powerpoint/2010/main" val="4271736650"/>
              </p:ext>
            </p:extLst>
          </p:nvPr>
        </p:nvGraphicFramePr>
        <p:xfrm>
          <a:off x="1585456" y="1217400"/>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834759967"/>
                  </a:ext>
                </a:extLst>
              </a:tr>
            </a:tbl>
          </a:graphicData>
        </a:graphic>
      </p:graphicFrame>
      <p:graphicFrame>
        <p:nvGraphicFramePr>
          <p:cNvPr id="22" name="hàng 4">
            <a:extLst>
              <a:ext uri="{FF2B5EF4-FFF2-40B4-BE49-F238E27FC236}">
                <a16:creationId xmlns:a16="http://schemas.microsoft.com/office/drawing/2014/main" id="{3F50092F-FB08-9347-B111-EEFAFDE182E2}"/>
              </a:ext>
            </a:extLst>
          </p:cNvPr>
          <p:cNvGraphicFramePr>
            <a:graphicFrameLocks noGrp="1"/>
          </p:cNvGraphicFramePr>
          <p:nvPr>
            <p:extLst>
              <p:ext uri="{D42A27DB-BD31-4B8C-83A1-F6EECF244321}">
                <p14:modId xmlns:p14="http://schemas.microsoft.com/office/powerpoint/2010/main" val="2373121077"/>
              </p:ext>
            </p:extLst>
          </p:nvPr>
        </p:nvGraphicFramePr>
        <p:xfrm>
          <a:off x="1581602" y="175160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bl>
          </a:graphicData>
        </a:graphic>
      </p:graphicFrame>
      <p:graphicFrame>
        <p:nvGraphicFramePr>
          <p:cNvPr id="23" name="hàng 5">
            <a:extLst>
              <a:ext uri="{FF2B5EF4-FFF2-40B4-BE49-F238E27FC236}">
                <a16:creationId xmlns:a16="http://schemas.microsoft.com/office/drawing/2014/main" id="{844A8C81-B0DC-1347-A12D-B984D9E47D19}"/>
              </a:ext>
            </a:extLst>
          </p:cNvPr>
          <p:cNvGraphicFramePr>
            <a:graphicFrameLocks noGrp="1"/>
          </p:cNvGraphicFramePr>
          <p:nvPr>
            <p:extLst>
              <p:ext uri="{D42A27DB-BD31-4B8C-83A1-F6EECF244321}">
                <p14:modId xmlns:p14="http://schemas.microsoft.com/office/powerpoint/2010/main" val="276248957"/>
              </p:ext>
            </p:extLst>
          </p:nvPr>
        </p:nvGraphicFramePr>
        <p:xfrm>
          <a:off x="1589310" y="227375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bl>
          </a:graphicData>
        </a:graphic>
      </p:graphicFrame>
      <p:graphicFrame>
        <p:nvGraphicFramePr>
          <p:cNvPr id="24" name="hàng 6">
            <a:extLst>
              <a:ext uri="{FF2B5EF4-FFF2-40B4-BE49-F238E27FC236}">
                <a16:creationId xmlns:a16="http://schemas.microsoft.com/office/drawing/2014/main" id="{321A3518-5694-D14D-8805-4E818D929141}"/>
              </a:ext>
            </a:extLst>
          </p:cNvPr>
          <p:cNvGraphicFramePr>
            <a:graphicFrameLocks noGrp="1"/>
          </p:cNvGraphicFramePr>
          <p:nvPr>
            <p:extLst>
              <p:ext uri="{D42A27DB-BD31-4B8C-83A1-F6EECF244321}">
                <p14:modId xmlns:p14="http://schemas.microsoft.com/office/powerpoint/2010/main" val="2845268665"/>
              </p:ext>
            </p:extLst>
          </p:nvPr>
        </p:nvGraphicFramePr>
        <p:xfrm>
          <a:off x="1589310" y="2810371"/>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bl>
          </a:graphicData>
        </a:graphic>
      </p:graphicFrame>
      <p:grpSp>
        <p:nvGrpSpPr>
          <p:cNvPr id="14" name="ô 1">
            <a:extLst>
              <a:ext uri="{FF2B5EF4-FFF2-40B4-BE49-F238E27FC236}">
                <a16:creationId xmlns:a16="http://schemas.microsoft.com/office/drawing/2014/main" id="{8DFC9445-4D97-0E4C-A48F-06E4E646E844}"/>
              </a:ext>
            </a:extLst>
          </p:cNvPr>
          <p:cNvGrpSpPr/>
          <p:nvPr/>
        </p:nvGrpSpPr>
        <p:grpSpPr>
          <a:xfrm>
            <a:off x="763325" y="83440"/>
            <a:ext cx="591048" cy="658226"/>
            <a:chOff x="763325" y="83440"/>
            <a:chExt cx="591048" cy="658226"/>
          </a:xfrm>
        </p:grpSpPr>
        <p:pic>
          <p:nvPicPr>
            <p:cNvPr id="25" name="图片 19">
              <a:extLst>
                <a:ext uri="{FF2B5EF4-FFF2-40B4-BE49-F238E27FC236}">
                  <a16:creationId xmlns:a16="http://schemas.microsoft.com/office/drawing/2014/main" id="{18B2962B-E1C0-714F-A229-FF5B932C91B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13" name="TextBox 12">
              <a:extLst>
                <a:ext uri="{FF2B5EF4-FFF2-40B4-BE49-F238E27FC236}">
                  <a16:creationId xmlns:a16="http://schemas.microsoft.com/office/drawing/2014/main" id="{89EAE23E-0F5C-EA42-AF22-80F26EDB4CA2}"/>
                </a:ext>
              </a:extLst>
            </p:cNvPr>
            <p:cNvSpPr txBox="1"/>
            <p:nvPr/>
          </p:nvSpPr>
          <p:spPr>
            <a:xfrm>
              <a:off x="881799" y="212498"/>
              <a:ext cx="393362" cy="400110"/>
            </a:xfrm>
            <a:prstGeom prst="rect">
              <a:avLst/>
            </a:prstGeom>
            <a:noFill/>
          </p:spPr>
          <p:txBody>
            <a:bodyPr wrap="square" rtlCol="0">
              <a:spAutoFit/>
            </a:bodyPr>
            <a:lstStyle/>
            <a:p>
              <a:r>
                <a:rPr lang="en-VN" sz="2000" b="1" dirty="0"/>
                <a:t>1</a:t>
              </a:r>
            </a:p>
          </p:txBody>
        </p:sp>
      </p:grpSp>
      <p:grpSp>
        <p:nvGrpSpPr>
          <p:cNvPr id="28" name="ô 2">
            <a:extLst>
              <a:ext uri="{FF2B5EF4-FFF2-40B4-BE49-F238E27FC236}">
                <a16:creationId xmlns:a16="http://schemas.microsoft.com/office/drawing/2014/main" id="{AEC5EDB1-51D7-4D4C-8536-96088C957181}"/>
              </a:ext>
            </a:extLst>
          </p:cNvPr>
          <p:cNvGrpSpPr/>
          <p:nvPr/>
        </p:nvGrpSpPr>
        <p:grpSpPr>
          <a:xfrm>
            <a:off x="763325" y="613038"/>
            <a:ext cx="591048" cy="658226"/>
            <a:chOff x="763325" y="83440"/>
            <a:chExt cx="591048" cy="658226"/>
          </a:xfrm>
        </p:grpSpPr>
        <p:pic>
          <p:nvPicPr>
            <p:cNvPr id="29" name="图片 19">
              <a:extLst>
                <a:ext uri="{FF2B5EF4-FFF2-40B4-BE49-F238E27FC236}">
                  <a16:creationId xmlns:a16="http://schemas.microsoft.com/office/drawing/2014/main" id="{0431C144-0C1D-6C4D-A8C2-A232F7AAE551}"/>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0" name="TextBox 29">
              <a:extLst>
                <a:ext uri="{FF2B5EF4-FFF2-40B4-BE49-F238E27FC236}">
                  <a16:creationId xmlns:a16="http://schemas.microsoft.com/office/drawing/2014/main" id="{0A5BF571-1E91-5342-9DCB-DD6614A8E455}"/>
                </a:ext>
              </a:extLst>
            </p:cNvPr>
            <p:cNvSpPr txBox="1"/>
            <p:nvPr/>
          </p:nvSpPr>
          <p:spPr>
            <a:xfrm>
              <a:off x="881799" y="212498"/>
              <a:ext cx="393362" cy="400110"/>
            </a:xfrm>
            <a:prstGeom prst="rect">
              <a:avLst/>
            </a:prstGeom>
            <a:noFill/>
          </p:spPr>
          <p:txBody>
            <a:bodyPr wrap="square" rtlCol="0">
              <a:spAutoFit/>
            </a:bodyPr>
            <a:lstStyle/>
            <a:p>
              <a:r>
                <a:rPr lang="en-VN" sz="2000" b="1" dirty="0"/>
                <a:t>2</a:t>
              </a:r>
            </a:p>
          </p:txBody>
        </p:sp>
      </p:grpSp>
      <p:grpSp>
        <p:nvGrpSpPr>
          <p:cNvPr id="31" name="ô 3">
            <a:extLst>
              <a:ext uri="{FF2B5EF4-FFF2-40B4-BE49-F238E27FC236}">
                <a16:creationId xmlns:a16="http://schemas.microsoft.com/office/drawing/2014/main" id="{134338E5-53FD-4849-BDEE-00F9C62033D0}"/>
              </a:ext>
            </a:extLst>
          </p:cNvPr>
          <p:cNvGrpSpPr/>
          <p:nvPr/>
        </p:nvGrpSpPr>
        <p:grpSpPr>
          <a:xfrm>
            <a:off x="765181" y="1142206"/>
            <a:ext cx="591048" cy="658226"/>
            <a:chOff x="763325" y="83440"/>
            <a:chExt cx="591048" cy="658226"/>
          </a:xfrm>
        </p:grpSpPr>
        <p:pic>
          <p:nvPicPr>
            <p:cNvPr id="32" name="图片 19">
              <a:extLst>
                <a:ext uri="{FF2B5EF4-FFF2-40B4-BE49-F238E27FC236}">
                  <a16:creationId xmlns:a16="http://schemas.microsoft.com/office/drawing/2014/main" id="{E785F99D-CF3C-BC41-A83C-90B976CCB37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3" name="TextBox 32">
              <a:extLst>
                <a:ext uri="{FF2B5EF4-FFF2-40B4-BE49-F238E27FC236}">
                  <a16:creationId xmlns:a16="http://schemas.microsoft.com/office/drawing/2014/main" id="{7EB0ED57-4626-BB4A-B360-7350891DDFDF}"/>
                </a:ext>
              </a:extLst>
            </p:cNvPr>
            <p:cNvSpPr txBox="1"/>
            <p:nvPr/>
          </p:nvSpPr>
          <p:spPr>
            <a:xfrm>
              <a:off x="881799" y="212498"/>
              <a:ext cx="393362" cy="400110"/>
            </a:xfrm>
            <a:prstGeom prst="rect">
              <a:avLst/>
            </a:prstGeom>
            <a:noFill/>
          </p:spPr>
          <p:txBody>
            <a:bodyPr wrap="square" rtlCol="0">
              <a:spAutoFit/>
            </a:bodyPr>
            <a:lstStyle/>
            <a:p>
              <a:r>
                <a:rPr lang="en-VN" sz="2000" b="1" dirty="0"/>
                <a:t>3</a:t>
              </a:r>
            </a:p>
          </p:txBody>
        </p:sp>
      </p:grpSp>
      <p:grpSp>
        <p:nvGrpSpPr>
          <p:cNvPr id="34" name="ô 4">
            <a:extLst>
              <a:ext uri="{FF2B5EF4-FFF2-40B4-BE49-F238E27FC236}">
                <a16:creationId xmlns:a16="http://schemas.microsoft.com/office/drawing/2014/main" id="{14471E5E-84AB-3949-A3E0-8D7EF2C08395}"/>
              </a:ext>
            </a:extLst>
          </p:cNvPr>
          <p:cNvGrpSpPr/>
          <p:nvPr/>
        </p:nvGrpSpPr>
        <p:grpSpPr>
          <a:xfrm>
            <a:off x="766772" y="1671589"/>
            <a:ext cx="591048" cy="658226"/>
            <a:chOff x="763325" y="83440"/>
            <a:chExt cx="591048" cy="658226"/>
          </a:xfrm>
        </p:grpSpPr>
        <p:pic>
          <p:nvPicPr>
            <p:cNvPr id="35" name="图片 19">
              <a:extLst>
                <a:ext uri="{FF2B5EF4-FFF2-40B4-BE49-F238E27FC236}">
                  <a16:creationId xmlns:a16="http://schemas.microsoft.com/office/drawing/2014/main" id="{C8D3CC37-0DA7-2F4B-AFF6-FC72074C019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6" name="TextBox 35">
              <a:extLst>
                <a:ext uri="{FF2B5EF4-FFF2-40B4-BE49-F238E27FC236}">
                  <a16:creationId xmlns:a16="http://schemas.microsoft.com/office/drawing/2014/main" id="{09209FAD-E033-4B4C-A8A4-1063131F219E}"/>
                </a:ext>
              </a:extLst>
            </p:cNvPr>
            <p:cNvSpPr txBox="1"/>
            <p:nvPr/>
          </p:nvSpPr>
          <p:spPr>
            <a:xfrm>
              <a:off x="881799" y="212498"/>
              <a:ext cx="393362" cy="400110"/>
            </a:xfrm>
            <a:prstGeom prst="rect">
              <a:avLst/>
            </a:prstGeom>
            <a:noFill/>
          </p:spPr>
          <p:txBody>
            <a:bodyPr wrap="square" rtlCol="0">
              <a:spAutoFit/>
            </a:bodyPr>
            <a:lstStyle/>
            <a:p>
              <a:r>
                <a:rPr lang="en-VN" sz="2000" b="1" dirty="0"/>
                <a:t>4</a:t>
              </a:r>
            </a:p>
          </p:txBody>
        </p:sp>
      </p:grpSp>
      <p:grpSp>
        <p:nvGrpSpPr>
          <p:cNvPr id="37" name="ô 5">
            <a:extLst>
              <a:ext uri="{FF2B5EF4-FFF2-40B4-BE49-F238E27FC236}">
                <a16:creationId xmlns:a16="http://schemas.microsoft.com/office/drawing/2014/main" id="{79BDD4D1-81A5-CA48-AFCF-FCD8EFAD296D}"/>
              </a:ext>
            </a:extLst>
          </p:cNvPr>
          <p:cNvGrpSpPr/>
          <p:nvPr/>
        </p:nvGrpSpPr>
        <p:grpSpPr>
          <a:xfrm>
            <a:off x="770626" y="2210093"/>
            <a:ext cx="591048" cy="658226"/>
            <a:chOff x="763325" y="83440"/>
            <a:chExt cx="591048" cy="658226"/>
          </a:xfrm>
        </p:grpSpPr>
        <p:pic>
          <p:nvPicPr>
            <p:cNvPr id="38" name="图片 19">
              <a:extLst>
                <a:ext uri="{FF2B5EF4-FFF2-40B4-BE49-F238E27FC236}">
                  <a16:creationId xmlns:a16="http://schemas.microsoft.com/office/drawing/2014/main" id="{8B4AF2B7-9FDC-BE4B-92D3-8062E8E06382}"/>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9" name="TextBox 38">
              <a:extLst>
                <a:ext uri="{FF2B5EF4-FFF2-40B4-BE49-F238E27FC236}">
                  <a16:creationId xmlns:a16="http://schemas.microsoft.com/office/drawing/2014/main" id="{25B8EE97-73E0-F643-8D7B-C2A6B1DBC5FB}"/>
                </a:ext>
              </a:extLst>
            </p:cNvPr>
            <p:cNvSpPr txBox="1"/>
            <p:nvPr/>
          </p:nvSpPr>
          <p:spPr>
            <a:xfrm>
              <a:off x="881799" y="212498"/>
              <a:ext cx="393362" cy="400110"/>
            </a:xfrm>
            <a:prstGeom prst="rect">
              <a:avLst/>
            </a:prstGeom>
            <a:noFill/>
          </p:spPr>
          <p:txBody>
            <a:bodyPr wrap="square" rtlCol="0">
              <a:spAutoFit/>
            </a:bodyPr>
            <a:lstStyle/>
            <a:p>
              <a:r>
                <a:rPr lang="en-VN" sz="2000" b="1" dirty="0"/>
                <a:t>5</a:t>
              </a:r>
            </a:p>
          </p:txBody>
        </p:sp>
      </p:grpSp>
      <p:grpSp>
        <p:nvGrpSpPr>
          <p:cNvPr id="40" name="ô 6">
            <a:extLst>
              <a:ext uri="{FF2B5EF4-FFF2-40B4-BE49-F238E27FC236}">
                <a16:creationId xmlns:a16="http://schemas.microsoft.com/office/drawing/2014/main" id="{764B3FF7-E86B-8745-B017-45049C2F3112}"/>
              </a:ext>
            </a:extLst>
          </p:cNvPr>
          <p:cNvGrpSpPr/>
          <p:nvPr/>
        </p:nvGrpSpPr>
        <p:grpSpPr>
          <a:xfrm>
            <a:off x="782956" y="2752076"/>
            <a:ext cx="591048" cy="658226"/>
            <a:chOff x="763325" y="83440"/>
            <a:chExt cx="591048" cy="658226"/>
          </a:xfrm>
        </p:grpSpPr>
        <p:pic>
          <p:nvPicPr>
            <p:cNvPr id="41" name="图片 19">
              <a:extLst>
                <a:ext uri="{FF2B5EF4-FFF2-40B4-BE49-F238E27FC236}">
                  <a16:creationId xmlns:a16="http://schemas.microsoft.com/office/drawing/2014/main" id="{DF31E81B-FBA9-D649-B091-05FD4C111FA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2" name="TextBox 41">
              <a:extLst>
                <a:ext uri="{FF2B5EF4-FFF2-40B4-BE49-F238E27FC236}">
                  <a16:creationId xmlns:a16="http://schemas.microsoft.com/office/drawing/2014/main" id="{99092F7D-9077-A649-90FA-EB92B0414CCA}"/>
                </a:ext>
              </a:extLst>
            </p:cNvPr>
            <p:cNvSpPr txBox="1"/>
            <p:nvPr/>
          </p:nvSpPr>
          <p:spPr>
            <a:xfrm>
              <a:off x="881799" y="212498"/>
              <a:ext cx="393362" cy="400110"/>
            </a:xfrm>
            <a:prstGeom prst="rect">
              <a:avLst/>
            </a:prstGeom>
            <a:noFill/>
          </p:spPr>
          <p:txBody>
            <a:bodyPr wrap="square" rtlCol="0">
              <a:spAutoFit/>
            </a:bodyPr>
            <a:lstStyle/>
            <a:p>
              <a:r>
                <a:rPr lang="en-VN" sz="2000" b="1" dirty="0"/>
                <a:t>6</a:t>
              </a:r>
            </a:p>
          </p:txBody>
        </p:sp>
      </p:grpSp>
      <p:grpSp>
        <p:nvGrpSpPr>
          <p:cNvPr id="43" name="ô 7">
            <a:extLst>
              <a:ext uri="{FF2B5EF4-FFF2-40B4-BE49-F238E27FC236}">
                <a16:creationId xmlns:a16="http://schemas.microsoft.com/office/drawing/2014/main" id="{6FDAFB82-D062-B44A-A70E-E16BBBAE36AC}"/>
              </a:ext>
            </a:extLst>
          </p:cNvPr>
          <p:cNvGrpSpPr/>
          <p:nvPr/>
        </p:nvGrpSpPr>
        <p:grpSpPr>
          <a:xfrm>
            <a:off x="770626" y="3255799"/>
            <a:ext cx="591048" cy="658226"/>
            <a:chOff x="763325" y="83440"/>
            <a:chExt cx="591048" cy="658226"/>
          </a:xfrm>
        </p:grpSpPr>
        <p:pic>
          <p:nvPicPr>
            <p:cNvPr id="44" name="图片 19">
              <a:extLst>
                <a:ext uri="{FF2B5EF4-FFF2-40B4-BE49-F238E27FC236}">
                  <a16:creationId xmlns:a16="http://schemas.microsoft.com/office/drawing/2014/main" id="{1D1B026E-E4A4-9245-9968-B89C4CF543C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5" name="TextBox 44">
              <a:extLst>
                <a:ext uri="{FF2B5EF4-FFF2-40B4-BE49-F238E27FC236}">
                  <a16:creationId xmlns:a16="http://schemas.microsoft.com/office/drawing/2014/main" id="{9E8DEC8C-21F0-E34E-A7A5-AD2C96FC1E66}"/>
                </a:ext>
              </a:extLst>
            </p:cNvPr>
            <p:cNvSpPr txBox="1"/>
            <p:nvPr/>
          </p:nvSpPr>
          <p:spPr>
            <a:xfrm>
              <a:off x="881799" y="212498"/>
              <a:ext cx="393362" cy="400110"/>
            </a:xfrm>
            <a:prstGeom prst="rect">
              <a:avLst/>
            </a:prstGeom>
            <a:noFill/>
          </p:spPr>
          <p:txBody>
            <a:bodyPr wrap="square" rtlCol="0">
              <a:spAutoFit/>
            </a:bodyPr>
            <a:lstStyle/>
            <a:p>
              <a:r>
                <a:rPr lang="en-VN" sz="2000" b="1" dirty="0"/>
                <a:t>7</a:t>
              </a:r>
            </a:p>
          </p:txBody>
        </p:sp>
      </p:grpSp>
      <p:sp>
        <p:nvSpPr>
          <p:cNvPr id="46" name="Rounded Rectangle 45">
            <a:extLst>
              <a:ext uri="{FF2B5EF4-FFF2-40B4-BE49-F238E27FC236}">
                <a16:creationId xmlns:a16="http://schemas.microsoft.com/office/drawing/2014/main" id="{1A78CA2C-83D5-EA49-86EF-227D1E44F705}"/>
              </a:ext>
            </a:extLst>
          </p:cNvPr>
          <p:cNvSpPr/>
          <p:nvPr/>
        </p:nvSpPr>
        <p:spPr>
          <a:xfrm>
            <a:off x="1069204" y="398772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Đây là một bài thơ ca ngợi tình mẫu tử?</a:t>
            </a:r>
          </a:p>
        </p:txBody>
      </p:sp>
      <p:sp>
        <p:nvSpPr>
          <p:cNvPr id="47" name="Rounded Rectangle 46">
            <a:extLst>
              <a:ext uri="{FF2B5EF4-FFF2-40B4-BE49-F238E27FC236}">
                <a16:creationId xmlns:a16="http://schemas.microsoft.com/office/drawing/2014/main" id="{65FDB16D-E018-F146-8169-05E5B4A838EF}"/>
              </a:ext>
            </a:extLst>
          </p:cNvPr>
          <p:cNvSpPr/>
          <p:nvPr/>
        </p:nvSpPr>
        <p:spPr>
          <a:xfrm>
            <a:off x="1066150" y="399083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Tên nhân vật hoạ sĩ đã phát hiện ra tài năng của bé Mèo?</a:t>
            </a:r>
          </a:p>
        </p:txBody>
      </p:sp>
      <p:sp>
        <p:nvSpPr>
          <p:cNvPr id="48" name="Rounded Rectangle 47">
            <a:extLst>
              <a:ext uri="{FF2B5EF4-FFF2-40B4-BE49-F238E27FC236}">
                <a16:creationId xmlns:a16="http://schemas.microsoft.com/office/drawing/2014/main" id="{8BFC66DA-3137-B048-8704-E6FCCB263594}"/>
              </a:ext>
            </a:extLst>
          </p:cNvPr>
          <p:cNvSpPr/>
          <p:nvPr/>
        </p:nvSpPr>
        <p:spPr>
          <a:xfrm>
            <a:off x="1066150" y="3982601"/>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 vào câu ca dao:</a:t>
            </a:r>
            <a:r>
              <a:rPr lang="en-VN" sz="2700" i="1" dirty="0">
                <a:solidFill>
                  <a:schemeClr val="bg1">
                    <a:lumMod val="25000"/>
                  </a:schemeClr>
                </a:solidFill>
                <a:latin typeface="Times New Roman" panose="02020603050405020304" pitchFamily="18" charset="0"/>
                <a:cs typeface="Times New Roman" panose="02020603050405020304" pitchFamily="18" charset="0"/>
              </a:rPr>
              <a:t> “Anh em như thể … / Rách lành đùm bọc dở hay đỡ đần”</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ounded Rectangle 48">
            <a:extLst>
              <a:ext uri="{FF2B5EF4-FFF2-40B4-BE49-F238E27FC236}">
                <a16:creationId xmlns:a16="http://schemas.microsoft.com/office/drawing/2014/main" id="{84E760EC-3F61-9046-800E-3CAEAD179FD4}"/>
              </a:ext>
            </a:extLst>
          </p:cNvPr>
          <p:cNvSpPr/>
          <p:nvPr/>
        </p:nvSpPr>
        <p:spPr>
          <a:xfrm>
            <a:off x="1058849" y="3966662"/>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a:t>
            </a:r>
            <a:r>
              <a:rPr lang="en-VN" sz="2700" i="1" dirty="0">
                <a:solidFill>
                  <a:schemeClr val="bg1">
                    <a:lumMod val="25000"/>
                  </a:schemeClr>
                </a:solidFill>
                <a:latin typeface="Times New Roman" panose="02020603050405020304" pitchFamily="18" charset="0"/>
                <a:cs typeface="Times New Roman" panose="02020603050405020304" pitchFamily="18" charset="0"/>
              </a:rPr>
              <a:t> “Khôn ngoan … người ngoài / Gà cùng một mẹ chớ hoài đá nhau”</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0" name="Rounded Rectangle 49">
            <a:extLst>
              <a:ext uri="{FF2B5EF4-FFF2-40B4-BE49-F238E27FC236}">
                <a16:creationId xmlns:a16="http://schemas.microsoft.com/office/drawing/2014/main" id="{166CF133-80DA-9048-ABA4-189D121A905D}"/>
              </a:ext>
            </a:extLst>
          </p:cNvPr>
          <p:cNvSpPr/>
          <p:nvPr/>
        </p:nvSpPr>
        <p:spPr>
          <a:xfrm>
            <a:off x="1055795" y="395794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500" dirty="0">
                <a:solidFill>
                  <a:schemeClr val="bg1">
                    <a:lumMod val="25000"/>
                  </a:schemeClr>
                </a:solidFill>
                <a:latin typeface="Times New Roman" panose="02020603050405020304" pitchFamily="18" charset="0"/>
                <a:cs typeface="Times New Roman" panose="02020603050405020304" pitchFamily="18" charset="0"/>
              </a:rPr>
              <a:t>Điền từ còn thiếu vào chỗ trống:</a:t>
            </a:r>
            <a:r>
              <a:rPr lang="en-VN" sz="2500" i="1" dirty="0">
                <a:solidFill>
                  <a:schemeClr val="bg1">
                    <a:lumMod val="25000"/>
                  </a:schemeClr>
                </a:solidFill>
                <a:latin typeface="Times New Roman" panose="02020603050405020304" pitchFamily="18" charset="0"/>
                <a:cs typeface="Times New Roman" panose="02020603050405020304" pitchFamily="18" charset="0"/>
              </a:rPr>
              <a:t> “…là tài năng nổi bật, hơn hẳn mọi người, dường như là được trời phú"</a:t>
            </a:r>
            <a:endParaRPr lang="en-VN" sz="25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a16="http://schemas.microsoft.com/office/drawing/2014/main" id="{AC3B514A-78BB-AA4B-BE5B-4BDE31071E0B}"/>
              </a:ext>
            </a:extLst>
          </p:cNvPr>
          <p:cNvSpPr/>
          <p:nvPr/>
        </p:nvSpPr>
        <p:spPr>
          <a:xfrm>
            <a:off x="1060705" y="3972957"/>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Tác giả của truyện ngắn “Bức tranh của em gái tôi” là ai?</a:t>
            </a:r>
          </a:p>
        </p:txBody>
      </p:sp>
      <p:sp>
        <p:nvSpPr>
          <p:cNvPr id="52" name="Rounded Rectangle 51">
            <a:extLst>
              <a:ext uri="{FF2B5EF4-FFF2-40B4-BE49-F238E27FC236}">
                <a16:creationId xmlns:a16="http://schemas.microsoft.com/office/drawing/2014/main" id="{D3379B43-85B9-DC4E-B96E-24CFD1F2B704}"/>
              </a:ext>
            </a:extLst>
          </p:cNvPr>
          <p:cNvSpPr/>
          <p:nvPr/>
        </p:nvSpPr>
        <p:spPr>
          <a:xfrm>
            <a:off x="1062232" y="395328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Truyện ngắn “Bức tranh của em gái tôi” được kể theo ngôi thứ mấy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1" presetClass="exit" presetSubtype="1" fill="hold" grpId="1" nodeType="withEffect">
                                  <p:stCondLst>
                                    <p:cond delay="0"/>
                                  </p:stCondLst>
                                  <p:childTnLst>
                                    <p:animEffect transition="out" filter="wheel(1)">
                                      <p:cBhvr>
                                        <p:cTn id="16" dur="2000"/>
                                        <p:tgtEl>
                                          <p:spTgt spid="46"/>
                                        </p:tgtEl>
                                      </p:cBhvr>
                                    </p:animEffect>
                                    <p:set>
                                      <p:cBhvr>
                                        <p:cTn id="17" dur="1" fill="hold">
                                          <p:stCondLst>
                                            <p:cond delay="1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0" presetClass="exit" presetSubtype="0" fill="hold" grpId="1" nodeType="clickEffect">
                                  <p:stCondLst>
                                    <p:cond delay="0"/>
                                  </p:stCondLst>
                                  <p:childTnLst>
                                    <p:animEffect transition="out" filter="wedge">
                                      <p:cBhvr>
                                        <p:cTn id="28" dur="2000"/>
                                        <p:tgtEl>
                                          <p:spTgt spid="47"/>
                                        </p:tgtEl>
                                      </p:cBhvr>
                                    </p:animEffect>
                                    <p:set>
                                      <p:cBhvr>
                                        <p:cTn id="29" dur="1" fill="hold">
                                          <p:stCondLst>
                                            <p:cond delay="1999"/>
                                          </p:stCondLst>
                                        </p:cTn>
                                        <p:tgtEl>
                                          <p:spTgt spid="47"/>
                                        </p:tgtEl>
                                        <p:attrNameLst>
                                          <p:attrName>style.visibility</p:attrName>
                                        </p:attrNameLst>
                                      </p:cBhvr>
                                      <p:to>
                                        <p:strVal val="hidden"/>
                                      </p:to>
                                    </p:set>
                                  </p:childTnLst>
                                </p:cTn>
                              </p:par>
                              <p:par>
                                <p:cTn id="30" presetID="20" presetClass="exit" presetSubtype="0" fill="hold" nodeType="withEffect">
                                  <p:stCondLst>
                                    <p:cond delay="0"/>
                                  </p:stCondLst>
                                  <p:childTnLst>
                                    <p:animEffect transition="out" filter="wedg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xit" presetSubtype="1" fill="hold" grpId="1" nodeType="clickEffect">
                                  <p:stCondLst>
                                    <p:cond delay="0"/>
                                  </p:stCondLst>
                                  <p:childTnLst>
                                    <p:animEffect transition="out" filter="wheel(1)">
                                      <p:cBhvr>
                                        <p:cTn id="45" dur="2000"/>
                                        <p:tgtEl>
                                          <p:spTgt spid="48"/>
                                        </p:tgtEl>
                                      </p:cBhvr>
                                    </p:animEffect>
                                    <p:set>
                                      <p:cBhvr>
                                        <p:cTn id="46" dur="1" fill="hold">
                                          <p:stCondLst>
                                            <p:cond delay="1999"/>
                                          </p:stCondLst>
                                        </p:cTn>
                                        <p:tgtEl>
                                          <p:spTgt spid="4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49"/>
                                        </p:tgtEl>
                                        <p:attrNameLst>
                                          <p:attrName>ppt_w</p:attrName>
                                        </p:attrNameLst>
                                      </p:cBhvr>
                                      <p:tavLst>
                                        <p:tav tm="0">
                                          <p:val>
                                            <p:strVal val="ppt_w"/>
                                          </p:val>
                                        </p:tav>
                                        <p:tav tm="100000">
                                          <p:val>
                                            <p:strVal val="ppt_w*0.70"/>
                                          </p:val>
                                        </p:tav>
                                      </p:tavLst>
                                    </p:anim>
                                    <p:anim calcmode="lin" valueType="num">
                                      <p:cBhvr>
                                        <p:cTn id="63" dur="1000"/>
                                        <p:tgtEl>
                                          <p:spTgt spid="49"/>
                                        </p:tgtEl>
                                        <p:attrNameLst>
                                          <p:attrName>ppt_h</p:attrName>
                                        </p:attrNameLst>
                                      </p:cBhvr>
                                      <p:tavLst>
                                        <p:tav tm="0">
                                          <p:val>
                                            <p:strVal val="ppt_h"/>
                                          </p:val>
                                        </p:tav>
                                        <p:tav tm="100000">
                                          <p:val>
                                            <p:strVal val="ppt_h"/>
                                          </p:val>
                                        </p:tav>
                                      </p:tavLst>
                                    </p:anim>
                                    <p:animEffect transition="out" filter="fade">
                                      <p:cBhvr>
                                        <p:cTn id="64" dur="1000"/>
                                        <p:tgtEl>
                                          <p:spTgt spid="49"/>
                                        </p:tgtEl>
                                      </p:cBhvr>
                                    </p:animEffect>
                                    <p:set>
                                      <p:cBhvr>
                                        <p:cTn id="65" dur="1" fill="hold">
                                          <p:stCondLst>
                                            <p:cond delay="999"/>
                                          </p:stCondLst>
                                        </p:cTn>
                                        <p:tgtEl>
                                          <p:spTgt spid="49"/>
                                        </p:tgtEl>
                                        <p:attrNameLst>
                                          <p:attrName>style.visibility</p:attrName>
                                        </p:attrNameLst>
                                      </p:cBhvr>
                                      <p:to>
                                        <p:strVal val="hidden"/>
                                      </p:to>
                                    </p:set>
                                  </p:childTnLst>
                                </p:cTn>
                              </p:par>
                              <p:par>
                                <p:cTn id="66" presetID="55" presetClass="exit" presetSubtype="0" fill="hold" nodeType="withEffect">
                                  <p:stCondLst>
                                    <p:cond delay="0"/>
                                  </p:stCondLst>
                                  <p:childTnLst>
                                    <p:anim calcmode="lin" valueType="num">
                                      <p:cBhvr>
                                        <p:cTn id="67" dur="1000"/>
                                        <p:tgtEl>
                                          <p:spTgt spid="22"/>
                                        </p:tgtEl>
                                        <p:attrNameLst>
                                          <p:attrName>ppt_w</p:attrName>
                                        </p:attrNameLst>
                                      </p:cBhvr>
                                      <p:tavLst>
                                        <p:tav tm="0">
                                          <p:val>
                                            <p:strVal val="ppt_w"/>
                                          </p:val>
                                        </p:tav>
                                        <p:tav tm="100000">
                                          <p:val>
                                            <p:strVal val="ppt_w*0.70"/>
                                          </p:val>
                                        </p:tav>
                                      </p:tavLst>
                                    </p:anim>
                                    <p:anim calcmode="lin" valueType="num">
                                      <p:cBhvr>
                                        <p:cTn id="68" dur="1000"/>
                                        <p:tgtEl>
                                          <p:spTgt spid="22"/>
                                        </p:tgtEl>
                                        <p:attrNameLst>
                                          <p:attrName>ppt_h</p:attrName>
                                        </p:attrNameLst>
                                      </p:cBhvr>
                                      <p:tavLst>
                                        <p:tav tm="0">
                                          <p:val>
                                            <p:strVal val="ppt_h"/>
                                          </p:val>
                                        </p:tav>
                                        <p:tav tm="100000">
                                          <p:val>
                                            <p:strVal val="ppt_h"/>
                                          </p:val>
                                        </p:tav>
                                      </p:tavLst>
                                    </p:anim>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2000"/>
                                        <p:tgtEl>
                                          <p:spTgt spid="50"/>
                                        </p:tgtEl>
                                      </p:cBhvr>
                                    </p:animEffect>
                                    <p:anim calcmode="lin" valueType="num">
                                      <p:cBhvr>
                                        <p:cTn id="77" dur="2000" fill="hold"/>
                                        <p:tgtEl>
                                          <p:spTgt spid="50"/>
                                        </p:tgtEl>
                                        <p:attrNameLst>
                                          <p:attrName>ppt_w</p:attrName>
                                        </p:attrNameLst>
                                      </p:cBhvr>
                                      <p:tavLst>
                                        <p:tav tm="0" fmla="#ppt_w*sin(2.5*pi*$)">
                                          <p:val>
                                            <p:fltVal val="0"/>
                                          </p:val>
                                        </p:tav>
                                        <p:tav tm="100000">
                                          <p:val>
                                            <p:fltVal val="1"/>
                                          </p:val>
                                        </p:tav>
                                      </p:tavLst>
                                    </p:anim>
                                    <p:anim calcmode="lin" valueType="num">
                                      <p:cBhvr>
                                        <p:cTn id="78"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23"/>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grpId="1" nodeType="clickEffect">
                                  <p:stCondLst>
                                    <p:cond delay="0"/>
                                  </p:stCondLst>
                                  <p:childTnLst>
                                    <p:animEffect transition="out" filter="circle(out)">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2" presetClass="exit" presetSubtype="4" fill="hold" nodeType="withEffect">
                                  <p:stCondLst>
                                    <p:cond delay="0"/>
                                  </p:stCondLst>
                                  <p:childTnLst>
                                    <p:anim calcmode="lin" valueType="num">
                                      <p:cBhvr additive="base">
                                        <p:cTn id="86" dur="500"/>
                                        <p:tgtEl>
                                          <p:spTgt spid="23"/>
                                        </p:tgtEl>
                                        <p:attrNameLst>
                                          <p:attrName>ppt_y</p:attrName>
                                        </p:attrNameLst>
                                      </p:cBhvr>
                                      <p:tavLst>
                                        <p:tav tm="0">
                                          <p:val>
                                            <p:strVal val="#ppt_y"/>
                                          </p:val>
                                        </p:tav>
                                        <p:tav tm="100000">
                                          <p:val>
                                            <p:strVal val="#ppt_y+#ppt_h*1.125000"/>
                                          </p:val>
                                        </p:tav>
                                      </p:tavLst>
                                    </p:anim>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24"/>
                    </p:tgtEl>
                  </p:cond>
                </p:stCondLst>
                <p:endSync evt="end" delay="0">
                  <p:rtn val="all"/>
                </p:endSync>
                <p:childTnLst>
                  <p:par>
                    <p:cTn id="96" fill="hold">
                      <p:stCondLst>
                        <p:cond delay="0"/>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blinds(horizontal)">
                                      <p:cBhvr>
                                        <p:cTn id="109" dur="500"/>
                                        <p:tgtEl>
                                          <p:spTgt spid="52"/>
                                        </p:tgtEl>
                                      </p:cBhvr>
                                    </p:animEffec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1+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18"/>
                                        </p:tgtEl>
                                        <p:attrNameLst>
                                          <p:attrName>ppt_w</p:attrName>
                                        </p:attrNameLst>
                                      </p:cBhvr>
                                      <p:tavLst>
                                        <p:tav tm="0">
                                          <p:val>
                                            <p:strVal val="ppt_w"/>
                                          </p:val>
                                        </p:tav>
                                        <p:tav tm="100000">
                                          <p:val>
                                            <p:fltVal val="0"/>
                                          </p:val>
                                        </p:tav>
                                      </p:tavLst>
                                    </p:anim>
                                    <p:anim calcmode="lin" valueType="num">
                                      <p:cBhvr>
                                        <p:cTn id="119" dur="1000"/>
                                        <p:tgtEl>
                                          <p:spTgt spid="18"/>
                                        </p:tgtEl>
                                        <p:attrNameLst>
                                          <p:attrName>ppt_h</p:attrName>
                                        </p:attrNameLst>
                                      </p:cBhvr>
                                      <p:tavLst>
                                        <p:tav tm="0">
                                          <p:val>
                                            <p:strVal val="ppt_h"/>
                                          </p:val>
                                        </p:tav>
                                        <p:tav tm="100000">
                                          <p:val>
                                            <p:fltVal val="0"/>
                                          </p:val>
                                        </p:tav>
                                      </p:tavLst>
                                    </p:anim>
                                    <p:anim calcmode="lin" valueType="num">
                                      <p:cBhvr>
                                        <p:cTn id="120" dur="1000"/>
                                        <p:tgtEl>
                                          <p:spTgt spid="18"/>
                                        </p:tgtEl>
                                        <p:attrNameLst>
                                          <p:attrName>style.rotation</p:attrName>
                                        </p:attrNameLst>
                                      </p:cBhvr>
                                      <p:tavLst>
                                        <p:tav tm="0">
                                          <p:val>
                                            <p:fltVal val="0"/>
                                          </p:val>
                                        </p:tav>
                                        <p:tav tm="100000">
                                          <p:val>
                                            <p:fltVal val="90"/>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7"/>
          <p:cNvGrpSpPr/>
          <p:nvPr/>
        </p:nvGrpSpPr>
        <p:grpSpPr>
          <a:xfrm flipH="1">
            <a:off x="5110842" y="653143"/>
            <a:ext cx="3606258" cy="4363139"/>
            <a:chOff x="1282762" y="26746"/>
            <a:chExt cx="6692744" cy="5156534"/>
          </a:xfrm>
        </p:grpSpPr>
        <p:sp>
          <p:nvSpPr>
            <p:cNvPr id="1078" name="Google Shape;1078;p5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77;p57">
            <a:extLst>
              <a:ext uri="{FF2B5EF4-FFF2-40B4-BE49-F238E27FC236}">
                <a16:creationId xmlns:a16="http://schemas.microsoft.com/office/drawing/2014/main" id="{A8E0D71D-D40A-554F-B8EC-FCF5B85E4850}"/>
              </a:ext>
            </a:extLst>
          </p:cNvPr>
          <p:cNvGrpSpPr/>
          <p:nvPr/>
        </p:nvGrpSpPr>
        <p:grpSpPr>
          <a:xfrm flipH="1">
            <a:off x="965742" y="636928"/>
            <a:ext cx="3606258" cy="4363139"/>
            <a:chOff x="1282762" y="26746"/>
            <a:chExt cx="6692744" cy="5156534"/>
          </a:xfrm>
        </p:grpSpPr>
        <p:sp>
          <p:nvSpPr>
            <p:cNvPr id="13" name="Google Shape;1078;p57">
              <a:extLst>
                <a:ext uri="{FF2B5EF4-FFF2-40B4-BE49-F238E27FC236}">
                  <a16:creationId xmlns:a16="http://schemas.microsoft.com/office/drawing/2014/main" id="{F1AACB7A-FC3E-F044-8E77-5935B09D8A17}"/>
                </a:ext>
              </a:extLst>
            </p:cNvPr>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9;p57">
              <a:extLst>
                <a:ext uri="{FF2B5EF4-FFF2-40B4-BE49-F238E27FC236}">
                  <a16:creationId xmlns:a16="http://schemas.microsoft.com/office/drawing/2014/main" id="{313F688E-2515-7445-94CB-3078FDB6113E}"/>
                </a:ext>
              </a:extLst>
            </p:cNvPr>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ounded Rectangle 14">
            <a:extLst>
              <a:ext uri="{FF2B5EF4-FFF2-40B4-BE49-F238E27FC236}">
                <a16:creationId xmlns:a16="http://schemas.microsoft.com/office/drawing/2014/main" id="{665A6CA0-6595-F246-AD0E-EB78540ED3B6}"/>
              </a:ext>
            </a:extLst>
          </p:cNvPr>
          <p:cNvSpPr/>
          <p:nvPr/>
        </p:nvSpPr>
        <p:spPr>
          <a:xfrm>
            <a:off x="1439640" y="767143"/>
            <a:ext cx="2471054"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Nội dung</a:t>
            </a:r>
          </a:p>
        </p:txBody>
      </p:sp>
      <p:sp>
        <p:nvSpPr>
          <p:cNvPr id="16" name="Rounded Rectangle 15">
            <a:extLst>
              <a:ext uri="{FF2B5EF4-FFF2-40B4-BE49-F238E27FC236}">
                <a16:creationId xmlns:a16="http://schemas.microsoft.com/office/drawing/2014/main" id="{8F3B0AD2-B104-F240-9041-AF5C03CBF75C}"/>
              </a:ext>
            </a:extLst>
          </p:cNvPr>
          <p:cNvSpPr/>
          <p:nvPr/>
        </p:nvSpPr>
        <p:spPr>
          <a:xfrm>
            <a:off x="5513617" y="734715"/>
            <a:ext cx="2471054"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Nghệ thuật</a:t>
            </a:r>
          </a:p>
        </p:txBody>
      </p:sp>
      <p:sp>
        <p:nvSpPr>
          <p:cNvPr id="17" name="Rectangle 16">
            <a:extLst>
              <a:ext uri="{FF2B5EF4-FFF2-40B4-BE49-F238E27FC236}">
                <a16:creationId xmlns:a16="http://schemas.microsoft.com/office/drawing/2014/main" id="{64BE4D97-E14D-AF4E-B06A-0DD91C484C66}"/>
              </a:ext>
            </a:extLst>
          </p:cNvPr>
          <p:cNvSpPr/>
          <p:nvPr/>
        </p:nvSpPr>
        <p:spPr>
          <a:xfrm>
            <a:off x="945759"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Đề</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yêu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thương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gia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đình</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bao </a:t>
            </a:r>
            <a:r>
              <a:rPr lang="en-US" sz="2600" dirty="0" err="1">
                <a:solidFill>
                  <a:schemeClr val="bg1">
                    <a:lumMod val="10000"/>
                  </a:schemeClr>
                </a:solidFill>
                <a:latin typeface="Times New Roman" pitchFamily="18" charset="0"/>
                <a:cs typeface="Times New Roman" pitchFamily="18" charset="0"/>
              </a:rPr>
              <a:t>giờ</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cũng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lớn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lòng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ghen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ghét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đố</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kị</a:t>
            </a:r>
            <a:r>
              <a:rPr lang="en-US" sz="2600" dirty="0">
                <a:solidFill>
                  <a:schemeClr val="bg1">
                    <a:lumMod val="10000"/>
                  </a:schemeClr>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id="{F869DE71-10B8-314A-9B0E-8FB4080E074A}"/>
              </a:ext>
            </a:extLst>
          </p:cNvPr>
          <p:cNvSpPr/>
          <p:nvPr/>
        </p:nvSpPr>
        <p:spPr>
          <a:xfrm>
            <a:off x="5182118"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câu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Miêu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tả</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thực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diễn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biến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tâm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vật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Đã</a:t>
            </a:r>
            <a:r>
              <a:rPr lang="en-US" sz="2600" i="1" dirty="0">
                <a:latin typeface="Times New Roman" pitchFamily="18" charset="0"/>
                <a:cs typeface="Times New Roman" pitchFamily="18" charset="0"/>
              </a:rPr>
              <a:t> bao </a:t>
            </a:r>
            <a:r>
              <a:rPr lang="en-US" sz="2600" i="1" dirty="0" err="1">
                <a:latin typeface="Times New Roman" pitchFamily="18" charset="0"/>
                <a:cs typeface="Times New Roman" pitchFamily="18" charset="0"/>
              </a:rPr>
              <a:t>giờ</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hận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ăn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năm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xử</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không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đúng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của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chưa</a:t>
            </a:r>
            <a:r>
              <a:rPr lang="en-US" sz="2600" i="1" dirty="0">
                <a:latin typeface="Times New Roman" pitchFamily="18" charset="0"/>
                <a:cs typeface="Times New Roman" pitchFamily="18" charset="0"/>
              </a:rPr>
              <a:t>?</a:t>
            </a:r>
          </a:p>
        </p:txBody>
      </p:sp>
      <p:pic>
        <p:nvPicPr>
          <p:cNvPr id="7" name="Picture 6" descr="A picture containing toy, doll&#10;&#10;Description automatically generated">
            <a:extLst>
              <a:ext uri="{FF2B5EF4-FFF2-40B4-BE49-F238E27FC236}">
                <a16:creationId xmlns:a16="http://schemas.microsoft.com/office/drawing/2014/main" id="{2E107669-5244-294B-8FCA-1456818E5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593" y="628650"/>
            <a:ext cx="4098318" cy="4686300"/>
          </a:xfrm>
          <a:prstGeom prst="rect">
            <a:avLst/>
          </a:prstGeom>
        </p:spPr>
      </p:pic>
    </p:spTree>
    <p:extLst>
      <p:ext uri="{BB962C8B-B14F-4D97-AF65-F5344CB8AC3E}">
        <p14:creationId xmlns:p14="http://schemas.microsoft.com/office/powerpoint/2010/main" val="26150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VẬN DỤNG</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242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8" name="Google Shape;938;p50"/>
          <p:cNvSpPr txBox="1">
            <a:spLocks noGrp="1"/>
          </p:cNvSpPr>
          <p:nvPr>
            <p:ph type="subTitle" idx="1"/>
          </p:nvPr>
        </p:nvSpPr>
        <p:spPr>
          <a:xfrm>
            <a:off x="2094384" y="1193351"/>
            <a:ext cx="4835333" cy="27255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800" i="1" dirty="0" err="1">
                <a:solidFill>
                  <a:schemeClr val="bg2">
                    <a:lumMod val="25000"/>
                  </a:schemeClr>
                </a:solidFill>
                <a:latin typeface="Times New Roman" panose="02020603050405020304" pitchFamily="18" charset="0"/>
                <a:cs typeface="Times New Roman" panose="02020603050405020304" pitchFamily="18" charset="0"/>
              </a:rPr>
              <a:t>Từ</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văn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bản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Chuyện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cổ</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tích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về</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loài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người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Mây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và</a:t>
            </a:r>
            <a:r>
              <a:rPr lang="en" sz="2800" i="1" dirty="0">
                <a:solidFill>
                  <a:schemeClr val="bg2">
                    <a:lumMod val="25000"/>
                  </a:schemeClr>
                </a:solidFill>
                <a:latin typeface="Times New Roman" panose="02020603050405020304" pitchFamily="18" charset="0"/>
                <a:cs typeface="Times New Roman" panose="02020603050405020304" pitchFamily="18" charset="0"/>
              </a:rPr>
              <a:t> s</a:t>
            </a:r>
            <a:r>
              <a:rPr lang="en-US" sz="2800" i="1" dirty="0" err="1">
                <a:solidFill>
                  <a:schemeClr val="bg2">
                    <a:lumMod val="25000"/>
                  </a:schemeClr>
                </a:solidFill>
                <a:latin typeface="Times New Roman" panose="02020603050405020304" pitchFamily="18" charset="0"/>
                <a:cs typeface="Times New Roman" panose="02020603050405020304" pitchFamily="18" charset="0"/>
              </a:rPr>
              <a:t>ó</a:t>
            </a:r>
            <a:r>
              <a:rPr lang="en" sz="2800" i="1" dirty="0">
                <a:solidFill>
                  <a:schemeClr val="bg2">
                    <a:lumMod val="25000"/>
                  </a:schemeClr>
                </a:solidFill>
                <a:latin typeface="Times New Roman" panose="02020603050405020304" pitchFamily="18" charset="0"/>
                <a:cs typeface="Times New Roman" panose="02020603050405020304" pitchFamily="18" charset="0"/>
              </a:rPr>
              <a:t>ng”,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Bức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tranh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của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gái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tôi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nhận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thấy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điều</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quan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trọng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nhất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có</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thể</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gắn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kết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thành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viên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trong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gia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đình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là</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gì</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endParaRPr sz="2800" i="1" dirty="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38">
                                            <p:txEl>
                                              <p:pRg st="0" end="0"/>
                                            </p:txEl>
                                          </p:spTgt>
                                        </p:tgtEl>
                                        <p:attrNameLst>
                                          <p:attrName>style.visibility</p:attrName>
                                        </p:attrNameLst>
                                      </p:cBhvr>
                                      <p:to>
                                        <p:strVal val="visible"/>
                                      </p:to>
                                    </p:set>
                                    <p:animEffect transition="in" filter="blinds(horizontal)">
                                      <p:cBhvr>
                                        <p:cTn id="7" dur="500"/>
                                        <p:tgtEl>
                                          <p:spTgt spid="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1026" name="Picture 2" descr="Cây Táo Nở Hoa ngày càng trĩu nặng vị đời: Khi tình yêu thương không thắng  nổi sự nghèo khó?">
            <a:extLst>
              <a:ext uri="{FF2B5EF4-FFF2-40B4-BE49-F238E27FC236}">
                <a16:creationId xmlns:a16="http://schemas.microsoft.com/office/drawing/2014/main" id="{96277285-0237-6A45-8F22-3F0B97432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3601">
            <a:off x="5142894" y="555172"/>
            <a:ext cx="3665940" cy="4033157"/>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38;p50">
            <a:extLst>
              <a:ext uri="{FF2B5EF4-FFF2-40B4-BE49-F238E27FC236}">
                <a16:creationId xmlns:a16="http://schemas.microsoft.com/office/drawing/2014/main" id="{D7FEE9CF-A65C-AA49-A41D-DA434E53C9FB}"/>
              </a:ext>
            </a:extLst>
          </p:cNvPr>
          <p:cNvSpPr txBox="1">
            <a:spLocks noGrp="1"/>
          </p:cNvSpPr>
          <p:nvPr>
            <p:ph type="subTitle" idx="1"/>
          </p:nvPr>
        </p:nvSpPr>
        <p:spPr>
          <a:xfrm>
            <a:off x="1392257" y="492824"/>
            <a:ext cx="3751243" cy="37374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VN" sz="2800" b="1" dirty="0">
                <a:solidFill>
                  <a:schemeClr val="accent4">
                    <a:lumMod val="50000"/>
                  </a:schemeClr>
                </a:solidFill>
                <a:latin typeface="Times New Roman" panose="02020603050405020304" pitchFamily="18" charset="0"/>
                <a:cs typeface="Times New Roman" panose="02020603050405020304" pitchFamily="18" charset="0"/>
              </a:rPr>
              <a:t>Em có xem bộ phim “Cây táo nở hoa” không? Chia sẻ cảm nhận của em về bộ phim. Theo em, có phải cứ yêu thương, chiều chuộng, bao bọc em như nhân vật Ngọc là tốt không?</a:t>
            </a:r>
            <a:endParaRPr sz="28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050" name="Picture 2" descr="Thiệp quilling Thank you hoa hồng vàng">
            <a:extLst>
              <a:ext uri="{FF2B5EF4-FFF2-40B4-BE49-F238E27FC236}">
                <a16:creationId xmlns:a16="http://schemas.microsoft.com/office/drawing/2014/main" id="{69B00520-A5F8-314A-BC91-CA0A3EE9F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ellipse">
            <a:avLst/>
          </a:prstGeom>
          <a:noFill/>
          <a:effectLst>
            <a:glow rad="101600">
              <a:schemeClr val="accent3">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id="{DDD0F5D6-5AD0-F045-ABB8-DF1FE4EA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895350"/>
            <a:ext cx="3630274" cy="4117923"/>
          </a:xfrm>
          <a:prstGeom prst="rect">
            <a:avLst/>
          </a:prstGeom>
        </p:spPr>
      </p:pic>
      <p:pic>
        <p:nvPicPr>
          <p:cNvPr id="11" name="Picture 10" descr="Text&#10;&#10;Description automatically generated">
            <a:extLst>
              <a:ext uri="{FF2B5EF4-FFF2-40B4-BE49-F238E27FC236}">
                <a16:creationId xmlns:a16="http://schemas.microsoft.com/office/drawing/2014/main" id="{D9AE6CA3-B58A-2544-B80E-852BEF4AF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2575" y="222146"/>
            <a:ext cx="3429000" cy="2374900"/>
          </a:xfrm>
          <a:prstGeom prst="rect">
            <a:avLst/>
          </a:prstGeom>
        </p:spPr>
      </p:pic>
      <p:pic>
        <p:nvPicPr>
          <p:cNvPr id="2" name="TinhAnhEmRuotThit-NgocQuang_3u6.mp3" descr="TinhAnhEmRuotThit-NgocQuang_3u6.mp3">
            <a:hlinkClick r:id="" action="ppaction://media"/>
            <a:extLst>
              <a:ext uri="{FF2B5EF4-FFF2-40B4-BE49-F238E27FC236}">
                <a16:creationId xmlns:a16="http://schemas.microsoft.com/office/drawing/2014/main" id="{3254D412-E76B-8641-A6F7-3B097FC12C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2575" y="-922624"/>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5" y="0"/>
            <a:ext cx="5563869" cy="2571750"/>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a:off x="5433358" y="908154"/>
            <a:ext cx="3124200" cy="3327192"/>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solidFill>
                  <a:schemeClr val="bg2">
                    <a:lumMod val="25000"/>
                  </a:schemeClr>
                </a:solidFill>
                <a:latin typeface="Times New Roman" pitchFamily="18" charset="0"/>
                <a:cs typeface="Times New Roman" pitchFamily="18" charset="0"/>
              </a:rPr>
              <a:t>Làm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anh</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lắm</a:t>
            </a:r>
            <a:r>
              <a:rPr lang="en-US" sz="2600" i="1" dirty="0">
                <a:solidFill>
                  <a:schemeClr val="bg2">
                    <a:lumMod val="25000"/>
                  </a:schemeClr>
                </a:solidFill>
                <a:latin typeface="Times New Roman" pitchFamily="18" charset="0"/>
                <a:cs typeface="Times New Roman" pitchFamily="18" charset="0"/>
              </a:rPr>
              <a:t> </a:t>
            </a: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đâu</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chuyện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đùa</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Với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gái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người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lớn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cơ</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Khi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khóc</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dỗ</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dành</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Thấy</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ngã</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nâng</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vội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vàng</a:t>
            </a:r>
            <a:endParaRPr lang="en-US" sz="2600" i="1" dirty="0">
              <a:solidFill>
                <a:schemeClr val="bg2">
                  <a:lumMod val="25000"/>
                </a:schemeClr>
              </a:solidFill>
              <a:latin typeface="Times New Roman" pitchFamily="18" charset="0"/>
              <a:cs typeface="Times New Roman"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E5400842-FE01-3B4C-8C6D-1117C07C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539" y="2114550"/>
            <a:ext cx="3327192" cy="3327192"/>
          </a:xfrm>
          <a:prstGeom prst="rect">
            <a:avLst/>
          </a:prstGeom>
        </p:spPr>
      </p:pic>
    </p:spTree>
    <p:extLst>
      <p:ext uri="{BB962C8B-B14F-4D97-AF65-F5344CB8AC3E}">
        <p14:creationId xmlns:p14="http://schemas.microsoft.com/office/powerpoint/2010/main" val="18713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6" y="-3238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81600" y="0"/>
            <a:ext cx="3962400"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701364" y="414374"/>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có</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thành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tích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hoặc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niềm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vui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mọi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sẽ</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bộc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cảm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thế</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nào</a:t>
            </a:r>
            <a:r>
              <a:rPr lang="en-US" sz="2600" i="1" dirty="0">
                <a:latin typeface="Times New Roman" pitchFamily="18" charset="0"/>
                <a:cs typeface="Times New Roman" pitchFamily="18" charset="0"/>
              </a:rPr>
              <a:t>?</a:t>
            </a:r>
          </a:p>
        </p:txBody>
      </p:sp>
      <p:pic>
        <p:nvPicPr>
          <p:cNvPr id="6" name="Picture 5" descr="A picture containing text, indoor&#10;&#10;Description automatically generated">
            <a:extLst>
              <a:ext uri="{FF2B5EF4-FFF2-40B4-BE49-F238E27FC236}">
                <a16:creationId xmlns:a16="http://schemas.microsoft.com/office/drawing/2014/main" id="{3D21C312-7999-E74E-AC4F-A299CB4EB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619250"/>
            <a:ext cx="4615095" cy="4615095"/>
          </a:xfrm>
          <a:prstGeom prst="rect">
            <a:avLst/>
          </a:prstGeom>
        </p:spPr>
      </p:pic>
    </p:spTree>
    <p:extLst>
      <p:ext uri="{BB962C8B-B14F-4D97-AF65-F5344CB8AC3E}">
        <p14:creationId xmlns:p14="http://schemas.microsoft.com/office/powerpoint/2010/main" val="36641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67000" y="2571750"/>
            <a:ext cx="4038600" cy="1569660"/>
          </a:xfrm>
          <a:prstGeom prst="rect">
            <a:avLst/>
          </a:prstGeom>
          <a:noFill/>
        </p:spPr>
        <p:txBody>
          <a:bodyPr wrap="square" rtlCol="0">
            <a:spAutoFit/>
          </a:bodyPr>
          <a:lstStyle/>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0">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4212976" y="2200858"/>
            <a:ext cx="4086225" cy="2609267"/>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84731" cy="400110"/>
            </a:xfrm>
            <a:prstGeom prst="rect">
              <a:avLst/>
            </a:prstGeom>
            <a:noFill/>
          </p:spPr>
          <p:txBody>
            <a:bodyPr wrap="none" rtlCol="0">
              <a:spAutoFit/>
            </a:bodyPr>
            <a:lstStyle/>
            <a:p>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sp>
        <p:nvSpPr>
          <p:cNvPr id="5" name="文本框 4"/>
          <p:cNvSpPr txBox="1"/>
          <p:nvPr/>
        </p:nvSpPr>
        <p:spPr>
          <a:xfrm>
            <a:off x="4020655" y="4338905"/>
            <a:ext cx="4049588" cy="523220"/>
          </a:xfrm>
          <a:prstGeom prst="rect">
            <a:avLst/>
          </a:prstGeom>
          <a:noFill/>
        </p:spPr>
        <p:txBody>
          <a:bodyPr wrap="square" rtlCol="0">
            <a:spAutoFit/>
          </a:bodyPr>
          <a:lstStyle/>
          <a:p>
            <a:pPr algn="ct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Tạ</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Duy</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Anh -</a:t>
            </a:r>
            <a:endParaRPr lang="zh-CN" altLang="en-US"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0" fill="hold"/>
                                        <p:tgtEl>
                                          <p:spTgt spid="3"/>
                                        </p:tgtEl>
                                        <p:attrNameLst>
                                          <p:attrName>ppt_x</p:attrName>
                                        </p:attrNameLst>
                                      </p:cBhvr>
                                      <p:tavLst>
                                        <p:tav tm="0">
                                          <p:val>
                                            <p:strVal val="1+#ppt_w/2"/>
                                          </p:val>
                                        </p:tav>
                                        <p:tav tm="100000">
                                          <p:val>
                                            <p:strVal val="#ppt_x"/>
                                          </p:val>
                                        </p:tav>
                                      </p:tavLst>
                                    </p:anim>
                                    <p:anim calcmode="lin" valueType="num">
                                      <p:cBhvr additive="base">
                                        <p:cTn id="34" dur="4000" fill="hold"/>
                                        <p:tgtEl>
                                          <p:spTgt spid="3"/>
                                        </p:tgtEl>
                                        <p:attrNameLst>
                                          <p:attrName>ppt_y</p:attrName>
                                        </p:attrNameLst>
                                      </p:cBhvr>
                                      <p:tavLst>
                                        <p:tav tm="0">
                                          <p:val>
                                            <p:strVal val="#ppt_y"/>
                                          </p:val>
                                        </p:tav>
                                        <p:tav tm="100000">
                                          <p:val>
                                            <p:strVal val="#ppt_y"/>
                                          </p:val>
                                        </p:tav>
                                      </p:tavLst>
                                    </p:anim>
                                  </p:childTnLst>
                                </p:cTn>
                              </p:par>
                              <p:par>
                                <p:cTn id="35" presetID="22" presetClass="entr" presetSubtype="2" fill="hold" grpId="0"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2000"/>
                                        <p:tgtEl>
                                          <p:spTgt spid="13"/>
                                        </p:tgtEl>
                                      </p:cBhvr>
                                    </p:animEffect>
                                  </p:childTnLst>
                                </p:cTn>
                              </p:par>
                              <p:par>
                                <p:cTn id="38" presetID="53" presetClass="entr" presetSubtype="16" fill="hold" nodeType="withEffect">
                                  <p:stCondLst>
                                    <p:cond delay="1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fill="hold" nodeType="withEffect">
                                  <p:stCondLst>
                                    <p:cond delay="125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53" presetClass="entr" presetSubtype="16" fill="hold" nodeType="withEffect">
                                  <p:stCondLst>
                                    <p:cond delay="125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32" presetClass="emph" presetSubtype="0" fill="hold" nodeType="withEffect">
                                  <p:stCondLst>
                                    <p:cond delay="1250"/>
                                  </p:stCondLst>
                                  <p:childTnLst>
                                    <p:animRot by="120000">
                                      <p:cBhvr>
                                        <p:cTn id="55" dur="100" fill="hold">
                                          <p:stCondLst>
                                            <p:cond delay="0"/>
                                          </p:stCondLst>
                                        </p:cTn>
                                        <p:tgtEl>
                                          <p:spTgt spid="17"/>
                                        </p:tgtEl>
                                        <p:attrNameLst>
                                          <p:attrName>r</p:attrName>
                                        </p:attrNameLst>
                                      </p:cBhvr>
                                    </p:animRot>
                                    <p:animRot by="-240000">
                                      <p:cBhvr>
                                        <p:cTn id="56" dur="200" fill="hold">
                                          <p:stCondLst>
                                            <p:cond delay="200"/>
                                          </p:stCondLst>
                                        </p:cTn>
                                        <p:tgtEl>
                                          <p:spTgt spid="17"/>
                                        </p:tgtEl>
                                        <p:attrNameLst>
                                          <p:attrName>r</p:attrName>
                                        </p:attrNameLst>
                                      </p:cBhvr>
                                    </p:animRot>
                                    <p:animRot by="240000">
                                      <p:cBhvr>
                                        <p:cTn id="57" dur="200" fill="hold">
                                          <p:stCondLst>
                                            <p:cond delay="400"/>
                                          </p:stCondLst>
                                        </p:cTn>
                                        <p:tgtEl>
                                          <p:spTgt spid="17"/>
                                        </p:tgtEl>
                                        <p:attrNameLst>
                                          <p:attrName>r</p:attrName>
                                        </p:attrNameLst>
                                      </p:cBhvr>
                                    </p:animRot>
                                    <p:animRot by="-240000">
                                      <p:cBhvr>
                                        <p:cTn id="58" dur="200" fill="hold">
                                          <p:stCondLst>
                                            <p:cond delay="600"/>
                                          </p:stCondLst>
                                        </p:cTn>
                                        <p:tgtEl>
                                          <p:spTgt spid="17"/>
                                        </p:tgtEl>
                                        <p:attrNameLst>
                                          <p:attrName>r</p:attrName>
                                        </p:attrNameLst>
                                      </p:cBhvr>
                                    </p:animRot>
                                    <p:animRot by="120000">
                                      <p:cBhvr>
                                        <p:cTn id="59" dur="200" fill="hold">
                                          <p:stCondLst>
                                            <p:cond delay="800"/>
                                          </p:stCondLst>
                                        </p:cTn>
                                        <p:tgtEl>
                                          <p:spTgt spid="17"/>
                                        </p:tgtEl>
                                        <p:attrNameLst>
                                          <p:attrName>r</p:attrName>
                                        </p:attrNameLst>
                                      </p:cBhvr>
                                    </p:animRot>
                                  </p:childTnLst>
                                </p:cTn>
                              </p:par>
                              <p:par>
                                <p:cTn id="60" presetID="2" presetClass="entr" presetSubtype="2" fill="hold" nodeType="withEffect">
                                  <p:stCondLst>
                                    <p:cond delay="125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2750" fill="hold"/>
                                        <p:tgtEl>
                                          <p:spTgt spid="20"/>
                                        </p:tgtEl>
                                        <p:attrNameLst>
                                          <p:attrName>ppt_x</p:attrName>
                                        </p:attrNameLst>
                                      </p:cBhvr>
                                      <p:tavLst>
                                        <p:tav tm="0">
                                          <p:val>
                                            <p:strVal val="1+#ppt_w/2"/>
                                          </p:val>
                                        </p:tav>
                                        <p:tav tm="100000">
                                          <p:val>
                                            <p:strVal val="#ppt_x"/>
                                          </p:val>
                                        </p:tav>
                                      </p:tavLst>
                                    </p:anim>
                                    <p:anim calcmode="lin" valueType="num">
                                      <p:cBhvr additive="base">
                                        <p:cTn id="63" dur="2750" fill="hold"/>
                                        <p:tgtEl>
                                          <p:spTgt spid="20"/>
                                        </p:tgtEl>
                                        <p:attrNameLst>
                                          <p:attrName>ppt_y</p:attrName>
                                        </p:attrNameLst>
                                      </p:cBhvr>
                                      <p:tavLst>
                                        <p:tav tm="0">
                                          <p:val>
                                            <p:strVal val="#ppt_y"/>
                                          </p:val>
                                        </p:tav>
                                        <p:tav tm="100000">
                                          <p:val>
                                            <p:strVal val="#ppt_y"/>
                                          </p:val>
                                        </p:tav>
                                      </p:tavLst>
                                    </p:anim>
                                  </p:childTnLst>
                                </p:cTn>
                              </p:par>
                              <p:par>
                                <p:cTn id="64" presetID="42" presetClass="entr" presetSubtype="0" fill="hold" nodeType="withEffect">
                                  <p:stCondLst>
                                    <p:cond delay="125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1000"/>
                                        <p:tgtEl>
                                          <p:spTgt spid="5">
                                            <p:txEl>
                                              <p:pRg st="0" end="0"/>
                                            </p:txEl>
                                          </p:spTgt>
                                        </p:tgtEl>
                                      </p:cBhvr>
                                    </p:animEffect>
                                    <p:anim calcmode="lin" valueType="num">
                                      <p:cBhvr>
                                        <p:cTn id="6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762876"/>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Times New Roman" panose="02020603050405020304" pitchFamily="18" charset="0"/>
                <a:cs typeface="Times New Roman" panose="02020603050405020304" pitchFamily="18" charset="0"/>
              </a:rPr>
              <a:t>ĐỌC VĂN BẢN</a:t>
            </a:r>
            <a:endParaRPr sz="4500"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6" name="Google Shape;1166;p61"/>
          <p:cNvGrpSpPr/>
          <p:nvPr/>
        </p:nvGrpSpPr>
        <p:grpSpPr>
          <a:xfrm>
            <a:off x="1318981" y="1439363"/>
            <a:ext cx="1975306" cy="2820536"/>
            <a:chOff x="1574325" y="1804000"/>
            <a:chExt cx="1464600" cy="2091300"/>
          </a:xfrm>
        </p:grpSpPr>
        <p:sp>
          <p:nvSpPr>
            <p:cNvPr id="1167" name="Google Shape;1167;p61"/>
            <p:cNvSpPr/>
            <p:nvPr/>
          </p:nvSpPr>
          <p:spPr>
            <a:xfrm>
              <a:off x="1574325" y="1804000"/>
              <a:ext cx="1464600" cy="20913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61"/>
            <p:cNvSpPr/>
            <p:nvPr/>
          </p:nvSpPr>
          <p:spPr>
            <a:xfrm>
              <a:off x="2256137" y="3716341"/>
              <a:ext cx="100500" cy="59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5E82DC18-38B3-F04A-B58E-13138643AFFF}"/>
              </a:ext>
            </a:extLst>
          </p:cNvPr>
          <p:cNvSpPr/>
          <p:nvPr/>
        </p:nvSpPr>
        <p:spPr>
          <a:xfrm>
            <a:off x="1424066" y="1633928"/>
            <a:ext cx="1734677" cy="2424867"/>
          </a:xfrm>
          <a:prstGeom prst="rect">
            <a:avLst/>
          </a:prstGeom>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VN"/>
          </a:p>
        </p:txBody>
      </p:sp>
      <p:sp>
        <p:nvSpPr>
          <p:cNvPr id="13" name="Google Shape;750;p42">
            <a:extLst>
              <a:ext uri="{FF2B5EF4-FFF2-40B4-BE49-F238E27FC236}">
                <a16:creationId xmlns:a16="http://schemas.microsoft.com/office/drawing/2014/main" id="{E8853BE7-6552-904F-82F6-F2F0108A01CF}"/>
              </a:ext>
            </a:extLst>
          </p:cNvPr>
          <p:cNvSpPr txBox="1">
            <a:spLocks/>
          </p:cNvSpPr>
          <p:nvPr/>
        </p:nvSpPr>
        <p:spPr>
          <a:xfrm>
            <a:off x="214084" y="2032796"/>
            <a:ext cx="4184457" cy="8075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2pPr>
            <a:lvl3pPr marR="0" lvl="2"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3pPr>
            <a:lvl4pPr marR="0" lvl="3"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4pPr>
            <a:lvl5pPr marR="0" lvl="4"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5pPr>
            <a:lvl6pPr marR="0" lvl="5"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6pPr>
            <a:lvl7pPr marR="0" lvl="6"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7pPr>
            <a:lvl8pPr marR="0" lvl="7"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8pPr>
            <a:lvl9pPr marR="0" lvl="8"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9pPr>
          </a:lstStyle>
          <a:p>
            <a:r>
              <a:rPr lang="en-US" sz="3200" b="1" dirty="0">
                <a:latin typeface="Times New Roman" panose="02020603050405020304" pitchFamily="18" charset="0"/>
                <a:cs typeface="Times New Roman" panose="02020603050405020304" pitchFamily="18" charset="0"/>
              </a:rPr>
              <a:t>1. </a:t>
            </a:r>
          </a:p>
          <a:p>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p>
          <a:p>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endParaRPr lang="en-US" sz="3200" b="1" dirty="0">
              <a:latin typeface="Times New Roman" panose="02020603050405020304" pitchFamily="18" charset="0"/>
              <a:cs typeface="Times New Roman" panose="02020603050405020304" pitchFamily="18" charset="0"/>
            </a:endParaRPr>
          </a:p>
        </p:txBody>
      </p:sp>
      <p:pic>
        <p:nvPicPr>
          <p:cNvPr id="14" name="Picture 9">
            <a:extLst>
              <a:ext uri="{FF2B5EF4-FFF2-40B4-BE49-F238E27FC236}">
                <a16:creationId xmlns:a16="http://schemas.microsoft.com/office/drawing/2014/main" id="{90B6CC50-F6C1-A747-B949-BDA2AEAE0806}"/>
              </a:ext>
            </a:extLst>
          </p:cNvPr>
          <p:cNvPicPr>
            <a:picLocks noChangeAspect="1" noChangeArrowheads="1"/>
          </p:cNvPicPr>
          <p:nvPr/>
        </p:nvPicPr>
        <p:blipFill>
          <a:blip r:embed="rId3"/>
          <a:srcRect/>
          <a:stretch>
            <a:fillRect/>
          </a:stretch>
        </p:blipFill>
        <p:spPr bwMode="auto">
          <a:xfrm rot="856818">
            <a:off x="5382748" y="788682"/>
            <a:ext cx="2641582" cy="356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1003</Words>
  <Application>Microsoft Office PowerPoint</Application>
  <PresentationFormat>On-screen Show (16:9)</PresentationFormat>
  <Paragraphs>156</Paragraphs>
  <Slides>33</Slides>
  <Notes>27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Calibri</vt:lpstr>
      <vt:lpstr>Fira Sans Condensed</vt:lpstr>
      <vt:lpstr>Open Sans</vt:lpstr>
      <vt:lpstr>方正粗圆_GBK</vt:lpstr>
      <vt:lpstr>#9Slide05 SVNShintia Script</vt:lpstr>
      <vt:lpstr>Fredoka One</vt:lpstr>
      <vt:lpstr>Wingdings</vt:lpstr>
      <vt:lpstr>PT Sans</vt:lpstr>
      <vt:lpstr>方正胖娃简体</vt:lpstr>
      <vt:lpstr>Hind</vt:lpstr>
      <vt:lpstr>Bebas Neue</vt:lpstr>
      <vt:lpstr>Times New Roman</vt:lpstr>
      <vt:lpstr>Arial</vt:lpstr>
      <vt:lpstr>华文琥珀</vt:lpstr>
      <vt:lpstr>Anaheim</vt:lpstr>
      <vt:lpstr>Fira Sans Extra Condensed</vt:lpstr>
      <vt:lpstr>Taller de Aprendizaje con Tonos Pastel by Slidesgo</vt:lpstr>
      <vt:lpstr>Chào mừng quý thầy cô giáo</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2. Chú thích</vt:lpstr>
      <vt:lpstr>“Hái hoa dân chủ”</vt:lpstr>
      <vt:lpstr>KHÁM PHÁ VĂN BẢN</vt:lpstr>
      <vt:lpstr>1. Ngôi kể</vt:lpstr>
      <vt:lpstr>PowerPoint Presentation</vt:lpstr>
      <vt:lpstr>PowerPoint Presentation</vt:lpstr>
      <vt:lpstr>PowerPoint Presentation</vt:lpstr>
      <vt:lpstr>PowerPoint Presentation</vt:lpstr>
      <vt:lpstr>PowerPoint Presentation</vt:lpstr>
      <vt:lpstr>Kĩ thuật Khăn trải bàn</vt:lpstr>
      <vt:lpstr>a. Trong cuộc sống hàng ngày với em</vt:lpstr>
      <vt:lpstr>b. Khi tài năng hội hoạ của em được phát hiện</vt:lpstr>
      <vt:lpstr>b. Khi tài năng hội hoạ của em được phát hiện</vt:lpstr>
      <vt:lpstr>PowerPoint Presentation</vt:lpstr>
      <vt:lpstr>PowerPoint Presentation</vt:lpstr>
      <vt:lpstr>PowerPoint Presentation</vt:lpstr>
      <vt:lpstr>PowerPoint Presentation</vt:lpstr>
      <vt:lpstr>LUYỆN TẬP</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giáo</dc:title>
  <cp:lastModifiedBy>055</cp:lastModifiedBy>
  <cp:revision>30</cp:revision>
  <dcterms:modified xsi:type="dcterms:W3CDTF">2024-11-07T12:23:37Z</dcterms:modified>
</cp:coreProperties>
</file>