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302" r:id="rId2"/>
    <p:sldId id="277" r:id="rId3"/>
    <p:sldId id="303" r:id="rId4"/>
    <p:sldId id="256" r:id="rId5"/>
    <p:sldId id="261" r:id="rId6"/>
    <p:sldId id="258" r:id="rId7"/>
    <p:sldId id="279" r:id="rId8"/>
    <p:sldId id="280" r:id="rId9"/>
    <p:sldId id="281" r:id="rId10"/>
    <p:sldId id="304" r:id="rId11"/>
    <p:sldId id="282" r:id="rId12"/>
    <p:sldId id="283" r:id="rId13"/>
    <p:sldId id="285" r:id="rId14"/>
    <p:sldId id="284" r:id="rId15"/>
    <p:sldId id="278" r:id="rId16"/>
    <p:sldId id="265" r:id="rId17"/>
    <p:sldId id="287" r:id="rId18"/>
    <p:sldId id="288" r:id="rId19"/>
    <p:sldId id="289" r:id="rId20"/>
    <p:sldId id="290" r:id="rId21"/>
    <p:sldId id="291" r:id="rId22"/>
    <p:sldId id="292" r:id="rId23"/>
    <p:sldId id="293" r:id="rId24"/>
    <p:sldId id="294" r:id="rId25"/>
    <p:sldId id="295" r:id="rId26"/>
    <p:sldId id="296" r:id="rId27"/>
    <p:sldId id="298" r:id="rId28"/>
    <p:sldId id="273" r:id="rId29"/>
    <p:sldId id="267" r:id="rId30"/>
    <p:sldId id="300" r:id="rId31"/>
    <p:sldId id="301" r:id="rId32"/>
    <p:sldId id="299" r:id="rId33"/>
    <p:sldId id="257" r:id="rId34"/>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CDC"/>
    <a:srgbClr val="D3E397"/>
    <a:srgbClr val="FFF5C3"/>
    <a:srgbClr val="EB6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3"/>
    <p:restoredTop sz="94650"/>
  </p:normalViewPr>
  <p:slideViewPr>
    <p:cSldViewPr>
      <p:cViewPr varScale="1">
        <p:scale>
          <a:sx n="110" d="100"/>
          <a:sy n="110" d="100"/>
        </p:scale>
        <p:origin x="797" y="6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8D6C4-CBC5-45AB-B5A6-A7A9D582EDC3}" type="datetimeFigureOut">
              <a:rPr lang="zh-CN" altLang="en-US" smtClean="0"/>
              <a:t>2024/9/13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B6B8B-9E98-48B0-B411-BB22AD0C102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5B6B8B-9E98-48B0-B411-BB22AD0C102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5B6B8B-9E98-48B0-B411-BB22AD0C102B}"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1" kern="1200" dirty="0" err="1" smtClean="0">
                <a:solidFill>
                  <a:schemeClr val="tx1"/>
                </a:solidFill>
                <a:effectLst/>
                <a:latin typeface="+mn-lt"/>
                <a:ea typeface="+mn-ea"/>
                <a:cs typeface="+mn-cs"/>
              </a:rPr>
              <a:t>Giáo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đã</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được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đăng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ký</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quyền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25</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26</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27</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28</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29</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30</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31</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32</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33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5B6B8B-9E98-48B0-B411-BB22AD0C102B}"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5B6B8B-9E98-48B0-B411-BB22AD0C102B}"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5B6B8B-9E98-48B0-B411-BB22AD0C102B}" type="slidenum">
              <a:rPr lang="zh-CN" altLang="en-US" smtClean="0"/>
              <a:t>10</a:t>
            </a:fld>
            <a:endParaRPr lang="zh-CN" altLang="en-US"/>
          </a:p>
        </p:txBody>
      </p:sp>
    </p:spTree>
    <p:extLst>
      <p:ext uri="{BB962C8B-B14F-4D97-AF65-F5344CB8AC3E}">
        <p14:creationId xmlns:p14="http://schemas.microsoft.com/office/powerpoint/2010/main" val="409169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5B6B8B-9E98-48B0-B411-BB22AD0C102B}"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dirty="0" smtClean="0">
                <a:solidFill>
                  <a:schemeClr val="tx1"/>
                </a:solidFill>
                <a:effectLst/>
                <a:latin typeface="+mn-lt"/>
                <a:ea typeface="+mn-ea"/>
                <a:cs typeface="+mn-cs"/>
              </a:rPr>
              <a:t>- 0981.713.891</a:t>
            </a:r>
            <a:endParaRPr 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E5B6B8B-9E98-48B0-B411-BB22AD0C102B}"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2024/9/13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NUL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1043608" y="19675"/>
            <a:ext cx="7186583" cy="7848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vi-VN" altLang="zh-CN" sz="4500" b="1" spc="150" dirty="0">
                <a:ln w="11430"/>
                <a:solidFill>
                  <a:srgbClr val="C00000"/>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rPr>
              <a:t>Nhìn tranh đoán tác phẩm</a:t>
            </a:r>
            <a:endParaRPr lang="zh-CN" altLang="en-US" sz="4500" b="1" cap="none" spc="150" dirty="0">
              <a:ln w="11430"/>
              <a:solidFill>
                <a:srgbClr val="C00000"/>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381472" y="2903797"/>
            <a:ext cx="2003744" cy="2008926"/>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6839155" y="3002195"/>
            <a:ext cx="2135663" cy="2018967"/>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4543603" y="993269"/>
            <a:ext cx="2135663" cy="2008926"/>
          </a:xfrm>
          <a:prstGeom prst="rect">
            <a:avLst/>
          </a:prstGeom>
          <a:noFill/>
          <a:ln>
            <a:noFill/>
          </a:ln>
        </p:spPr>
      </p:pic>
      <p:sp>
        <p:nvSpPr>
          <p:cNvPr id="9" name="Rectangle 2"/>
          <p:cNvSpPr>
            <a:spLocks noChangeArrowheads="1"/>
          </p:cNvSpPr>
          <p:nvPr/>
        </p:nvSpPr>
        <p:spPr bwMode="auto">
          <a:xfrm>
            <a:off x="323528" y="17141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1025" name="Picture 1"/>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6179" y="988248"/>
            <a:ext cx="2103681" cy="20189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36899" y="3002195"/>
            <a:ext cx="2082060" cy="369332"/>
          </a:xfrm>
          <a:prstGeom prst="rect">
            <a:avLst/>
          </a:prstGeom>
          <a:noFill/>
        </p:spPr>
        <p:txBody>
          <a:bodyPr wrap="square" rtlCol="0">
            <a:spAutoFit/>
          </a:bodyPr>
          <a:lstStyle/>
          <a:p>
            <a:pPr algn="ctr"/>
            <a:r>
              <a:rPr lang="en-US" dirty="0"/>
              <a:t>Con cáo và bầy ong</a:t>
            </a:r>
          </a:p>
        </p:txBody>
      </p:sp>
      <p:sp>
        <p:nvSpPr>
          <p:cNvPr id="12" name="TextBox 11"/>
          <p:cNvSpPr txBox="1"/>
          <p:nvPr/>
        </p:nvSpPr>
        <p:spPr>
          <a:xfrm>
            <a:off x="2324159" y="2439195"/>
            <a:ext cx="2247841" cy="369332"/>
          </a:xfrm>
          <a:prstGeom prst="rect">
            <a:avLst/>
          </a:prstGeom>
          <a:noFill/>
        </p:spPr>
        <p:txBody>
          <a:bodyPr wrap="square" rtlCol="0">
            <a:spAutoFit/>
          </a:bodyPr>
          <a:lstStyle/>
          <a:p>
            <a:pPr algn="ctr"/>
            <a:r>
              <a:rPr lang="en-US" dirty="0"/>
              <a:t>Con cáo và chùm nho</a:t>
            </a:r>
          </a:p>
        </p:txBody>
      </p:sp>
      <p:sp>
        <p:nvSpPr>
          <p:cNvPr id="13" name="TextBox 12"/>
          <p:cNvSpPr txBox="1"/>
          <p:nvPr/>
        </p:nvSpPr>
        <p:spPr>
          <a:xfrm>
            <a:off x="13435" y="3097225"/>
            <a:ext cx="2247841" cy="369332"/>
          </a:xfrm>
          <a:prstGeom prst="rect">
            <a:avLst/>
          </a:prstGeom>
          <a:noFill/>
        </p:spPr>
        <p:txBody>
          <a:bodyPr wrap="square" rtlCol="0">
            <a:spAutoFit/>
          </a:bodyPr>
          <a:lstStyle/>
          <a:p>
            <a:pPr algn="ctr"/>
            <a:r>
              <a:rPr lang="en-US" dirty="0"/>
              <a:t>Cáo và cò</a:t>
            </a:r>
          </a:p>
        </p:txBody>
      </p:sp>
      <p:sp>
        <p:nvSpPr>
          <p:cNvPr id="14" name="TextBox 13"/>
          <p:cNvSpPr txBox="1"/>
          <p:nvPr/>
        </p:nvSpPr>
        <p:spPr>
          <a:xfrm>
            <a:off x="6640575" y="2448197"/>
            <a:ext cx="2247841" cy="369332"/>
          </a:xfrm>
          <a:prstGeom prst="rect">
            <a:avLst/>
          </a:prstGeom>
          <a:noFill/>
        </p:spPr>
        <p:txBody>
          <a:bodyPr wrap="square" rtlCol="0">
            <a:spAutoFit/>
          </a:bodyPr>
          <a:lstStyle/>
          <a:p>
            <a:pPr algn="ctr"/>
            <a:r>
              <a:rPr lang="en-US" dirty="0"/>
              <a:t>Cáo và gà trống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blinds(horizontal)">
                                      <p:cBhvr>
                                        <p:cTn id="12" dur="5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linds(horizontal)">
                                      <p:cBhvr>
                                        <p:cTn id="4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75" t="22557" r="50011" b="25564"/>
          <a:stretch/>
        </p:blipFill>
        <p:spPr>
          <a:xfrm>
            <a:off x="395536" y="411510"/>
            <a:ext cx="1728192" cy="1806746"/>
          </a:xfrm>
          <a:prstGeom prst="rect">
            <a:avLst/>
          </a:prstGeom>
        </p:spPr>
      </p:pic>
      <p:pic>
        <p:nvPicPr>
          <p:cNvPr id="5" name="Picture 4"/>
          <p:cNvPicPr>
            <a:picLocks noChangeAspect="1"/>
          </p:cNvPicPr>
          <p:nvPr/>
        </p:nvPicPr>
        <p:blipFill rotWithShape="1">
          <a:blip r:embed="rId4"/>
          <a:srcRect l="38193" t="22400" r="37001" b="26501"/>
          <a:stretch/>
        </p:blipFill>
        <p:spPr>
          <a:xfrm>
            <a:off x="2483768" y="123478"/>
            <a:ext cx="1872208" cy="2169384"/>
          </a:xfrm>
          <a:prstGeom prst="rect">
            <a:avLst/>
          </a:prstGeom>
        </p:spPr>
      </p:pic>
      <p:pic>
        <p:nvPicPr>
          <p:cNvPr id="6" name="Picture 5"/>
          <p:cNvPicPr>
            <a:picLocks noChangeAspect="1"/>
          </p:cNvPicPr>
          <p:nvPr/>
        </p:nvPicPr>
        <p:blipFill rotWithShape="1">
          <a:blip r:embed="rId5"/>
          <a:srcRect l="40556" t="22324" r="37394" b="30967"/>
          <a:stretch/>
        </p:blipFill>
        <p:spPr>
          <a:xfrm>
            <a:off x="4788024" y="123478"/>
            <a:ext cx="1872208" cy="2168389"/>
          </a:xfrm>
          <a:prstGeom prst="rect">
            <a:avLst/>
          </a:prstGeom>
        </p:spPr>
      </p:pic>
      <p:pic>
        <p:nvPicPr>
          <p:cNvPr id="7" name="Picture 6"/>
          <p:cNvPicPr>
            <a:picLocks noChangeAspect="1"/>
          </p:cNvPicPr>
          <p:nvPr/>
        </p:nvPicPr>
        <p:blipFill rotWithShape="1">
          <a:blip r:embed="rId6"/>
          <a:srcRect l="34651" t="25352" r="41187" b="36620"/>
          <a:stretch/>
        </p:blipFill>
        <p:spPr>
          <a:xfrm>
            <a:off x="6876256" y="339501"/>
            <a:ext cx="1961422" cy="1736341"/>
          </a:xfrm>
          <a:prstGeom prst="rect">
            <a:avLst/>
          </a:prstGeom>
        </p:spPr>
      </p:pic>
      <p:pic>
        <p:nvPicPr>
          <p:cNvPr id="8" name="Picture 7"/>
          <p:cNvPicPr>
            <a:picLocks noChangeAspect="1"/>
          </p:cNvPicPr>
          <p:nvPr/>
        </p:nvPicPr>
        <p:blipFill rotWithShape="1">
          <a:blip r:embed="rId7"/>
          <a:srcRect l="35831" t="31499" r="38970" b="23002"/>
          <a:stretch/>
        </p:blipFill>
        <p:spPr>
          <a:xfrm>
            <a:off x="395536" y="2859782"/>
            <a:ext cx="1843405" cy="1872208"/>
          </a:xfrm>
          <a:prstGeom prst="rect">
            <a:avLst/>
          </a:prstGeom>
        </p:spPr>
      </p:pic>
      <p:pic>
        <p:nvPicPr>
          <p:cNvPr id="9" name="Picture 8"/>
          <p:cNvPicPr>
            <a:picLocks noChangeAspect="1"/>
          </p:cNvPicPr>
          <p:nvPr/>
        </p:nvPicPr>
        <p:blipFill rotWithShape="1">
          <a:blip r:embed="rId8"/>
          <a:srcRect l="39768" t="23099" r="39364" b="28601"/>
          <a:stretch/>
        </p:blipFill>
        <p:spPr>
          <a:xfrm>
            <a:off x="2926469" y="2571748"/>
            <a:ext cx="1773480" cy="2308870"/>
          </a:xfrm>
          <a:prstGeom prst="rect">
            <a:avLst/>
          </a:prstGeom>
        </p:spPr>
      </p:pic>
      <p:pic>
        <p:nvPicPr>
          <p:cNvPr id="10" name="Picture 9"/>
          <p:cNvPicPr>
            <a:picLocks noChangeAspect="1"/>
          </p:cNvPicPr>
          <p:nvPr/>
        </p:nvPicPr>
        <p:blipFill rotWithShape="1">
          <a:blip r:embed="rId9"/>
          <a:srcRect l="38193" t="30800" r="40938" b="27201"/>
          <a:stretch/>
        </p:blipFill>
        <p:spPr>
          <a:xfrm>
            <a:off x="5502690" y="2462647"/>
            <a:ext cx="2232248" cy="2527073"/>
          </a:xfrm>
          <a:prstGeom prst="rect">
            <a:avLst/>
          </a:prstGeom>
        </p:spPr>
      </p:pic>
      <p:sp>
        <p:nvSpPr>
          <p:cNvPr id="11" name="Rectangle 10"/>
          <p:cNvSpPr/>
          <p:nvPr/>
        </p:nvSpPr>
        <p:spPr>
          <a:xfrm>
            <a:off x="467544" y="2291867"/>
            <a:ext cx="1656184" cy="351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r>
              <a:rPr lang="en-US" dirty="0" smtClean="0"/>
              <a:t>612</a:t>
            </a:r>
            <a:endParaRPr lang="en-GB" dirty="0"/>
          </a:p>
        </p:txBody>
      </p:sp>
      <p:sp>
        <p:nvSpPr>
          <p:cNvPr id="12" name="Rectangle 11"/>
          <p:cNvSpPr/>
          <p:nvPr/>
        </p:nvSpPr>
        <p:spPr>
          <a:xfrm>
            <a:off x="2771800" y="2324294"/>
            <a:ext cx="1141475" cy="21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325</a:t>
            </a:r>
            <a:endParaRPr lang="en-GB" dirty="0"/>
          </a:p>
        </p:txBody>
      </p:sp>
      <p:sp>
        <p:nvSpPr>
          <p:cNvPr id="13" name="Rectangle 12"/>
          <p:cNvSpPr/>
          <p:nvPr/>
        </p:nvSpPr>
        <p:spPr>
          <a:xfrm>
            <a:off x="5161898" y="2246625"/>
            <a:ext cx="1141475" cy="21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326</a:t>
            </a:r>
            <a:endParaRPr lang="en-GB" dirty="0"/>
          </a:p>
        </p:txBody>
      </p:sp>
      <p:sp>
        <p:nvSpPr>
          <p:cNvPr id="14" name="Rectangle 13"/>
          <p:cNvSpPr/>
          <p:nvPr/>
        </p:nvSpPr>
        <p:spPr>
          <a:xfrm>
            <a:off x="7286229" y="2066458"/>
            <a:ext cx="1141475" cy="21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327</a:t>
            </a:r>
            <a:endParaRPr lang="en-GB" dirty="0"/>
          </a:p>
        </p:txBody>
      </p:sp>
      <p:sp>
        <p:nvSpPr>
          <p:cNvPr id="15" name="Rectangle 14"/>
          <p:cNvSpPr/>
          <p:nvPr/>
        </p:nvSpPr>
        <p:spPr>
          <a:xfrm>
            <a:off x="666251" y="4840003"/>
            <a:ext cx="1141475" cy="21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328</a:t>
            </a:r>
            <a:endParaRPr lang="en-GB" dirty="0"/>
          </a:p>
        </p:txBody>
      </p:sp>
      <p:sp>
        <p:nvSpPr>
          <p:cNvPr id="16" name="Rectangle 15"/>
          <p:cNvSpPr/>
          <p:nvPr/>
        </p:nvSpPr>
        <p:spPr>
          <a:xfrm>
            <a:off x="3214501" y="4880618"/>
            <a:ext cx="1141475" cy="21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329</a:t>
            </a:r>
            <a:endParaRPr lang="en-GB" dirty="0"/>
          </a:p>
        </p:txBody>
      </p:sp>
      <p:sp>
        <p:nvSpPr>
          <p:cNvPr id="17" name="Rectangle 16"/>
          <p:cNvSpPr/>
          <p:nvPr/>
        </p:nvSpPr>
        <p:spPr>
          <a:xfrm>
            <a:off x="6228184" y="4880618"/>
            <a:ext cx="1141475" cy="21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330</a:t>
            </a:r>
            <a:endParaRPr lang="en-GB" dirty="0"/>
          </a:p>
        </p:txBody>
      </p:sp>
    </p:spTree>
    <p:extLst>
      <p:ext uri="{BB962C8B-B14F-4D97-AF65-F5344CB8AC3E}">
        <p14:creationId xmlns:p14="http://schemas.microsoft.com/office/powerpoint/2010/main" val="252624122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43608" y="771550"/>
            <a:ext cx="7056784" cy="2934326"/>
          </a:xfrm>
          <a:prstGeom prst="rect">
            <a:avLst/>
          </a:prstGeom>
          <a:solidFill>
            <a:schemeClr val="bg1">
              <a:lumMod val="8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pic>
        <p:nvPicPr>
          <p:cNvPr id="7" name="图片 6" descr="1446cc0e598daeeb689b2ac3180c5d68.png"/>
          <p:cNvPicPr>
            <a:picLocks noChangeAspect="1"/>
          </p:cNvPicPr>
          <p:nvPr/>
        </p:nvPicPr>
        <p:blipFill>
          <a:blip r:embed="rId3" cstate="print"/>
          <a:stretch>
            <a:fillRect/>
          </a:stretch>
        </p:blipFill>
        <p:spPr>
          <a:xfrm>
            <a:off x="0" y="3617018"/>
            <a:ext cx="9144000" cy="1526482"/>
          </a:xfrm>
          <a:prstGeom prst="rect">
            <a:avLst/>
          </a:prstGeom>
        </p:spPr>
      </p:pic>
      <p:pic>
        <p:nvPicPr>
          <p:cNvPr id="8" name="图片 7" descr="c748d1d6b82165f4d3cfdaf412d271aa.png"/>
          <p:cNvPicPr>
            <a:picLocks noChangeAspect="1"/>
          </p:cNvPicPr>
          <p:nvPr/>
        </p:nvPicPr>
        <p:blipFill>
          <a:blip r:embed="rId4" cstate="print"/>
          <a:stretch>
            <a:fillRect/>
          </a:stretch>
        </p:blipFill>
        <p:spPr>
          <a:xfrm>
            <a:off x="0" y="627534"/>
            <a:ext cx="3504910" cy="4772774"/>
          </a:xfrm>
          <a:prstGeom prst="rect">
            <a:avLst/>
          </a:prstGeom>
        </p:spPr>
      </p:pic>
      <p:sp>
        <p:nvSpPr>
          <p:cNvPr id="9" name="TextBox 27"/>
          <p:cNvSpPr txBox="1"/>
          <p:nvPr/>
        </p:nvSpPr>
        <p:spPr bwMode="auto">
          <a:xfrm>
            <a:off x="1979712" y="1359035"/>
            <a:ext cx="5760640" cy="1526482"/>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just"/>
            <a:r>
              <a:rPr lang="vi-VN" altLang="zh-CN" sz="5500" b="1" dirty="0">
                <a:latin typeface="Times New Roman" panose="02020603050405020304" pitchFamily="18" charset="0"/>
                <a:ea typeface="Microsoft YaHei" panose="020B0503020204020204" pitchFamily="34" charset="-122"/>
                <a:cs typeface="Times New Roman" panose="02020603050405020304" pitchFamily="18" charset="0"/>
              </a:rPr>
              <a:t>2. Chú thích</a:t>
            </a:r>
            <a:endParaRPr lang="zh-CN" altLang="en-US" sz="55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43608" y="771550"/>
            <a:ext cx="7056784" cy="2934326"/>
          </a:xfrm>
          <a:prstGeom prst="rect">
            <a:avLst/>
          </a:prstGeom>
          <a:solidFill>
            <a:schemeClr val="bg1">
              <a:lumMod val="8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pic>
        <p:nvPicPr>
          <p:cNvPr id="7" name="图片 6" descr="1446cc0e598daeeb689b2ac3180c5d68.png"/>
          <p:cNvPicPr>
            <a:picLocks noChangeAspect="1"/>
          </p:cNvPicPr>
          <p:nvPr/>
        </p:nvPicPr>
        <p:blipFill>
          <a:blip r:embed="rId3" cstate="print"/>
          <a:stretch>
            <a:fillRect/>
          </a:stretch>
        </p:blipFill>
        <p:spPr>
          <a:xfrm>
            <a:off x="0" y="3617018"/>
            <a:ext cx="9144000" cy="1526482"/>
          </a:xfrm>
          <a:prstGeom prst="rect">
            <a:avLst/>
          </a:prstGeom>
        </p:spPr>
      </p:pic>
      <p:pic>
        <p:nvPicPr>
          <p:cNvPr id="8" name="图片 7" descr="c748d1d6b82165f4d3cfdaf412d271aa.png"/>
          <p:cNvPicPr>
            <a:picLocks noChangeAspect="1"/>
          </p:cNvPicPr>
          <p:nvPr/>
        </p:nvPicPr>
        <p:blipFill>
          <a:blip r:embed="rId4" cstate="print"/>
          <a:stretch>
            <a:fillRect/>
          </a:stretch>
        </p:blipFill>
        <p:spPr>
          <a:xfrm>
            <a:off x="0" y="627534"/>
            <a:ext cx="3504910" cy="4772774"/>
          </a:xfrm>
          <a:prstGeom prst="rect">
            <a:avLst/>
          </a:prstGeom>
        </p:spPr>
      </p:pic>
      <p:sp>
        <p:nvSpPr>
          <p:cNvPr id="9" name="TextBox 27"/>
          <p:cNvSpPr txBox="1"/>
          <p:nvPr/>
        </p:nvSpPr>
        <p:spPr bwMode="auto">
          <a:xfrm>
            <a:off x="1979712" y="1359035"/>
            <a:ext cx="5760640" cy="1526482"/>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just"/>
            <a:r>
              <a:rPr lang="vi-VN" altLang="zh-CN" sz="5500" b="1" dirty="0">
                <a:latin typeface="Times New Roman" panose="02020603050405020304" pitchFamily="18" charset="0"/>
                <a:ea typeface="Microsoft YaHei" panose="020B0503020204020204" pitchFamily="34" charset="-122"/>
                <a:cs typeface="Times New Roman" panose="02020603050405020304" pitchFamily="18" charset="0"/>
              </a:rPr>
              <a:t>3. Tác giả</a:t>
            </a:r>
            <a:endParaRPr lang="zh-CN" altLang="en-US" sz="55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lumMod val="50000"/>
                  </a:schemeClr>
                </a:solidFill>
                <a:latin typeface="Times New Roman" panose="02020603050405020304" pitchFamily="18" charset="0"/>
                <a:cs typeface="Times New Roman" panose="02020603050405020304" pitchFamily="18" charset="0"/>
              </a:rPr>
              <a:t>Hoạt động cặp đôi</a:t>
            </a:r>
          </a:p>
        </p:txBody>
      </p:sp>
      <p:graphicFrame>
        <p:nvGraphicFramePr>
          <p:cNvPr id="4" name="Table 4"/>
          <p:cNvGraphicFramePr>
            <a:graphicFrameLocks noGrp="1"/>
          </p:cNvGraphicFramePr>
          <p:nvPr/>
        </p:nvGraphicFramePr>
        <p:xfrm>
          <a:off x="1524000" y="1419622"/>
          <a:ext cx="6096000" cy="3078480"/>
        </p:xfrm>
        <a:graphic>
          <a:graphicData uri="http://schemas.openxmlformats.org/drawingml/2006/table">
            <a:tbl>
              <a:tblPr firstRow="1" bandRow="1">
                <a:tableStyleId>{FABFCF23-3B69-468F-B69F-88F6DE6A72F2}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sz="2800" dirty="0">
                          <a:latin typeface="Times New Roman" panose="02020603050405020304" pitchFamily="18" charset="0"/>
                          <a:cs typeface="Times New Roman" panose="02020603050405020304" pitchFamily="18" charset="0"/>
                        </a:rPr>
                        <a:t>Tác giả</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Tác phẩm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US"/>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ectangle 4"/>
          <p:cNvSpPr/>
          <p:nvPr/>
        </p:nvSpPr>
        <p:spPr>
          <a:xfrm>
            <a:off x="3563888" y="1419622"/>
            <a:ext cx="2016224" cy="307848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Đọc: Nếu cậu muốn có một người bạn... (trích Hoàng tử bé, Ăng-toan đơ  Xanh-tơ Ê-xu-pe-ri) - Hoc24"/>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Đọc: Nếu cậu muốn có một người bạn... (trích Hoàng tử bé, Ăng-toan đơ  Xanh-tơ Ê-xu-pe-ri) - Hoc24"/>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Đọc: Nếu cậu muốn có một người bạn... (trích Hoàng tử bé, Ăng-toan đơ  Xanh-tơ Ê-xu-pe-ri) - Hoc24"/>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104" name="Picture 8" descr="Phạm Hồng My: Tác giả ANTOINE DE SAINT EXUPÉ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9864" y="762000"/>
            <a:ext cx="5148064" cy="4381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39952" y="486807"/>
            <a:ext cx="4843264" cy="4474686"/>
          </a:xfrm>
          <a:prstGeom prst="rect">
            <a:avLst/>
          </a:prstGeom>
          <a:noFill/>
        </p:spPr>
        <p:txBody>
          <a:bodyPr wrap="square" rtlCol="0">
            <a:spAutoFit/>
          </a:bodyPr>
          <a:lstStyle/>
          <a:p>
            <a:pPr marL="285750" indent="-285750">
              <a:lnSpc>
                <a:spcPct val="114000"/>
              </a:lnSpc>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Tên: Ăng-toan đơ Xanh-tơ Ê-xu-pê-ri (1900 – 1944)</a:t>
            </a:r>
          </a:p>
          <a:p>
            <a:pPr marL="285750" indent="-285750">
              <a:lnSpc>
                <a:spcPct val="114000"/>
              </a:lnSpc>
              <a:buFont typeface="Courier New" panose="02070309020205020404" pitchFamily="49" charset="0"/>
              <a:buChar char="o"/>
            </a:pP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endParaRPr lang="en-US" sz="2800" dirty="0">
              <a:latin typeface="Times New Roman" panose="02020603050405020304" pitchFamily="18" charset="0"/>
              <a:cs typeface="Times New Roman" panose="02020603050405020304" pitchFamily="18" charset="0"/>
            </a:endParaRPr>
          </a:p>
          <a:p>
            <a:pPr marL="285750" indent="-285750">
              <a:lnSpc>
                <a:spcPct val="114000"/>
              </a:lnSpc>
              <a:buFont typeface="Courier New" panose="02070309020205020404" pitchFamily="49" charset="0"/>
              <a:buChar char="o"/>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chuyến</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công</a:t>
            </a:r>
            <a:endParaRPr lang="en-US" sz="2800" dirty="0">
              <a:latin typeface="Times New Roman" panose="02020603050405020304" pitchFamily="18" charset="0"/>
              <a:cs typeface="Times New Roman" panose="02020603050405020304" pitchFamily="18" charset="0"/>
            </a:endParaRPr>
          </a:p>
          <a:p>
            <a:pPr marL="285750" indent="-285750">
              <a:lnSpc>
                <a:spcPct val="114000"/>
              </a:lnSpc>
              <a:buFont typeface="Courier New" panose="02070309020205020404" pitchFamily="49" charset="0"/>
              <a:buChar char="o"/>
            </a:pP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a:t>
            </a:r>
          </a:p>
          <a:p>
            <a:pPr marL="285750" indent="-285750">
              <a:lnSpc>
                <a:spcPct val="114000"/>
              </a:lnSpc>
              <a:buFont typeface="Courier New" panose="02070309020205020404" pitchFamily="49" charset="0"/>
              <a:buChar char="o"/>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39553" y="0"/>
            <a:ext cx="1317118" cy="3003798"/>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0" name="椭圆 129"/>
            <p:cNvSpPr/>
            <p:nvPr/>
          </p:nvSpPr>
          <p:spPr>
            <a:xfrm>
              <a:off x="539552" y="2067694"/>
              <a:ext cx="1570841" cy="1514740"/>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2" name="TextBox 27"/>
            <p:cNvSpPr txBox="1"/>
            <p:nvPr/>
          </p:nvSpPr>
          <p:spPr bwMode="auto">
            <a:xfrm>
              <a:off x="755576" y="1059582"/>
              <a:ext cx="1152128" cy="72008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4400" b="1" dirty="0">
                  <a:solidFill>
                    <a:schemeClr val="bg1"/>
                  </a:solidFill>
                  <a:latin typeface="Microsoft YaHei" panose="020B0503020204020204" pitchFamily="34" charset="-122"/>
                  <a:ea typeface="Microsoft YaHei" panose="020B0503020204020204" pitchFamily="34" charset="-122"/>
                </a:rPr>
                <a:t>II</a:t>
              </a:r>
              <a:endParaRPr lang="zh-CN" altLang="en-US" sz="4400" b="1" dirty="0">
                <a:solidFill>
                  <a:schemeClr val="bg1"/>
                </a:solidFill>
                <a:latin typeface="Microsoft YaHei" panose="020B0503020204020204" pitchFamily="34" charset="-122"/>
                <a:ea typeface="Microsoft YaHei" panose="020B0503020204020204" pitchFamily="34" charset="-122"/>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grpSp>
      <p:pic>
        <p:nvPicPr>
          <p:cNvPr id="87" name="图片 86" descr="31f7217a017c2d9a8a7bcbd9844c1629.png"/>
          <p:cNvPicPr>
            <a:picLocks noChangeAspect="1"/>
          </p:cNvPicPr>
          <p:nvPr/>
        </p:nvPicPr>
        <p:blipFill>
          <a:blip r:embed="rId3" cstate="print"/>
          <a:stretch>
            <a:fillRect/>
          </a:stretch>
        </p:blipFill>
        <p:spPr>
          <a:xfrm>
            <a:off x="2339752" y="1132324"/>
            <a:ext cx="4919482" cy="4011176"/>
          </a:xfrm>
          <a:prstGeom prst="rect">
            <a:avLst/>
          </a:prstGeom>
        </p:spPr>
      </p:pic>
      <p:pic>
        <p:nvPicPr>
          <p:cNvPr id="59" name="图片 58" descr="4f126e676b03beb6a607349bbd6c6a22.png"/>
          <p:cNvPicPr>
            <a:picLocks noChangeAspect="1"/>
          </p:cNvPicPr>
          <p:nvPr/>
        </p:nvPicPr>
        <p:blipFill>
          <a:blip r:embed="rId4" cstate="print"/>
          <a:stretch>
            <a:fillRect/>
          </a:stretch>
        </p:blipFill>
        <p:spPr>
          <a:xfrm>
            <a:off x="0" y="1492210"/>
            <a:ext cx="9144000" cy="3666744"/>
          </a:xfrm>
          <a:prstGeom prst="rect">
            <a:avLst/>
          </a:prstGeom>
        </p:spPr>
      </p:pic>
      <p:sp>
        <p:nvSpPr>
          <p:cNvPr id="84" name="TextBox 27"/>
          <p:cNvSpPr txBox="1"/>
          <p:nvPr/>
        </p:nvSpPr>
        <p:spPr bwMode="auto">
          <a:xfrm>
            <a:off x="3510965" y="1487586"/>
            <a:ext cx="2787760" cy="1516212"/>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Khám phá </a:t>
            </a:r>
          </a:p>
          <a:p>
            <a:pPr marL="0" lvl="1" algn="ctr"/>
            <a:r>
              <a:rPr lang="vi-VN" altLang="zh-CN"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văn bản</a:t>
            </a:r>
            <a:endParaRPr lang="zh-CN" altLang="en-US"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Hoàn cảnh gặp gỡ</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01</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82" name="TextBox 81"/>
          <p:cNvSpPr txBox="1"/>
          <p:nvPr/>
        </p:nvSpPr>
        <p:spPr>
          <a:xfrm>
            <a:off x="3707904" y="817680"/>
            <a:ext cx="5275312" cy="440120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Hoàn cảnh:</a:t>
            </a:r>
            <a:r>
              <a:rPr lang="en-US" sz="2800" b="1"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hoàng tử bé từ một hành tinh khác vừa đặt chân tới trái đất.</a:t>
            </a:r>
          </a:p>
          <a:p>
            <a:pPr algn="just"/>
            <a:r>
              <a:rPr lang="en-US" sz="2800" dirty="0">
                <a:latin typeface="Times New Roman" panose="02020603050405020304" pitchFamily="18" charset="0"/>
                <a:cs typeface="Times New Roman" panose="02020603050405020304" pitchFamily="18" charset="0"/>
              </a:rPr>
              <a:t>- Hoàng tử bé thất vọng, đau khổ khi ngỡ rằng bông hồng của mình không phải duy nhất.</a:t>
            </a:r>
          </a:p>
          <a:p>
            <a:pPr algn="just"/>
            <a:r>
              <a:rPr lang="en-US" sz="2800" dirty="0">
                <a:latin typeface="Times New Roman" panose="02020603050405020304" pitchFamily="18" charset="0"/>
                <a:cs typeface="Times New Roman" panose="02020603050405020304" pitchFamily="18" charset="0"/>
              </a:rPr>
              <a:t>- Con cáo thì đang bị săn đuổi, sợ hãi, chạy trốn con người…</a:t>
            </a: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Hai nhân vật đều đang cô đơn, buồn bã.</a:t>
            </a:r>
          </a:p>
        </p:txBody>
      </p:sp>
      <p:pic>
        <p:nvPicPr>
          <p:cNvPr id="5122" name="Picture 2" descr="Hoàng tử bé&amp;quot;-trích dẫn hay | Hình ảnh, Tiểu thuyết, Truyền cảm hứ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3605">
            <a:off x="907746" y="1608658"/>
            <a:ext cx="2058168" cy="32849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strips(downLeft)">
                                      <p:cBhvr>
                                        <p:cTn id="7" dur="500"/>
                                        <p:tgtEl>
                                          <p:spTgt spid="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2">
                                            <p:txEl>
                                              <p:pRg st="1" end="1"/>
                                            </p:txEl>
                                          </p:spTgt>
                                        </p:tgtEl>
                                        <p:attrNameLst>
                                          <p:attrName>style.visibility</p:attrName>
                                        </p:attrNameLst>
                                      </p:cBhvr>
                                      <p:to>
                                        <p:strVal val="visible"/>
                                      </p:to>
                                    </p:set>
                                    <p:animEffect transition="in" filter="strips(downLeft)">
                                      <p:cBhvr>
                                        <p:cTn id="12" dur="500"/>
                                        <p:tgtEl>
                                          <p:spTgt spid="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2">
                                            <p:txEl>
                                              <p:pRg st="2" end="2"/>
                                            </p:txEl>
                                          </p:spTgt>
                                        </p:tgtEl>
                                        <p:attrNameLst>
                                          <p:attrName>style.visibility</p:attrName>
                                        </p:attrNameLst>
                                      </p:cBhvr>
                                      <p:to>
                                        <p:strVal val="visible"/>
                                      </p:to>
                                    </p:set>
                                    <p:animEffect transition="in" filter="strips(downLeft)">
                                      <p:cBhvr>
                                        <p:cTn id="17" dur="500"/>
                                        <p:tgtEl>
                                          <p:spTgt spid="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2">
                                            <p:txEl>
                                              <p:pRg st="3" end="3"/>
                                            </p:txEl>
                                          </p:spTgt>
                                        </p:tgtEl>
                                        <p:attrNameLst>
                                          <p:attrName>style.visibility</p:attrName>
                                        </p:attrNameLst>
                                      </p:cBhvr>
                                      <p:to>
                                        <p:strVal val="visible"/>
                                      </p:to>
                                    </p:set>
                                    <p:animEffect transition="in" filter="strips(downLeft)">
                                      <p:cBhvr>
                                        <p:cTn id="22" dur="500"/>
                                        <p:tgtEl>
                                          <p:spTgt spid="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Trò chuyện và làm quen</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02</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7170" name="Picture 2" descr="Hoàng tử bé: Truyện thiếu nhi không dành cho thiếu n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392" y="969392"/>
            <a:ext cx="5436096" cy="325562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àng Tử Bé - Ấn Bản Minh Họa Màu Việt Nam - Tác giả Antoine De  Saint-Exupéry | SachTrangAn.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46409"/>
            <a:ext cx="4283968" cy="3055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Trò chuyện và làm quen</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02</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37" name="TextBox 36"/>
          <p:cNvSpPr txBox="1"/>
          <p:nvPr/>
        </p:nvSpPr>
        <p:spPr>
          <a:xfrm>
            <a:off x="3707904" y="935143"/>
            <a:ext cx="5275312" cy="3970318"/>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Hoàng tử bé cư xử với cáo rất lịch sự, thân thiện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khác với nhiều người trên Trái Đất vẫn coi cáo là tinh ranh, xảo quyệt, xấu tính nên cáo thiết tha mong được kết bạn với hoàng tử bé.</a:t>
            </a:r>
          </a:p>
          <a:p>
            <a:pPr algn="just"/>
            <a:r>
              <a:rPr lang="en-US" sz="2800" dirty="0">
                <a:latin typeface="Times New Roman" panose="02020603050405020304" pitchFamily="18" charset="0"/>
                <a:cs typeface="Times New Roman" panose="02020603050405020304" pitchFamily="18" charset="0"/>
              </a:rPr>
              <a:t>-&gt; Hoàng tử bé: ngây thơ, trong sáng, luôn hướng tới cái thiện</a:t>
            </a:r>
          </a:p>
        </p:txBody>
      </p:sp>
      <p:pic>
        <p:nvPicPr>
          <p:cNvPr id="9218" name="Picture 2" descr="11 Hoàng tử bé và hoa hồng ý tưởng | truyền cảm hứng, prince, hoa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3285">
            <a:off x="857610" y="1358445"/>
            <a:ext cx="2269313" cy="3615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arn(inVertic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barn(inVertical)">
                                      <p:cBhvr>
                                        <p:cTn id="1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CẢM HOÁ</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03</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49651" t="2280" r="3639" b="61383"/>
          <a:stretch>
            <a:fillRect/>
          </a:stretch>
        </p:blipFill>
        <p:spPr>
          <a:xfrm flipH="1">
            <a:off x="-365987" y="1048218"/>
            <a:ext cx="4578647" cy="4406666"/>
          </a:xfrm>
          <a:prstGeom prst="rect">
            <a:avLst/>
          </a:prstGeom>
        </p:spPr>
      </p:pic>
      <p:sp>
        <p:nvSpPr>
          <p:cNvPr id="34" name="TextBox 33"/>
          <p:cNvSpPr txBox="1"/>
          <p:nvPr/>
        </p:nvSpPr>
        <p:spPr>
          <a:xfrm>
            <a:off x="572428" y="1886992"/>
            <a:ext cx="2702954" cy="2015936"/>
          </a:xfrm>
          <a:prstGeom prst="rect">
            <a:avLst/>
          </a:prstGeom>
          <a:noFill/>
        </p:spPr>
        <p:txBody>
          <a:bodyPr wrap="square" rtlCol="0">
            <a:spAutoFit/>
          </a:bodyPr>
          <a:lstStyle/>
          <a:p>
            <a:pPr algn="ctr"/>
            <a:r>
              <a:rPr lang="en-US" sz="2500" dirty="0">
                <a:latin typeface="Times New Roman" panose="02020603050405020304" pitchFamily="18" charset="0"/>
                <a:cs typeface="Times New Roman" panose="02020603050405020304" pitchFamily="18" charset="0"/>
              </a:rPr>
              <a:t>Em hãy ghi lại những điều mà hai nhân vật nói đến trong cuộc trò chuyện.</a:t>
            </a:r>
          </a:p>
        </p:txBody>
      </p:sp>
      <p:graphicFrame>
        <p:nvGraphicFramePr>
          <p:cNvPr id="3" name="Table 3"/>
          <p:cNvGraphicFramePr>
            <a:graphicFrameLocks noGrp="1"/>
          </p:cNvGraphicFramePr>
          <p:nvPr/>
        </p:nvGraphicFramePr>
        <p:xfrm>
          <a:off x="3923928" y="903043"/>
          <a:ext cx="4857556" cy="4084320"/>
        </p:xfrm>
        <a:graphic>
          <a:graphicData uri="http://schemas.openxmlformats.org/drawingml/2006/table">
            <a:tbl>
              <a:tblPr firstRow="1" bandRow="1">
                <a:tableStyleId>{FABFCF23-3B69-468F-B69F-88F6DE6A72F2}</a:tableStyleId>
              </a:tblPr>
              <a:tblGrid>
                <a:gridCol w="2428778">
                  <a:extLst>
                    <a:ext uri="{9D8B030D-6E8A-4147-A177-3AD203B41FA5}">
                      <a16:colId xmlns:a16="http://schemas.microsoft.com/office/drawing/2014/main" val="20000"/>
                    </a:ext>
                  </a:extLst>
                </a:gridCol>
                <a:gridCol w="2428778">
                  <a:extLst>
                    <a:ext uri="{9D8B030D-6E8A-4147-A177-3AD203B41FA5}">
                      <a16:colId xmlns:a16="http://schemas.microsoft.com/office/drawing/2014/main" val="20001"/>
                    </a:ext>
                  </a:extLst>
                </a:gridCol>
              </a:tblGrid>
              <a:tr h="370840">
                <a:tc>
                  <a:txBody>
                    <a:bodyPr/>
                    <a:lstStyle/>
                    <a:p>
                      <a:pPr algn="ctr"/>
                      <a:r>
                        <a:rPr lang="en-US" sz="2500" dirty="0">
                          <a:latin typeface="Times New Roman" panose="02020603050405020304" pitchFamily="18" charset="0"/>
                          <a:cs typeface="Times New Roman" panose="02020603050405020304" pitchFamily="18" charset="0"/>
                        </a:rPr>
                        <a:t>Hoàng tử bé</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r>
                        <a:rPr lang="en-US" sz="2500" dirty="0">
                          <a:latin typeface="Times New Roman" panose="02020603050405020304" pitchFamily="18" charset="0"/>
                          <a:cs typeface="Times New Roman" panose="02020603050405020304" pitchFamily="18" charset="0"/>
                        </a:rPr>
                        <a:t>Con cáo</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500" dirty="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a:txBody>
                    <a:bodyPr/>
                    <a:lstStyle/>
                    <a:p>
                      <a:pPr algn="ctr"/>
                      <a:endParaRPr lang="en-US" sz="2500" dirty="0">
                        <a:latin typeface="Times New Roman" panose="02020603050405020304" pitchFamily="18" charset="0"/>
                        <a:cs typeface="Times New Roman" panose="02020603050405020304" pitchFamily="18" charset="0"/>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gridSpan="2">
                  <a:txBody>
                    <a:bodyPr/>
                    <a:lstStyle/>
                    <a:p>
                      <a:pPr algn="ctr"/>
                      <a:r>
                        <a:rPr lang="en-US" sz="2500" dirty="0">
                          <a:latin typeface="Times New Roman" panose="02020603050405020304" pitchFamily="18" charset="0"/>
                          <a:cs typeface="Times New Roman" panose="02020603050405020304" pitchFamily="18" charset="0"/>
                        </a:rPr>
                        <a:t>Nhận xét</a:t>
                      </a:r>
                    </a:p>
                    <a:p>
                      <a:pPr algn="ctr"/>
                      <a:endParaRPr lang="en-US" sz="2500" dirty="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p>
                      <a:pPr algn="ctr"/>
                      <a:endParaRPr lang="en-US" sz="2500" dirty="0">
                        <a:latin typeface="Times New Roman" panose="02020603050405020304" pitchFamily="18" charset="0"/>
                        <a:cs typeface="Times New Roman" panose="02020603050405020304" pitchFamily="18" charset="0"/>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6" descr="1c2e73957079b1c5c25c72c8eb070c71.png"/>
          <p:cNvPicPr>
            <a:picLocks noChangeAspect="1"/>
          </p:cNvPicPr>
          <p:nvPr/>
        </p:nvPicPr>
        <p:blipFill>
          <a:blip r:embed="rId2" cstate="print"/>
          <a:stretch>
            <a:fillRect/>
          </a:stretch>
        </p:blipFill>
        <p:spPr>
          <a:xfrm>
            <a:off x="7089251" y="457783"/>
            <a:ext cx="2077197" cy="4227934"/>
          </a:xfrm>
          <a:prstGeom prst="rect">
            <a:avLst/>
          </a:prstGeom>
        </p:spPr>
      </p:pic>
      <p:pic>
        <p:nvPicPr>
          <p:cNvPr id="3" name="Picture 2" descr="A yellow and red fire extinguisher&#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3478"/>
            <a:ext cx="920502" cy="1024221"/>
          </a:xfrm>
          <a:prstGeom prst="rect">
            <a:avLst/>
          </a:prstGeom>
        </p:spPr>
      </p:pic>
      <p:sp>
        <p:nvSpPr>
          <p:cNvPr id="7" name="TextBox 6"/>
          <p:cNvSpPr txBox="1"/>
          <p:nvPr/>
        </p:nvSpPr>
        <p:spPr>
          <a:xfrm>
            <a:off x="1043608" y="450922"/>
            <a:ext cx="6408712"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Chia lớp làm 4 nhóm</a:t>
            </a:r>
          </a:p>
        </p:txBody>
      </p:sp>
      <p:pic>
        <p:nvPicPr>
          <p:cNvPr id="8" name="Picture 7" descr="A yellow and red fire extinguisher&#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87869"/>
            <a:ext cx="920502" cy="1024221"/>
          </a:xfrm>
          <a:prstGeom prst="rect">
            <a:avLst/>
          </a:prstGeom>
        </p:spPr>
      </p:pic>
      <p:sp>
        <p:nvSpPr>
          <p:cNvPr id="9" name="TextBox 8"/>
          <p:cNvSpPr txBox="1"/>
          <p:nvPr/>
        </p:nvSpPr>
        <p:spPr>
          <a:xfrm>
            <a:off x="1043608" y="1297858"/>
            <a:ext cx="640871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Các nhóm trả lời câu hỏi: kể tên các tác phẩm viết về con cáo</a:t>
            </a:r>
          </a:p>
        </p:txBody>
      </p:sp>
      <p:pic>
        <p:nvPicPr>
          <p:cNvPr id="10" name="Picture 9" descr="A yellow and red fire extinguisher&#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425817"/>
            <a:ext cx="920502" cy="1024221"/>
          </a:xfrm>
          <a:prstGeom prst="rect">
            <a:avLst/>
          </a:prstGeom>
        </p:spPr>
      </p:pic>
      <p:sp>
        <p:nvSpPr>
          <p:cNvPr id="11" name="TextBox 10"/>
          <p:cNvSpPr txBox="1"/>
          <p:nvPr/>
        </p:nvSpPr>
        <p:spPr>
          <a:xfrm>
            <a:off x="1043608" y="2753261"/>
            <a:ext cx="640871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Dùng 3 tính từ thể hiện cảm nhận của em về con cáo</a:t>
            </a:r>
          </a:p>
        </p:txBody>
      </p:sp>
      <p:pic>
        <p:nvPicPr>
          <p:cNvPr id="12" name="Picture 11" descr="A yellow and red fire extinguisher&#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46" y="3578377"/>
            <a:ext cx="920502" cy="1024221"/>
          </a:xfrm>
          <a:prstGeom prst="rect">
            <a:avLst/>
          </a:prstGeom>
        </p:spPr>
      </p:pic>
      <p:sp>
        <p:nvSpPr>
          <p:cNvPr id="13" name="TextBox 12"/>
          <p:cNvSpPr txBox="1"/>
          <p:nvPr/>
        </p:nvSpPr>
        <p:spPr>
          <a:xfrm>
            <a:off x="1027634" y="3905821"/>
            <a:ext cx="6408712"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Trình bày bài ra giấy A0</a:t>
            </a: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CẢM HOÁ</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03</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37" name="TextBox 36"/>
          <p:cNvSpPr txBox="1"/>
          <p:nvPr/>
        </p:nvSpPr>
        <p:spPr>
          <a:xfrm>
            <a:off x="3654691" y="985038"/>
            <a:ext cx="5275312" cy="3970318"/>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“Cảm hoá” chính là kết bạn, là tạo dựng mối liên hệ gần gũi, gắn kết tình cảm để biết quan tâm, gắn kết và cần đến nhau.</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Cáo đã nói cho hoàng tử về cách cảm hoá: cần phải kiên nhẫn. </a:t>
            </a:r>
          </a:p>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giúp họ có thể xích lại gần nhau hơn.</a:t>
            </a:r>
          </a:p>
        </p:txBody>
      </p:sp>
      <p:pic>
        <p:nvPicPr>
          <p:cNvPr id="12290" name="Picture 2" descr="Hoàng tử bé&amp;quot;-trích dẫn hay | Cuộc sống, Truyền cảm hứng, C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40410">
            <a:off x="610785" y="1439836"/>
            <a:ext cx="2275085" cy="3631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heel(1)">
                                      <p:cBhvr>
                                        <p:cTn id="7" dur="20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7">
                                            <p:txEl>
                                              <p:pRg st="2" end="2"/>
                                            </p:txEl>
                                          </p:spTgt>
                                        </p:tgtEl>
                                        <p:attrNameLst>
                                          <p:attrName>style.visibility</p:attrName>
                                        </p:attrNameLst>
                                      </p:cBhvr>
                                      <p:to>
                                        <p:strVal val="visible"/>
                                      </p:to>
                                    </p:set>
                                    <p:animEffect transition="in" filter="wheel(1)">
                                      <p:cBhvr>
                                        <p:cTn id="12" dur="2000"/>
                                        <p:tgtEl>
                                          <p:spTgt spid="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7">
                                            <p:txEl>
                                              <p:pRg st="3" end="3"/>
                                            </p:txEl>
                                          </p:spTgt>
                                        </p:tgtEl>
                                        <p:attrNameLst>
                                          <p:attrName>style.visibility</p:attrName>
                                        </p:attrNameLst>
                                      </p:cBhvr>
                                      <p:to>
                                        <p:strVal val="visible"/>
                                      </p:to>
                                    </p:set>
                                    <p:animEffect transition="in" filter="wheel(1)">
                                      <p:cBhvr>
                                        <p:cTn id="17" dur="20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CẢM HOÁ</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03</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graphicFrame>
        <p:nvGraphicFramePr>
          <p:cNvPr id="3" name="Table 3"/>
          <p:cNvGraphicFramePr>
            <a:graphicFrameLocks noGrp="1"/>
          </p:cNvGraphicFramePr>
          <p:nvPr/>
        </p:nvGraphicFramePr>
        <p:xfrm>
          <a:off x="1764848" y="1090535"/>
          <a:ext cx="7258005" cy="3803632"/>
        </p:xfrm>
        <a:graphic>
          <a:graphicData uri="http://schemas.openxmlformats.org/drawingml/2006/table">
            <a:tbl>
              <a:tblPr firstRow="1" bandRow="1">
                <a:tableStyleId>{F5AB1C69-6EDB-4FF4-983F-18BD219EF322}</a:tableStyleId>
              </a:tblPr>
              <a:tblGrid>
                <a:gridCol w="2419335">
                  <a:extLst>
                    <a:ext uri="{9D8B030D-6E8A-4147-A177-3AD203B41FA5}">
                      <a16:colId xmlns:a16="http://schemas.microsoft.com/office/drawing/2014/main" val="20000"/>
                    </a:ext>
                  </a:extLst>
                </a:gridCol>
                <a:gridCol w="2419335">
                  <a:extLst>
                    <a:ext uri="{9D8B030D-6E8A-4147-A177-3AD203B41FA5}">
                      <a16:colId xmlns:a16="http://schemas.microsoft.com/office/drawing/2014/main" val="20001"/>
                    </a:ext>
                  </a:extLst>
                </a:gridCol>
                <a:gridCol w="2419335">
                  <a:extLst>
                    <a:ext uri="{9D8B030D-6E8A-4147-A177-3AD203B41FA5}">
                      <a16:colId xmlns:a16="http://schemas.microsoft.com/office/drawing/2014/main" val="20002"/>
                    </a:ext>
                  </a:extLst>
                </a:gridCol>
              </a:tblGrid>
              <a:tr h="699448">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2000" dirty="0">
                          <a:latin typeface="Times New Roman" panose="02020603050405020304" pitchFamily="18" charset="0"/>
                          <a:cs typeface="Times New Roman" panose="02020603050405020304" pitchFamily="18" charset="0"/>
                        </a:rPr>
                        <a:t>Cảm nhận của cáo trước khi được cảm hoá</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2000" dirty="0">
                          <a:latin typeface="Times New Roman" panose="02020603050405020304" pitchFamily="18" charset="0"/>
                          <a:cs typeface="Times New Roman" panose="02020603050405020304" pitchFamily="18" charset="0"/>
                        </a:rPr>
                        <a:t>Nếu được hoàng tử bé cảm hoá</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699448">
                <a:tc>
                  <a:txBody>
                    <a:bodyPr/>
                    <a:lstStyle/>
                    <a:p>
                      <a:r>
                        <a:rPr lang="en-US" sz="2000" dirty="0">
                          <a:latin typeface="Times New Roman" panose="02020603050405020304" pitchFamily="18" charset="0"/>
                          <a:cs typeface="Times New Roman" panose="02020603050405020304" pitchFamily="18" charset="0"/>
                        </a:rPr>
                        <a:t>Tiếng bước chân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699448">
                <a:tc>
                  <a:txBody>
                    <a:bodyPr/>
                    <a:lstStyle/>
                    <a:p>
                      <a:r>
                        <a:rPr lang="en-US" sz="2000" dirty="0">
                          <a:latin typeface="Times New Roman" panose="02020603050405020304" pitchFamily="18" charset="0"/>
                          <a:cs typeface="Times New Roman" panose="02020603050405020304" pitchFamily="18" charset="0"/>
                        </a:rPr>
                        <a:t>Cánh đồng lúa mì</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699448">
                <a:tc>
                  <a:txBody>
                    <a:bodyPr/>
                    <a:lstStyle/>
                    <a:p>
                      <a:r>
                        <a:rPr lang="en-US" sz="2000" dirty="0">
                          <a:latin typeface="Times New Roman" panose="02020603050405020304" pitchFamily="18" charset="0"/>
                          <a:cs typeface="Times New Roman" panose="02020603050405020304" pitchFamily="18" charset="0"/>
                        </a:rPr>
                        <a:t>Cuộc sống</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699448">
                <a:tc>
                  <a:txBody>
                    <a:bodyPr/>
                    <a:lstStyle/>
                    <a:p>
                      <a:r>
                        <a:rPr lang="en-US" sz="2000" dirty="0">
                          <a:latin typeface="Times New Roman" panose="02020603050405020304" pitchFamily="18" charset="0"/>
                          <a:cs typeface="Times New Roman" panose="02020603050405020304" pitchFamily="18" charset="0"/>
                        </a:rPr>
                        <a:t>Cảm nhận của em</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36" name="Picture 35" descr="A picture containing text&#10;&#10;Description automatically generated"/>
          <p:cNvPicPr>
            <a:picLocks noChangeAspect="1"/>
          </p:cNvPicPr>
          <p:nvPr/>
        </p:nvPicPr>
        <p:blipFill>
          <a:blip r:embed="rId3"/>
          <a:stretch>
            <a:fillRect/>
          </a:stretch>
        </p:blipFill>
        <p:spPr>
          <a:xfrm flipH="1">
            <a:off x="-756592" y="1424801"/>
            <a:ext cx="3180335" cy="3311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CẢM HOÁ</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03</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graphicFrame>
        <p:nvGraphicFramePr>
          <p:cNvPr id="4" name="Table 3"/>
          <p:cNvGraphicFramePr>
            <a:graphicFrameLocks noGrp="1"/>
          </p:cNvGraphicFramePr>
          <p:nvPr/>
        </p:nvGraphicFramePr>
        <p:xfrm>
          <a:off x="190656" y="954366"/>
          <a:ext cx="8762688" cy="4074395"/>
        </p:xfrm>
        <a:graphic>
          <a:graphicData uri="http://schemas.openxmlformats.org/drawingml/2006/table">
            <a:tbl>
              <a:tblPr>
                <a:tableStyleId>{69C7853C-536D-4A76-A0AE-DD22124D55A5}</a:tableStyleId>
              </a:tblPr>
              <a:tblGrid>
                <a:gridCol w="1573032">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805280">
                  <a:extLst>
                    <a:ext uri="{9D8B030D-6E8A-4147-A177-3AD203B41FA5}">
                      <a16:colId xmlns:a16="http://schemas.microsoft.com/office/drawing/2014/main" val="20002"/>
                    </a:ext>
                  </a:extLst>
                </a:gridCol>
              </a:tblGrid>
              <a:tr h="351727">
                <a:tc>
                  <a:txBody>
                    <a:bodyPr/>
                    <a:lstStyle/>
                    <a:p>
                      <a:pPr algn="just">
                        <a:lnSpc>
                          <a:spcPct val="150000"/>
                        </a:lnSpc>
                        <a:spcAft>
                          <a:spcPts val="0"/>
                        </a:spcAft>
                      </a:pPr>
                      <a:r>
                        <a:rPr lang="en-US" sz="1400" b="1" kern="100" dirty="0">
                          <a:effectLst/>
                          <a:latin typeface="Times New Roman" panose="02020603050405020304" pitchFamily="18" charset="0"/>
                          <a:cs typeface="Times New Roman" panose="02020603050405020304" pitchFamily="18" charset="0"/>
                        </a:rPr>
                        <a:t> </a:t>
                      </a:r>
                      <a:endParaRPr lang="en-US" sz="14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solidFill>
                      <a:schemeClr val="accent6">
                        <a:lumMod val="20000"/>
                        <a:lumOff val="80000"/>
                      </a:schemeClr>
                    </a:solidFill>
                  </a:tcPr>
                </a:tc>
                <a:tc>
                  <a:txBody>
                    <a:bodyPr/>
                    <a:lstStyle/>
                    <a:p>
                      <a:pPr algn="ctr">
                        <a:lnSpc>
                          <a:spcPct val="150000"/>
                        </a:lnSpc>
                        <a:spcAft>
                          <a:spcPts val="0"/>
                        </a:spcAft>
                      </a:pPr>
                      <a:r>
                        <a:rPr lang="en-US" sz="1400" b="1" kern="100" dirty="0" err="1">
                          <a:effectLst/>
                          <a:latin typeface="Times New Roman" panose="02020603050405020304" pitchFamily="18" charset="0"/>
                          <a:cs typeface="Times New Roman" panose="02020603050405020304" pitchFamily="18" charset="0"/>
                        </a:rPr>
                        <a:t>Cảm</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nhận</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của</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cáo</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trước</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khi</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được</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cảm</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hóa</a:t>
                      </a:r>
                      <a:endParaRPr lang="en-US" sz="14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nchor="ctr">
                    <a:solidFill>
                      <a:schemeClr val="accent6">
                        <a:lumMod val="20000"/>
                        <a:lumOff val="80000"/>
                      </a:schemeClr>
                    </a:solidFill>
                  </a:tcPr>
                </a:tc>
                <a:tc>
                  <a:txBody>
                    <a:bodyPr/>
                    <a:lstStyle/>
                    <a:p>
                      <a:pPr algn="ctr">
                        <a:lnSpc>
                          <a:spcPct val="150000"/>
                        </a:lnSpc>
                        <a:spcAft>
                          <a:spcPts val="0"/>
                        </a:spcAft>
                      </a:pPr>
                      <a:r>
                        <a:rPr lang="en-US" sz="1400" b="1" kern="100" dirty="0" err="1">
                          <a:effectLst/>
                          <a:latin typeface="Times New Roman" panose="02020603050405020304" pitchFamily="18" charset="0"/>
                          <a:cs typeface="Times New Roman" panose="02020603050405020304" pitchFamily="18" charset="0"/>
                        </a:rPr>
                        <a:t>Nếu</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được</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hoàng</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tử</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bé</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cảm</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hóa</a:t>
                      </a:r>
                      <a:endParaRPr lang="en-US" sz="14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solidFill>
                      <a:schemeClr val="accent6">
                        <a:lumMod val="20000"/>
                        <a:lumOff val="80000"/>
                      </a:schemeClr>
                    </a:solidFill>
                  </a:tcPr>
                </a:tc>
                <a:extLst>
                  <a:ext uri="{0D108BD9-81ED-4DB2-BD59-A6C34878D82A}">
                    <a16:rowId xmlns:a16="http://schemas.microsoft.com/office/drawing/2014/main" val="10000"/>
                  </a:ext>
                </a:extLst>
              </a:tr>
              <a:tr h="595927">
                <a:tc>
                  <a:txBody>
                    <a:bodyPr/>
                    <a:lstStyle/>
                    <a:p>
                      <a:pPr algn="just">
                        <a:lnSpc>
                          <a:spcPct val="150000"/>
                        </a:lnSpc>
                        <a:spcAft>
                          <a:spcPts val="0"/>
                        </a:spcAft>
                      </a:pPr>
                      <a:r>
                        <a:rPr lang="en-US" sz="1400" b="1" kern="100" dirty="0" err="1">
                          <a:effectLst/>
                          <a:latin typeface="Times New Roman" panose="02020603050405020304" pitchFamily="18" charset="0"/>
                          <a:cs typeface="Times New Roman" panose="02020603050405020304" pitchFamily="18" charset="0"/>
                        </a:rPr>
                        <a:t>Tiếng</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bước</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chân</a:t>
                      </a:r>
                      <a:endParaRPr lang="en-US" sz="14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solidFill>
                      <a:schemeClr val="accent6">
                        <a:lumMod val="20000"/>
                        <a:lumOff val="80000"/>
                      </a:schemeClr>
                    </a:solidFill>
                  </a:tcPr>
                </a:tc>
                <a:tc>
                  <a:txBody>
                    <a:bodyPr/>
                    <a:lstStyle/>
                    <a:p>
                      <a:pPr>
                        <a:lnSpc>
                          <a:spcPct val="150000"/>
                        </a:lnSpc>
                        <a:spcAft>
                          <a:spcPts val="0"/>
                        </a:spcAft>
                      </a:pPr>
                      <a:r>
                        <a:rPr lang="en-US" sz="1400" kern="100" dirty="0" err="1">
                          <a:effectLst/>
                          <a:latin typeface="Times New Roman" panose="02020603050405020304" pitchFamily="18" charset="0"/>
                          <a:cs typeface="Times New Roman" panose="02020603050405020304" pitchFamily="18" charset="0"/>
                        </a:rPr>
                        <a:t>Những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tiếng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bước</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chân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khác</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chỉ</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khiến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mình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trốn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vào</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lòng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đất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tc>
                  <a:txBody>
                    <a:bodyPr/>
                    <a:lstStyle/>
                    <a:p>
                      <a:pPr>
                        <a:lnSpc>
                          <a:spcPct val="150000"/>
                        </a:lnSpc>
                        <a:spcAft>
                          <a:spcPts val="0"/>
                        </a:spcAft>
                      </a:pPr>
                      <a:r>
                        <a:rPr lang="en-US" sz="1400" kern="100">
                          <a:effectLst/>
                          <a:latin typeface="Times New Roman" panose="02020603050405020304" pitchFamily="18" charset="0"/>
                          <a:cs typeface="Times New Roman" panose="02020603050405020304" pitchFamily="18" charset="0"/>
                        </a:rPr>
                        <a:t>Bước chân của bạn sẽ gọi mình ra khỏi hang, như là tiếng nhạc. </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extLst>
                  <a:ext uri="{0D108BD9-81ED-4DB2-BD59-A6C34878D82A}">
                    <a16:rowId xmlns:a16="http://schemas.microsoft.com/office/drawing/2014/main" val="10001"/>
                  </a:ext>
                </a:extLst>
              </a:tr>
              <a:tr h="840157">
                <a:tc>
                  <a:txBody>
                    <a:bodyPr/>
                    <a:lstStyle/>
                    <a:p>
                      <a:pPr>
                        <a:lnSpc>
                          <a:spcPct val="150000"/>
                        </a:lnSpc>
                        <a:spcAft>
                          <a:spcPts val="0"/>
                        </a:spcAft>
                      </a:pPr>
                      <a:r>
                        <a:rPr lang="en-US" sz="1400" b="1" kern="100">
                          <a:effectLst/>
                          <a:latin typeface="Times New Roman" panose="02020603050405020304" pitchFamily="18" charset="0"/>
                          <a:cs typeface="Times New Roman" panose="02020603050405020304" pitchFamily="18" charset="0"/>
                        </a:rPr>
                        <a:t>Về cánh đồng lúa mì</a:t>
                      </a:r>
                      <a:endParaRPr lang="en-US" sz="14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solidFill>
                      <a:schemeClr val="accent6">
                        <a:lumMod val="20000"/>
                        <a:lumOff val="80000"/>
                      </a:schemeClr>
                    </a:solidFill>
                  </a:tcPr>
                </a:tc>
                <a:tc>
                  <a:txBody>
                    <a:bodyPr/>
                    <a:lstStyle/>
                    <a:p>
                      <a:pPr>
                        <a:lnSpc>
                          <a:spcPct val="150000"/>
                        </a:lnSpc>
                        <a:spcAft>
                          <a:spcPts val="0"/>
                        </a:spcAft>
                      </a:pPr>
                      <a:r>
                        <a:rPr lang="en-US" sz="1400" kern="100" dirty="0" err="1">
                          <a:effectLst/>
                          <a:latin typeface="Times New Roman" panose="02020603050405020304" pitchFamily="18" charset="0"/>
                          <a:cs typeface="Times New Roman" panose="02020603050405020304" pitchFamily="18" charset="0"/>
                        </a:rPr>
                        <a:t>Cánh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đồng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lúa</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mì</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chẳng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gợi</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mở</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gì</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cho</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mình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cả</a:t>
                      </a:r>
                      <a:r>
                        <a:rPr lang="en-US" sz="1400" kern="100" dirty="0">
                          <a:effectLst/>
                          <a:latin typeface="Times New Roman" panose="02020603050405020304" pitchFamily="18" charset="0"/>
                          <a:cs typeface="Times New Roman" panose="02020603050405020304" pitchFamily="18" charset="0"/>
                        </a:rPr>
                        <a:t>...</a:t>
                      </a:r>
                      <a:r>
                        <a:rPr lang="en-US" sz="1400" kern="100" dirty="0" err="1">
                          <a:effectLst/>
                          <a:latin typeface="Times New Roman" panose="02020603050405020304" pitchFamily="18" charset="0"/>
                          <a:cs typeface="Times New Roman" panose="02020603050405020304" pitchFamily="18" charset="0"/>
                        </a:rPr>
                        <a:t>buồn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quá</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tc>
                  <a:txBody>
                    <a:bodyPr/>
                    <a:lstStyle/>
                    <a:p>
                      <a:pPr>
                        <a:lnSpc>
                          <a:spcPct val="150000"/>
                        </a:lnSpc>
                        <a:spcAft>
                          <a:spcPts val="0"/>
                        </a:spcAft>
                      </a:pPr>
                      <a:r>
                        <a:rPr lang="en-US" sz="1400" kern="100">
                          <a:effectLst/>
                          <a:latin typeface="Times New Roman" panose="02020603050405020304" pitchFamily="18" charset="0"/>
                          <a:cs typeface="Times New Roman" panose="02020603050405020304" pitchFamily="18" charset="0"/>
                        </a:rPr>
                        <a:t>...lúa mì vàng óng sẽ làm mình nhớ đến bạn và mình sẽ thích gió trên đồng lúa mì</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extLst>
                  <a:ext uri="{0D108BD9-81ED-4DB2-BD59-A6C34878D82A}">
                    <a16:rowId xmlns:a16="http://schemas.microsoft.com/office/drawing/2014/main" val="10002"/>
                  </a:ext>
                </a:extLst>
              </a:tr>
              <a:tr h="962271">
                <a:tc>
                  <a:txBody>
                    <a:bodyPr/>
                    <a:lstStyle/>
                    <a:p>
                      <a:pPr>
                        <a:lnSpc>
                          <a:spcPct val="150000"/>
                        </a:lnSpc>
                        <a:spcAft>
                          <a:spcPts val="0"/>
                        </a:spcAft>
                      </a:pPr>
                      <a:r>
                        <a:rPr lang="en-US" sz="1400" b="1" kern="100">
                          <a:effectLst/>
                          <a:latin typeface="Times New Roman" panose="02020603050405020304" pitchFamily="18" charset="0"/>
                          <a:cs typeface="Times New Roman" panose="02020603050405020304" pitchFamily="18" charset="0"/>
                        </a:rPr>
                        <a:t>Về cuộc sống</a:t>
                      </a:r>
                      <a:endParaRPr lang="en-US" sz="14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solidFill>
                      <a:schemeClr val="accent6">
                        <a:lumMod val="20000"/>
                        <a:lumOff val="80000"/>
                      </a:schemeClr>
                    </a:solidFill>
                  </a:tcPr>
                </a:tc>
                <a:tc>
                  <a:txBody>
                    <a:bodyPr/>
                    <a:lstStyle/>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a:t>
                      </a:r>
                      <a:r>
                        <a:rPr lang="en-US" sz="1400" kern="100" dirty="0" err="1">
                          <a:effectLst/>
                          <a:latin typeface="Times New Roman" panose="02020603050405020304" pitchFamily="18" charset="0"/>
                          <a:cs typeface="Times New Roman" panose="02020603050405020304" pitchFamily="18" charset="0"/>
                        </a:rPr>
                        <a:t>Mình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săn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gà</a:t>
                      </a:r>
                      <a:r>
                        <a:rPr lang="en-US" sz="1400" kern="100" dirty="0">
                          <a:effectLst/>
                          <a:latin typeface="Times New Roman" panose="02020603050405020304" pitchFamily="18" charset="0"/>
                          <a:cs typeface="Times New Roman" panose="02020603050405020304" pitchFamily="18" charset="0"/>
                        </a:rPr>
                        <a:t>, con </a:t>
                      </a:r>
                      <a:r>
                        <a:rPr lang="en-US" sz="1400" kern="100" dirty="0" err="1">
                          <a:effectLst/>
                          <a:latin typeface="Times New Roman" panose="02020603050405020304" pitchFamily="18" charset="0"/>
                          <a:cs typeface="Times New Roman" panose="02020603050405020304" pitchFamily="18" charset="0"/>
                        </a:rPr>
                        <a:t>người</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săn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mình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Mọi</a:t>
                      </a:r>
                      <a:r>
                        <a:rPr lang="en-US" sz="1400" kern="100" dirty="0">
                          <a:effectLst/>
                          <a:latin typeface="Times New Roman" panose="02020603050405020304" pitchFamily="18" charset="0"/>
                          <a:cs typeface="Times New Roman" panose="02020603050405020304" pitchFamily="18" charset="0"/>
                        </a:rPr>
                        <a:t> con </a:t>
                      </a:r>
                      <a:r>
                        <a:rPr lang="en-US" sz="1400" kern="100" dirty="0" err="1">
                          <a:effectLst/>
                          <a:latin typeface="Times New Roman" panose="02020603050405020304" pitchFamily="18" charset="0"/>
                          <a:cs typeface="Times New Roman" panose="02020603050405020304" pitchFamily="18" charset="0"/>
                        </a:rPr>
                        <a:t>gà</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đều</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giống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nhau</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mọi</a:t>
                      </a:r>
                      <a:r>
                        <a:rPr lang="en-US" sz="1400" kern="100" dirty="0">
                          <a:effectLst/>
                          <a:latin typeface="Times New Roman" panose="02020603050405020304" pitchFamily="18" charset="0"/>
                          <a:cs typeface="Times New Roman" panose="02020603050405020304" pitchFamily="18" charset="0"/>
                        </a:rPr>
                        <a:t> con </a:t>
                      </a:r>
                      <a:r>
                        <a:rPr lang="en-US" sz="1400" kern="100" dirty="0" err="1">
                          <a:effectLst/>
                          <a:latin typeface="Times New Roman" panose="02020603050405020304" pitchFamily="18" charset="0"/>
                          <a:cs typeface="Times New Roman" panose="02020603050405020304" pitchFamily="18" charset="0"/>
                        </a:rPr>
                        <a:t>người</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đều</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giống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nhau</a:t>
                      </a:r>
                      <a:r>
                        <a:rPr lang="en-US" sz="1400" kern="10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tc>
                  <a:txBody>
                    <a:bodyPr/>
                    <a:lstStyle/>
                    <a:p>
                      <a:pPr>
                        <a:lnSpc>
                          <a:spcPct val="150000"/>
                        </a:lnSpc>
                        <a:spcAft>
                          <a:spcPts val="0"/>
                        </a:spcAft>
                      </a:pPr>
                      <a:r>
                        <a:rPr lang="en-US" sz="1400" kern="100">
                          <a:effectLst/>
                          <a:latin typeface="Times New Roman" panose="02020603050405020304" pitchFamily="18" charset="0"/>
                          <a:cs typeface="Times New Roman" panose="02020603050405020304" pitchFamily="18" charset="0"/>
                        </a:rPr>
                        <a:t>"Đời mình được chiếu sáng</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extLst>
                  <a:ext uri="{0D108BD9-81ED-4DB2-BD59-A6C34878D82A}">
                    <a16:rowId xmlns:a16="http://schemas.microsoft.com/office/drawing/2014/main" val="10003"/>
                  </a:ext>
                </a:extLst>
              </a:tr>
              <a:tr h="1187640">
                <a:tc>
                  <a:txBody>
                    <a:bodyPr/>
                    <a:lstStyle/>
                    <a:p>
                      <a:pPr>
                        <a:lnSpc>
                          <a:spcPct val="150000"/>
                        </a:lnSpc>
                        <a:spcAft>
                          <a:spcPts val="0"/>
                        </a:spcAft>
                      </a:pPr>
                      <a:r>
                        <a:rPr lang="en-US" sz="1400" b="1" kern="100" dirty="0" err="1">
                          <a:effectLst/>
                          <a:latin typeface="Times New Roman" panose="02020603050405020304" pitchFamily="18" charset="0"/>
                          <a:cs typeface="Times New Roman" panose="02020603050405020304" pitchFamily="18" charset="0"/>
                        </a:rPr>
                        <a:t>Cảm</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nhận</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của</a:t>
                      </a:r>
                      <a:r>
                        <a:rPr lang="en-US" sz="1400" b="1" kern="100" dirty="0">
                          <a:effectLst/>
                          <a:latin typeface="Times New Roman" panose="02020603050405020304" pitchFamily="18" charset="0"/>
                          <a:cs typeface="Times New Roman" panose="02020603050405020304" pitchFamily="18" charset="0"/>
                        </a:rPr>
                        <a:t> </a:t>
                      </a:r>
                      <a:r>
                        <a:rPr lang="en-US" sz="1400" b="1" kern="100" dirty="0" err="1">
                          <a:effectLst/>
                          <a:latin typeface="Times New Roman" panose="02020603050405020304" pitchFamily="18" charset="0"/>
                          <a:cs typeface="Times New Roman" panose="02020603050405020304" pitchFamily="18" charset="0"/>
                        </a:rPr>
                        <a:t>em</a:t>
                      </a:r>
                      <a:r>
                        <a:rPr lang="en-US" sz="1400" b="1" kern="100" dirty="0">
                          <a:effectLst/>
                          <a:latin typeface="Times New Roman" panose="02020603050405020304" pitchFamily="18" charset="0"/>
                          <a:cs typeface="Times New Roman" panose="02020603050405020304" pitchFamily="18" charset="0"/>
                        </a:rPr>
                        <a:t> </a:t>
                      </a:r>
                      <a:endParaRPr lang="en-US" sz="1400" b="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solidFill>
                      <a:schemeClr val="accent6">
                        <a:lumMod val="20000"/>
                        <a:lumOff val="80000"/>
                      </a:schemeClr>
                    </a:solidFill>
                  </a:tcPr>
                </a:tc>
                <a:tc>
                  <a:txBody>
                    <a:bodyPr/>
                    <a:lstStyle/>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Sợ</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hãi</a:t>
                      </a:r>
                      <a:r>
                        <a:rPr lang="en-US" sz="1400" kern="100" dirty="0">
                          <a:effectLst/>
                          <a:latin typeface="Times New Roman" panose="02020603050405020304" pitchFamily="18" charset="0"/>
                          <a:cs typeface="Times New Roman" panose="02020603050405020304" pitchFamily="18" charset="0"/>
                        </a:rPr>
                        <a:t>, lo </a:t>
                      </a:r>
                      <a:r>
                        <a:rPr lang="en-US" sz="1400" kern="100" dirty="0" err="1">
                          <a:effectLst/>
                          <a:latin typeface="Times New Roman" panose="02020603050405020304" pitchFamily="18" charset="0"/>
                          <a:cs typeface="Times New Roman" panose="02020603050405020304" pitchFamily="18" charset="0"/>
                        </a:rPr>
                        <a:t>lắng</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trốn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chạy</a:t>
                      </a:r>
                      <a:endParaRPr lang="en-US" sz="1400" kern="100" dirty="0">
                        <a:effectLst/>
                        <a:latin typeface="Times New Roman" panose="02020603050405020304" pitchFamily="18" charset="0"/>
                        <a:cs typeface="Times New Roman" panose="02020603050405020304" pitchFamily="18" charset="0"/>
                      </a:endParaRPr>
                    </a:p>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Ảm</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đạm</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nghèo</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nàn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tẻ</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nhạt</a:t>
                      </a:r>
                      <a:endParaRPr lang="en-US" sz="1400" kern="100" dirty="0">
                        <a:effectLst/>
                        <a:latin typeface="Times New Roman" panose="02020603050405020304" pitchFamily="18" charset="0"/>
                        <a:cs typeface="Times New Roman" panose="02020603050405020304" pitchFamily="18" charset="0"/>
                      </a:endParaRPr>
                    </a:p>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Quẩn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quanh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bế</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tắc</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cô</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đơn</a:t>
                      </a:r>
                      <a:endParaRPr lang="en-US" sz="1400" kern="100" dirty="0">
                        <a:effectLst/>
                        <a:latin typeface="Times New Roman" panose="02020603050405020304" pitchFamily="18" charset="0"/>
                        <a:cs typeface="Times New Roman" panose="02020603050405020304" pitchFamily="18" charset="0"/>
                      </a:endParaRPr>
                    </a:p>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tc>
                  <a:txBody>
                    <a:bodyPr/>
                    <a:lstStyle/>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Hân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hoan</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reo</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vui</a:t>
                      </a:r>
                      <a:endParaRPr lang="en-US" sz="1400" kern="100" dirty="0">
                        <a:effectLst/>
                        <a:latin typeface="Times New Roman" panose="02020603050405020304" pitchFamily="18" charset="0"/>
                        <a:cs typeface="Times New Roman" panose="02020603050405020304" pitchFamily="18" charset="0"/>
                      </a:endParaRPr>
                    </a:p>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Tười</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vui</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giàu</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có</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đẹo</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đẽ</a:t>
                      </a:r>
                      <a:endParaRPr lang="en-US" sz="1400" kern="100" dirty="0">
                        <a:effectLst/>
                        <a:latin typeface="Times New Roman" panose="02020603050405020304" pitchFamily="18" charset="0"/>
                        <a:cs typeface="Times New Roman" panose="02020603050405020304" pitchFamily="18" charset="0"/>
                      </a:endParaRPr>
                    </a:p>
                    <a:p>
                      <a:pPr>
                        <a:lnSpc>
                          <a:spcPct val="150000"/>
                        </a:lnSpc>
                        <a:spcAft>
                          <a:spcPts val="0"/>
                        </a:spcAft>
                      </a:pP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Rực</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rỡ</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ấm</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áp</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hạnh</a:t>
                      </a:r>
                      <a:r>
                        <a:rPr lang="en-US" sz="1400" kern="100" dirty="0">
                          <a:effectLst/>
                          <a:latin typeface="Times New Roman" panose="02020603050405020304" pitchFamily="18" charset="0"/>
                          <a:cs typeface="Times New Roman" panose="02020603050405020304" pitchFamily="18" charset="0"/>
                        </a:rPr>
                        <a:t> </a:t>
                      </a:r>
                      <a:r>
                        <a:rPr lang="en-US" sz="1400" kern="100" dirty="0" err="1">
                          <a:effectLst/>
                          <a:latin typeface="Times New Roman" panose="02020603050405020304" pitchFamily="18" charset="0"/>
                          <a:cs typeface="Times New Roman" panose="02020603050405020304" pitchFamily="18" charset="0"/>
                        </a:rPr>
                        <a:t>phúc</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29479" marR="29479" marT="0" marB="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5760639"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CẢM HOÁ</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03</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35" name="TextBox 34"/>
          <p:cNvSpPr txBox="1"/>
          <p:nvPr/>
        </p:nvSpPr>
        <p:spPr>
          <a:xfrm>
            <a:off x="251520" y="1611752"/>
            <a:ext cx="4934067"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Hoàng tử bé đã cảm hoá được con cáo họ đã trở nên thân thiết với nhau.</a:t>
            </a:r>
          </a:p>
          <a:p>
            <a:r>
              <a:rPr lang="en-US" sz="2800" dirty="0">
                <a:latin typeface="Times New Roman" panose="02020603050405020304" pitchFamily="18" charset="0"/>
                <a:cs typeface="Times New Roman" panose="02020603050405020304" pitchFamily="18" charset="0"/>
              </a:rPr>
              <a:t>=&gt; Tình bạn sẽ khiến cho cuộc đời của cáo thay đổi, trở nên tươi sáng, đẹp đẽ, tràn đầy hạnh phúc như thể được chiếu sáng. </a:t>
            </a:r>
          </a:p>
        </p:txBody>
      </p:sp>
      <p:pic>
        <p:nvPicPr>
          <p:cNvPr id="16386" name="Picture 2" descr="Hoàng tử bé&amp;quot;-trích dẫn hay | Châm ngôn, Prince, Lời hay ý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3500">
            <a:off x="5927423" y="1065854"/>
            <a:ext cx="2423898" cy="3868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checkerboard(across)">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checkerboard(across)">
                                      <p:cBhvr>
                                        <p:cTn id="12"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6542660"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HOÀNG TỬ BÉ CHIA TAY CON CÁO</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04</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36" name="TextBox 35"/>
          <p:cNvSpPr txBox="1"/>
          <p:nvPr/>
        </p:nvSpPr>
        <p:spPr>
          <a:xfrm>
            <a:off x="4096759" y="1093205"/>
            <a:ext cx="5047241" cy="3938270"/>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 Tâm trạng của cáo: buồn, </a:t>
            </a:r>
            <a:r>
              <a:rPr lang="en-US" sz="2500" dirty="0" err="1">
                <a:latin typeface="Times New Roman" panose="02020603050405020304" pitchFamily="18" charset="0"/>
                <a:cs typeface="Times New Roman" panose="02020603050405020304" pitchFamily="18" charset="0"/>
              </a:rPr>
              <a:t>lưu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luyến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Con </a:t>
            </a:r>
            <a:r>
              <a:rPr lang="en-US" sz="2500" dirty="0" err="1">
                <a:latin typeface="Times New Roman" panose="02020603050405020304" pitchFamily="18" charset="0"/>
                <a:cs typeface="Times New Roman" panose="02020603050405020304" pitchFamily="18" charset="0"/>
              </a:rPr>
              <a:t>cáo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bé</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chia </a:t>
            </a:r>
            <a:r>
              <a:rPr lang="en-US" sz="2500" dirty="0" err="1">
                <a:latin typeface="Times New Roman" panose="02020603050405020304" pitchFamily="18" charset="0"/>
                <a:cs typeface="Times New Roman" panose="02020603050405020304" pitchFamily="18" charset="0"/>
              </a:rPr>
              <a:t>tay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i="1" dirty="0">
                <a:latin typeface="Times New Roman" panose="02020603050405020304" pitchFamily="18" charset="0"/>
                <a:cs typeface="Times New Roman" panose="02020603050405020304" pitchFamily="18" charset="0"/>
              </a:rPr>
              <a:t>"</a:t>
            </a:r>
            <a:r>
              <a:rPr lang="en-US" sz="2500" i="1" dirty="0" err="1">
                <a:latin typeface="Times New Roman" panose="02020603050405020304" pitchFamily="18" charset="0"/>
                <a:cs typeface="Times New Roman" panose="02020603050405020304" pitchFamily="18" charset="0"/>
              </a:rPr>
              <a:t>Mình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chứ</a:t>
            </a:r>
            <a:r>
              <a:rPr lang="en-US" sz="2500" i="1" dirty="0">
                <a:latin typeface="Times New Roman" panose="02020603050405020304" pitchFamily="18" charset="0"/>
                <a:cs typeface="Times New Roman" panose="02020603050405020304" pitchFamily="18" charset="0"/>
              </a:rPr>
              <a:t>- con </a:t>
            </a:r>
            <a:r>
              <a:rPr lang="en-US" sz="2500" i="1" dirty="0" err="1">
                <a:latin typeface="Times New Roman" panose="02020603050405020304" pitchFamily="18" charset="0"/>
                <a:cs typeface="Times New Roman" panose="02020603050405020304" pitchFamily="18" charset="0"/>
              </a:rPr>
              <a:t>cáo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nói</a:t>
            </a:r>
            <a:r>
              <a:rPr lang="en-US" sz="2500" i="1" dirty="0">
                <a:latin typeface="Times New Roman" panose="02020603050405020304" pitchFamily="18" charset="0"/>
                <a:cs typeface="Times New Roman" panose="02020603050405020304" pitchFamily="18" charset="0"/>
              </a:rPr>
              <a:t> - </a:t>
            </a:r>
            <a:r>
              <a:rPr lang="en-US" sz="2500" i="1" dirty="0" err="1">
                <a:latin typeface="Times New Roman" panose="02020603050405020304" pitchFamily="18" charset="0"/>
                <a:cs typeface="Times New Roman" panose="02020603050405020304" pitchFamily="18" charset="0"/>
              </a:rPr>
              <a:t>bởi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còn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màu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lúa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mì</a:t>
            </a:r>
            <a:r>
              <a:rPr lang="en-US" sz="2500" i="1"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sym typeface="Wingdings" panose="05000000000000000000" pitchFamily="2" charset="2"/>
              </a:rPr>
              <a: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còn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buồn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áp</a:t>
            </a:r>
            <a:endParaRPr lang="en-US" sz="2500" dirty="0">
              <a:latin typeface="Times New Roman" panose="02020603050405020304" pitchFamily="18" charset="0"/>
              <a:cs typeface="Times New Roman" panose="02020603050405020304" pitchFamily="18" charset="0"/>
            </a:endParaRPr>
          </a:p>
        </p:txBody>
      </p:sp>
      <p:pic>
        <p:nvPicPr>
          <p:cNvPr id="18436" name="Picture 4" descr="Hoàng tử bé&amp;quot;-trích dẫn hay | Pri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19658">
            <a:off x="955377" y="1362734"/>
            <a:ext cx="2259384" cy="3606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checkerboard(across)">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checkerboard(across)">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checkerboard(across)">
                                      <p:cBhvr>
                                        <p:cTn id="1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6542660"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HOÀNG TỬ BÉ CHIA TAY CON CÁO</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04</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35" name="Picture 34" descr="A picture containing shape&#10;&#10;Description automatically generated"/>
          <p:cNvPicPr>
            <a:picLocks noChangeAspect="1"/>
          </p:cNvPicPr>
          <p:nvPr/>
        </p:nvPicPr>
        <p:blipFill>
          <a:blip r:embed="rId3"/>
          <a:stretch>
            <a:fillRect/>
          </a:stretch>
        </p:blipFill>
        <p:spPr>
          <a:xfrm>
            <a:off x="-284509" y="744896"/>
            <a:ext cx="4308278" cy="4308278"/>
          </a:xfrm>
          <a:prstGeom prst="rect">
            <a:avLst/>
          </a:prstGeom>
        </p:spPr>
      </p:pic>
      <p:sp>
        <p:nvSpPr>
          <p:cNvPr id="37" name="TextBox 36"/>
          <p:cNvSpPr txBox="1"/>
          <p:nvPr/>
        </p:nvSpPr>
        <p:spPr>
          <a:xfrm>
            <a:off x="1117717" y="2375752"/>
            <a:ext cx="1483353" cy="1246495"/>
          </a:xfrm>
          <a:prstGeom prst="rect">
            <a:avLst/>
          </a:prstGeom>
          <a:noFill/>
        </p:spPr>
        <p:txBody>
          <a:bodyPr wrap="square" rtlCol="0">
            <a:spAutoFit/>
          </a:bodyPr>
          <a:lstStyle/>
          <a:p>
            <a:pPr algn="ctr"/>
            <a:r>
              <a:rPr lang="vi-VN" sz="2500" b="1" dirty="0">
                <a:latin typeface="Times New Roman" panose="02020603050405020304" pitchFamily="18" charset="0"/>
                <a:cs typeface="Times New Roman" panose="02020603050405020304" pitchFamily="18" charset="0"/>
              </a:rPr>
              <a:t>HOẠT ĐỘNG NHÓM</a:t>
            </a:r>
            <a:endParaRPr lang="en-US" sz="2500" b="1" dirty="0">
              <a:latin typeface="Times New Roman" panose="02020603050405020304" pitchFamily="18" charset="0"/>
              <a:cs typeface="Times New Roman" panose="02020603050405020304" pitchFamily="18" charset="0"/>
            </a:endParaRPr>
          </a:p>
        </p:txBody>
      </p:sp>
      <p:sp>
        <p:nvSpPr>
          <p:cNvPr id="38" name="椭圆形标注 47"/>
          <p:cNvSpPr/>
          <p:nvPr/>
        </p:nvSpPr>
        <p:spPr>
          <a:xfrm flipH="1">
            <a:off x="4283926" y="1300430"/>
            <a:ext cx="4599915" cy="2783488"/>
          </a:xfrm>
          <a:prstGeom prst="wedgeEllipseCallout">
            <a:avLst>
              <a:gd name="adj1" fmla="val 60669"/>
              <a:gd name="adj2" fmla="val 52641"/>
            </a:avLst>
          </a:prstGeom>
          <a:solidFill>
            <a:schemeClr val="accent2">
              <a:lumMod val="40000"/>
              <a:lumOff val="6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Mỗi nhóm liệt kê một lời nói được hoàng tử bé nhắc lại “để cho nhớ” và nêu cảm nhận về ý nghĩa của lời nói đó. </a:t>
            </a: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heckerboard(across)">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6542660"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HOÀNG TỬ BÉ CHIA TAY CON CÁO</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04</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36" name="TextBox 35"/>
          <p:cNvSpPr txBox="1"/>
          <p:nvPr/>
        </p:nvSpPr>
        <p:spPr>
          <a:xfrm>
            <a:off x="3779912" y="804849"/>
            <a:ext cx="5364088" cy="4339650"/>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 Hoàng tử bé đã lặp lại lời của cáo 3 lần “để cho nhớ”</a:t>
            </a:r>
          </a:p>
          <a:p>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Điều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lõi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vô</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trần</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Chính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bỏ</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sym typeface="Wingdings" panose="05000000000000000000" pitchFamily="2" charset="2"/>
              </a:rPr>
              <a:t></a:t>
            </a:r>
            <a:r>
              <a:rPr lang="en-US" sz="2300" dirty="0">
                <a:latin typeface="Times New Roman" panose="02020603050405020304" pitchFamily="18" charset="0"/>
                <a:cs typeface="Times New Roman" panose="02020603050405020304" pitchFamily="18" charset="0"/>
              </a:rPr>
              <a:t> Con người cần biết nhìn nhận, đánh giá mọi thứ bằng tình yêu và sự tin tưởng, thấu hiểu. Chỉ khi nhìn bằng trái tim, con người mới nhận ra và biết trân trọng, gìn giữ những điều đẹp đẽ, quý giá.</a:t>
            </a:r>
          </a:p>
        </p:txBody>
      </p:sp>
      <p:sp>
        <p:nvSpPr>
          <p:cNvPr id="35" name="椭圆形标注 47"/>
          <p:cNvSpPr/>
          <p:nvPr/>
        </p:nvSpPr>
        <p:spPr>
          <a:xfrm flipH="1">
            <a:off x="323527" y="1566772"/>
            <a:ext cx="3312368" cy="2996378"/>
          </a:xfrm>
          <a:prstGeom prst="wedgeEllipseCallout">
            <a:avLst>
              <a:gd name="adj1" fmla="val 60669"/>
              <a:gd name="adj2" fmla="val 52641"/>
            </a:avLst>
          </a:prstGeom>
          <a:solidFill>
            <a:schemeClr val="accent2">
              <a:lumMod val="40000"/>
              <a:lumOff val="6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“Bí mật” mà cáo muốn gửi gắm là gì?</a:t>
            </a: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6">
                                            <p:txEl>
                                              <p:pRg st="1" end="1"/>
                                            </p:txEl>
                                          </p:spTgt>
                                        </p:tgtEl>
                                        <p:attrNameLst>
                                          <p:attrName>style.visibility</p:attrName>
                                        </p:attrNameLst>
                                      </p:cBhvr>
                                      <p:to>
                                        <p:strVal val="visible"/>
                                      </p:to>
                                    </p:set>
                                    <p:anim calcmode="lin" valueType="num">
                                      <p:cBhvr>
                                        <p:cTn id="19" dur="500" fill="hold"/>
                                        <p:tgtEl>
                                          <p:spTgt spid="3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6">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6">
                                            <p:txEl>
                                              <p:pRg st="2" end="2"/>
                                            </p:txEl>
                                          </p:spTgt>
                                        </p:tgtEl>
                                        <p:attrNameLst>
                                          <p:attrName>style.visibility</p:attrName>
                                        </p:attrNameLst>
                                      </p:cBhvr>
                                      <p:to>
                                        <p:strVal val="visible"/>
                                      </p:to>
                                    </p:set>
                                    <p:anim calcmode="lin" valueType="num">
                                      <p:cBhvr>
                                        <p:cTn id="26" dur="500" fill="hold"/>
                                        <p:tgtEl>
                                          <p:spTgt spid="3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6">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6">
                                            <p:txEl>
                                              <p:pRg st="3" end="3"/>
                                            </p:txEl>
                                          </p:spTgt>
                                        </p:tgtEl>
                                        <p:attrNameLst>
                                          <p:attrName>style.visibility</p:attrName>
                                        </p:attrNameLst>
                                      </p:cBhvr>
                                      <p:to>
                                        <p:strVal val="visible"/>
                                      </p:to>
                                    </p:set>
                                    <p:anim calcmode="lin" valueType="num">
                                      <p:cBhvr>
                                        <p:cTn id="33" dur="500" fill="hold"/>
                                        <p:tgtEl>
                                          <p:spTgt spid="3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6">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6">
                                            <p:txEl>
                                              <p:pRg st="4" end="4"/>
                                            </p:txEl>
                                          </p:spTgt>
                                        </p:tgtEl>
                                        <p:attrNameLst>
                                          <p:attrName>style.visibility</p:attrName>
                                        </p:attrNameLst>
                                      </p:cBhvr>
                                      <p:to>
                                        <p:strVal val="visible"/>
                                      </p:to>
                                    </p:set>
                                    <p:anim calcmode="lin" valueType="num">
                                      <p:cBhvr>
                                        <p:cTn id="40" dur="500" fill="hold"/>
                                        <p:tgtEl>
                                          <p:spTgt spid="3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61787" y="241156"/>
            <a:ext cx="6542660"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HOÀNG TỬ BÉ CHIA TAY CON CÁO</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04</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a:fillRect/>
          </a:stretch>
        </p:blipFill>
        <p:spPr>
          <a:xfrm>
            <a:off x="2488188" y="819673"/>
            <a:ext cx="5886941" cy="4513321"/>
          </a:xfrm>
          <a:prstGeom prst="rect">
            <a:avLst/>
          </a:prstGeom>
        </p:spPr>
      </p:pic>
      <p:pic>
        <p:nvPicPr>
          <p:cNvPr id="38" name="Picture 37" descr="22858PICdbgea5Gz679dY_PIC2018.png"/>
          <p:cNvPicPr>
            <a:picLocks noChangeAspect="1"/>
          </p:cNvPicPr>
          <p:nvPr/>
        </p:nvPicPr>
        <p:blipFill>
          <a:blip r:embed="rId4" cstate="print"/>
          <a:stretch>
            <a:fillRect/>
          </a:stretch>
        </p:blipFill>
        <p:spPr>
          <a:xfrm flipH="1">
            <a:off x="179512" y="2132012"/>
            <a:ext cx="3353941" cy="3011488"/>
          </a:xfrm>
          <a:prstGeom prst="rect">
            <a:avLst/>
          </a:prstGeom>
        </p:spPr>
      </p:pic>
      <p:sp>
        <p:nvSpPr>
          <p:cNvPr id="3" name="TextBox 2"/>
          <p:cNvSpPr txBox="1"/>
          <p:nvPr/>
        </p:nvSpPr>
        <p:spPr>
          <a:xfrm>
            <a:off x="3814415" y="1932592"/>
            <a:ext cx="3353941" cy="2400657"/>
          </a:xfrm>
          <a:prstGeom prst="rect">
            <a:avLst/>
          </a:prstGeom>
          <a:noFill/>
        </p:spPr>
        <p:txBody>
          <a:bodyPr wrap="square" rtlCol="0">
            <a:spAutoFit/>
          </a:bodyPr>
          <a:lstStyle/>
          <a:p>
            <a:pPr algn="ctr"/>
            <a:r>
              <a:rPr lang="en-US" sz="2500" i="1" dirty="0">
                <a:latin typeface="Times New Roman" panose="02020603050405020304" pitchFamily="18" charset="0"/>
                <a:cs typeface="Times New Roman" panose="02020603050405020304" pitchFamily="18" charset="0"/>
              </a:rPr>
              <a:t>Cáo đã chia sẻ với hoàng tử bé nhiều bài học về tình bạn. </a:t>
            </a:r>
            <a:r>
              <a:rPr lang="en-US" sz="2500" i="1" dirty="0" err="1">
                <a:latin typeface="Times New Roman" panose="02020603050405020304" pitchFamily="18" charset="0"/>
                <a:cs typeface="Times New Roman" panose="02020603050405020304" pitchFamily="18" charset="0"/>
              </a:rPr>
              <a:t>Em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thấy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học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gần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gũi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ý</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nghĩa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nhất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đối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bản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mình</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nvGrpSpPr>
          <p:cNvPr id="2" name="Group 404"/>
          <p:cNvGrpSpPr/>
          <p:nvPr/>
        </p:nvGrpSpPr>
        <p:grpSpPr>
          <a:xfrm rot="16200000">
            <a:off x="1035266" y="851900"/>
            <a:ext cx="520741" cy="504057"/>
            <a:chOff x="6400516" y="3801233"/>
            <a:chExt cx="1240180" cy="961582"/>
          </a:xfrm>
        </p:grpSpPr>
        <p:sp>
          <p:nvSpPr>
            <p:cNvPr id="56"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3200" b="1" dirty="0">
                <a:solidFill>
                  <a:schemeClr val="bg1"/>
                </a:solidFill>
                <a:latin typeface="Microsoft YaHei" panose="020B0503020204020204" pitchFamily="34" charset="-122"/>
                <a:ea typeface="Microsoft YaHei" panose="020B0503020204020204" pitchFamily="34" charset="-122"/>
              </a:rPr>
              <a:t>04</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84" name="图片 83" descr="516fc1e6a4fe5695ec295d2032531c2e.png"/>
          <p:cNvPicPr>
            <a:picLocks noChangeAspect="1"/>
          </p:cNvPicPr>
          <p:nvPr/>
        </p:nvPicPr>
        <p:blipFill>
          <a:blip r:embed="rId3" cstate="print"/>
          <a:stretch>
            <a:fillRect/>
          </a:stretch>
        </p:blipFill>
        <p:spPr>
          <a:xfrm>
            <a:off x="251520" y="2067694"/>
            <a:ext cx="3657607" cy="2755398"/>
          </a:xfrm>
          <a:prstGeom prst="rect">
            <a:avLst/>
          </a:prstGeom>
        </p:spPr>
      </p:pic>
      <p:cxnSp>
        <p:nvCxnSpPr>
          <p:cNvPr id="89" name="直接连接符 88"/>
          <p:cNvCxnSpPr/>
          <p:nvPr/>
        </p:nvCxnSpPr>
        <p:spPr>
          <a:xfrm flipV="1">
            <a:off x="3923928" y="1383619"/>
            <a:ext cx="1152128" cy="1188131"/>
          </a:xfrm>
          <a:prstGeom prst="line">
            <a:avLst/>
          </a:prstGeom>
        </p:spPr>
        <p:style>
          <a:lnRef idx="3">
            <a:schemeClr val="accent3"/>
          </a:lnRef>
          <a:fillRef idx="0">
            <a:schemeClr val="accent3"/>
          </a:fillRef>
          <a:effectRef idx="2">
            <a:schemeClr val="accent3"/>
          </a:effectRef>
          <a:fontRef idx="minor">
            <a:schemeClr val="tx1"/>
          </a:fontRef>
        </p:style>
      </p:cxnSp>
      <p:cxnSp>
        <p:nvCxnSpPr>
          <p:cNvPr id="100" name="直接连接符 99"/>
          <p:cNvCxnSpPr/>
          <p:nvPr/>
        </p:nvCxnSpPr>
        <p:spPr>
          <a:xfrm>
            <a:off x="3635896" y="3445393"/>
            <a:ext cx="1440160" cy="432048"/>
          </a:xfrm>
          <a:prstGeom prst="line">
            <a:avLst/>
          </a:prstGeom>
        </p:spPr>
        <p:style>
          <a:lnRef idx="3">
            <a:schemeClr val="accent2"/>
          </a:lnRef>
          <a:fillRef idx="0">
            <a:schemeClr val="accent2"/>
          </a:fillRef>
          <a:effectRef idx="2">
            <a:schemeClr val="accent2"/>
          </a:effectRef>
          <a:fontRef idx="minor">
            <a:schemeClr val="tx1"/>
          </a:fontRef>
        </p:style>
      </p:cxnSp>
      <p:sp>
        <p:nvSpPr>
          <p:cNvPr id="46" name="TextBox 27"/>
          <p:cNvSpPr txBox="1"/>
          <p:nvPr/>
        </p:nvSpPr>
        <p:spPr bwMode="auto">
          <a:xfrm>
            <a:off x="2061787" y="241156"/>
            <a:ext cx="6542660" cy="530854"/>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HOÀNG TỬ BÉ CHIA TAY CON CÁO</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7" name="TextBox 46"/>
          <p:cNvSpPr txBox="1"/>
          <p:nvPr/>
        </p:nvSpPr>
        <p:spPr>
          <a:xfrm>
            <a:off x="5079566" y="1051948"/>
            <a:ext cx="3909125" cy="235449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Bài học về cách kết bạn: cần thân thiện, kiên nhẫn, dành  thời gian để cảm hoá nhau; về ý nghĩa của tình bạn: mang đến cho con người niềm vui, hạnh phúc, khiến cho cuộc sống trở nên phong phú, đẹp đẽ hơn.</a:t>
            </a:r>
          </a:p>
        </p:txBody>
      </p:sp>
      <p:sp>
        <p:nvSpPr>
          <p:cNvPr id="49" name="TextBox 48"/>
          <p:cNvSpPr txBox="1"/>
          <p:nvPr/>
        </p:nvSpPr>
        <p:spPr>
          <a:xfrm>
            <a:off x="5079566" y="3587584"/>
            <a:ext cx="3909125"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 Bài học về cách nhìn nhận, đánh giá và trách nhiệm đối với bạn bè: biết lắng nghe, quan tâm, thấu hiểu, chia sẻ, bảo vệ...</a:t>
            </a: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checkerboard(across)">
                                      <p:cBhvr>
                                        <p:cTn id="7" dur="500"/>
                                        <p:tgtEl>
                                          <p:spTgt spid="8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heckerboard(across)">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checkerboard(across)">
                                      <p:cBhvr>
                                        <p:cTn id="15" dur="500"/>
                                        <p:tgtEl>
                                          <p:spTgt spid="100"/>
                                        </p:tgtEl>
                                      </p:cBhvr>
                                    </p:animEffect>
                                  </p:childTnLst>
                                </p:cTn>
                              </p:par>
                              <p:par>
                                <p:cTn id="16" presetID="5" presetClass="entr" presetSubtype="10" fill="hold" nodeType="withEffect">
                                  <p:stCondLst>
                                    <p:cond delay="0"/>
                                  </p:stCondLst>
                                  <p:childTnLst>
                                    <p:set>
                                      <p:cBhvr>
                                        <p:cTn id="17" dur="1" fill="hold">
                                          <p:stCondLst>
                                            <p:cond delay="0"/>
                                          </p:stCondLst>
                                        </p:cTn>
                                        <p:tgtEl>
                                          <p:spTgt spid="49">
                                            <p:txEl>
                                              <p:pRg st="0" end="0"/>
                                            </p:txEl>
                                          </p:spTgt>
                                        </p:tgtEl>
                                        <p:attrNameLst>
                                          <p:attrName>style.visibility</p:attrName>
                                        </p:attrNameLst>
                                      </p:cBhvr>
                                      <p:to>
                                        <p:strVal val="visible"/>
                                      </p:to>
                                    </p:set>
                                    <p:animEffect transition="in" filter="checkerboard(across)">
                                      <p:cBhvr>
                                        <p:cTn id="18"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p:cNvSpPr/>
          <p:nvPr/>
        </p:nvSpPr>
        <p:spPr>
          <a:xfrm>
            <a:off x="539552" y="1851670"/>
            <a:ext cx="5832648" cy="3096344"/>
          </a:xfrm>
          <a:prstGeom prst="rect">
            <a:avLst/>
          </a:prstGeom>
          <a:solidFill>
            <a:schemeClr val="accent3">
              <a:lumMod val="20000"/>
              <a:lumOff val="8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51721" y="357504"/>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LUYỆN TẬP</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grpSp>
        <p:nvGrpSpPr>
          <p:cNvPr id="92" name="Group 280"/>
          <p:cNvGrpSpPr/>
          <p:nvPr/>
        </p:nvGrpSpPr>
        <p:grpSpPr>
          <a:xfrm rot="900000">
            <a:off x="1104759" y="825707"/>
            <a:ext cx="494226" cy="575268"/>
            <a:chOff x="3530911" y="2620785"/>
            <a:chExt cx="859355" cy="1303577"/>
          </a:xfrm>
        </p:grpSpPr>
        <p:sp>
          <p:nvSpPr>
            <p:cNvPr id="93" name="Freeform 671"/>
            <p:cNvSpPr/>
            <p:nvPr/>
          </p:nvSpPr>
          <p:spPr bwMode="auto">
            <a:xfrm>
              <a:off x="4239268" y="2973883"/>
              <a:ext cx="133233" cy="166556"/>
            </a:xfrm>
            <a:custGeom>
              <a:avLst/>
              <a:gdLst/>
              <a:ahLst/>
              <a:cxnLst>
                <a:cxn ang="0">
                  <a:pos x="49" y="23"/>
                </a:cxn>
                <a:cxn ang="0">
                  <a:pos x="45" y="14"/>
                </a:cxn>
                <a:cxn ang="0">
                  <a:pos x="22" y="22"/>
                </a:cxn>
                <a:cxn ang="0">
                  <a:pos x="24" y="14"/>
                </a:cxn>
                <a:cxn ang="0">
                  <a:pos x="25" y="8"/>
                </a:cxn>
                <a:cxn ang="0">
                  <a:pos x="15" y="6"/>
                </a:cxn>
                <a:cxn ang="0">
                  <a:pos x="10" y="21"/>
                </a:cxn>
                <a:cxn ang="0">
                  <a:pos x="5" y="28"/>
                </a:cxn>
                <a:cxn ang="0">
                  <a:pos x="5" y="33"/>
                </a:cxn>
                <a:cxn ang="0">
                  <a:pos x="4" y="34"/>
                </a:cxn>
                <a:cxn ang="0">
                  <a:pos x="3" y="54"/>
                </a:cxn>
                <a:cxn ang="0">
                  <a:pos x="15" y="58"/>
                </a:cxn>
                <a:cxn ang="0">
                  <a:pos x="18" y="60"/>
                </a:cxn>
                <a:cxn ang="0">
                  <a:pos x="32" y="71"/>
                </a:cxn>
                <a:cxn ang="0">
                  <a:pos x="40" y="64"/>
                </a:cxn>
                <a:cxn ang="0">
                  <a:pos x="40" y="64"/>
                </a:cxn>
                <a:cxn ang="0">
                  <a:pos x="32" y="55"/>
                </a:cxn>
                <a:cxn ang="0">
                  <a:pos x="31" y="52"/>
                </a:cxn>
                <a:cxn ang="0">
                  <a:pos x="31" y="52"/>
                </a:cxn>
                <a:cxn ang="0">
                  <a:pos x="50" y="58"/>
                </a:cxn>
                <a:cxn ang="0">
                  <a:pos x="53" y="46"/>
                </a:cxn>
                <a:cxn ang="0">
                  <a:pos x="38" y="42"/>
                </a:cxn>
                <a:cxn ang="0">
                  <a:pos x="39" y="42"/>
                </a:cxn>
                <a:cxn ang="0">
                  <a:pos x="43" y="41"/>
                </a:cxn>
                <a:cxn ang="0">
                  <a:pos x="48" y="39"/>
                </a:cxn>
                <a:cxn ang="0">
                  <a:pos x="54" y="38"/>
                </a:cxn>
                <a:cxn ang="0">
                  <a:pos x="55" y="27"/>
                </a:cxn>
                <a:cxn ang="0">
                  <a:pos x="46" y="27"/>
                </a:cxn>
                <a:cxn ang="0">
                  <a:pos x="43" y="28"/>
                </a:cxn>
                <a:cxn ang="0">
                  <a:pos x="40" y="29"/>
                </a:cxn>
                <a:cxn ang="0">
                  <a:pos x="49" y="23"/>
                </a:cxn>
              </a:cxnLst>
              <a:rect l="0" t="0" r="r" b="b"/>
              <a:pathLst>
                <a:path w="60" h="75">
                  <a:moveTo>
                    <a:pt x="49" y="23"/>
                  </a:moveTo>
                  <a:cubicBezTo>
                    <a:pt x="53" y="19"/>
                    <a:pt x="49" y="14"/>
                    <a:pt x="45" y="14"/>
                  </a:cubicBezTo>
                  <a:cubicBezTo>
                    <a:pt x="37" y="14"/>
                    <a:pt x="30" y="18"/>
                    <a:pt x="22" y="22"/>
                  </a:cubicBezTo>
                  <a:cubicBezTo>
                    <a:pt x="23" y="19"/>
                    <a:pt x="24" y="17"/>
                    <a:pt x="24" y="14"/>
                  </a:cubicBezTo>
                  <a:cubicBezTo>
                    <a:pt x="25" y="12"/>
                    <a:pt x="25" y="10"/>
                    <a:pt x="25" y="8"/>
                  </a:cubicBezTo>
                  <a:cubicBezTo>
                    <a:pt x="26" y="2"/>
                    <a:pt x="16" y="0"/>
                    <a:pt x="15" y="6"/>
                  </a:cubicBezTo>
                  <a:cubicBezTo>
                    <a:pt x="14" y="12"/>
                    <a:pt x="12" y="16"/>
                    <a:pt x="10" y="21"/>
                  </a:cubicBezTo>
                  <a:cubicBezTo>
                    <a:pt x="9" y="24"/>
                    <a:pt x="7" y="26"/>
                    <a:pt x="5" y="28"/>
                  </a:cubicBezTo>
                  <a:cubicBezTo>
                    <a:pt x="3" y="30"/>
                    <a:pt x="4" y="32"/>
                    <a:pt x="5" y="33"/>
                  </a:cubicBezTo>
                  <a:cubicBezTo>
                    <a:pt x="5" y="34"/>
                    <a:pt x="5" y="34"/>
                    <a:pt x="4" y="34"/>
                  </a:cubicBezTo>
                  <a:cubicBezTo>
                    <a:pt x="3" y="39"/>
                    <a:pt x="0" y="50"/>
                    <a:pt x="3" y="54"/>
                  </a:cubicBezTo>
                  <a:cubicBezTo>
                    <a:pt x="5" y="58"/>
                    <a:pt x="10" y="58"/>
                    <a:pt x="15" y="58"/>
                  </a:cubicBezTo>
                  <a:cubicBezTo>
                    <a:pt x="16" y="59"/>
                    <a:pt x="16" y="60"/>
                    <a:pt x="18" y="60"/>
                  </a:cubicBezTo>
                  <a:cubicBezTo>
                    <a:pt x="24" y="62"/>
                    <a:pt x="27" y="67"/>
                    <a:pt x="32" y="71"/>
                  </a:cubicBezTo>
                  <a:cubicBezTo>
                    <a:pt x="36" y="75"/>
                    <a:pt x="42" y="69"/>
                    <a:pt x="40" y="64"/>
                  </a:cubicBezTo>
                  <a:cubicBezTo>
                    <a:pt x="40" y="64"/>
                    <a:pt x="40" y="64"/>
                    <a:pt x="40" y="64"/>
                  </a:cubicBezTo>
                  <a:cubicBezTo>
                    <a:pt x="37" y="60"/>
                    <a:pt x="35" y="57"/>
                    <a:pt x="32" y="55"/>
                  </a:cubicBezTo>
                  <a:cubicBezTo>
                    <a:pt x="32" y="54"/>
                    <a:pt x="31" y="53"/>
                    <a:pt x="31" y="52"/>
                  </a:cubicBezTo>
                  <a:cubicBezTo>
                    <a:pt x="31" y="52"/>
                    <a:pt x="31" y="52"/>
                    <a:pt x="31" y="52"/>
                  </a:cubicBezTo>
                  <a:cubicBezTo>
                    <a:pt x="37" y="53"/>
                    <a:pt x="44" y="56"/>
                    <a:pt x="50" y="58"/>
                  </a:cubicBezTo>
                  <a:cubicBezTo>
                    <a:pt x="58" y="60"/>
                    <a:pt x="60" y="48"/>
                    <a:pt x="53" y="46"/>
                  </a:cubicBezTo>
                  <a:cubicBezTo>
                    <a:pt x="48" y="45"/>
                    <a:pt x="43" y="43"/>
                    <a:pt x="38" y="42"/>
                  </a:cubicBezTo>
                  <a:cubicBezTo>
                    <a:pt x="38" y="42"/>
                    <a:pt x="39" y="42"/>
                    <a:pt x="39" y="42"/>
                  </a:cubicBezTo>
                  <a:cubicBezTo>
                    <a:pt x="40" y="42"/>
                    <a:pt x="42" y="42"/>
                    <a:pt x="43" y="41"/>
                  </a:cubicBezTo>
                  <a:cubicBezTo>
                    <a:pt x="44" y="41"/>
                    <a:pt x="46" y="40"/>
                    <a:pt x="48" y="39"/>
                  </a:cubicBezTo>
                  <a:cubicBezTo>
                    <a:pt x="51" y="39"/>
                    <a:pt x="53" y="38"/>
                    <a:pt x="54" y="38"/>
                  </a:cubicBezTo>
                  <a:cubicBezTo>
                    <a:pt x="60" y="37"/>
                    <a:pt x="60" y="29"/>
                    <a:pt x="55" y="27"/>
                  </a:cubicBezTo>
                  <a:cubicBezTo>
                    <a:pt x="51" y="25"/>
                    <a:pt x="49" y="26"/>
                    <a:pt x="46" y="27"/>
                  </a:cubicBezTo>
                  <a:cubicBezTo>
                    <a:pt x="45" y="27"/>
                    <a:pt x="44" y="28"/>
                    <a:pt x="43" y="28"/>
                  </a:cubicBezTo>
                  <a:cubicBezTo>
                    <a:pt x="42" y="28"/>
                    <a:pt x="41" y="29"/>
                    <a:pt x="40" y="29"/>
                  </a:cubicBezTo>
                  <a:cubicBezTo>
                    <a:pt x="44" y="27"/>
                    <a:pt x="47" y="25"/>
                    <a:pt x="49" y="23"/>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672"/>
            <p:cNvSpPr/>
            <p:nvPr/>
          </p:nvSpPr>
          <p:spPr bwMode="auto">
            <a:xfrm>
              <a:off x="3570881" y="3391384"/>
              <a:ext cx="135454" cy="151011"/>
            </a:xfrm>
            <a:custGeom>
              <a:avLst/>
              <a:gdLst/>
              <a:ahLst/>
              <a:cxnLst>
                <a:cxn ang="0">
                  <a:pos x="7" y="41"/>
                </a:cxn>
                <a:cxn ang="0">
                  <a:pos x="2" y="32"/>
                </a:cxn>
                <a:cxn ang="0">
                  <a:pos x="22" y="17"/>
                </a:cxn>
                <a:cxn ang="0">
                  <a:pos x="14" y="15"/>
                </a:cxn>
                <a:cxn ang="0">
                  <a:pos x="9" y="12"/>
                </a:cxn>
                <a:cxn ang="0">
                  <a:pos x="13" y="2"/>
                </a:cxn>
                <a:cxn ang="0">
                  <a:pos x="28" y="7"/>
                </a:cxn>
                <a:cxn ang="0">
                  <a:pos x="36" y="6"/>
                </a:cxn>
                <a:cxn ang="0">
                  <a:pos x="41" y="9"/>
                </a:cxn>
                <a:cxn ang="0">
                  <a:pos x="42" y="9"/>
                </a:cxn>
                <a:cxn ang="0">
                  <a:pos x="59" y="19"/>
                </a:cxn>
                <a:cxn ang="0">
                  <a:pos x="55" y="31"/>
                </a:cxn>
                <a:cxn ang="0">
                  <a:pos x="56" y="35"/>
                </a:cxn>
                <a:cxn ang="0">
                  <a:pos x="57" y="53"/>
                </a:cxn>
                <a:cxn ang="0">
                  <a:pos x="47" y="56"/>
                </a:cxn>
                <a:cxn ang="0">
                  <a:pos x="47" y="56"/>
                </a:cxn>
                <a:cxn ang="0">
                  <a:pos x="44" y="44"/>
                </a:cxn>
                <a:cxn ang="0">
                  <a:pos x="42" y="41"/>
                </a:cxn>
                <a:cxn ang="0">
                  <a:pos x="42" y="41"/>
                </a:cxn>
                <a:cxn ang="0">
                  <a:pos x="36" y="61"/>
                </a:cxn>
                <a:cxn ang="0">
                  <a:pos x="25" y="56"/>
                </a:cxn>
                <a:cxn ang="0">
                  <a:pos x="30" y="42"/>
                </a:cxn>
                <a:cxn ang="0">
                  <a:pos x="29" y="42"/>
                </a:cxn>
                <a:cxn ang="0">
                  <a:pos x="26" y="46"/>
                </a:cxn>
                <a:cxn ang="0">
                  <a:pos x="22" y="48"/>
                </a:cxn>
                <a:cxn ang="0">
                  <a:pos x="17" y="53"/>
                </a:cxn>
                <a:cxn ang="0">
                  <a:pos x="8" y="48"/>
                </a:cxn>
                <a:cxn ang="0">
                  <a:pos x="13" y="40"/>
                </a:cxn>
                <a:cxn ang="0">
                  <a:pos x="16" y="38"/>
                </a:cxn>
                <a:cxn ang="0">
                  <a:pos x="17" y="36"/>
                </a:cxn>
                <a:cxn ang="0">
                  <a:pos x="7" y="41"/>
                </a:cxn>
              </a:cxnLst>
              <a:rect l="0" t="0" r="r" b="b"/>
              <a:pathLst>
                <a:path w="61" h="68">
                  <a:moveTo>
                    <a:pt x="7" y="41"/>
                  </a:moveTo>
                  <a:cubicBezTo>
                    <a:pt x="2" y="42"/>
                    <a:pt x="0" y="36"/>
                    <a:pt x="2" y="32"/>
                  </a:cubicBezTo>
                  <a:cubicBezTo>
                    <a:pt x="7" y="25"/>
                    <a:pt x="14" y="22"/>
                    <a:pt x="22" y="17"/>
                  </a:cubicBezTo>
                  <a:cubicBezTo>
                    <a:pt x="19" y="17"/>
                    <a:pt x="17" y="16"/>
                    <a:pt x="14" y="15"/>
                  </a:cubicBezTo>
                  <a:cubicBezTo>
                    <a:pt x="12" y="14"/>
                    <a:pt x="11" y="13"/>
                    <a:pt x="9" y="12"/>
                  </a:cubicBezTo>
                  <a:cubicBezTo>
                    <a:pt x="3" y="9"/>
                    <a:pt x="7" y="0"/>
                    <a:pt x="13" y="2"/>
                  </a:cubicBezTo>
                  <a:cubicBezTo>
                    <a:pt x="18" y="5"/>
                    <a:pt x="23" y="6"/>
                    <a:pt x="28" y="7"/>
                  </a:cubicBezTo>
                  <a:cubicBezTo>
                    <a:pt x="31" y="7"/>
                    <a:pt x="34" y="7"/>
                    <a:pt x="36" y="6"/>
                  </a:cubicBezTo>
                  <a:cubicBezTo>
                    <a:pt x="39" y="6"/>
                    <a:pt x="40" y="7"/>
                    <a:pt x="41" y="9"/>
                  </a:cubicBezTo>
                  <a:cubicBezTo>
                    <a:pt x="41" y="9"/>
                    <a:pt x="42" y="9"/>
                    <a:pt x="42" y="9"/>
                  </a:cubicBezTo>
                  <a:cubicBezTo>
                    <a:pt x="46" y="11"/>
                    <a:pt x="57" y="15"/>
                    <a:pt x="59" y="19"/>
                  </a:cubicBezTo>
                  <a:cubicBezTo>
                    <a:pt x="61" y="23"/>
                    <a:pt x="58" y="28"/>
                    <a:pt x="55" y="31"/>
                  </a:cubicBezTo>
                  <a:cubicBezTo>
                    <a:pt x="56" y="32"/>
                    <a:pt x="56" y="34"/>
                    <a:pt x="56" y="35"/>
                  </a:cubicBezTo>
                  <a:cubicBezTo>
                    <a:pt x="54" y="41"/>
                    <a:pt x="56" y="46"/>
                    <a:pt x="57" y="53"/>
                  </a:cubicBezTo>
                  <a:cubicBezTo>
                    <a:pt x="58" y="59"/>
                    <a:pt x="50" y="61"/>
                    <a:pt x="47" y="56"/>
                  </a:cubicBezTo>
                  <a:cubicBezTo>
                    <a:pt x="47" y="56"/>
                    <a:pt x="47" y="56"/>
                    <a:pt x="47" y="56"/>
                  </a:cubicBezTo>
                  <a:cubicBezTo>
                    <a:pt x="45" y="51"/>
                    <a:pt x="44" y="48"/>
                    <a:pt x="44" y="44"/>
                  </a:cubicBezTo>
                  <a:cubicBezTo>
                    <a:pt x="43" y="43"/>
                    <a:pt x="43" y="42"/>
                    <a:pt x="42" y="41"/>
                  </a:cubicBezTo>
                  <a:cubicBezTo>
                    <a:pt x="42" y="41"/>
                    <a:pt x="42" y="41"/>
                    <a:pt x="42" y="41"/>
                  </a:cubicBezTo>
                  <a:cubicBezTo>
                    <a:pt x="39" y="47"/>
                    <a:pt x="38" y="55"/>
                    <a:pt x="36" y="61"/>
                  </a:cubicBezTo>
                  <a:cubicBezTo>
                    <a:pt x="34" y="68"/>
                    <a:pt x="22" y="64"/>
                    <a:pt x="25" y="56"/>
                  </a:cubicBezTo>
                  <a:cubicBezTo>
                    <a:pt x="27" y="52"/>
                    <a:pt x="28" y="47"/>
                    <a:pt x="30" y="42"/>
                  </a:cubicBezTo>
                  <a:cubicBezTo>
                    <a:pt x="29" y="42"/>
                    <a:pt x="29" y="42"/>
                    <a:pt x="29" y="42"/>
                  </a:cubicBezTo>
                  <a:cubicBezTo>
                    <a:pt x="28" y="44"/>
                    <a:pt x="27" y="45"/>
                    <a:pt x="26" y="46"/>
                  </a:cubicBezTo>
                  <a:cubicBezTo>
                    <a:pt x="26" y="46"/>
                    <a:pt x="23" y="48"/>
                    <a:pt x="22" y="48"/>
                  </a:cubicBezTo>
                  <a:cubicBezTo>
                    <a:pt x="20" y="51"/>
                    <a:pt x="18" y="52"/>
                    <a:pt x="17" y="53"/>
                  </a:cubicBezTo>
                  <a:cubicBezTo>
                    <a:pt x="14" y="57"/>
                    <a:pt x="7" y="53"/>
                    <a:pt x="8" y="48"/>
                  </a:cubicBezTo>
                  <a:cubicBezTo>
                    <a:pt x="9" y="43"/>
                    <a:pt x="11" y="42"/>
                    <a:pt x="13" y="40"/>
                  </a:cubicBezTo>
                  <a:cubicBezTo>
                    <a:pt x="14" y="39"/>
                    <a:pt x="15" y="39"/>
                    <a:pt x="16" y="38"/>
                  </a:cubicBezTo>
                  <a:cubicBezTo>
                    <a:pt x="16" y="37"/>
                    <a:pt x="17" y="37"/>
                    <a:pt x="17" y="36"/>
                  </a:cubicBezTo>
                  <a:cubicBezTo>
                    <a:pt x="14" y="38"/>
                    <a:pt x="11" y="40"/>
                    <a:pt x="7" y="41"/>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Freeform 673"/>
            <p:cNvSpPr/>
            <p:nvPr/>
          </p:nvSpPr>
          <p:spPr bwMode="auto">
            <a:xfrm>
              <a:off x="4163769" y="3542394"/>
              <a:ext cx="213173" cy="275372"/>
            </a:xfrm>
            <a:custGeom>
              <a:avLst/>
              <a:gdLst/>
              <a:ahLst/>
              <a:cxnLst>
                <a:cxn ang="0">
                  <a:pos x="73" y="93"/>
                </a:cxn>
                <a:cxn ang="0">
                  <a:pos x="72" y="91"/>
                </a:cxn>
                <a:cxn ang="0">
                  <a:pos x="28" y="10"/>
                </a:cxn>
                <a:cxn ang="0">
                  <a:pos x="22" y="9"/>
                </a:cxn>
                <a:cxn ang="0">
                  <a:pos x="18" y="6"/>
                </a:cxn>
                <a:cxn ang="0">
                  <a:pos x="11" y="5"/>
                </a:cxn>
                <a:cxn ang="0">
                  <a:pos x="11" y="5"/>
                </a:cxn>
                <a:cxn ang="0">
                  <a:pos x="2" y="10"/>
                </a:cxn>
                <a:cxn ang="0">
                  <a:pos x="29" y="60"/>
                </a:cxn>
                <a:cxn ang="0">
                  <a:pos x="46" y="97"/>
                </a:cxn>
                <a:cxn ang="0">
                  <a:pos x="46" y="97"/>
                </a:cxn>
                <a:cxn ang="0">
                  <a:pos x="48" y="103"/>
                </a:cxn>
                <a:cxn ang="0">
                  <a:pos x="50" y="106"/>
                </a:cxn>
                <a:cxn ang="0">
                  <a:pos x="52" y="110"/>
                </a:cxn>
                <a:cxn ang="0">
                  <a:pos x="59" y="120"/>
                </a:cxn>
                <a:cxn ang="0">
                  <a:pos x="82" y="112"/>
                </a:cxn>
                <a:cxn ang="0">
                  <a:pos x="83" y="112"/>
                </a:cxn>
                <a:cxn ang="0">
                  <a:pos x="84" y="112"/>
                </a:cxn>
                <a:cxn ang="0">
                  <a:pos x="93" y="104"/>
                </a:cxn>
                <a:cxn ang="0">
                  <a:pos x="73" y="93"/>
                </a:cxn>
              </a:cxnLst>
              <a:rect l="0" t="0" r="r" b="b"/>
              <a:pathLst>
                <a:path w="96" h="124">
                  <a:moveTo>
                    <a:pt x="73" y="93"/>
                  </a:moveTo>
                  <a:cubicBezTo>
                    <a:pt x="73" y="92"/>
                    <a:pt x="73" y="91"/>
                    <a:pt x="72" y="91"/>
                  </a:cubicBezTo>
                  <a:cubicBezTo>
                    <a:pt x="61" y="62"/>
                    <a:pt x="50" y="32"/>
                    <a:pt x="28" y="10"/>
                  </a:cubicBezTo>
                  <a:cubicBezTo>
                    <a:pt x="26" y="9"/>
                    <a:pt x="24" y="8"/>
                    <a:pt x="22" y="9"/>
                  </a:cubicBezTo>
                  <a:cubicBezTo>
                    <a:pt x="20" y="8"/>
                    <a:pt x="19" y="7"/>
                    <a:pt x="18" y="6"/>
                  </a:cubicBezTo>
                  <a:cubicBezTo>
                    <a:pt x="16" y="4"/>
                    <a:pt x="13" y="4"/>
                    <a:pt x="11" y="5"/>
                  </a:cubicBezTo>
                  <a:cubicBezTo>
                    <a:pt x="11" y="5"/>
                    <a:pt x="11" y="5"/>
                    <a:pt x="11" y="5"/>
                  </a:cubicBezTo>
                  <a:cubicBezTo>
                    <a:pt x="7" y="0"/>
                    <a:pt x="0" y="5"/>
                    <a:pt x="2" y="10"/>
                  </a:cubicBezTo>
                  <a:cubicBezTo>
                    <a:pt x="11" y="27"/>
                    <a:pt x="21" y="43"/>
                    <a:pt x="29" y="60"/>
                  </a:cubicBezTo>
                  <a:cubicBezTo>
                    <a:pt x="34" y="72"/>
                    <a:pt x="39" y="85"/>
                    <a:pt x="46" y="97"/>
                  </a:cubicBezTo>
                  <a:cubicBezTo>
                    <a:pt x="46" y="97"/>
                    <a:pt x="46" y="97"/>
                    <a:pt x="46" y="97"/>
                  </a:cubicBezTo>
                  <a:cubicBezTo>
                    <a:pt x="47" y="99"/>
                    <a:pt x="48" y="101"/>
                    <a:pt x="48" y="103"/>
                  </a:cubicBezTo>
                  <a:cubicBezTo>
                    <a:pt x="49" y="105"/>
                    <a:pt x="50" y="105"/>
                    <a:pt x="50" y="106"/>
                  </a:cubicBezTo>
                  <a:cubicBezTo>
                    <a:pt x="51" y="107"/>
                    <a:pt x="51" y="109"/>
                    <a:pt x="52" y="110"/>
                  </a:cubicBezTo>
                  <a:cubicBezTo>
                    <a:pt x="53" y="115"/>
                    <a:pt x="56" y="118"/>
                    <a:pt x="59" y="120"/>
                  </a:cubicBezTo>
                  <a:cubicBezTo>
                    <a:pt x="68" y="124"/>
                    <a:pt x="75" y="113"/>
                    <a:pt x="82" y="112"/>
                  </a:cubicBezTo>
                  <a:cubicBezTo>
                    <a:pt x="83" y="112"/>
                    <a:pt x="83" y="112"/>
                    <a:pt x="83" y="112"/>
                  </a:cubicBezTo>
                  <a:cubicBezTo>
                    <a:pt x="83" y="112"/>
                    <a:pt x="84" y="112"/>
                    <a:pt x="84" y="112"/>
                  </a:cubicBezTo>
                  <a:cubicBezTo>
                    <a:pt x="88" y="111"/>
                    <a:pt x="92" y="108"/>
                    <a:pt x="93" y="104"/>
                  </a:cubicBezTo>
                  <a:cubicBezTo>
                    <a:pt x="96" y="91"/>
                    <a:pt x="80" y="94"/>
                    <a:pt x="73" y="93"/>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Freeform 674"/>
            <p:cNvSpPr/>
            <p:nvPr/>
          </p:nvSpPr>
          <p:spPr bwMode="auto">
            <a:xfrm>
              <a:off x="4265915" y="3728937"/>
              <a:ext cx="124351" cy="119920"/>
            </a:xfrm>
            <a:custGeom>
              <a:avLst/>
              <a:gdLst/>
              <a:ahLst/>
              <a:cxnLst>
                <a:cxn ang="0">
                  <a:pos x="50" y="3"/>
                </a:cxn>
                <a:cxn ang="0">
                  <a:pos x="39" y="4"/>
                </a:cxn>
                <a:cxn ang="0">
                  <a:pos x="25" y="12"/>
                </a:cxn>
                <a:cxn ang="0">
                  <a:pos x="24" y="15"/>
                </a:cxn>
                <a:cxn ang="0">
                  <a:pos x="17" y="20"/>
                </a:cxn>
                <a:cxn ang="0">
                  <a:pos x="7" y="23"/>
                </a:cxn>
                <a:cxn ang="0">
                  <a:pos x="6" y="23"/>
                </a:cxn>
                <a:cxn ang="0">
                  <a:pos x="5" y="24"/>
                </a:cxn>
                <a:cxn ang="0">
                  <a:pos x="3" y="27"/>
                </a:cxn>
                <a:cxn ang="0">
                  <a:pos x="3" y="28"/>
                </a:cxn>
                <a:cxn ang="0">
                  <a:pos x="53" y="22"/>
                </a:cxn>
                <a:cxn ang="0">
                  <a:pos x="55" y="15"/>
                </a:cxn>
                <a:cxn ang="0">
                  <a:pos x="56" y="12"/>
                </a:cxn>
                <a:cxn ang="0">
                  <a:pos x="50" y="3"/>
                </a:cxn>
              </a:cxnLst>
              <a:rect l="0" t="0" r="r" b="b"/>
              <a:pathLst>
                <a:path w="56" h="54">
                  <a:moveTo>
                    <a:pt x="50" y="3"/>
                  </a:moveTo>
                  <a:cubicBezTo>
                    <a:pt x="46" y="0"/>
                    <a:pt x="42" y="2"/>
                    <a:pt x="39" y="4"/>
                  </a:cubicBezTo>
                  <a:cubicBezTo>
                    <a:pt x="34" y="6"/>
                    <a:pt x="29" y="8"/>
                    <a:pt x="25" y="12"/>
                  </a:cubicBezTo>
                  <a:cubicBezTo>
                    <a:pt x="25" y="13"/>
                    <a:pt x="24" y="14"/>
                    <a:pt x="24" y="15"/>
                  </a:cubicBezTo>
                  <a:cubicBezTo>
                    <a:pt x="22" y="17"/>
                    <a:pt x="19" y="18"/>
                    <a:pt x="17" y="20"/>
                  </a:cubicBezTo>
                  <a:cubicBezTo>
                    <a:pt x="13" y="20"/>
                    <a:pt x="10" y="21"/>
                    <a:pt x="7" y="23"/>
                  </a:cubicBezTo>
                  <a:cubicBezTo>
                    <a:pt x="6" y="23"/>
                    <a:pt x="6" y="23"/>
                    <a:pt x="6" y="23"/>
                  </a:cubicBezTo>
                  <a:cubicBezTo>
                    <a:pt x="6" y="23"/>
                    <a:pt x="6" y="24"/>
                    <a:pt x="5" y="24"/>
                  </a:cubicBezTo>
                  <a:cubicBezTo>
                    <a:pt x="4" y="25"/>
                    <a:pt x="3" y="26"/>
                    <a:pt x="3" y="27"/>
                  </a:cubicBezTo>
                  <a:cubicBezTo>
                    <a:pt x="3" y="27"/>
                    <a:pt x="3" y="28"/>
                    <a:pt x="3" y="28"/>
                  </a:cubicBezTo>
                  <a:cubicBezTo>
                    <a:pt x="0" y="54"/>
                    <a:pt x="45" y="31"/>
                    <a:pt x="53" y="22"/>
                  </a:cubicBezTo>
                  <a:cubicBezTo>
                    <a:pt x="55" y="20"/>
                    <a:pt x="55" y="17"/>
                    <a:pt x="55" y="15"/>
                  </a:cubicBezTo>
                  <a:cubicBezTo>
                    <a:pt x="56" y="14"/>
                    <a:pt x="56" y="13"/>
                    <a:pt x="56" y="12"/>
                  </a:cubicBezTo>
                  <a:cubicBezTo>
                    <a:pt x="55" y="8"/>
                    <a:pt x="53" y="5"/>
                    <a:pt x="50" y="3"/>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Freeform 675"/>
            <p:cNvSpPr/>
            <p:nvPr/>
          </p:nvSpPr>
          <p:spPr bwMode="auto">
            <a:xfrm>
              <a:off x="3926170" y="3597913"/>
              <a:ext cx="88822" cy="322008"/>
            </a:xfrm>
            <a:custGeom>
              <a:avLst/>
              <a:gdLst/>
              <a:ahLst/>
              <a:cxnLst>
                <a:cxn ang="0">
                  <a:pos x="39" y="112"/>
                </a:cxn>
                <a:cxn ang="0">
                  <a:pos x="38" y="108"/>
                </a:cxn>
                <a:cxn ang="0">
                  <a:pos x="37" y="98"/>
                </a:cxn>
                <a:cxn ang="0">
                  <a:pos x="34" y="45"/>
                </a:cxn>
                <a:cxn ang="0">
                  <a:pos x="34" y="6"/>
                </a:cxn>
                <a:cxn ang="0">
                  <a:pos x="26" y="2"/>
                </a:cxn>
                <a:cxn ang="0">
                  <a:pos x="17" y="1"/>
                </a:cxn>
                <a:cxn ang="0">
                  <a:pos x="11" y="2"/>
                </a:cxn>
                <a:cxn ang="0">
                  <a:pos x="4" y="38"/>
                </a:cxn>
                <a:cxn ang="0">
                  <a:pos x="5" y="73"/>
                </a:cxn>
                <a:cxn ang="0">
                  <a:pos x="5" y="82"/>
                </a:cxn>
                <a:cxn ang="0">
                  <a:pos x="14" y="119"/>
                </a:cxn>
                <a:cxn ang="0">
                  <a:pos x="8" y="123"/>
                </a:cxn>
                <a:cxn ang="0">
                  <a:pos x="8" y="123"/>
                </a:cxn>
                <a:cxn ang="0">
                  <a:pos x="6" y="124"/>
                </a:cxn>
                <a:cxn ang="0">
                  <a:pos x="0" y="135"/>
                </a:cxn>
                <a:cxn ang="0">
                  <a:pos x="10" y="144"/>
                </a:cxn>
                <a:cxn ang="0">
                  <a:pos x="24" y="141"/>
                </a:cxn>
                <a:cxn ang="0">
                  <a:pos x="32" y="134"/>
                </a:cxn>
                <a:cxn ang="0">
                  <a:pos x="40" y="124"/>
                </a:cxn>
                <a:cxn ang="0">
                  <a:pos x="39" y="112"/>
                </a:cxn>
              </a:cxnLst>
              <a:rect l="0" t="0" r="r" b="b"/>
              <a:pathLst>
                <a:path w="40" h="145">
                  <a:moveTo>
                    <a:pt x="39" y="112"/>
                  </a:moveTo>
                  <a:cubicBezTo>
                    <a:pt x="38" y="110"/>
                    <a:pt x="38" y="109"/>
                    <a:pt x="38" y="108"/>
                  </a:cubicBezTo>
                  <a:cubicBezTo>
                    <a:pt x="38" y="104"/>
                    <a:pt x="37" y="101"/>
                    <a:pt x="37" y="98"/>
                  </a:cubicBezTo>
                  <a:cubicBezTo>
                    <a:pt x="37" y="97"/>
                    <a:pt x="34" y="62"/>
                    <a:pt x="34" y="45"/>
                  </a:cubicBezTo>
                  <a:cubicBezTo>
                    <a:pt x="35" y="32"/>
                    <a:pt x="38" y="19"/>
                    <a:pt x="34" y="6"/>
                  </a:cubicBezTo>
                  <a:cubicBezTo>
                    <a:pt x="33" y="2"/>
                    <a:pt x="29" y="1"/>
                    <a:pt x="26" y="2"/>
                  </a:cubicBezTo>
                  <a:cubicBezTo>
                    <a:pt x="24" y="0"/>
                    <a:pt x="20" y="0"/>
                    <a:pt x="17" y="1"/>
                  </a:cubicBezTo>
                  <a:cubicBezTo>
                    <a:pt x="15" y="0"/>
                    <a:pt x="13" y="1"/>
                    <a:pt x="11" y="2"/>
                  </a:cubicBezTo>
                  <a:cubicBezTo>
                    <a:pt x="1" y="9"/>
                    <a:pt x="4" y="28"/>
                    <a:pt x="4" y="38"/>
                  </a:cubicBezTo>
                  <a:cubicBezTo>
                    <a:pt x="5" y="50"/>
                    <a:pt x="4" y="61"/>
                    <a:pt x="5" y="73"/>
                  </a:cubicBezTo>
                  <a:cubicBezTo>
                    <a:pt x="5" y="76"/>
                    <a:pt x="5" y="80"/>
                    <a:pt x="5" y="82"/>
                  </a:cubicBezTo>
                  <a:cubicBezTo>
                    <a:pt x="4" y="91"/>
                    <a:pt x="14" y="119"/>
                    <a:pt x="14" y="119"/>
                  </a:cubicBezTo>
                  <a:cubicBezTo>
                    <a:pt x="14" y="119"/>
                    <a:pt x="10" y="122"/>
                    <a:pt x="8" y="123"/>
                  </a:cubicBezTo>
                  <a:cubicBezTo>
                    <a:pt x="8" y="123"/>
                    <a:pt x="8" y="123"/>
                    <a:pt x="8" y="123"/>
                  </a:cubicBezTo>
                  <a:cubicBezTo>
                    <a:pt x="7" y="123"/>
                    <a:pt x="7" y="123"/>
                    <a:pt x="6" y="124"/>
                  </a:cubicBezTo>
                  <a:cubicBezTo>
                    <a:pt x="2" y="126"/>
                    <a:pt x="0" y="130"/>
                    <a:pt x="0" y="135"/>
                  </a:cubicBezTo>
                  <a:cubicBezTo>
                    <a:pt x="1" y="141"/>
                    <a:pt x="6" y="143"/>
                    <a:pt x="10" y="144"/>
                  </a:cubicBezTo>
                  <a:cubicBezTo>
                    <a:pt x="15" y="145"/>
                    <a:pt x="20" y="144"/>
                    <a:pt x="24" y="141"/>
                  </a:cubicBezTo>
                  <a:cubicBezTo>
                    <a:pt x="26" y="140"/>
                    <a:pt x="32" y="134"/>
                    <a:pt x="32" y="134"/>
                  </a:cubicBezTo>
                  <a:cubicBezTo>
                    <a:pt x="35" y="133"/>
                    <a:pt x="39" y="125"/>
                    <a:pt x="40" y="124"/>
                  </a:cubicBezTo>
                  <a:cubicBezTo>
                    <a:pt x="40" y="121"/>
                    <a:pt x="39" y="113"/>
                    <a:pt x="39" y="112"/>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Freeform 676"/>
            <p:cNvSpPr/>
            <p:nvPr/>
          </p:nvSpPr>
          <p:spPr bwMode="auto">
            <a:xfrm>
              <a:off x="3906185" y="3848857"/>
              <a:ext cx="153218" cy="75505"/>
            </a:xfrm>
            <a:custGeom>
              <a:avLst/>
              <a:gdLst/>
              <a:ahLst/>
              <a:cxnLst>
                <a:cxn ang="0">
                  <a:pos x="3" y="28"/>
                </a:cxn>
                <a:cxn ang="0">
                  <a:pos x="5" y="31"/>
                </a:cxn>
                <a:cxn ang="0">
                  <a:pos x="12" y="33"/>
                </a:cxn>
                <a:cxn ang="0">
                  <a:pos x="50" y="4"/>
                </a:cxn>
                <a:cxn ang="0">
                  <a:pos x="49" y="0"/>
                </a:cxn>
                <a:cxn ang="0">
                  <a:pos x="42" y="6"/>
                </a:cxn>
                <a:cxn ang="0">
                  <a:pos x="25" y="9"/>
                </a:cxn>
                <a:cxn ang="0">
                  <a:pos x="22" y="7"/>
                </a:cxn>
                <a:cxn ang="0">
                  <a:pos x="10" y="9"/>
                </a:cxn>
                <a:cxn ang="0">
                  <a:pos x="1" y="17"/>
                </a:cxn>
                <a:cxn ang="0">
                  <a:pos x="3" y="28"/>
                </a:cxn>
              </a:cxnLst>
              <a:rect l="0" t="0" r="r" b="b"/>
              <a:pathLst>
                <a:path w="69" h="34">
                  <a:moveTo>
                    <a:pt x="3" y="28"/>
                  </a:moveTo>
                  <a:cubicBezTo>
                    <a:pt x="3" y="29"/>
                    <a:pt x="4" y="30"/>
                    <a:pt x="5" y="31"/>
                  </a:cubicBezTo>
                  <a:cubicBezTo>
                    <a:pt x="7" y="32"/>
                    <a:pt x="9" y="33"/>
                    <a:pt x="12" y="33"/>
                  </a:cubicBezTo>
                  <a:cubicBezTo>
                    <a:pt x="22" y="34"/>
                    <a:pt x="69" y="21"/>
                    <a:pt x="50" y="4"/>
                  </a:cubicBezTo>
                  <a:cubicBezTo>
                    <a:pt x="49" y="4"/>
                    <a:pt x="50" y="2"/>
                    <a:pt x="49" y="0"/>
                  </a:cubicBezTo>
                  <a:cubicBezTo>
                    <a:pt x="48" y="0"/>
                    <a:pt x="43" y="6"/>
                    <a:pt x="42" y="6"/>
                  </a:cubicBezTo>
                  <a:cubicBezTo>
                    <a:pt x="42" y="6"/>
                    <a:pt x="29" y="11"/>
                    <a:pt x="25" y="9"/>
                  </a:cubicBezTo>
                  <a:cubicBezTo>
                    <a:pt x="25" y="8"/>
                    <a:pt x="23" y="7"/>
                    <a:pt x="22" y="7"/>
                  </a:cubicBezTo>
                  <a:cubicBezTo>
                    <a:pt x="17" y="7"/>
                    <a:pt x="14" y="8"/>
                    <a:pt x="10" y="9"/>
                  </a:cubicBezTo>
                  <a:cubicBezTo>
                    <a:pt x="6" y="10"/>
                    <a:pt x="1" y="12"/>
                    <a:pt x="1" y="17"/>
                  </a:cubicBezTo>
                  <a:cubicBezTo>
                    <a:pt x="0" y="20"/>
                    <a:pt x="1" y="25"/>
                    <a:pt x="3" y="28"/>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Freeform 677"/>
            <p:cNvSpPr/>
            <p:nvPr/>
          </p:nvSpPr>
          <p:spPr bwMode="auto">
            <a:xfrm>
              <a:off x="3673026" y="3027181"/>
              <a:ext cx="621756" cy="430825"/>
            </a:xfrm>
            <a:custGeom>
              <a:avLst/>
              <a:gdLst/>
              <a:ahLst/>
              <a:cxnLst>
                <a:cxn ang="0">
                  <a:pos x="246" y="4"/>
                </a:cxn>
                <a:cxn ang="0">
                  <a:pos x="264" y="43"/>
                </a:cxn>
                <a:cxn ang="0">
                  <a:pos x="166" y="88"/>
                </a:cxn>
                <a:cxn ang="0">
                  <a:pos x="210" y="144"/>
                </a:cxn>
                <a:cxn ang="0">
                  <a:pos x="110" y="182"/>
                </a:cxn>
                <a:cxn ang="0">
                  <a:pos x="96" y="130"/>
                </a:cxn>
                <a:cxn ang="0">
                  <a:pos x="26" y="194"/>
                </a:cxn>
                <a:cxn ang="0">
                  <a:pos x="0" y="166"/>
                </a:cxn>
                <a:cxn ang="0">
                  <a:pos x="113" y="66"/>
                </a:cxn>
                <a:cxn ang="0">
                  <a:pos x="246" y="4"/>
                </a:cxn>
              </a:cxnLst>
              <a:rect l="0" t="0" r="r" b="b"/>
              <a:pathLst>
                <a:path w="280" h="194">
                  <a:moveTo>
                    <a:pt x="246" y="4"/>
                  </a:moveTo>
                  <a:cubicBezTo>
                    <a:pt x="253" y="0"/>
                    <a:pt x="280" y="38"/>
                    <a:pt x="264" y="43"/>
                  </a:cubicBezTo>
                  <a:cubicBezTo>
                    <a:pt x="262" y="44"/>
                    <a:pt x="166" y="88"/>
                    <a:pt x="166" y="88"/>
                  </a:cubicBezTo>
                  <a:cubicBezTo>
                    <a:pt x="175" y="101"/>
                    <a:pt x="213" y="138"/>
                    <a:pt x="210" y="144"/>
                  </a:cubicBezTo>
                  <a:cubicBezTo>
                    <a:pt x="201" y="162"/>
                    <a:pt x="118" y="194"/>
                    <a:pt x="110" y="182"/>
                  </a:cubicBezTo>
                  <a:cubicBezTo>
                    <a:pt x="96" y="163"/>
                    <a:pt x="102" y="123"/>
                    <a:pt x="96" y="130"/>
                  </a:cubicBezTo>
                  <a:cubicBezTo>
                    <a:pt x="56" y="178"/>
                    <a:pt x="26" y="194"/>
                    <a:pt x="26" y="194"/>
                  </a:cubicBezTo>
                  <a:cubicBezTo>
                    <a:pt x="2" y="189"/>
                    <a:pt x="0" y="166"/>
                    <a:pt x="0" y="166"/>
                  </a:cubicBezTo>
                  <a:cubicBezTo>
                    <a:pt x="55" y="141"/>
                    <a:pt x="82" y="79"/>
                    <a:pt x="113" y="66"/>
                  </a:cubicBezTo>
                  <a:cubicBezTo>
                    <a:pt x="156" y="47"/>
                    <a:pt x="174" y="47"/>
                    <a:pt x="246" y="4"/>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678"/>
            <p:cNvSpPr/>
            <p:nvPr/>
          </p:nvSpPr>
          <p:spPr bwMode="auto">
            <a:xfrm>
              <a:off x="3886200" y="3200400"/>
              <a:ext cx="417465" cy="466357"/>
            </a:xfrm>
            <a:custGeom>
              <a:avLst/>
              <a:gdLst/>
              <a:ahLst/>
              <a:cxnLst>
                <a:cxn ang="0">
                  <a:pos x="0" y="52"/>
                </a:cxn>
                <a:cxn ang="0">
                  <a:pos x="8" y="198"/>
                </a:cxn>
                <a:cxn ang="0">
                  <a:pos x="82" y="203"/>
                </a:cxn>
                <a:cxn ang="0">
                  <a:pos x="173" y="152"/>
                </a:cxn>
                <a:cxn ang="0">
                  <a:pos x="185" y="110"/>
                </a:cxn>
                <a:cxn ang="0">
                  <a:pos x="76" y="18"/>
                </a:cxn>
                <a:cxn ang="0">
                  <a:pos x="0" y="52"/>
                </a:cxn>
              </a:cxnLst>
              <a:rect l="0" t="0" r="r" b="b"/>
              <a:pathLst>
                <a:path w="188" h="210">
                  <a:moveTo>
                    <a:pt x="0" y="52"/>
                  </a:moveTo>
                  <a:cubicBezTo>
                    <a:pt x="0" y="52"/>
                    <a:pt x="18" y="163"/>
                    <a:pt x="8" y="198"/>
                  </a:cubicBezTo>
                  <a:cubicBezTo>
                    <a:pt x="5" y="209"/>
                    <a:pt x="63" y="210"/>
                    <a:pt x="82" y="203"/>
                  </a:cubicBezTo>
                  <a:cubicBezTo>
                    <a:pt x="101" y="196"/>
                    <a:pt x="155" y="179"/>
                    <a:pt x="173" y="152"/>
                  </a:cubicBezTo>
                  <a:cubicBezTo>
                    <a:pt x="188" y="129"/>
                    <a:pt x="185" y="110"/>
                    <a:pt x="185" y="110"/>
                  </a:cubicBezTo>
                  <a:cubicBezTo>
                    <a:pt x="161" y="115"/>
                    <a:pt x="76" y="18"/>
                    <a:pt x="76" y="18"/>
                  </a:cubicBezTo>
                  <a:cubicBezTo>
                    <a:pt x="76" y="18"/>
                    <a:pt x="26" y="0"/>
                    <a:pt x="0" y="52"/>
                  </a:cubicBezTo>
                  <a:close/>
                </a:path>
              </a:pathLst>
            </a:custGeom>
            <a:gradFill flip="none" rotWithShape="1">
              <a:gsLst>
                <a:gs pos="0">
                  <a:srgbClr val="00B0F0"/>
                </a:gs>
                <a:gs pos="100000">
                  <a:srgbClr val="00B0F0">
                    <a:lumMod val="60000"/>
                    <a:lumOff val="40000"/>
                  </a:srgbClr>
                </a:gs>
              </a:gsLst>
              <a:lin ang="2700000" scaled="1"/>
              <a:tileRect/>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Freeform 679"/>
            <p:cNvSpPr>
              <a:spLocks noEditPoints="1"/>
            </p:cNvSpPr>
            <p:nvPr/>
          </p:nvSpPr>
          <p:spPr bwMode="auto">
            <a:xfrm>
              <a:off x="3846230" y="3124894"/>
              <a:ext cx="475199" cy="550745"/>
            </a:xfrm>
            <a:custGeom>
              <a:avLst/>
              <a:gdLst/>
              <a:ahLst/>
              <a:cxnLst>
                <a:cxn ang="0">
                  <a:pos x="90" y="79"/>
                </a:cxn>
                <a:cxn ang="0">
                  <a:pos x="101" y="75"/>
                </a:cxn>
                <a:cxn ang="0">
                  <a:pos x="83" y="29"/>
                </a:cxn>
                <a:cxn ang="0">
                  <a:pos x="68" y="9"/>
                </a:cxn>
                <a:cxn ang="0">
                  <a:pos x="73" y="37"/>
                </a:cxn>
                <a:cxn ang="0">
                  <a:pos x="90" y="79"/>
                </a:cxn>
                <a:cxn ang="0">
                  <a:pos x="33" y="104"/>
                </a:cxn>
                <a:cxn ang="0">
                  <a:pos x="45" y="99"/>
                </a:cxn>
                <a:cxn ang="0">
                  <a:pos x="33" y="72"/>
                </a:cxn>
                <a:cxn ang="0">
                  <a:pos x="13" y="38"/>
                </a:cxn>
                <a:cxn ang="0">
                  <a:pos x="3" y="46"/>
                </a:cxn>
                <a:cxn ang="0">
                  <a:pos x="20" y="76"/>
                </a:cxn>
                <a:cxn ang="0">
                  <a:pos x="33" y="104"/>
                </a:cxn>
                <a:cxn ang="0">
                  <a:pos x="200" y="148"/>
                </a:cxn>
                <a:cxn ang="0">
                  <a:pos x="120" y="223"/>
                </a:cxn>
                <a:cxn ang="0">
                  <a:pos x="61" y="237"/>
                </a:cxn>
                <a:cxn ang="0">
                  <a:pos x="28" y="229"/>
                </a:cxn>
                <a:cxn ang="0">
                  <a:pos x="23" y="230"/>
                </a:cxn>
                <a:cxn ang="0">
                  <a:pos x="27" y="238"/>
                </a:cxn>
                <a:cxn ang="0">
                  <a:pos x="37" y="244"/>
                </a:cxn>
                <a:cxn ang="0">
                  <a:pos x="72" y="247"/>
                </a:cxn>
                <a:cxn ang="0">
                  <a:pos x="138" y="227"/>
                </a:cxn>
                <a:cxn ang="0">
                  <a:pos x="211" y="147"/>
                </a:cxn>
                <a:cxn ang="0">
                  <a:pos x="200" y="148"/>
                </a:cxn>
              </a:cxnLst>
              <a:rect l="0" t="0" r="r" b="b"/>
              <a:pathLst>
                <a:path w="214" h="248">
                  <a:moveTo>
                    <a:pt x="90" y="79"/>
                  </a:moveTo>
                  <a:cubicBezTo>
                    <a:pt x="93" y="85"/>
                    <a:pt x="104" y="82"/>
                    <a:pt x="101" y="75"/>
                  </a:cubicBezTo>
                  <a:cubicBezTo>
                    <a:pt x="95" y="60"/>
                    <a:pt x="89" y="44"/>
                    <a:pt x="83" y="29"/>
                  </a:cubicBezTo>
                  <a:cubicBezTo>
                    <a:pt x="82" y="27"/>
                    <a:pt x="75" y="0"/>
                    <a:pt x="68" y="9"/>
                  </a:cubicBezTo>
                  <a:cubicBezTo>
                    <a:pt x="63" y="16"/>
                    <a:pt x="71" y="31"/>
                    <a:pt x="73" y="37"/>
                  </a:cubicBezTo>
                  <a:cubicBezTo>
                    <a:pt x="79" y="51"/>
                    <a:pt x="84" y="65"/>
                    <a:pt x="90" y="79"/>
                  </a:cubicBezTo>
                  <a:close/>
                  <a:moveTo>
                    <a:pt x="33" y="104"/>
                  </a:moveTo>
                  <a:cubicBezTo>
                    <a:pt x="36" y="113"/>
                    <a:pt x="50" y="107"/>
                    <a:pt x="45" y="99"/>
                  </a:cubicBezTo>
                  <a:cubicBezTo>
                    <a:pt x="40" y="91"/>
                    <a:pt x="38" y="80"/>
                    <a:pt x="33" y="72"/>
                  </a:cubicBezTo>
                  <a:cubicBezTo>
                    <a:pt x="28" y="61"/>
                    <a:pt x="22" y="46"/>
                    <a:pt x="13" y="38"/>
                  </a:cubicBezTo>
                  <a:cubicBezTo>
                    <a:pt x="7" y="33"/>
                    <a:pt x="0" y="40"/>
                    <a:pt x="3" y="46"/>
                  </a:cubicBezTo>
                  <a:cubicBezTo>
                    <a:pt x="9" y="56"/>
                    <a:pt x="14" y="66"/>
                    <a:pt x="20" y="76"/>
                  </a:cubicBezTo>
                  <a:cubicBezTo>
                    <a:pt x="24" y="84"/>
                    <a:pt x="31" y="95"/>
                    <a:pt x="33" y="104"/>
                  </a:cubicBezTo>
                  <a:close/>
                  <a:moveTo>
                    <a:pt x="200" y="148"/>
                  </a:moveTo>
                  <a:cubicBezTo>
                    <a:pt x="201" y="188"/>
                    <a:pt x="151" y="209"/>
                    <a:pt x="120" y="223"/>
                  </a:cubicBezTo>
                  <a:cubicBezTo>
                    <a:pt x="101" y="231"/>
                    <a:pt x="82" y="235"/>
                    <a:pt x="61" y="237"/>
                  </a:cubicBezTo>
                  <a:cubicBezTo>
                    <a:pt x="51" y="237"/>
                    <a:pt x="37" y="233"/>
                    <a:pt x="28" y="229"/>
                  </a:cubicBezTo>
                  <a:cubicBezTo>
                    <a:pt x="27" y="229"/>
                    <a:pt x="25" y="229"/>
                    <a:pt x="23" y="230"/>
                  </a:cubicBezTo>
                  <a:cubicBezTo>
                    <a:pt x="19" y="233"/>
                    <a:pt x="23" y="239"/>
                    <a:pt x="27" y="238"/>
                  </a:cubicBezTo>
                  <a:cubicBezTo>
                    <a:pt x="19" y="240"/>
                    <a:pt x="35" y="243"/>
                    <a:pt x="37" y="244"/>
                  </a:cubicBezTo>
                  <a:cubicBezTo>
                    <a:pt x="49" y="247"/>
                    <a:pt x="60" y="248"/>
                    <a:pt x="72" y="247"/>
                  </a:cubicBezTo>
                  <a:cubicBezTo>
                    <a:pt x="96" y="244"/>
                    <a:pt x="116" y="237"/>
                    <a:pt x="138" y="227"/>
                  </a:cubicBezTo>
                  <a:cubicBezTo>
                    <a:pt x="171" y="212"/>
                    <a:pt x="214" y="189"/>
                    <a:pt x="211" y="147"/>
                  </a:cubicBezTo>
                  <a:cubicBezTo>
                    <a:pt x="210" y="140"/>
                    <a:pt x="200" y="141"/>
                    <a:pt x="200" y="148"/>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reeform 680"/>
            <p:cNvSpPr/>
            <p:nvPr/>
          </p:nvSpPr>
          <p:spPr bwMode="auto">
            <a:xfrm>
              <a:off x="3573101" y="2700732"/>
              <a:ext cx="537375" cy="519655"/>
            </a:xfrm>
            <a:custGeom>
              <a:avLst/>
              <a:gdLst/>
              <a:ahLst/>
              <a:cxnLst>
                <a:cxn ang="0">
                  <a:pos x="23" y="151"/>
                </a:cxn>
                <a:cxn ang="0">
                  <a:pos x="152" y="213"/>
                </a:cxn>
                <a:cxn ang="0">
                  <a:pos x="174" y="229"/>
                </a:cxn>
                <a:cxn ang="0">
                  <a:pos x="178" y="202"/>
                </a:cxn>
                <a:cxn ang="0">
                  <a:pos x="240" y="132"/>
                </a:cxn>
                <a:cxn ang="0">
                  <a:pos x="210" y="72"/>
                </a:cxn>
                <a:cxn ang="0">
                  <a:pos x="170" y="19"/>
                </a:cxn>
                <a:cxn ang="0">
                  <a:pos x="73" y="13"/>
                </a:cxn>
                <a:cxn ang="0">
                  <a:pos x="23" y="151"/>
                </a:cxn>
              </a:cxnLst>
              <a:rect l="0" t="0" r="r" b="b"/>
              <a:pathLst>
                <a:path w="242" h="234">
                  <a:moveTo>
                    <a:pt x="23" y="151"/>
                  </a:moveTo>
                  <a:cubicBezTo>
                    <a:pt x="45" y="204"/>
                    <a:pt x="103" y="231"/>
                    <a:pt x="152" y="213"/>
                  </a:cubicBezTo>
                  <a:cubicBezTo>
                    <a:pt x="154" y="212"/>
                    <a:pt x="154" y="234"/>
                    <a:pt x="174" y="229"/>
                  </a:cubicBezTo>
                  <a:cubicBezTo>
                    <a:pt x="193" y="224"/>
                    <a:pt x="178" y="202"/>
                    <a:pt x="178" y="202"/>
                  </a:cubicBezTo>
                  <a:cubicBezTo>
                    <a:pt x="207" y="187"/>
                    <a:pt x="235" y="163"/>
                    <a:pt x="240" y="132"/>
                  </a:cubicBezTo>
                  <a:cubicBezTo>
                    <a:pt x="242" y="113"/>
                    <a:pt x="235" y="86"/>
                    <a:pt x="210" y="72"/>
                  </a:cubicBezTo>
                  <a:cubicBezTo>
                    <a:pt x="210" y="72"/>
                    <a:pt x="187" y="33"/>
                    <a:pt x="170" y="19"/>
                  </a:cubicBezTo>
                  <a:cubicBezTo>
                    <a:pt x="146" y="0"/>
                    <a:pt x="103" y="1"/>
                    <a:pt x="73" y="13"/>
                  </a:cubicBezTo>
                  <a:cubicBezTo>
                    <a:pt x="22" y="36"/>
                    <a:pt x="0" y="97"/>
                    <a:pt x="23" y="151"/>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Freeform 681"/>
            <p:cNvSpPr/>
            <p:nvPr/>
          </p:nvSpPr>
          <p:spPr bwMode="auto">
            <a:xfrm>
              <a:off x="3710776" y="2902820"/>
              <a:ext cx="33308" cy="42194"/>
            </a:xfrm>
            <a:custGeom>
              <a:avLst/>
              <a:gdLst/>
              <a:ahLst/>
              <a:cxnLst>
                <a:cxn ang="0">
                  <a:pos x="15" y="3"/>
                </a:cxn>
                <a:cxn ang="0">
                  <a:pos x="2" y="19"/>
                </a:cxn>
                <a:cxn ang="0">
                  <a:pos x="15" y="3"/>
                </a:cxn>
              </a:cxnLst>
              <a:rect l="0" t="0" r="r" b="b"/>
              <a:pathLst>
                <a:path w="15" h="19">
                  <a:moveTo>
                    <a:pt x="15" y="3"/>
                  </a:moveTo>
                  <a:cubicBezTo>
                    <a:pt x="7" y="0"/>
                    <a:pt x="0" y="9"/>
                    <a:pt x="2" y="19"/>
                  </a:cubicBezTo>
                  <a:cubicBezTo>
                    <a:pt x="2" y="11"/>
                    <a:pt x="8" y="3"/>
                    <a:pt x="15" y="3"/>
                  </a:cubicBezTo>
                  <a:close/>
                </a:path>
              </a:pathLst>
            </a:custGeom>
            <a:solidFill>
              <a:srgbClr val="B3751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Freeform 682"/>
            <p:cNvSpPr/>
            <p:nvPr/>
          </p:nvSpPr>
          <p:spPr bwMode="auto">
            <a:xfrm>
              <a:off x="3948375" y="2794003"/>
              <a:ext cx="44411" cy="24428"/>
            </a:xfrm>
            <a:custGeom>
              <a:avLst/>
              <a:gdLst/>
              <a:ahLst/>
              <a:cxnLst>
                <a:cxn ang="0">
                  <a:pos x="20" y="11"/>
                </a:cxn>
                <a:cxn ang="0">
                  <a:pos x="0" y="10"/>
                </a:cxn>
                <a:cxn ang="0">
                  <a:pos x="20" y="11"/>
                </a:cxn>
              </a:cxnLst>
              <a:rect l="0" t="0" r="r" b="b"/>
              <a:pathLst>
                <a:path w="20" h="11">
                  <a:moveTo>
                    <a:pt x="20" y="11"/>
                  </a:moveTo>
                  <a:cubicBezTo>
                    <a:pt x="10" y="0"/>
                    <a:pt x="1" y="2"/>
                    <a:pt x="0" y="10"/>
                  </a:cubicBezTo>
                  <a:cubicBezTo>
                    <a:pt x="3" y="3"/>
                    <a:pt x="14" y="6"/>
                    <a:pt x="20" y="11"/>
                  </a:cubicBezTo>
                  <a:close/>
                </a:path>
              </a:pathLst>
            </a:custGeom>
            <a:solidFill>
              <a:srgbClr val="B3751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Freeform 683"/>
            <p:cNvSpPr/>
            <p:nvPr/>
          </p:nvSpPr>
          <p:spPr bwMode="auto">
            <a:xfrm>
              <a:off x="3890641" y="2942793"/>
              <a:ext cx="57734" cy="37753"/>
            </a:xfrm>
            <a:custGeom>
              <a:avLst/>
              <a:gdLst/>
              <a:ahLst/>
              <a:cxnLst>
                <a:cxn ang="0">
                  <a:pos x="3" y="17"/>
                </a:cxn>
                <a:cxn ang="0">
                  <a:pos x="21" y="13"/>
                </a:cxn>
                <a:cxn ang="0">
                  <a:pos x="3" y="17"/>
                </a:cxn>
              </a:cxnLst>
              <a:rect l="0" t="0" r="r" b="b"/>
              <a:pathLst>
                <a:path w="26" h="17">
                  <a:moveTo>
                    <a:pt x="3" y="17"/>
                  </a:moveTo>
                  <a:cubicBezTo>
                    <a:pt x="6" y="10"/>
                    <a:pt x="17" y="3"/>
                    <a:pt x="21" y="13"/>
                  </a:cubicBezTo>
                  <a:cubicBezTo>
                    <a:pt x="26" y="0"/>
                    <a:pt x="0" y="5"/>
                    <a:pt x="3" y="17"/>
                  </a:cubicBezTo>
                  <a:close/>
                </a:path>
              </a:pathLst>
            </a:custGeom>
            <a:solidFill>
              <a:srgbClr val="FDC58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Freeform 684"/>
            <p:cNvSpPr/>
            <p:nvPr/>
          </p:nvSpPr>
          <p:spPr bwMode="auto">
            <a:xfrm>
              <a:off x="3855112" y="3031623"/>
              <a:ext cx="117689" cy="84388"/>
            </a:xfrm>
            <a:custGeom>
              <a:avLst/>
              <a:gdLst/>
              <a:ahLst/>
              <a:cxnLst>
                <a:cxn ang="0">
                  <a:pos x="19" y="35"/>
                </a:cxn>
                <a:cxn ang="0">
                  <a:pos x="31" y="25"/>
                </a:cxn>
                <a:cxn ang="0">
                  <a:pos x="47" y="0"/>
                </a:cxn>
                <a:cxn ang="0">
                  <a:pos x="0" y="2"/>
                </a:cxn>
                <a:cxn ang="0">
                  <a:pos x="19" y="35"/>
                </a:cxn>
              </a:cxnLst>
              <a:rect l="0" t="0" r="r" b="b"/>
              <a:pathLst>
                <a:path w="53" h="38">
                  <a:moveTo>
                    <a:pt x="19" y="35"/>
                  </a:moveTo>
                  <a:cubicBezTo>
                    <a:pt x="29" y="38"/>
                    <a:pt x="27" y="26"/>
                    <a:pt x="31" y="25"/>
                  </a:cubicBezTo>
                  <a:cubicBezTo>
                    <a:pt x="42" y="22"/>
                    <a:pt x="51" y="13"/>
                    <a:pt x="47" y="0"/>
                  </a:cubicBezTo>
                  <a:cubicBezTo>
                    <a:pt x="53" y="21"/>
                    <a:pt x="10" y="29"/>
                    <a:pt x="0" y="2"/>
                  </a:cubicBezTo>
                  <a:cubicBezTo>
                    <a:pt x="1" y="11"/>
                    <a:pt x="13" y="33"/>
                    <a:pt x="19" y="35"/>
                  </a:cubicBezTo>
                  <a:close/>
                </a:path>
              </a:pathLst>
            </a:custGeom>
            <a:solidFill>
              <a:srgbClr val="FA882A"/>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Freeform 685"/>
            <p:cNvSpPr/>
            <p:nvPr/>
          </p:nvSpPr>
          <p:spPr bwMode="auto">
            <a:xfrm>
              <a:off x="3726320" y="3016078"/>
              <a:ext cx="64396" cy="64402"/>
            </a:xfrm>
            <a:custGeom>
              <a:avLst/>
              <a:gdLst/>
              <a:ahLst/>
              <a:cxnLst>
                <a:cxn ang="0">
                  <a:pos x="11" y="29"/>
                </a:cxn>
                <a:cxn ang="0">
                  <a:pos x="29" y="9"/>
                </a:cxn>
                <a:cxn ang="0">
                  <a:pos x="7" y="6"/>
                </a:cxn>
                <a:cxn ang="0">
                  <a:pos x="11" y="29"/>
                </a:cxn>
              </a:cxnLst>
              <a:rect l="0" t="0" r="r" b="b"/>
              <a:pathLst>
                <a:path w="29" h="29">
                  <a:moveTo>
                    <a:pt x="11" y="29"/>
                  </a:moveTo>
                  <a:cubicBezTo>
                    <a:pt x="21" y="24"/>
                    <a:pt x="29" y="18"/>
                    <a:pt x="29" y="9"/>
                  </a:cubicBezTo>
                  <a:cubicBezTo>
                    <a:pt x="24" y="1"/>
                    <a:pt x="17" y="0"/>
                    <a:pt x="7" y="6"/>
                  </a:cubicBezTo>
                  <a:cubicBezTo>
                    <a:pt x="0" y="13"/>
                    <a:pt x="2" y="23"/>
                    <a:pt x="11" y="29"/>
                  </a:cubicBezTo>
                  <a:close/>
                </a:path>
              </a:pathLst>
            </a:custGeom>
            <a:solidFill>
              <a:srgbClr val="FCA03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686"/>
            <p:cNvSpPr/>
            <p:nvPr/>
          </p:nvSpPr>
          <p:spPr bwMode="auto">
            <a:xfrm>
              <a:off x="4023874" y="2913923"/>
              <a:ext cx="68837" cy="62181"/>
            </a:xfrm>
            <a:custGeom>
              <a:avLst/>
              <a:gdLst/>
              <a:ahLst/>
              <a:cxnLst>
                <a:cxn ang="0">
                  <a:pos x="1" y="7"/>
                </a:cxn>
                <a:cxn ang="0">
                  <a:pos x="15" y="2"/>
                </a:cxn>
                <a:cxn ang="0">
                  <a:pos x="1" y="7"/>
                </a:cxn>
              </a:cxnLst>
              <a:rect l="0" t="0" r="r" b="b"/>
              <a:pathLst>
                <a:path w="31" h="28">
                  <a:moveTo>
                    <a:pt x="1" y="7"/>
                  </a:moveTo>
                  <a:cubicBezTo>
                    <a:pt x="0" y="28"/>
                    <a:pt x="31" y="11"/>
                    <a:pt x="15" y="2"/>
                  </a:cubicBezTo>
                  <a:cubicBezTo>
                    <a:pt x="11" y="0"/>
                    <a:pt x="5" y="4"/>
                    <a:pt x="1" y="7"/>
                  </a:cubicBezTo>
                  <a:close/>
                </a:path>
              </a:pathLst>
            </a:custGeom>
            <a:solidFill>
              <a:srgbClr val="FC9E2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Freeform 687"/>
            <p:cNvSpPr/>
            <p:nvPr/>
          </p:nvSpPr>
          <p:spPr bwMode="auto">
            <a:xfrm>
              <a:off x="3970581" y="2860625"/>
              <a:ext cx="46632" cy="55519"/>
            </a:xfrm>
            <a:custGeom>
              <a:avLst/>
              <a:gdLst/>
              <a:ahLst/>
              <a:cxnLst>
                <a:cxn ang="0">
                  <a:pos x="3" y="20"/>
                </a:cxn>
                <a:cxn ang="0">
                  <a:pos x="20" y="11"/>
                </a:cxn>
                <a:cxn ang="0">
                  <a:pos x="7" y="2"/>
                </a:cxn>
                <a:cxn ang="0">
                  <a:pos x="3" y="20"/>
                </a:cxn>
              </a:cxnLst>
              <a:rect l="0" t="0" r="r" b="b"/>
              <a:pathLst>
                <a:path w="21" h="25">
                  <a:moveTo>
                    <a:pt x="3" y="20"/>
                  </a:moveTo>
                  <a:cubicBezTo>
                    <a:pt x="5" y="25"/>
                    <a:pt x="19" y="16"/>
                    <a:pt x="20" y="11"/>
                  </a:cubicBezTo>
                  <a:cubicBezTo>
                    <a:pt x="21" y="4"/>
                    <a:pt x="12" y="0"/>
                    <a:pt x="7" y="2"/>
                  </a:cubicBezTo>
                  <a:cubicBezTo>
                    <a:pt x="0" y="5"/>
                    <a:pt x="0" y="15"/>
                    <a:pt x="3" y="20"/>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Freeform 688"/>
            <p:cNvSpPr/>
            <p:nvPr/>
          </p:nvSpPr>
          <p:spPr bwMode="auto">
            <a:xfrm>
              <a:off x="3975022" y="2873950"/>
              <a:ext cx="33308" cy="42194"/>
            </a:xfrm>
            <a:custGeom>
              <a:avLst/>
              <a:gdLst/>
              <a:ahLst/>
              <a:cxnLst>
                <a:cxn ang="0">
                  <a:pos x="15" y="9"/>
                </a:cxn>
                <a:cxn ang="0">
                  <a:pos x="2" y="5"/>
                </a:cxn>
                <a:cxn ang="0">
                  <a:pos x="1" y="11"/>
                </a:cxn>
                <a:cxn ang="0">
                  <a:pos x="15" y="9"/>
                </a:cxn>
              </a:cxnLst>
              <a:rect l="0" t="0" r="r" b="b"/>
              <a:pathLst>
                <a:path w="15" h="19">
                  <a:moveTo>
                    <a:pt x="15" y="9"/>
                  </a:moveTo>
                  <a:cubicBezTo>
                    <a:pt x="13" y="2"/>
                    <a:pt x="6" y="0"/>
                    <a:pt x="2" y="5"/>
                  </a:cubicBezTo>
                  <a:cubicBezTo>
                    <a:pt x="0" y="7"/>
                    <a:pt x="1" y="11"/>
                    <a:pt x="1" y="11"/>
                  </a:cubicBezTo>
                  <a:cubicBezTo>
                    <a:pt x="1" y="19"/>
                    <a:pt x="12" y="14"/>
                    <a:pt x="15" y="9"/>
                  </a:cubicBezTo>
                  <a:close/>
                </a:path>
              </a:pathLst>
            </a:custGeom>
            <a:solidFill>
              <a:srgbClr val="94BEE5"/>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Freeform 689"/>
            <p:cNvSpPr/>
            <p:nvPr/>
          </p:nvSpPr>
          <p:spPr bwMode="auto">
            <a:xfrm>
              <a:off x="3977243" y="2882833"/>
              <a:ext cx="19985" cy="24428"/>
            </a:xfrm>
            <a:custGeom>
              <a:avLst/>
              <a:gdLst/>
              <a:ahLst/>
              <a:cxnLst>
                <a:cxn ang="0">
                  <a:pos x="9" y="6"/>
                </a:cxn>
                <a:cxn ang="0">
                  <a:pos x="1" y="3"/>
                </a:cxn>
                <a:cxn ang="0">
                  <a:pos x="0" y="7"/>
                </a:cxn>
                <a:cxn ang="0">
                  <a:pos x="9" y="6"/>
                </a:cxn>
              </a:cxnLst>
              <a:rect l="0" t="0" r="r" b="b"/>
              <a:pathLst>
                <a:path w="9" h="11">
                  <a:moveTo>
                    <a:pt x="9" y="6"/>
                  </a:moveTo>
                  <a:cubicBezTo>
                    <a:pt x="8" y="1"/>
                    <a:pt x="4" y="0"/>
                    <a:pt x="1" y="3"/>
                  </a:cubicBezTo>
                  <a:cubicBezTo>
                    <a:pt x="0" y="4"/>
                    <a:pt x="0" y="7"/>
                    <a:pt x="0" y="7"/>
                  </a:cubicBezTo>
                  <a:cubicBezTo>
                    <a:pt x="1" y="11"/>
                    <a:pt x="7" y="8"/>
                    <a:pt x="9" y="6"/>
                  </a:cubicBezTo>
                  <a:close/>
                </a:path>
              </a:pathLst>
            </a:custGeom>
            <a:solidFill>
              <a:srgbClr val="0000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Freeform 690"/>
            <p:cNvSpPr/>
            <p:nvPr/>
          </p:nvSpPr>
          <p:spPr bwMode="auto">
            <a:xfrm>
              <a:off x="3975022" y="2885054"/>
              <a:ext cx="13323" cy="13324"/>
            </a:xfrm>
            <a:custGeom>
              <a:avLst/>
              <a:gdLst/>
              <a:ahLst/>
              <a:cxnLst>
                <a:cxn ang="0">
                  <a:pos x="1" y="4"/>
                </a:cxn>
                <a:cxn ang="0">
                  <a:pos x="4" y="6"/>
                </a:cxn>
                <a:cxn ang="0">
                  <a:pos x="5" y="2"/>
                </a:cxn>
                <a:cxn ang="0">
                  <a:pos x="2" y="1"/>
                </a:cxn>
                <a:cxn ang="0">
                  <a:pos x="1" y="4"/>
                </a:cxn>
              </a:cxnLst>
              <a:rect l="0" t="0" r="r" b="b"/>
              <a:pathLst>
                <a:path w="6" h="6">
                  <a:moveTo>
                    <a:pt x="1" y="4"/>
                  </a:moveTo>
                  <a:cubicBezTo>
                    <a:pt x="1" y="5"/>
                    <a:pt x="3" y="6"/>
                    <a:pt x="4" y="6"/>
                  </a:cubicBezTo>
                  <a:cubicBezTo>
                    <a:pt x="5" y="5"/>
                    <a:pt x="6" y="4"/>
                    <a:pt x="5" y="2"/>
                  </a:cubicBezTo>
                  <a:cubicBezTo>
                    <a:pt x="5" y="1"/>
                    <a:pt x="3" y="0"/>
                    <a:pt x="2" y="1"/>
                  </a:cubicBezTo>
                  <a:cubicBezTo>
                    <a:pt x="1" y="1"/>
                    <a:pt x="0" y="3"/>
                    <a:pt x="1"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Freeform 691"/>
            <p:cNvSpPr/>
            <p:nvPr/>
          </p:nvSpPr>
          <p:spPr bwMode="auto">
            <a:xfrm>
              <a:off x="3737423" y="2958338"/>
              <a:ext cx="62176" cy="51077"/>
            </a:xfrm>
            <a:custGeom>
              <a:avLst/>
              <a:gdLst/>
              <a:ahLst/>
              <a:cxnLst>
                <a:cxn ang="0">
                  <a:pos x="10" y="19"/>
                </a:cxn>
                <a:cxn ang="0">
                  <a:pos x="27" y="10"/>
                </a:cxn>
                <a:cxn ang="0">
                  <a:pos x="14" y="2"/>
                </a:cxn>
                <a:cxn ang="0">
                  <a:pos x="10" y="19"/>
                </a:cxn>
              </a:cxnLst>
              <a:rect l="0" t="0" r="r" b="b"/>
              <a:pathLst>
                <a:path w="28" h="23">
                  <a:moveTo>
                    <a:pt x="10" y="19"/>
                  </a:moveTo>
                  <a:cubicBezTo>
                    <a:pt x="14" y="23"/>
                    <a:pt x="26" y="15"/>
                    <a:pt x="27" y="10"/>
                  </a:cubicBezTo>
                  <a:cubicBezTo>
                    <a:pt x="28" y="4"/>
                    <a:pt x="20" y="0"/>
                    <a:pt x="14" y="2"/>
                  </a:cubicBezTo>
                  <a:cubicBezTo>
                    <a:pt x="0" y="6"/>
                    <a:pt x="7" y="16"/>
                    <a:pt x="10" y="19"/>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Freeform 692"/>
            <p:cNvSpPr/>
            <p:nvPr/>
          </p:nvSpPr>
          <p:spPr bwMode="auto">
            <a:xfrm>
              <a:off x="3752966" y="2971663"/>
              <a:ext cx="44411" cy="39973"/>
            </a:xfrm>
            <a:custGeom>
              <a:avLst/>
              <a:gdLst/>
              <a:ahLst/>
              <a:cxnLst>
                <a:cxn ang="0">
                  <a:pos x="15" y="5"/>
                </a:cxn>
                <a:cxn ang="0">
                  <a:pos x="3" y="4"/>
                </a:cxn>
                <a:cxn ang="0">
                  <a:pos x="3" y="11"/>
                </a:cxn>
                <a:cxn ang="0">
                  <a:pos x="15" y="5"/>
                </a:cxn>
              </a:cxnLst>
              <a:rect l="0" t="0" r="r" b="b"/>
              <a:pathLst>
                <a:path w="20" h="18">
                  <a:moveTo>
                    <a:pt x="15" y="5"/>
                  </a:moveTo>
                  <a:cubicBezTo>
                    <a:pt x="13" y="1"/>
                    <a:pt x="7" y="0"/>
                    <a:pt x="3" y="4"/>
                  </a:cubicBezTo>
                  <a:cubicBezTo>
                    <a:pt x="3" y="5"/>
                    <a:pt x="0" y="7"/>
                    <a:pt x="3" y="11"/>
                  </a:cubicBezTo>
                  <a:cubicBezTo>
                    <a:pt x="4" y="18"/>
                    <a:pt x="20" y="12"/>
                    <a:pt x="15" y="5"/>
                  </a:cubicBezTo>
                  <a:close/>
                </a:path>
              </a:pathLst>
            </a:custGeom>
            <a:solidFill>
              <a:srgbClr val="94BEE5"/>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Freeform 693"/>
            <p:cNvSpPr/>
            <p:nvPr/>
          </p:nvSpPr>
          <p:spPr bwMode="auto">
            <a:xfrm>
              <a:off x="3757408" y="2982766"/>
              <a:ext cx="22206" cy="19987"/>
            </a:xfrm>
            <a:custGeom>
              <a:avLst/>
              <a:gdLst/>
              <a:ahLst/>
              <a:cxnLst>
                <a:cxn ang="0">
                  <a:pos x="7" y="3"/>
                </a:cxn>
                <a:cxn ang="0">
                  <a:pos x="1" y="2"/>
                </a:cxn>
                <a:cxn ang="0">
                  <a:pos x="1" y="6"/>
                </a:cxn>
                <a:cxn ang="0">
                  <a:pos x="7" y="3"/>
                </a:cxn>
              </a:cxnLst>
              <a:rect l="0" t="0" r="r" b="b"/>
              <a:pathLst>
                <a:path w="10" h="9">
                  <a:moveTo>
                    <a:pt x="7" y="3"/>
                  </a:moveTo>
                  <a:cubicBezTo>
                    <a:pt x="6" y="1"/>
                    <a:pt x="3" y="0"/>
                    <a:pt x="1" y="2"/>
                  </a:cubicBezTo>
                  <a:cubicBezTo>
                    <a:pt x="1" y="3"/>
                    <a:pt x="0" y="4"/>
                    <a:pt x="1" y="6"/>
                  </a:cubicBezTo>
                  <a:cubicBezTo>
                    <a:pt x="2" y="9"/>
                    <a:pt x="10" y="6"/>
                    <a:pt x="7" y="3"/>
                  </a:cubicBezTo>
                  <a:close/>
                </a:path>
              </a:pathLst>
            </a:custGeom>
            <a:solidFill>
              <a:srgbClr val="0000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694"/>
            <p:cNvSpPr/>
            <p:nvPr/>
          </p:nvSpPr>
          <p:spPr bwMode="auto">
            <a:xfrm>
              <a:off x="3755187" y="2984987"/>
              <a:ext cx="13323" cy="11104"/>
            </a:xfrm>
            <a:custGeom>
              <a:avLst/>
              <a:gdLst/>
              <a:ahLst/>
              <a:cxnLst>
                <a:cxn ang="0">
                  <a:pos x="1" y="3"/>
                </a:cxn>
                <a:cxn ang="0">
                  <a:pos x="4" y="4"/>
                </a:cxn>
                <a:cxn ang="0">
                  <a:pos x="6" y="1"/>
                </a:cxn>
                <a:cxn ang="0">
                  <a:pos x="2" y="1"/>
                </a:cxn>
                <a:cxn ang="0">
                  <a:pos x="1" y="3"/>
                </a:cxn>
              </a:cxnLst>
              <a:rect l="0" t="0" r="r" b="b"/>
              <a:pathLst>
                <a:path w="6" h="5">
                  <a:moveTo>
                    <a:pt x="1" y="3"/>
                  </a:moveTo>
                  <a:cubicBezTo>
                    <a:pt x="1" y="4"/>
                    <a:pt x="3" y="5"/>
                    <a:pt x="4" y="4"/>
                  </a:cubicBezTo>
                  <a:cubicBezTo>
                    <a:pt x="5" y="3"/>
                    <a:pt x="6" y="2"/>
                    <a:pt x="6" y="1"/>
                  </a:cubicBezTo>
                  <a:cubicBezTo>
                    <a:pt x="5" y="0"/>
                    <a:pt x="4" y="0"/>
                    <a:pt x="2" y="1"/>
                  </a:cubicBezTo>
                  <a:cubicBezTo>
                    <a:pt x="1" y="1"/>
                    <a:pt x="0" y="2"/>
                    <a:pt x="1"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Freeform 695"/>
            <p:cNvSpPr/>
            <p:nvPr/>
          </p:nvSpPr>
          <p:spPr bwMode="auto">
            <a:xfrm>
              <a:off x="3530911" y="2620785"/>
              <a:ext cx="632858" cy="572952"/>
            </a:xfrm>
            <a:custGeom>
              <a:avLst/>
              <a:gdLst/>
              <a:ahLst/>
              <a:cxnLst>
                <a:cxn ang="0">
                  <a:pos x="33" y="249"/>
                </a:cxn>
                <a:cxn ang="0">
                  <a:pos x="27" y="255"/>
                </a:cxn>
                <a:cxn ang="0">
                  <a:pos x="15" y="241"/>
                </a:cxn>
                <a:cxn ang="0">
                  <a:pos x="5" y="199"/>
                </a:cxn>
                <a:cxn ang="0">
                  <a:pos x="2" y="159"/>
                </a:cxn>
                <a:cxn ang="0">
                  <a:pos x="10" y="103"/>
                </a:cxn>
                <a:cxn ang="0">
                  <a:pos x="48" y="49"/>
                </a:cxn>
                <a:cxn ang="0">
                  <a:pos x="163" y="9"/>
                </a:cxn>
                <a:cxn ang="0">
                  <a:pos x="173" y="32"/>
                </a:cxn>
                <a:cxn ang="0">
                  <a:pos x="228" y="79"/>
                </a:cxn>
                <a:cxn ang="0">
                  <a:pos x="256" y="103"/>
                </a:cxn>
                <a:cxn ang="0">
                  <a:pos x="271" y="105"/>
                </a:cxn>
                <a:cxn ang="0">
                  <a:pos x="279" y="108"/>
                </a:cxn>
                <a:cxn ang="0">
                  <a:pos x="284" y="119"/>
                </a:cxn>
                <a:cxn ang="0">
                  <a:pos x="268" y="131"/>
                </a:cxn>
                <a:cxn ang="0">
                  <a:pos x="264" y="135"/>
                </a:cxn>
                <a:cxn ang="0">
                  <a:pos x="240" y="116"/>
                </a:cxn>
                <a:cxn ang="0">
                  <a:pos x="225" y="101"/>
                </a:cxn>
                <a:cxn ang="0">
                  <a:pos x="197" y="82"/>
                </a:cxn>
                <a:cxn ang="0">
                  <a:pos x="191" y="84"/>
                </a:cxn>
                <a:cxn ang="0">
                  <a:pos x="106" y="60"/>
                </a:cxn>
                <a:cxn ang="0">
                  <a:pos x="163" y="108"/>
                </a:cxn>
                <a:cxn ang="0">
                  <a:pos x="117" y="76"/>
                </a:cxn>
                <a:cxn ang="0">
                  <a:pos x="101" y="90"/>
                </a:cxn>
                <a:cxn ang="0">
                  <a:pos x="128" y="127"/>
                </a:cxn>
                <a:cxn ang="0">
                  <a:pos x="95" y="95"/>
                </a:cxn>
                <a:cxn ang="0">
                  <a:pos x="70" y="84"/>
                </a:cxn>
                <a:cxn ang="0">
                  <a:pos x="67" y="162"/>
                </a:cxn>
                <a:cxn ang="0">
                  <a:pos x="91" y="240"/>
                </a:cxn>
                <a:cxn ang="0">
                  <a:pos x="71" y="204"/>
                </a:cxn>
                <a:cxn ang="0">
                  <a:pos x="53" y="172"/>
                </a:cxn>
                <a:cxn ang="0">
                  <a:pos x="68" y="248"/>
                </a:cxn>
                <a:cxn ang="0">
                  <a:pos x="56" y="248"/>
                </a:cxn>
                <a:cxn ang="0">
                  <a:pos x="39" y="249"/>
                </a:cxn>
              </a:cxnLst>
              <a:rect l="0" t="0" r="r" b="b"/>
              <a:pathLst>
                <a:path w="285" h="258">
                  <a:moveTo>
                    <a:pt x="39" y="249"/>
                  </a:moveTo>
                  <a:cubicBezTo>
                    <a:pt x="37" y="250"/>
                    <a:pt x="35" y="249"/>
                    <a:pt x="33" y="249"/>
                  </a:cubicBezTo>
                  <a:cubicBezTo>
                    <a:pt x="32" y="250"/>
                    <a:pt x="32" y="251"/>
                    <a:pt x="31" y="252"/>
                  </a:cubicBezTo>
                  <a:cubicBezTo>
                    <a:pt x="30" y="253"/>
                    <a:pt x="29" y="255"/>
                    <a:pt x="27" y="255"/>
                  </a:cubicBezTo>
                  <a:cubicBezTo>
                    <a:pt x="13" y="258"/>
                    <a:pt x="2" y="240"/>
                    <a:pt x="3" y="226"/>
                  </a:cubicBezTo>
                  <a:cubicBezTo>
                    <a:pt x="5" y="232"/>
                    <a:pt x="12" y="239"/>
                    <a:pt x="15" y="241"/>
                  </a:cubicBezTo>
                  <a:cubicBezTo>
                    <a:pt x="19" y="242"/>
                    <a:pt x="22" y="239"/>
                    <a:pt x="22" y="236"/>
                  </a:cubicBezTo>
                  <a:cubicBezTo>
                    <a:pt x="20" y="222"/>
                    <a:pt x="12" y="211"/>
                    <a:pt x="5" y="199"/>
                  </a:cubicBezTo>
                  <a:cubicBezTo>
                    <a:pt x="5" y="197"/>
                    <a:pt x="5" y="196"/>
                    <a:pt x="4" y="194"/>
                  </a:cubicBezTo>
                  <a:cubicBezTo>
                    <a:pt x="2" y="182"/>
                    <a:pt x="1" y="170"/>
                    <a:pt x="2" y="159"/>
                  </a:cubicBezTo>
                  <a:cubicBezTo>
                    <a:pt x="3" y="146"/>
                    <a:pt x="0" y="130"/>
                    <a:pt x="4" y="119"/>
                  </a:cubicBezTo>
                  <a:cubicBezTo>
                    <a:pt x="5" y="113"/>
                    <a:pt x="9" y="108"/>
                    <a:pt x="10" y="103"/>
                  </a:cubicBezTo>
                  <a:cubicBezTo>
                    <a:pt x="12" y="98"/>
                    <a:pt x="13" y="91"/>
                    <a:pt x="15" y="87"/>
                  </a:cubicBezTo>
                  <a:cubicBezTo>
                    <a:pt x="22" y="72"/>
                    <a:pt x="35" y="59"/>
                    <a:pt x="48" y="49"/>
                  </a:cubicBezTo>
                  <a:cubicBezTo>
                    <a:pt x="56" y="44"/>
                    <a:pt x="63" y="39"/>
                    <a:pt x="70" y="38"/>
                  </a:cubicBezTo>
                  <a:cubicBezTo>
                    <a:pt x="90" y="14"/>
                    <a:pt x="138" y="0"/>
                    <a:pt x="163" y="9"/>
                  </a:cubicBezTo>
                  <a:cubicBezTo>
                    <a:pt x="144" y="12"/>
                    <a:pt x="114" y="10"/>
                    <a:pt x="95" y="27"/>
                  </a:cubicBezTo>
                  <a:cubicBezTo>
                    <a:pt x="125" y="18"/>
                    <a:pt x="152" y="22"/>
                    <a:pt x="173" y="32"/>
                  </a:cubicBezTo>
                  <a:cubicBezTo>
                    <a:pt x="185" y="38"/>
                    <a:pt x="210" y="52"/>
                    <a:pt x="217" y="66"/>
                  </a:cubicBezTo>
                  <a:cubicBezTo>
                    <a:pt x="220" y="72"/>
                    <a:pt x="223" y="74"/>
                    <a:pt x="228" y="79"/>
                  </a:cubicBezTo>
                  <a:cubicBezTo>
                    <a:pt x="233" y="84"/>
                    <a:pt x="238" y="92"/>
                    <a:pt x="245" y="96"/>
                  </a:cubicBezTo>
                  <a:cubicBezTo>
                    <a:pt x="249" y="99"/>
                    <a:pt x="252" y="101"/>
                    <a:pt x="256" y="103"/>
                  </a:cubicBezTo>
                  <a:cubicBezTo>
                    <a:pt x="256" y="103"/>
                    <a:pt x="259" y="104"/>
                    <a:pt x="261" y="106"/>
                  </a:cubicBezTo>
                  <a:cubicBezTo>
                    <a:pt x="266" y="108"/>
                    <a:pt x="268" y="108"/>
                    <a:pt x="271" y="105"/>
                  </a:cubicBezTo>
                  <a:cubicBezTo>
                    <a:pt x="273" y="100"/>
                    <a:pt x="268" y="97"/>
                    <a:pt x="266" y="95"/>
                  </a:cubicBezTo>
                  <a:cubicBezTo>
                    <a:pt x="275" y="99"/>
                    <a:pt x="279" y="101"/>
                    <a:pt x="279" y="108"/>
                  </a:cubicBezTo>
                  <a:cubicBezTo>
                    <a:pt x="279" y="110"/>
                    <a:pt x="280" y="111"/>
                    <a:pt x="281" y="112"/>
                  </a:cubicBezTo>
                  <a:cubicBezTo>
                    <a:pt x="280" y="116"/>
                    <a:pt x="285" y="116"/>
                    <a:pt x="284" y="119"/>
                  </a:cubicBezTo>
                  <a:cubicBezTo>
                    <a:pt x="282" y="122"/>
                    <a:pt x="278" y="120"/>
                    <a:pt x="274" y="122"/>
                  </a:cubicBezTo>
                  <a:cubicBezTo>
                    <a:pt x="272" y="125"/>
                    <a:pt x="274" y="129"/>
                    <a:pt x="268" y="131"/>
                  </a:cubicBezTo>
                  <a:cubicBezTo>
                    <a:pt x="269" y="134"/>
                    <a:pt x="271" y="133"/>
                    <a:pt x="270" y="135"/>
                  </a:cubicBezTo>
                  <a:cubicBezTo>
                    <a:pt x="267" y="137"/>
                    <a:pt x="267" y="133"/>
                    <a:pt x="264" y="135"/>
                  </a:cubicBezTo>
                  <a:cubicBezTo>
                    <a:pt x="264" y="137"/>
                    <a:pt x="265" y="139"/>
                    <a:pt x="262" y="140"/>
                  </a:cubicBezTo>
                  <a:cubicBezTo>
                    <a:pt x="252" y="136"/>
                    <a:pt x="249" y="124"/>
                    <a:pt x="240" y="116"/>
                  </a:cubicBezTo>
                  <a:cubicBezTo>
                    <a:pt x="237" y="113"/>
                    <a:pt x="232" y="111"/>
                    <a:pt x="229" y="108"/>
                  </a:cubicBezTo>
                  <a:cubicBezTo>
                    <a:pt x="227" y="106"/>
                    <a:pt x="226" y="103"/>
                    <a:pt x="225" y="101"/>
                  </a:cubicBezTo>
                  <a:cubicBezTo>
                    <a:pt x="218" y="91"/>
                    <a:pt x="212" y="81"/>
                    <a:pt x="203" y="75"/>
                  </a:cubicBezTo>
                  <a:cubicBezTo>
                    <a:pt x="199" y="77"/>
                    <a:pt x="199" y="79"/>
                    <a:pt x="197" y="82"/>
                  </a:cubicBezTo>
                  <a:cubicBezTo>
                    <a:pt x="193" y="82"/>
                    <a:pt x="186" y="72"/>
                    <a:pt x="181" y="70"/>
                  </a:cubicBezTo>
                  <a:cubicBezTo>
                    <a:pt x="182" y="72"/>
                    <a:pt x="192" y="82"/>
                    <a:pt x="191" y="84"/>
                  </a:cubicBezTo>
                  <a:cubicBezTo>
                    <a:pt x="187" y="88"/>
                    <a:pt x="183" y="93"/>
                    <a:pt x="176" y="94"/>
                  </a:cubicBezTo>
                  <a:cubicBezTo>
                    <a:pt x="155" y="78"/>
                    <a:pt x="133" y="62"/>
                    <a:pt x="106" y="60"/>
                  </a:cubicBezTo>
                  <a:cubicBezTo>
                    <a:pt x="121" y="69"/>
                    <a:pt x="138" y="80"/>
                    <a:pt x="152" y="93"/>
                  </a:cubicBezTo>
                  <a:cubicBezTo>
                    <a:pt x="157" y="96"/>
                    <a:pt x="166" y="101"/>
                    <a:pt x="163" y="108"/>
                  </a:cubicBezTo>
                  <a:cubicBezTo>
                    <a:pt x="157" y="111"/>
                    <a:pt x="156" y="105"/>
                    <a:pt x="153" y="103"/>
                  </a:cubicBezTo>
                  <a:cubicBezTo>
                    <a:pt x="143" y="93"/>
                    <a:pt x="130" y="83"/>
                    <a:pt x="117" y="76"/>
                  </a:cubicBezTo>
                  <a:cubicBezTo>
                    <a:pt x="105" y="69"/>
                    <a:pt x="92" y="60"/>
                    <a:pt x="77" y="60"/>
                  </a:cubicBezTo>
                  <a:cubicBezTo>
                    <a:pt x="85" y="70"/>
                    <a:pt x="93" y="80"/>
                    <a:pt x="101" y="90"/>
                  </a:cubicBezTo>
                  <a:cubicBezTo>
                    <a:pt x="110" y="99"/>
                    <a:pt x="121" y="108"/>
                    <a:pt x="126" y="119"/>
                  </a:cubicBezTo>
                  <a:cubicBezTo>
                    <a:pt x="127" y="121"/>
                    <a:pt x="129" y="125"/>
                    <a:pt x="128" y="127"/>
                  </a:cubicBezTo>
                  <a:cubicBezTo>
                    <a:pt x="122" y="131"/>
                    <a:pt x="121" y="124"/>
                    <a:pt x="118" y="121"/>
                  </a:cubicBezTo>
                  <a:cubicBezTo>
                    <a:pt x="112" y="113"/>
                    <a:pt x="103" y="104"/>
                    <a:pt x="95" y="95"/>
                  </a:cubicBezTo>
                  <a:cubicBezTo>
                    <a:pt x="87" y="86"/>
                    <a:pt x="81" y="75"/>
                    <a:pt x="73" y="67"/>
                  </a:cubicBezTo>
                  <a:cubicBezTo>
                    <a:pt x="70" y="72"/>
                    <a:pt x="70" y="78"/>
                    <a:pt x="70" y="84"/>
                  </a:cubicBezTo>
                  <a:cubicBezTo>
                    <a:pt x="79" y="96"/>
                    <a:pt x="93" y="150"/>
                    <a:pt x="87" y="155"/>
                  </a:cubicBezTo>
                  <a:cubicBezTo>
                    <a:pt x="84" y="158"/>
                    <a:pt x="74" y="158"/>
                    <a:pt x="67" y="162"/>
                  </a:cubicBezTo>
                  <a:cubicBezTo>
                    <a:pt x="68" y="178"/>
                    <a:pt x="77" y="199"/>
                    <a:pt x="85" y="216"/>
                  </a:cubicBezTo>
                  <a:cubicBezTo>
                    <a:pt x="89" y="223"/>
                    <a:pt x="96" y="234"/>
                    <a:pt x="91" y="240"/>
                  </a:cubicBezTo>
                  <a:cubicBezTo>
                    <a:pt x="87" y="239"/>
                    <a:pt x="85" y="233"/>
                    <a:pt x="83" y="229"/>
                  </a:cubicBezTo>
                  <a:cubicBezTo>
                    <a:pt x="79" y="220"/>
                    <a:pt x="75" y="212"/>
                    <a:pt x="71" y="204"/>
                  </a:cubicBezTo>
                  <a:cubicBezTo>
                    <a:pt x="64" y="191"/>
                    <a:pt x="61" y="178"/>
                    <a:pt x="58" y="167"/>
                  </a:cubicBezTo>
                  <a:cubicBezTo>
                    <a:pt x="56" y="169"/>
                    <a:pt x="54" y="170"/>
                    <a:pt x="53" y="172"/>
                  </a:cubicBezTo>
                  <a:cubicBezTo>
                    <a:pt x="57" y="193"/>
                    <a:pt x="70" y="218"/>
                    <a:pt x="75" y="239"/>
                  </a:cubicBezTo>
                  <a:cubicBezTo>
                    <a:pt x="72" y="242"/>
                    <a:pt x="72" y="246"/>
                    <a:pt x="68" y="248"/>
                  </a:cubicBezTo>
                  <a:cubicBezTo>
                    <a:pt x="64" y="249"/>
                    <a:pt x="64" y="244"/>
                    <a:pt x="61" y="243"/>
                  </a:cubicBezTo>
                  <a:cubicBezTo>
                    <a:pt x="59" y="244"/>
                    <a:pt x="59" y="247"/>
                    <a:pt x="56" y="248"/>
                  </a:cubicBezTo>
                  <a:cubicBezTo>
                    <a:pt x="52" y="248"/>
                    <a:pt x="51" y="243"/>
                    <a:pt x="48" y="242"/>
                  </a:cubicBezTo>
                  <a:cubicBezTo>
                    <a:pt x="45" y="244"/>
                    <a:pt x="44" y="247"/>
                    <a:pt x="39" y="249"/>
                  </a:cubicBezTo>
                  <a:close/>
                </a:path>
              </a:pathLst>
            </a:custGeom>
            <a:solidFill>
              <a:srgbClr val="3F3F3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Freeform 696"/>
            <p:cNvSpPr/>
            <p:nvPr/>
          </p:nvSpPr>
          <p:spPr bwMode="auto">
            <a:xfrm>
              <a:off x="3570881" y="2984987"/>
              <a:ext cx="71058" cy="33311"/>
            </a:xfrm>
            <a:custGeom>
              <a:avLst/>
              <a:gdLst/>
              <a:ahLst/>
              <a:cxnLst>
                <a:cxn ang="0">
                  <a:pos x="0" y="4"/>
                </a:cxn>
                <a:cxn ang="0">
                  <a:pos x="26" y="2"/>
                </a:cxn>
                <a:cxn ang="0">
                  <a:pos x="30" y="12"/>
                </a:cxn>
                <a:cxn ang="0">
                  <a:pos x="1" y="11"/>
                </a:cxn>
                <a:cxn ang="0">
                  <a:pos x="0" y="4"/>
                </a:cxn>
              </a:cxnLst>
              <a:rect l="0" t="0" r="r" b="b"/>
              <a:pathLst>
                <a:path w="32" h="15">
                  <a:moveTo>
                    <a:pt x="0" y="4"/>
                  </a:moveTo>
                  <a:cubicBezTo>
                    <a:pt x="0" y="4"/>
                    <a:pt x="18" y="0"/>
                    <a:pt x="26" y="2"/>
                  </a:cubicBezTo>
                  <a:cubicBezTo>
                    <a:pt x="32" y="5"/>
                    <a:pt x="31" y="10"/>
                    <a:pt x="30" y="12"/>
                  </a:cubicBezTo>
                  <a:cubicBezTo>
                    <a:pt x="28" y="15"/>
                    <a:pt x="5" y="11"/>
                    <a:pt x="1" y="11"/>
                  </a:cubicBezTo>
                  <a:lnTo>
                    <a:pt x="0" y="4"/>
                  </a:lnTo>
                  <a:close/>
                </a:path>
              </a:pathLst>
            </a:custGeom>
            <a:solidFill>
              <a:srgbClr val="FFD4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Freeform 697"/>
            <p:cNvSpPr/>
            <p:nvPr/>
          </p:nvSpPr>
          <p:spPr bwMode="auto">
            <a:xfrm>
              <a:off x="3624174" y="2998312"/>
              <a:ext cx="8882" cy="8883"/>
            </a:xfrm>
            <a:custGeom>
              <a:avLst/>
              <a:gdLst/>
              <a:ahLst/>
              <a:cxnLst>
                <a:cxn ang="0">
                  <a:pos x="0" y="3"/>
                </a:cxn>
                <a:cxn ang="0">
                  <a:pos x="3" y="4"/>
                </a:cxn>
                <a:cxn ang="0">
                  <a:pos x="3" y="1"/>
                </a:cxn>
                <a:cxn ang="0">
                  <a:pos x="1" y="0"/>
                </a:cxn>
                <a:cxn ang="0">
                  <a:pos x="0" y="3"/>
                </a:cxn>
              </a:cxnLst>
              <a:rect l="0" t="0" r="r" b="b"/>
              <a:pathLst>
                <a:path w="4" h="4">
                  <a:moveTo>
                    <a:pt x="0" y="3"/>
                  </a:moveTo>
                  <a:cubicBezTo>
                    <a:pt x="1" y="4"/>
                    <a:pt x="2" y="4"/>
                    <a:pt x="3" y="4"/>
                  </a:cubicBezTo>
                  <a:cubicBezTo>
                    <a:pt x="3" y="4"/>
                    <a:pt x="4" y="3"/>
                    <a:pt x="3" y="1"/>
                  </a:cubicBezTo>
                  <a:cubicBezTo>
                    <a:pt x="3" y="0"/>
                    <a:pt x="2" y="0"/>
                    <a:pt x="1" y="0"/>
                  </a:cubicBezTo>
                  <a:cubicBezTo>
                    <a:pt x="0" y="1"/>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Freeform 698"/>
            <p:cNvSpPr/>
            <p:nvPr/>
          </p:nvSpPr>
          <p:spPr bwMode="auto">
            <a:xfrm>
              <a:off x="3613071" y="2996091"/>
              <a:ext cx="6662" cy="11104"/>
            </a:xfrm>
            <a:custGeom>
              <a:avLst/>
              <a:gdLst/>
              <a:ahLst/>
              <a:cxnLst>
                <a:cxn ang="0">
                  <a:pos x="0" y="3"/>
                </a:cxn>
                <a:cxn ang="0">
                  <a:pos x="2" y="5"/>
                </a:cxn>
                <a:cxn ang="0">
                  <a:pos x="3" y="2"/>
                </a:cxn>
                <a:cxn ang="0">
                  <a:pos x="1" y="1"/>
                </a:cxn>
                <a:cxn ang="0">
                  <a:pos x="0" y="3"/>
                </a:cxn>
              </a:cxnLst>
              <a:rect l="0" t="0" r="r" b="b"/>
              <a:pathLst>
                <a:path w="3" h="5">
                  <a:moveTo>
                    <a:pt x="0" y="3"/>
                  </a:moveTo>
                  <a:cubicBezTo>
                    <a:pt x="0" y="4"/>
                    <a:pt x="1" y="5"/>
                    <a:pt x="2" y="5"/>
                  </a:cubicBezTo>
                  <a:cubicBezTo>
                    <a:pt x="3" y="4"/>
                    <a:pt x="3" y="3"/>
                    <a:pt x="3" y="2"/>
                  </a:cubicBezTo>
                  <a:cubicBezTo>
                    <a:pt x="3" y="1"/>
                    <a:pt x="2" y="0"/>
                    <a:pt x="1" y="1"/>
                  </a:cubicBezTo>
                  <a:cubicBezTo>
                    <a:pt x="0" y="1"/>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699"/>
            <p:cNvSpPr/>
            <p:nvPr/>
          </p:nvSpPr>
          <p:spPr bwMode="auto">
            <a:xfrm>
              <a:off x="3599748"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4"/>
                    <a:pt x="4" y="2"/>
                    <a:pt x="4" y="1"/>
                  </a:cubicBezTo>
                  <a:cubicBezTo>
                    <a:pt x="3" y="0"/>
                    <a:pt x="2" y="0"/>
                    <a:pt x="1" y="0"/>
                  </a:cubicBezTo>
                  <a:cubicBezTo>
                    <a:pt x="1" y="1"/>
                    <a:pt x="0" y="2"/>
                    <a:pt x="1"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Freeform 700"/>
            <p:cNvSpPr/>
            <p:nvPr/>
          </p:nvSpPr>
          <p:spPr bwMode="auto">
            <a:xfrm>
              <a:off x="3588645"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3"/>
                    <a:pt x="4" y="2"/>
                    <a:pt x="4" y="1"/>
                  </a:cubicBezTo>
                  <a:cubicBezTo>
                    <a:pt x="3" y="0"/>
                    <a:pt x="2" y="0"/>
                    <a:pt x="1" y="0"/>
                  </a:cubicBezTo>
                  <a:cubicBezTo>
                    <a:pt x="0" y="0"/>
                    <a:pt x="0" y="1"/>
                    <a:pt x="1"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701"/>
            <p:cNvSpPr/>
            <p:nvPr/>
          </p:nvSpPr>
          <p:spPr bwMode="auto">
            <a:xfrm>
              <a:off x="3577542" y="2996091"/>
              <a:ext cx="8882" cy="8883"/>
            </a:xfrm>
            <a:custGeom>
              <a:avLst/>
              <a:gdLst/>
              <a:ahLst/>
              <a:cxnLst>
                <a:cxn ang="0">
                  <a:pos x="0" y="3"/>
                </a:cxn>
                <a:cxn ang="0">
                  <a:pos x="2" y="4"/>
                </a:cxn>
                <a:cxn ang="0">
                  <a:pos x="3" y="1"/>
                </a:cxn>
                <a:cxn ang="0">
                  <a:pos x="1" y="0"/>
                </a:cxn>
                <a:cxn ang="0">
                  <a:pos x="0" y="3"/>
                </a:cxn>
              </a:cxnLst>
              <a:rect l="0" t="0" r="r" b="b"/>
              <a:pathLst>
                <a:path w="4" h="4">
                  <a:moveTo>
                    <a:pt x="0" y="3"/>
                  </a:moveTo>
                  <a:cubicBezTo>
                    <a:pt x="1" y="4"/>
                    <a:pt x="2" y="4"/>
                    <a:pt x="2" y="4"/>
                  </a:cubicBezTo>
                  <a:cubicBezTo>
                    <a:pt x="3" y="3"/>
                    <a:pt x="4" y="2"/>
                    <a:pt x="3" y="1"/>
                  </a:cubicBezTo>
                  <a:cubicBezTo>
                    <a:pt x="3" y="0"/>
                    <a:pt x="2" y="0"/>
                    <a:pt x="1" y="0"/>
                  </a:cubicBezTo>
                  <a:cubicBezTo>
                    <a:pt x="0" y="0"/>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62" name="Picture 2" descr="Hoàng tử bé của tô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259" y="905124"/>
            <a:ext cx="4131561" cy="293388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10801" y="2199209"/>
            <a:ext cx="3661199" cy="2246769"/>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Nhập vai nhân vật hoàng tử bé để ghi lại “nhật kí” về cuộc gặp gỡ với người bạn mới – cáo theo phiếu học tập</a:t>
            </a:r>
            <a:r>
              <a:rPr lang="en-US" sz="28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checkerboard(across)">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6" descr="1c2e73957079b1c5c25c72c8eb070c71.png"/>
          <p:cNvPicPr>
            <a:picLocks noChangeAspect="1"/>
          </p:cNvPicPr>
          <p:nvPr/>
        </p:nvPicPr>
        <p:blipFill>
          <a:blip r:embed="rId2" cstate="print"/>
          <a:stretch>
            <a:fillRect/>
          </a:stretch>
        </p:blipFill>
        <p:spPr>
          <a:xfrm>
            <a:off x="5580112" y="709811"/>
            <a:ext cx="2077197" cy="4227934"/>
          </a:xfrm>
          <a:prstGeom prst="rect">
            <a:avLst/>
          </a:prstGeom>
        </p:spPr>
      </p:pic>
      <p:sp>
        <p:nvSpPr>
          <p:cNvPr id="5" name="椭圆形标注 47"/>
          <p:cNvSpPr/>
          <p:nvPr/>
        </p:nvSpPr>
        <p:spPr>
          <a:xfrm>
            <a:off x="1835696" y="231490"/>
            <a:ext cx="3660080" cy="2340260"/>
          </a:xfrm>
          <a:prstGeom prst="wedgeEllipseCallout">
            <a:avLst>
              <a:gd name="adj1" fmla="val 60669"/>
              <a:gd name="adj2" fmla="val 52641"/>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Hãy ghi lại một số từ miêu tả cảm xúc của em khi nghĩ về một người bạn thân. Điều gì khiến các em trở thành đôi bạn thân?</a:t>
            </a:r>
          </a:p>
        </p:txBody>
      </p:sp>
      <p:sp>
        <p:nvSpPr>
          <p:cNvPr id="6" name="椭圆形标注 48"/>
          <p:cNvSpPr/>
          <p:nvPr/>
        </p:nvSpPr>
        <p:spPr>
          <a:xfrm>
            <a:off x="887264" y="2283718"/>
            <a:ext cx="2448272" cy="2088232"/>
          </a:xfrm>
          <a:prstGeom prst="wedgeEllipseCallout">
            <a:avLst>
              <a:gd name="adj1" fmla="val 144380"/>
              <a:gd name="adj2" fmla="val -11705"/>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Em và người bạn thân ấy đã làm quen với nhau như thế nào?</a:t>
            </a: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51721" y="357504"/>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LUYỆN TẬP</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grpSp>
        <p:nvGrpSpPr>
          <p:cNvPr id="92" name="Group 280"/>
          <p:cNvGrpSpPr/>
          <p:nvPr/>
        </p:nvGrpSpPr>
        <p:grpSpPr>
          <a:xfrm rot="900000">
            <a:off x="1104759" y="825707"/>
            <a:ext cx="494226" cy="575268"/>
            <a:chOff x="3530911" y="2620785"/>
            <a:chExt cx="859355" cy="1303577"/>
          </a:xfrm>
        </p:grpSpPr>
        <p:sp>
          <p:nvSpPr>
            <p:cNvPr id="93" name="Freeform 671"/>
            <p:cNvSpPr/>
            <p:nvPr/>
          </p:nvSpPr>
          <p:spPr bwMode="auto">
            <a:xfrm>
              <a:off x="4239268" y="2973883"/>
              <a:ext cx="133233" cy="166556"/>
            </a:xfrm>
            <a:custGeom>
              <a:avLst/>
              <a:gdLst/>
              <a:ahLst/>
              <a:cxnLst>
                <a:cxn ang="0">
                  <a:pos x="49" y="23"/>
                </a:cxn>
                <a:cxn ang="0">
                  <a:pos x="45" y="14"/>
                </a:cxn>
                <a:cxn ang="0">
                  <a:pos x="22" y="22"/>
                </a:cxn>
                <a:cxn ang="0">
                  <a:pos x="24" y="14"/>
                </a:cxn>
                <a:cxn ang="0">
                  <a:pos x="25" y="8"/>
                </a:cxn>
                <a:cxn ang="0">
                  <a:pos x="15" y="6"/>
                </a:cxn>
                <a:cxn ang="0">
                  <a:pos x="10" y="21"/>
                </a:cxn>
                <a:cxn ang="0">
                  <a:pos x="5" y="28"/>
                </a:cxn>
                <a:cxn ang="0">
                  <a:pos x="5" y="33"/>
                </a:cxn>
                <a:cxn ang="0">
                  <a:pos x="4" y="34"/>
                </a:cxn>
                <a:cxn ang="0">
                  <a:pos x="3" y="54"/>
                </a:cxn>
                <a:cxn ang="0">
                  <a:pos x="15" y="58"/>
                </a:cxn>
                <a:cxn ang="0">
                  <a:pos x="18" y="60"/>
                </a:cxn>
                <a:cxn ang="0">
                  <a:pos x="32" y="71"/>
                </a:cxn>
                <a:cxn ang="0">
                  <a:pos x="40" y="64"/>
                </a:cxn>
                <a:cxn ang="0">
                  <a:pos x="40" y="64"/>
                </a:cxn>
                <a:cxn ang="0">
                  <a:pos x="32" y="55"/>
                </a:cxn>
                <a:cxn ang="0">
                  <a:pos x="31" y="52"/>
                </a:cxn>
                <a:cxn ang="0">
                  <a:pos x="31" y="52"/>
                </a:cxn>
                <a:cxn ang="0">
                  <a:pos x="50" y="58"/>
                </a:cxn>
                <a:cxn ang="0">
                  <a:pos x="53" y="46"/>
                </a:cxn>
                <a:cxn ang="0">
                  <a:pos x="38" y="42"/>
                </a:cxn>
                <a:cxn ang="0">
                  <a:pos x="39" y="42"/>
                </a:cxn>
                <a:cxn ang="0">
                  <a:pos x="43" y="41"/>
                </a:cxn>
                <a:cxn ang="0">
                  <a:pos x="48" y="39"/>
                </a:cxn>
                <a:cxn ang="0">
                  <a:pos x="54" y="38"/>
                </a:cxn>
                <a:cxn ang="0">
                  <a:pos x="55" y="27"/>
                </a:cxn>
                <a:cxn ang="0">
                  <a:pos x="46" y="27"/>
                </a:cxn>
                <a:cxn ang="0">
                  <a:pos x="43" y="28"/>
                </a:cxn>
                <a:cxn ang="0">
                  <a:pos x="40" y="29"/>
                </a:cxn>
                <a:cxn ang="0">
                  <a:pos x="49" y="23"/>
                </a:cxn>
              </a:cxnLst>
              <a:rect l="0" t="0" r="r" b="b"/>
              <a:pathLst>
                <a:path w="60" h="75">
                  <a:moveTo>
                    <a:pt x="49" y="23"/>
                  </a:moveTo>
                  <a:cubicBezTo>
                    <a:pt x="53" y="19"/>
                    <a:pt x="49" y="14"/>
                    <a:pt x="45" y="14"/>
                  </a:cubicBezTo>
                  <a:cubicBezTo>
                    <a:pt x="37" y="14"/>
                    <a:pt x="30" y="18"/>
                    <a:pt x="22" y="22"/>
                  </a:cubicBezTo>
                  <a:cubicBezTo>
                    <a:pt x="23" y="19"/>
                    <a:pt x="24" y="17"/>
                    <a:pt x="24" y="14"/>
                  </a:cubicBezTo>
                  <a:cubicBezTo>
                    <a:pt x="25" y="12"/>
                    <a:pt x="25" y="10"/>
                    <a:pt x="25" y="8"/>
                  </a:cubicBezTo>
                  <a:cubicBezTo>
                    <a:pt x="26" y="2"/>
                    <a:pt x="16" y="0"/>
                    <a:pt x="15" y="6"/>
                  </a:cubicBezTo>
                  <a:cubicBezTo>
                    <a:pt x="14" y="12"/>
                    <a:pt x="12" y="16"/>
                    <a:pt x="10" y="21"/>
                  </a:cubicBezTo>
                  <a:cubicBezTo>
                    <a:pt x="9" y="24"/>
                    <a:pt x="7" y="26"/>
                    <a:pt x="5" y="28"/>
                  </a:cubicBezTo>
                  <a:cubicBezTo>
                    <a:pt x="3" y="30"/>
                    <a:pt x="4" y="32"/>
                    <a:pt x="5" y="33"/>
                  </a:cubicBezTo>
                  <a:cubicBezTo>
                    <a:pt x="5" y="34"/>
                    <a:pt x="5" y="34"/>
                    <a:pt x="4" y="34"/>
                  </a:cubicBezTo>
                  <a:cubicBezTo>
                    <a:pt x="3" y="39"/>
                    <a:pt x="0" y="50"/>
                    <a:pt x="3" y="54"/>
                  </a:cubicBezTo>
                  <a:cubicBezTo>
                    <a:pt x="5" y="58"/>
                    <a:pt x="10" y="58"/>
                    <a:pt x="15" y="58"/>
                  </a:cubicBezTo>
                  <a:cubicBezTo>
                    <a:pt x="16" y="59"/>
                    <a:pt x="16" y="60"/>
                    <a:pt x="18" y="60"/>
                  </a:cubicBezTo>
                  <a:cubicBezTo>
                    <a:pt x="24" y="62"/>
                    <a:pt x="27" y="67"/>
                    <a:pt x="32" y="71"/>
                  </a:cubicBezTo>
                  <a:cubicBezTo>
                    <a:pt x="36" y="75"/>
                    <a:pt x="42" y="69"/>
                    <a:pt x="40" y="64"/>
                  </a:cubicBezTo>
                  <a:cubicBezTo>
                    <a:pt x="40" y="64"/>
                    <a:pt x="40" y="64"/>
                    <a:pt x="40" y="64"/>
                  </a:cubicBezTo>
                  <a:cubicBezTo>
                    <a:pt x="37" y="60"/>
                    <a:pt x="35" y="57"/>
                    <a:pt x="32" y="55"/>
                  </a:cubicBezTo>
                  <a:cubicBezTo>
                    <a:pt x="32" y="54"/>
                    <a:pt x="31" y="53"/>
                    <a:pt x="31" y="52"/>
                  </a:cubicBezTo>
                  <a:cubicBezTo>
                    <a:pt x="31" y="52"/>
                    <a:pt x="31" y="52"/>
                    <a:pt x="31" y="52"/>
                  </a:cubicBezTo>
                  <a:cubicBezTo>
                    <a:pt x="37" y="53"/>
                    <a:pt x="44" y="56"/>
                    <a:pt x="50" y="58"/>
                  </a:cubicBezTo>
                  <a:cubicBezTo>
                    <a:pt x="58" y="60"/>
                    <a:pt x="60" y="48"/>
                    <a:pt x="53" y="46"/>
                  </a:cubicBezTo>
                  <a:cubicBezTo>
                    <a:pt x="48" y="45"/>
                    <a:pt x="43" y="43"/>
                    <a:pt x="38" y="42"/>
                  </a:cubicBezTo>
                  <a:cubicBezTo>
                    <a:pt x="38" y="42"/>
                    <a:pt x="39" y="42"/>
                    <a:pt x="39" y="42"/>
                  </a:cubicBezTo>
                  <a:cubicBezTo>
                    <a:pt x="40" y="42"/>
                    <a:pt x="42" y="42"/>
                    <a:pt x="43" y="41"/>
                  </a:cubicBezTo>
                  <a:cubicBezTo>
                    <a:pt x="44" y="41"/>
                    <a:pt x="46" y="40"/>
                    <a:pt x="48" y="39"/>
                  </a:cubicBezTo>
                  <a:cubicBezTo>
                    <a:pt x="51" y="39"/>
                    <a:pt x="53" y="38"/>
                    <a:pt x="54" y="38"/>
                  </a:cubicBezTo>
                  <a:cubicBezTo>
                    <a:pt x="60" y="37"/>
                    <a:pt x="60" y="29"/>
                    <a:pt x="55" y="27"/>
                  </a:cubicBezTo>
                  <a:cubicBezTo>
                    <a:pt x="51" y="25"/>
                    <a:pt x="49" y="26"/>
                    <a:pt x="46" y="27"/>
                  </a:cubicBezTo>
                  <a:cubicBezTo>
                    <a:pt x="45" y="27"/>
                    <a:pt x="44" y="28"/>
                    <a:pt x="43" y="28"/>
                  </a:cubicBezTo>
                  <a:cubicBezTo>
                    <a:pt x="42" y="28"/>
                    <a:pt x="41" y="29"/>
                    <a:pt x="40" y="29"/>
                  </a:cubicBezTo>
                  <a:cubicBezTo>
                    <a:pt x="44" y="27"/>
                    <a:pt x="47" y="25"/>
                    <a:pt x="49" y="23"/>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672"/>
            <p:cNvSpPr/>
            <p:nvPr/>
          </p:nvSpPr>
          <p:spPr bwMode="auto">
            <a:xfrm>
              <a:off x="3570881" y="3391384"/>
              <a:ext cx="135454" cy="151011"/>
            </a:xfrm>
            <a:custGeom>
              <a:avLst/>
              <a:gdLst/>
              <a:ahLst/>
              <a:cxnLst>
                <a:cxn ang="0">
                  <a:pos x="7" y="41"/>
                </a:cxn>
                <a:cxn ang="0">
                  <a:pos x="2" y="32"/>
                </a:cxn>
                <a:cxn ang="0">
                  <a:pos x="22" y="17"/>
                </a:cxn>
                <a:cxn ang="0">
                  <a:pos x="14" y="15"/>
                </a:cxn>
                <a:cxn ang="0">
                  <a:pos x="9" y="12"/>
                </a:cxn>
                <a:cxn ang="0">
                  <a:pos x="13" y="2"/>
                </a:cxn>
                <a:cxn ang="0">
                  <a:pos x="28" y="7"/>
                </a:cxn>
                <a:cxn ang="0">
                  <a:pos x="36" y="6"/>
                </a:cxn>
                <a:cxn ang="0">
                  <a:pos x="41" y="9"/>
                </a:cxn>
                <a:cxn ang="0">
                  <a:pos x="42" y="9"/>
                </a:cxn>
                <a:cxn ang="0">
                  <a:pos x="59" y="19"/>
                </a:cxn>
                <a:cxn ang="0">
                  <a:pos x="55" y="31"/>
                </a:cxn>
                <a:cxn ang="0">
                  <a:pos x="56" y="35"/>
                </a:cxn>
                <a:cxn ang="0">
                  <a:pos x="57" y="53"/>
                </a:cxn>
                <a:cxn ang="0">
                  <a:pos x="47" y="56"/>
                </a:cxn>
                <a:cxn ang="0">
                  <a:pos x="47" y="56"/>
                </a:cxn>
                <a:cxn ang="0">
                  <a:pos x="44" y="44"/>
                </a:cxn>
                <a:cxn ang="0">
                  <a:pos x="42" y="41"/>
                </a:cxn>
                <a:cxn ang="0">
                  <a:pos x="42" y="41"/>
                </a:cxn>
                <a:cxn ang="0">
                  <a:pos x="36" y="61"/>
                </a:cxn>
                <a:cxn ang="0">
                  <a:pos x="25" y="56"/>
                </a:cxn>
                <a:cxn ang="0">
                  <a:pos x="30" y="42"/>
                </a:cxn>
                <a:cxn ang="0">
                  <a:pos x="29" y="42"/>
                </a:cxn>
                <a:cxn ang="0">
                  <a:pos x="26" y="46"/>
                </a:cxn>
                <a:cxn ang="0">
                  <a:pos x="22" y="48"/>
                </a:cxn>
                <a:cxn ang="0">
                  <a:pos x="17" y="53"/>
                </a:cxn>
                <a:cxn ang="0">
                  <a:pos x="8" y="48"/>
                </a:cxn>
                <a:cxn ang="0">
                  <a:pos x="13" y="40"/>
                </a:cxn>
                <a:cxn ang="0">
                  <a:pos x="16" y="38"/>
                </a:cxn>
                <a:cxn ang="0">
                  <a:pos x="17" y="36"/>
                </a:cxn>
                <a:cxn ang="0">
                  <a:pos x="7" y="41"/>
                </a:cxn>
              </a:cxnLst>
              <a:rect l="0" t="0" r="r" b="b"/>
              <a:pathLst>
                <a:path w="61" h="68">
                  <a:moveTo>
                    <a:pt x="7" y="41"/>
                  </a:moveTo>
                  <a:cubicBezTo>
                    <a:pt x="2" y="42"/>
                    <a:pt x="0" y="36"/>
                    <a:pt x="2" y="32"/>
                  </a:cubicBezTo>
                  <a:cubicBezTo>
                    <a:pt x="7" y="25"/>
                    <a:pt x="14" y="22"/>
                    <a:pt x="22" y="17"/>
                  </a:cubicBezTo>
                  <a:cubicBezTo>
                    <a:pt x="19" y="17"/>
                    <a:pt x="17" y="16"/>
                    <a:pt x="14" y="15"/>
                  </a:cubicBezTo>
                  <a:cubicBezTo>
                    <a:pt x="12" y="14"/>
                    <a:pt x="11" y="13"/>
                    <a:pt x="9" y="12"/>
                  </a:cubicBezTo>
                  <a:cubicBezTo>
                    <a:pt x="3" y="9"/>
                    <a:pt x="7" y="0"/>
                    <a:pt x="13" y="2"/>
                  </a:cubicBezTo>
                  <a:cubicBezTo>
                    <a:pt x="18" y="5"/>
                    <a:pt x="23" y="6"/>
                    <a:pt x="28" y="7"/>
                  </a:cubicBezTo>
                  <a:cubicBezTo>
                    <a:pt x="31" y="7"/>
                    <a:pt x="34" y="7"/>
                    <a:pt x="36" y="6"/>
                  </a:cubicBezTo>
                  <a:cubicBezTo>
                    <a:pt x="39" y="6"/>
                    <a:pt x="40" y="7"/>
                    <a:pt x="41" y="9"/>
                  </a:cubicBezTo>
                  <a:cubicBezTo>
                    <a:pt x="41" y="9"/>
                    <a:pt x="42" y="9"/>
                    <a:pt x="42" y="9"/>
                  </a:cubicBezTo>
                  <a:cubicBezTo>
                    <a:pt x="46" y="11"/>
                    <a:pt x="57" y="15"/>
                    <a:pt x="59" y="19"/>
                  </a:cubicBezTo>
                  <a:cubicBezTo>
                    <a:pt x="61" y="23"/>
                    <a:pt x="58" y="28"/>
                    <a:pt x="55" y="31"/>
                  </a:cubicBezTo>
                  <a:cubicBezTo>
                    <a:pt x="56" y="32"/>
                    <a:pt x="56" y="34"/>
                    <a:pt x="56" y="35"/>
                  </a:cubicBezTo>
                  <a:cubicBezTo>
                    <a:pt x="54" y="41"/>
                    <a:pt x="56" y="46"/>
                    <a:pt x="57" y="53"/>
                  </a:cubicBezTo>
                  <a:cubicBezTo>
                    <a:pt x="58" y="59"/>
                    <a:pt x="50" y="61"/>
                    <a:pt x="47" y="56"/>
                  </a:cubicBezTo>
                  <a:cubicBezTo>
                    <a:pt x="47" y="56"/>
                    <a:pt x="47" y="56"/>
                    <a:pt x="47" y="56"/>
                  </a:cubicBezTo>
                  <a:cubicBezTo>
                    <a:pt x="45" y="51"/>
                    <a:pt x="44" y="48"/>
                    <a:pt x="44" y="44"/>
                  </a:cubicBezTo>
                  <a:cubicBezTo>
                    <a:pt x="43" y="43"/>
                    <a:pt x="43" y="42"/>
                    <a:pt x="42" y="41"/>
                  </a:cubicBezTo>
                  <a:cubicBezTo>
                    <a:pt x="42" y="41"/>
                    <a:pt x="42" y="41"/>
                    <a:pt x="42" y="41"/>
                  </a:cubicBezTo>
                  <a:cubicBezTo>
                    <a:pt x="39" y="47"/>
                    <a:pt x="38" y="55"/>
                    <a:pt x="36" y="61"/>
                  </a:cubicBezTo>
                  <a:cubicBezTo>
                    <a:pt x="34" y="68"/>
                    <a:pt x="22" y="64"/>
                    <a:pt x="25" y="56"/>
                  </a:cubicBezTo>
                  <a:cubicBezTo>
                    <a:pt x="27" y="52"/>
                    <a:pt x="28" y="47"/>
                    <a:pt x="30" y="42"/>
                  </a:cubicBezTo>
                  <a:cubicBezTo>
                    <a:pt x="29" y="42"/>
                    <a:pt x="29" y="42"/>
                    <a:pt x="29" y="42"/>
                  </a:cubicBezTo>
                  <a:cubicBezTo>
                    <a:pt x="28" y="44"/>
                    <a:pt x="27" y="45"/>
                    <a:pt x="26" y="46"/>
                  </a:cubicBezTo>
                  <a:cubicBezTo>
                    <a:pt x="26" y="46"/>
                    <a:pt x="23" y="48"/>
                    <a:pt x="22" y="48"/>
                  </a:cubicBezTo>
                  <a:cubicBezTo>
                    <a:pt x="20" y="51"/>
                    <a:pt x="18" y="52"/>
                    <a:pt x="17" y="53"/>
                  </a:cubicBezTo>
                  <a:cubicBezTo>
                    <a:pt x="14" y="57"/>
                    <a:pt x="7" y="53"/>
                    <a:pt x="8" y="48"/>
                  </a:cubicBezTo>
                  <a:cubicBezTo>
                    <a:pt x="9" y="43"/>
                    <a:pt x="11" y="42"/>
                    <a:pt x="13" y="40"/>
                  </a:cubicBezTo>
                  <a:cubicBezTo>
                    <a:pt x="14" y="39"/>
                    <a:pt x="15" y="39"/>
                    <a:pt x="16" y="38"/>
                  </a:cubicBezTo>
                  <a:cubicBezTo>
                    <a:pt x="16" y="37"/>
                    <a:pt x="17" y="37"/>
                    <a:pt x="17" y="36"/>
                  </a:cubicBezTo>
                  <a:cubicBezTo>
                    <a:pt x="14" y="38"/>
                    <a:pt x="11" y="40"/>
                    <a:pt x="7" y="41"/>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Freeform 673"/>
            <p:cNvSpPr/>
            <p:nvPr/>
          </p:nvSpPr>
          <p:spPr bwMode="auto">
            <a:xfrm>
              <a:off x="4163769" y="3542394"/>
              <a:ext cx="213173" cy="275372"/>
            </a:xfrm>
            <a:custGeom>
              <a:avLst/>
              <a:gdLst/>
              <a:ahLst/>
              <a:cxnLst>
                <a:cxn ang="0">
                  <a:pos x="73" y="93"/>
                </a:cxn>
                <a:cxn ang="0">
                  <a:pos x="72" y="91"/>
                </a:cxn>
                <a:cxn ang="0">
                  <a:pos x="28" y="10"/>
                </a:cxn>
                <a:cxn ang="0">
                  <a:pos x="22" y="9"/>
                </a:cxn>
                <a:cxn ang="0">
                  <a:pos x="18" y="6"/>
                </a:cxn>
                <a:cxn ang="0">
                  <a:pos x="11" y="5"/>
                </a:cxn>
                <a:cxn ang="0">
                  <a:pos x="11" y="5"/>
                </a:cxn>
                <a:cxn ang="0">
                  <a:pos x="2" y="10"/>
                </a:cxn>
                <a:cxn ang="0">
                  <a:pos x="29" y="60"/>
                </a:cxn>
                <a:cxn ang="0">
                  <a:pos x="46" y="97"/>
                </a:cxn>
                <a:cxn ang="0">
                  <a:pos x="46" y="97"/>
                </a:cxn>
                <a:cxn ang="0">
                  <a:pos x="48" y="103"/>
                </a:cxn>
                <a:cxn ang="0">
                  <a:pos x="50" y="106"/>
                </a:cxn>
                <a:cxn ang="0">
                  <a:pos x="52" y="110"/>
                </a:cxn>
                <a:cxn ang="0">
                  <a:pos x="59" y="120"/>
                </a:cxn>
                <a:cxn ang="0">
                  <a:pos x="82" y="112"/>
                </a:cxn>
                <a:cxn ang="0">
                  <a:pos x="83" y="112"/>
                </a:cxn>
                <a:cxn ang="0">
                  <a:pos x="84" y="112"/>
                </a:cxn>
                <a:cxn ang="0">
                  <a:pos x="93" y="104"/>
                </a:cxn>
                <a:cxn ang="0">
                  <a:pos x="73" y="93"/>
                </a:cxn>
              </a:cxnLst>
              <a:rect l="0" t="0" r="r" b="b"/>
              <a:pathLst>
                <a:path w="96" h="124">
                  <a:moveTo>
                    <a:pt x="73" y="93"/>
                  </a:moveTo>
                  <a:cubicBezTo>
                    <a:pt x="73" y="92"/>
                    <a:pt x="73" y="91"/>
                    <a:pt x="72" y="91"/>
                  </a:cubicBezTo>
                  <a:cubicBezTo>
                    <a:pt x="61" y="62"/>
                    <a:pt x="50" y="32"/>
                    <a:pt x="28" y="10"/>
                  </a:cubicBezTo>
                  <a:cubicBezTo>
                    <a:pt x="26" y="9"/>
                    <a:pt x="24" y="8"/>
                    <a:pt x="22" y="9"/>
                  </a:cubicBezTo>
                  <a:cubicBezTo>
                    <a:pt x="20" y="8"/>
                    <a:pt x="19" y="7"/>
                    <a:pt x="18" y="6"/>
                  </a:cubicBezTo>
                  <a:cubicBezTo>
                    <a:pt x="16" y="4"/>
                    <a:pt x="13" y="4"/>
                    <a:pt x="11" y="5"/>
                  </a:cubicBezTo>
                  <a:cubicBezTo>
                    <a:pt x="11" y="5"/>
                    <a:pt x="11" y="5"/>
                    <a:pt x="11" y="5"/>
                  </a:cubicBezTo>
                  <a:cubicBezTo>
                    <a:pt x="7" y="0"/>
                    <a:pt x="0" y="5"/>
                    <a:pt x="2" y="10"/>
                  </a:cubicBezTo>
                  <a:cubicBezTo>
                    <a:pt x="11" y="27"/>
                    <a:pt x="21" y="43"/>
                    <a:pt x="29" y="60"/>
                  </a:cubicBezTo>
                  <a:cubicBezTo>
                    <a:pt x="34" y="72"/>
                    <a:pt x="39" y="85"/>
                    <a:pt x="46" y="97"/>
                  </a:cubicBezTo>
                  <a:cubicBezTo>
                    <a:pt x="46" y="97"/>
                    <a:pt x="46" y="97"/>
                    <a:pt x="46" y="97"/>
                  </a:cubicBezTo>
                  <a:cubicBezTo>
                    <a:pt x="47" y="99"/>
                    <a:pt x="48" y="101"/>
                    <a:pt x="48" y="103"/>
                  </a:cubicBezTo>
                  <a:cubicBezTo>
                    <a:pt x="49" y="105"/>
                    <a:pt x="50" y="105"/>
                    <a:pt x="50" y="106"/>
                  </a:cubicBezTo>
                  <a:cubicBezTo>
                    <a:pt x="51" y="107"/>
                    <a:pt x="51" y="109"/>
                    <a:pt x="52" y="110"/>
                  </a:cubicBezTo>
                  <a:cubicBezTo>
                    <a:pt x="53" y="115"/>
                    <a:pt x="56" y="118"/>
                    <a:pt x="59" y="120"/>
                  </a:cubicBezTo>
                  <a:cubicBezTo>
                    <a:pt x="68" y="124"/>
                    <a:pt x="75" y="113"/>
                    <a:pt x="82" y="112"/>
                  </a:cubicBezTo>
                  <a:cubicBezTo>
                    <a:pt x="83" y="112"/>
                    <a:pt x="83" y="112"/>
                    <a:pt x="83" y="112"/>
                  </a:cubicBezTo>
                  <a:cubicBezTo>
                    <a:pt x="83" y="112"/>
                    <a:pt x="84" y="112"/>
                    <a:pt x="84" y="112"/>
                  </a:cubicBezTo>
                  <a:cubicBezTo>
                    <a:pt x="88" y="111"/>
                    <a:pt x="92" y="108"/>
                    <a:pt x="93" y="104"/>
                  </a:cubicBezTo>
                  <a:cubicBezTo>
                    <a:pt x="96" y="91"/>
                    <a:pt x="80" y="94"/>
                    <a:pt x="73" y="93"/>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Freeform 674"/>
            <p:cNvSpPr/>
            <p:nvPr/>
          </p:nvSpPr>
          <p:spPr bwMode="auto">
            <a:xfrm>
              <a:off x="4265915" y="3728937"/>
              <a:ext cx="124351" cy="119920"/>
            </a:xfrm>
            <a:custGeom>
              <a:avLst/>
              <a:gdLst/>
              <a:ahLst/>
              <a:cxnLst>
                <a:cxn ang="0">
                  <a:pos x="50" y="3"/>
                </a:cxn>
                <a:cxn ang="0">
                  <a:pos x="39" y="4"/>
                </a:cxn>
                <a:cxn ang="0">
                  <a:pos x="25" y="12"/>
                </a:cxn>
                <a:cxn ang="0">
                  <a:pos x="24" y="15"/>
                </a:cxn>
                <a:cxn ang="0">
                  <a:pos x="17" y="20"/>
                </a:cxn>
                <a:cxn ang="0">
                  <a:pos x="7" y="23"/>
                </a:cxn>
                <a:cxn ang="0">
                  <a:pos x="6" y="23"/>
                </a:cxn>
                <a:cxn ang="0">
                  <a:pos x="5" y="24"/>
                </a:cxn>
                <a:cxn ang="0">
                  <a:pos x="3" y="27"/>
                </a:cxn>
                <a:cxn ang="0">
                  <a:pos x="3" y="28"/>
                </a:cxn>
                <a:cxn ang="0">
                  <a:pos x="53" y="22"/>
                </a:cxn>
                <a:cxn ang="0">
                  <a:pos x="55" y="15"/>
                </a:cxn>
                <a:cxn ang="0">
                  <a:pos x="56" y="12"/>
                </a:cxn>
                <a:cxn ang="0">
                  <a:pos x="50" y="3"/>
                </a:cxn>
              </a:cxnLst>
              <a:rect l="0" t="0" r="r" b="b"/>
              <a:pathLst>
                <a:path w="56" h="54">
                  <a:moveTo>
                    <a:pt x="50" y="3"/>
                  </a:moveTo>
                  <a:cubicBezTo>
                    <a:pt x="46" y="0"/>
                    <a:pt x="42" y="2"/>
                    <a:pt x="39" y="4"/>
                  </a:cubicBezTo>
                  <a:cubicBezTo>
                    <a:pt x="34" y="6"/>
                    <a:pt x="29" y="8"/>
                    <a:pt x="25" y="12"/>
                  </a:cubicBezTo>
                  <a:cubicBezTo>
                    <a:pt x="25" y="13"/>
                    <a:pt x="24" y="14"/>
                    <a:pt x="24" y="15"/>
                  </a:cubicBezTo>
                  <a:cubicBezTo>
                    <a:pt x="22" y="17"/>
                    <a:pt x="19" y="18"/>
                    <a:pt x="17" y="20"/>
                  </a:cubicBezTo>
                  <a:cubicBezTo>
                    <a:pt x="13" y="20"/>
                    <a:pt x="10" y="21"/>
                    <a:pt x="7" y="23"/>
                  </a:cubicBezTo>
                  <a:cubicBezTo>
                    <a:pt x="6" y="23"/>
                    <a:pt x="6" y="23"/>
                    <a:pt x="6" y="23"/>
                  </a:cubicBezTo>
                  <a:cubicBezTo>
                    <a:pt x="6" y="23"/>
                    <a:pt x="6" y="24"/>
                    <a:pt x="5" y="24"/>
                  </a:cubicBezTo>
                  <a:cubicBezTo>
                    <a:pt x="4" y="25"/>
                    <a:pt x="3" y="26"/>
                    <a:pt x="3" y="27"/>
                  </a:cubicBezTo>
                  <a:cubicBezTo>
                    <a:pt x="3" y="27"/>
                    <a:pt x="3" y="28"/>
                    <a:pt x="3" y="28"/>
                  </a:cubicBezTo>
                  <a:cubicBezTo>
                    <a:pt x="0" y="54"/>
                    <a:pt x="45" y="31"/>
                    <a:pt x="53" y="22"/>
                  </a:cubicBezTo>
                  <a:cubicBezTo>
                    <a:pt x="55" y="20"/>
                    <a:pt x="55" y="17"/>
                    <a:pt x="55" y="15"/>
                  </a:cubicBezTo>
                  <a:cubicBezTo>
                    <a:pt x="56" y="14"/>
                    <a:pt x="56" y="13"/>
                    <a:pt x="56" y="12"/>
                  </a:cubicBezTo>
                  <a:cubicBezTo>
                    <a:pt x="55" y="8"/>
                    <a:pt x="53" y="5"/>
                    <a:pt x="50" y="3"/>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Freeform 675"/>
            <p:cNvSpPr/>
            <p:nvPr/>
          </p:nvSpPr>
          <p:spPr bwMode="auto">
            <a:xfrm>
              <a:off x="3926170" y="3597913"/>
              <a:ext cx="88822" cy="322008"/>
            </a:xfrm>
            <a:custGeom>
              <a:avLst/>
              <a:gdLst/>
              <a:ahLst/>
              <a:cxnLst>
                <a:cxn ang="0">
                  <a:pos x="39" y="112"/>
                </a:cxn>
                <a:cxn ang="0">
                  <a:pos x="38" y="108"/>
                </a:cxn>
                <a:cxn ang="0">
                  <a:pos x="37" y="98"/>
                </a:cxn>
                <a:cxn ang="0">
                  <a:pos x="34" y="45"/>
                </a:cxn>
                <a:cxn ang="0">
                  <a:pos x="34" y="6"/>
                </a:cxn>
                <a:cxn ang="0">
                  <a:pos x="26" y="2"/>
                </a:cxn>
                <a:cxn ang="0">
                  <a:pos x="17" y="1"/>
                </a:cxn>
                <a:cxn ang="0">
                  <a:pos x="11" y="2"/>
                </a:cxn>
                <a:cxn ang="0">
                  <a:pos x="4" y="38"/>
                </a:cxn>
                <a:cxn ang="0">
                  <a:pos x="5" y="73"/>
                </a:cxn>
                <a:cxn ang="0">
                  <a:pos x="5" y="82"/>
                </a:cxn>
                <a:cxn ang="0">
                  <a:pos x="14" y="119"/>
                </a:cxn>
                <a:cxn ang="0">
                  <a:pos x="8" y="123"/>
                </a:cxn>
                <a:cxn ang="0">
                  <a:pos x="8" y="123"/>
                </a:cxn>
                <a:cxn ang="0">
                  <a:pos x="6" y="124"/>
                </a:cxn>
                <a:cxn ang="0">
                  <a:pos x="0" y="135"/>
                </a:cxn>
                <a:cxn ang="0">
                  <a:pos x="10" y="144"/>
                </a:cxn>
                <a:cxn ang="0">
                  <a:pos x="24" y="141"/>
                </a:cxn>
                <a:cxn ang="0">
                  <a:pos x="32" y="134"/>
                </a:cxn>
                <a:cxn ang="0">
                  <a:pos x="40" y="124"/>
                </a:cxn>
                <a:cxn ang="0">
                  <a:pos x="39" y="112"/>
                </a:cxn>
              </a:cxnLst>
              <a:rect l="0" t="0" r="r" b="b"/>
              <a:pathLst>
                <a:path w="40" h="145">
                  <a:moveTo>
                    <a:pt x="39" y="112"/>
                  </a:moveTo>
                  <a:cubicBezTo>
                    <a:pt x="38" y="110"/>
                    <a:pt x="38" y="109"/>
                    <a:pt x="38" y="108"/>
                  </a:cubicBezTo>
                  <a:cubicBezTo>
                    <a:pt x="38" y="104"/>
                    <a:pt x="37" y="101"/>
                    <a:pt x="37" y="98"/>
                  </a:cubicBezTo>
                  <a:cubicBezTo>
                    <a:pt x="37" y="97"/>
                    <a:pt x="34" y="62"/>
                    <a:pt x="34" y="45"/>
                  </a:cubicBezTo>
                  <a:cubicBezTo>
                    <a:pt x="35" y="32"/>
                    <a:pt x="38" y="19"/>
                    <a:pt x="34" y="6"/>
                  </a:cubicBezTo>
                  <a:cubicBezTo>
                    <a:pt x="33" y="2"/>
                    <a:pt x="29" y="1"/>
                    <a:pt x="26" y="2"/>
                  </a:cubicBezTo>
                  <a:cubicBezTo>
                    <a:pt x="24" y="0"/>
                    <a:pt x="20" y="0"/>
                    <a:pt x="17" y="1"/>
                  </a:cubicBezTo>
                  <a:cubicBezTo>
                    <a:pt x="15" y="0"/>
                    <a:pt x="13" y="1"/>
                    <a:pt x="11" y="2"/>
                  </a:cubicBezTo>
                  <a:cubicBezTo>
                    <a:pt x="1" y="9"/>
                    <a:pt x="4" y="28"/>
                    <a:pt x="4" y="38"/>
                  </a:cubicBezTo>
                  <a:cubicBezTo>
                    <a:pt x="5" y="50"/>
                    <a:pt x="4" y="61"/>
                    <a:pt x="5" y="73"/>
                  </a:cubicBezTo>
                  <a:cubicBezTo>
                    <a:pt x="5" y="76"/>
                    <a:pt x="5" y="80"/>
                    <a:pt x="5" y="82"/>
                  </a:cubicBezTo>
                  <a:cubicBezTo>
                    <a:pt x="4" y="91"/>
                    <a:pt x="14" y="119"/>
                    <a:pt x="14" y="119"/>
                  </a:cubicBezTo>
                  <a:cubicBezTo>
                    <a:pt x="14" y="119"/>
                    <a:pt x="10" y="122"/>
                    <a:pt x="8" y="123"/>
                  </a:cubicBezTo>
                  <a:cubicBezTo>
                    <a:pt x="8" y="123"/>
                    <a:pt x="8" y="123"/>
                    <a:pt x="8" y="123"/>
                  </a:cubicBezTo>
                  <a:cubicBezTo>
                    <a:pt x="7" y="123"/>
                    <a:pt x="7" y="123"/>
                    <a:pt x="6" y="124"/>
                  </a:cubicBezTo>
                  <a:cubicBezTo>
                    <a:pt x="2" y="126"/>
                    <a:pt x="0" y="130"/>
                    <a:pt x="0" y="135"/>
                  </a:cubicBezTo>
                  <a:cubicBezTo>
                    <a:pt x="1" y="141"/>
                    <a:pt x="6" y="143"/>
                    <a:pt x="10" y="144"/>
                  </a:cubicBezTo>
                  <a:cubicBezTo>
                    <a:pt x="15" y="145"/>
                    <a:pt x="20" y="144"/>
                    <a:pt x="24" y="141"/>
                  </a:cubicBezTo>
                  <a:cubicBezTo>
                    <a:pt x="26" y="140"/>
                    <a:pt x="32" y="134"/>
                    <a:pt x="32" y="134"/>
                  </a:cubicBezTo>
                  <a:cubicBezTo>
                    <a:pt x="35" y="133"/>
                    <a:pt x="39" y="125"/>
                    <a:pt x="40" y="124"/>
                  </a:cubicBezTo>
                  <a:cubicBezTo>
                    <a:pt x="40" y="121"/>
                    <a:pt x="39" y="113"/>
                    <a:pt x="39" y="112"/>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Freeform 676"/>
            <p:cNvSpPr/>
            <p:nvPr/>
          </p:nvSpPr>
          <p:spPr bwMode="auto">
            <a:xfrm>
              <a:off x="3906185" y="3848857"/>
              <a:ext cx="153218" cy="75505"/>
            </a:xfrm>
            <a:custGeom>
              <a:avLst/>
              <a:gdLst/>
              <a:ahLst/>
              <a:cxnLst>
                <a:cxn ang="0">
                  <a:pos x="3" y="28"/>
                </a:cxn>
                <a:cxn ang="0">
                  <a:pos x="5" y="31"/>
                </a:cxn>
                <a:cxn ang="0">
                  <a:pos x="12" y="33"/>
                </a:cxn>
                <a:cxn ang="0">
                  <a:pos x="50" y="4"/>
                </a:cxn>
                <a:cxn ang="0">
                  <a:pos x="49" y="0"/>
                </a:cxn>
                <a:cxn ang="0">
                  <a:pos x="42" y="6"/>
                </a:cxn>
                <a:cxn ang="0">
                  <a:pos x="25" y="9"/>
                </a:cxn>
                <a:cxn ang="0">
                  <a:pos x="22" y="7"/>
                </a:cxn>
                <a:cxn ang="0">
                  <a:pos x="10" y="9"/>
                </a:cxn>
                <a:cxn ang="0">
                  <a:pos x="1" y="17"/>
                </a:cxn>
                <a:cxn ang="0">
                  <a:pos x="3" y="28"/>
                </a:cxn>
              </a:cxnLst>
              <a:rect l="0" t="0" r="r" b="b"/>
              <a:pathLst>
                <a:path w="69" h="34">
                  <a:moveTo>
                    <a:pt x="3" y="28"/>
                  </a:moveTo>
                  <a:cubicBezTo>
                    <a:pt x="3" y="29"/>
                    <a:pt x="4" y="30"/>
                    <a:pt x="5" y="31"/>
                  </a:cubicBezTo>
                  <a:cubicBezTo>
                    <a:pt x="7" y="32"/>
                    <a:pt x="9" y="33"/>
                    <a:pt x="12" y="33"/>
                  </a:cubicBezTo>
                  <a:cubicBezTo>
                    <a:pt x="22" y="34"/>
                    <a:pt x="69" y="21"/>
                    <a:pt x="50" y="4"/>
                  </a:cubicBezTo>
                  <a:cubicBezTo>
                    <a:pt x="49" y="4"/>
                    <a:pt x="50" y="2"/>
                    <a:pt x="49" y="0"/>
                  </a:cubicBezTo>
                  <a:cubicBezTo>
                    <a:pt x="48" y="0"/>
                    <a:pt x="43" y="6"/>
                    <a:pt x="42" y="6"/>
                  </a:cubicBezTo>
                  <a:cubicBezTo>
                    <a:pt x="42" y="6"/>
                    <a:pt x="29" y="11"/>
                    <a:pt x="25" y="9"/>
                  </a:cubicBezTo>
                  <a:cubicBezTo>
                    <a:pt x="25" y="8"/>
                    <a:pt x="23" y="7"/>
                    <a:pt x="22" y="7"/>
                  </a:cubicBezTo>
                  <a:cubicBezTo>
                    <a:pt x="17" y="7"/>
                    <a:pt x="14" y="8"/>
                    <a:pt x="10" y="9"/>
                  </a:cubicBezTo>
                  <a:cubicBezTo>
                    <a:pt x="6" y="10"/>
                    <a:pt x="1" y="12"/>
                    <a:pt x="1" y="17"/>
                  </a:cubicBezTo>
                  <a:cubicBezTo>
                    <a:pt x="0" y="20"/>
                    <a:pt x="1" y="25"/>
                    <a:pt x="3" y="28"/>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Freeform 677"/>
            <p:cNvSpPr/>
            <p:nvPr/>
          </p:nvSpPr>
          <p:spPr bwMode="auto">
            <a:xfrm>
              <a:off x="3673026" y="3027181"/>
              <a:ext cx="621756" cy="430825"/>
            </a:xfrm>
            <a:custGeom>
              <a:avLst/>
              <a:gdLst/>
              <a:ahLst/>
              <a:cxnLst>
                <a:cxn ang="0">
                  <a:pos x="246" y="4"/>
                </a:cxn>
                <a:cxn ang="0">
                  <a:pos x="264" y="43"/>
                </a:cxn>
                <a:cxn ang="0">
                  <a:pos x="166" y="88"/>
                </a:cxn>
                <a:cxn ang="0">
                  <a:pos x="210" y="144"/>
                </a:cxn>
                <a:cxn ang="0">
                  <a:pos x="110" y="182"/>
                </a:cxn>
                <a:cxn ang="0">
                  <a:pos x="96" y="130"/>
                </a:cxn>
                <a:cxn ang="0">
                  <a:pos x="26" y="194"/>
                </a:cxn>
                <a:cxn ang="0">
                  <a:pos x="0" y="166"/>
                </a:cxn>
                <a:cxn ang="0">
                  <a:pos x="113" y="66"/>
                </a:cxn>
                <a:cxn ang="0">
                  <a:pos x="246" y="4"/>
                </a:cxn>
              </a:cxnLst>
              <a:rect l="0" t="0" r="r" b="b"/>
              <a:pathLst>
                <a:path w="280" h="194">
                  <a:moveTo>
                    <a:pt x="246" y="4"/>
                  </a:moveTo>
                  <a:cubicBezTo>
                    <a:pt x="253" y="0"/>
                    <a:pt x="280" y="38"/>
                    <a:pt x="264" y="43"/>
                  </a:cubicBezTo>
                  <a:cubicBezTo>
                    <a:pt x="262" y="44"/>
                    <a:pt x="166" y="88"/>
                    <a:pt x="166" y="88"/>
                  </a:cubicBezTo>
                  <a:cubicBezTo>
                    <a:pt x="175" y="101"/>
                    <a:pt x="213" y="138"/>
                    <a:pt x="210" y="144"/>
                  </a:cubicBezTo>
                  <a:cubicBezTo>
                    <a:pt x="201" y="162"/>
                    <a:pt x="118" y="194"/>
                    <a:pt x="110" y="182"/>
                  </a:cubicBezTo>
                  <a:cubicBezTo>
                    <a:pt x="96" y="163"/>
                    <a:pt x="102" y="123"/>
                    <a:pt x="96" y="130"/>
                  </a:cubicBezTo>
                  <a:cubicBezTo>
                    <a:pt x="56" y="178"/>
                    <a:pt x="26" y="194"/>
                    <a:pt x="26" y="194"/>
                  </a:cubicBezTo>
                  <a:cubicBezTo>
                    <a:pt x="2" y="189"/>
                    <a:pt x="0" y="166"/>
                    <a:pt x="0" y="166"/>
                  </a:cubicBezTo>
                  <a:cubicBezTo>
                    <a:pt x="55" y="141"/>
                    <a:pt x="82" y="79"/>
                    <a:pt x="113" y="66"/>
                  </a:cubicBezTo>
                  <a:cubicBezTo>
                    <a:pt x="156" y="47"/>
                    <a:pt x="174" y="47"/>
                    <a:pt x="246" y="4"/>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678"/>
            <p:cNvSpPr/>
            <p:nvPr/>
          </p:nvSpPr>
          <p:spPr bwMode="auto">
            <a:xfrm>
              <a:off x="3886200" y="3200400"/>
              <a:ext cx="417465" cy="466357"/>
            </a:xfrm>
            <a:custGeom>
              <a:avLst/>
              <a:gdLst/>
              <a:ahLst/>
              <a:cxnLst>
                <a:cxn ang="0">
                  <a:pos x="0" y="52"/>
                </a:cxn>
                <a:cxn ang="0">
                  <a:pos x="8" y="198"/>
                </a:cxn>
                <a:cxn ang="0">
                  <a:pos x="82" y="203"/>
                </a:cxn>
                <a:cxn ang="0">
                  <a:pos x="173" y="152"/>
                </a:cxn>
                <a:cxn ang="0">
                  <a:pos x="185" y="110"/>
                </a:cxn>
                <a:cxn ang="0">
                  <a:pos x="76" y="18"/>
                </a:cxn>
                <a:cxn ang="0">
                  <a:pos x="0" y="52"/>
                </a:cxn>
              </a:cxnLst>
              <a:rect l="0" t="0" r="r" b="b"/>
              <a:pathLst>
                <a:path w="188" h="210">
                  <a:moveTo>
                    <a:pt x="0" y="52"/>
                  </a:moveTo>
                  <a:cubicBezTo>
                    <a:pt x="0" y="52"/>
                    <a:pt x="18" y="163"/>
                    <a:pt x="8" y="198"/>
                  </a:cubicBezTo>
                  <a:cubicBezTo>
                    <a:pt x="5" y="209"/>
                    <a:pt x="63" y="210"/>
                    <a:pt x="82" y="203"/>
                  </a:cubicBezTo>
                  <a:cubicBezTo>
                    <a:pt x="101" y="196"/>
                    <a:pt x="155" y="179"/>
                    <a:pt x="173" y="152"/>
                  </a:cubicBezTo>
                  <a:cubicBezTo>
                    <a:pt x="188" y="129"/>
                    <a:pt x="185" y="110"/>
                    <a:pt x="185" y="110"/>
                  </a:cubicBezTo>
                  <a:cubicBezTo>
                    <a:pt x="161" y="115"/>
                    <a:pt x="76" y="18"/>
                    <a:pt x="76" y="18"/>
                  </a:cubicBezTo>
                  <a:cubicBezTo>
                    <a:pt x="76" y="18"/>
                    <a:pt x="26" y="0"/>
                    <a:pt x="0" y="52"/>
                  </a:cubicBezTo>
                  <a:close/>
                </a:path>
              </a:pathLst>
            </a:custGeom>
            <a:gradFill flip="none" rotWithShape="1">
              <a:gsLst>
                <a:gs pos="0">
                  <a:srgbClr val="00B0F0"/>
                </a:gs>
                <a:gs pos="100000">
                  <a:srgbClr val="00B0F0">
                    <a:lumMod val="60000"/>
                    <a:lumOff val="40000"/>
                  </a:srgbClr>
                </a:gs>
              </a:gsLst>
              <a:lin ang="2700000" scaled="1"/>
              <a:tileRect/>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Freeform 679"/>
            <p:cNvSpPr>
              <a:spLocks noEditPoints="1"/>
            </p:cNvSpPr>
            <p:nvPr/>
          </p:nvSpPr>
          <p:spPr bwMode="auto">
            <a:xfrm>
              <a:off x="3846230" y="3124894"/>
              <a:ext cx="475199" cy="550745"/>
            </a:xfrm>
            <a:custGeom>
              <a:avLst/>
              <a:gdLst/>
              <a:ahLst/>
              <a:cxnLst>
                <a:cxn ang="0">
                  <a:pos x="90" y="79"/>
                </a:cxn>
                <a:cxn ang="0">
                  <a:pos x="101" y="75"/>
                </a:cxn>
                <a:cxn ang="0">
                  <a:pos x="83" y="29"/>
                </a:cxn>
                <a:cxn ang="0">
                  <a:pos x="68" y="9"/>
                </a:cxn>
                <a:cxn ang="0">
                  <a:pos x="73" y="37"/>
                </a:cxn>
                <a:cxn ang="0">
                  <a:pos x="90" y="79"/>
                </a:cxn>
                <a:cxn ang="0">
                  <a:pos x="33" y="104"/>
                </a:cxn>
                <a:cxn ang="0">
                  <a:pos x="45" y="99"/>
                </a:cxn>
                <a:cxn ang="0">
                  <a:pos x="33" y="72"/>
                </a:cxn>
                <a:cxn ang="0">
                  <a:pos x="13" y="38"/>
                </a:cxn>
                <a:cxn ang="0">
                  <a:pos x="3" y="46"/>
                </a:cxn>
                <a:cxn ang="0">
                  <a:pos x="20" y="76"/>
                </a:cxn>
                <a:cxn ang="0">
                  <a:pos x="33" y="104"/>
                </a:cxn>
                <a:cxn ang="0">
                  <a:pos x="200" y="148"/>
                </a:cxn>
                <a:cxn ang="0">
                  <a:pos x="120" y="223"/>
                </a:cxn>
                <a:cxn ang="0">
                  <a:pos x="61" y="237"/>
                </a:cxn>
                <a:cxn ang="0">
                  <a:pos x="28" y="229"/>
                </a:cxn>
                <a:cxn ang="0">
                  <a:pos x="23" y="230"/>
                </a:cxn>
                <a:cxn ang="0">
                  <a:pos x="27" y="238"/>
                </a:cxn>
                <a:cxn ang="0">
                  <a:pos x="37" y="244"/>
                </a:cxn>
                <a:cxn ang="0">
                  <a:pos x="72" y="247"/>
                </a:cxn>
                <a:cxn ang="0">
                  <a:pos x="138" y="227"/>
                </a:cxn>
                <a:cxn ang="0">
                  <a:pos x="211" y="147"/>
                </a:cxn>
                <a:cxn ang="0">
                  <a:pos x="200" y="148"/>
                </a:cxn>
              </a:cxnLst>
              <a:rect l="0" t="0" r="r" b="b"/>
              <a:pathLst>
                <a:path w="214" h="248">
                  <a:moveTo>
                    <a:pt x="90" y="79"/>
                  </a:moveTo>
                  <a:cubicBezTo>
                    <a:pt x="93" y="85"/>
                    <a:pt x="104" y="82"/>
                    <a:pt x="101" y="75"/>
                  </a:cubicBezTo>
                  <a:cubicBezTo>
                    <a:pt x="95" y="60"/>
                    <a:pt x="89" y="44"/>
                    <a:pt x="83" y="29"/>
                  </a:cubicBezTo>
                  <a:cubicBezTo>
                    <a:pt x="82" y="27"/>
                    <a:pt x="75" y="0"/>
                    <a:pt x="68" y="9"/>
                  </a:cubicBezTo>
                  <a:cubicBezTo>
                    <a:pt x="63" y="16"/>
                    <a:pt x="71" y="31"/>
                    <a:pt x="73" y="37"/>
                  </a:cubicBezTo>
                  <a:cubicBezTo>
                    <a:pt x="79" y="51"/>
                    <a:pt x="84" y="65"/>
                    <a:pt x="90" y="79"/>
                  </a:cubicBezTo>
                  <a:close/>
                  <a:moveTo>
                    <a:pt x="33" y="104"/>
                  </a:moveTo>
                  <a:cubicBezTo>
                    <a:pt x="36" y="113"/>
                    <a:pt x="50" y="107"/>
                    <a:pt x="45" y="99"/>
                  </a:cubicBezTo>
                  <a:cubicBezTo>
                    <a:pt x="40" y="91"/>
                    <a:pt x="38" y="80"/>
                    <a:pt x="33" y="72"/>
                  </a:cubicBezTo>
                  <a:cubicBezTo>
                    <a:pt x="28" y="61"/>
                    <a:pt x="22" y="46"/>
                    <a:pt x="13" y="38"/>
                  </a:cubicBezTo>
                  <a:cubicBezTo>
                    <a:pt x="7" y="33"/>
                    <a:pt x="0" y="40"/>
                    <a:pt x="3" y="46"/>
                  </a:cubicBezTo>
                  <a:cubicBezTo>
                    <a:pt x="9" y="56"/>
                    <a:pt x="14" y="66"/>
                    <a:pt x="20" y="76"/>
                  </a:cubicBezTo>
                  <a:cubicBezTo>
                    <a:pt x="24" y="84"/>
                    <a:pt x="31" y="95"/>
                    <a:pt x="33" y="104"/>
                  </a:cubicBezTo>
                  <a:close/>
                  <a:moveTo>
                    <a:pt x="200" y="148"/>
                  </a:moveTo>
                  <a:cubicBezTo>
                    <a:pt x="201" y="188"/>
                    <a:pt x="151" y="209"/>
                    <a:pt x="120" y="223"/>
                  </a:cubicBezTo>
                  <a:cubicBezTo>
                    <a:pt x="101" y="231"/>
                    <a:pt x="82" y="235"/>
                    <a:pt x="61" y="237"/>
                  </a:cubicBezTo>
                  <a:cubicBezTo>
                    <a:pt x="51" y="237"/>
                    <a:pt x="37" y="233"/>
                    <a:pt x="28" y="229"/>
                  </a:cubicBezTo>
                  <a:cubicBezTo>
                    <a:pt x="27" y="229"/>
                    <a:pt x="25" y="229"/>
                    <a:pt x="23" y="230"/>
                  </a:cubicBezTo>
                  <a:cubicBezTo>
                    <a:pt x="19" y="233"/>
                    <a:pt x="23" y="239"/>
                    <a:pt x="27" y="238"/>
                  </a:cubicBezTo>
                  <a:cubicBezTo>
                    <a:pt x="19" y="240"/>
                    <a:pt x="35" y="243"/>
                    <a:pt x="37" y="244"/>
                  </a:cubicBezTo>
                  <a:cubicBezTo>
                    <a:pt x="49" y="247"/>
                    <a:pt x="60" y="248"/>
                    <a:pt x="72" y="247"/>
                  </a:cubicBezTo>
                  <a:cubicBezTo>
                    <a:pt x="96" y="244"/>
                    <a:pt x="116" y="237"/>
                    <a:pt x="138" y="227"/>
                  </a:cubicBezTo>
                  <a:cubicBezTo>
                    <a:pt x="171" y="212"/>
                    <a:pt x="214" y="189"/>
                    <a:pt x="211" y="147"/>
                  </a:cubicBezTo>
                  <a:cubicBezTo>
                    <a:pt x="210" y="140"/>
                    <a:pt x="200" y="141"/>
                    <a:pt x="200" y="148"/>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reeform 680"/>
            <p:cNvSpPr/>
            <p:nvPr/>
          </p:nvSpPr>
          <p:spPr bwMode="auto">
            <a:xfrm>
              <a:off x="3573101" y="2700732"/>
              <a:ext cx="537375" cy="519655"/>
            </a:xfrm>
            <a:custGeom>
              <a:avLst/>
              <a:gdLst/>
              <a:ahLst/>
              <a:cxnLst>
                <a:cxn ang="0">
                  <a:pos x="23" y="151"/>
                </a:cxn>
                <a:cxn ang="0">
                  <a:pos x="152" y="213"/>
                </a:cxn>
                <a:cxn ang="0">
                  <a:pos x="174" y="229"/>
                </a:cxn>
                <a:cxn ang="0">
                  <a:pos x="178" y="202"/>
                </a:cxn>
                <a:cxn ang="0">
                  <a:pos x="240" y="132"/>
                </a:cxn>
                <a:cxn ang="0">
                  <a:pos x="210" y="72"/>
                </a:cxn>
                <a:cxn ang="0">
                  <a:pos x="170" y="19"/>
                </a:cxn>
                <a:cxn ang="0">
                  <a:pos x="73" y="13"/>
                </a:cxn>
                <a:cxn ang="0">
                  <a:pos x="23" y="151"/>
                </a:cxn>
              </a:cxnLst>
              <a:rect l="0" t="0" r="r" b="b"/>
              <a:pathLst>
                <a:path w="242" h="234">
                  <a:moveTo>
                    <a:pt x="23" y="151"/>
                  </a:moveTo>
                  <a:cubicBezTo>
                    <a:pt x="45" y="204"/>
                    <a:pt x="103" y="231"/>
                    <a:pt x="152" y="213"/>
                  </a:cubicBezTo>
                  <a:cubicBezTo>
                    <a:pt x="154" y="212"/>
                    <a:pt x="154" y="234"/>
                    <a:pt x="174" y="229"/>
                  </a:cubicBezTo>
                  <a:cubicBezTo>
                    <a:pt x="193" y="224"/>
                    <a:pt x="178" y="202"/>
                    <a:pt x="178" y="202"/>
                  </a:cubicBezTo>
                  <a:cubicBezTo>
                    <a:pt x="207" y="187"/>
                    <a:pt x="235" y="163"/>
                    <a:pt x="240" y="132"/>
                  </a:cubicBezTo>
                  <a:cubicBezTo>
                    <a:pt x="242" y="113"/>
                    <a:pt x="235" y="86"/>
                    <a:pt x="210" y="72"/>
                  </a:cubicBezTo>
                  <a:cubicBezTo>
                    <a:pt x="210" y="72"/>
                    <a:pt x="187" y="33"/>
                    <a:pt x="170" y="19"/>
                  </a:cubicBezTo>
                  <a:cubicBezTo>
                    <a:pt x="146" y="0"/>
                    <a:pt x="103" y="1"/>
                    <a:pt x="73" y="13"/>
                  </a:cubicBezTo>
                  <a:cubicBezTo>
                    <a:pt x="22" y="36"/>
                    <a:pt x="0" y="97"/>
                    <a:pt x="23" y="151"/>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Freeform 681"/>
            <p:cNvSpPr/>
            <p:nvPr/>
          </p:nvSpPr>
          <p:spPr bwMode="auto">
            <a:xfrm>
              <a:off x="3710776" y="2902820"/>
              <a:ext cx="33308" cy="42194"/>
            </a:xfrm>
            <a:custGeom>
              <a:avLst/>
              <a:gdLst/>
              <a:ahLst/>
              <a:cxnLst>
                <a:cxn ang="0">
                  <a:pos x="15" y="3"/>
                </a:cxn>
                <a:cxn ang="0">
                  <a:pos x="2" y="19"/>
                </a:cxn>
                <a:cxn ang="0">
                  <a:pos x="15" y="3"/>
                </a:cxn>
              </a:cxnLst>
              <a:rect l="0" t="0" r="r" b="b"/>
              <a:pathLst>
                <a:path w="15" h="19">
                  <a:moveTo>
                    <a:pt x="15" y="3"/>
                  </a:moveTo>
                  <a:cubicBezTo>
                    <a:pt x="7" y="0"/>
                    <a:pt x="0" y="9"/>
                    <a:pt x="2" y="19"/>
                  </a:cubicBezTo>
                  <a:cubicBezTo>
                    <a:pt x="2" y="11"/>
                    <a:pt x="8" y="3"/>
                    <a:pt x="15" y="3"/>
                  </a:cubicBezTo>
                  <a:close/>
                </a:path>
              </a:pathLst>
            </a:custGeom>
            <a:solidFill>
              <a:srgbClr val="B3751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Freeform 682"/>
            <p:cNvSpPr/>
            <p:nvPr/>
          </p:nvSpPr>
          <p:spPr bwMode="auto">
            <a:xfrm>
              <a:off x="3948375" y="2794003"/>
              <a:ext cx="44411" cy="24428"/>
            </a:xfrm>
            <a:custGeom>
              <a:avLst/>
              <a:gdLst/>
              <a:ahLst/>
              <a:cxnLst>
                <a:cxn ang="0">
                  <a:pos x="20" y="11"/>
                </a:cxn>
                <a:cxn ang="0">
                  <a:pos x="0" y="10"/>
                </a:cxn>
                <a:cxn ang="0">
                  <a:pos x="20" y="11"/>
                </a:cxn>
              </a:cxnLst>
              <a:rect l="0" t="0" r="r" b="b"/>
              <a:pathLst>
                <a:path w="20" h="11">
                  <a:moveTo>
                    <a:pt x="20" y="11"/>
                  </a:moveTo>
                  <a:cubicBezTo>
                    <a:pt x="10" y="0"/>
                    <a:pt x="1" y="2"/>
                    <a:pt x="0" y="10"/>
                  </a:cubicBezTo>
                  <a:cubicBezTo>
                    <a:pt x="3" y="3"/>
                    <a:pt x="14" y="6"/>
                    <a:pt x="20" y="11"/>
                  </a:cubicBezTo>
                  <a:close/>
                </a:path>
              </a:pathLst>
            </a:custGeom>
            <a:solidFill>
              <a:srgbClr val="B3751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Freeform 683"/>
            <p:cNvSpPr/>
            <p:nvPr/>
          </p:nvSpPr>
          <p:spPr bwMode="auto">
            <a:xfrm>
              <a:off x="3890641" y="2942793"/>
              <a:ext cx="57734" cy="37753"/>
            </a:xfrm>
            <a:custGeom>
              <a:avLst/>
              <a:gdLst/>
              <a:ahLst/>
              <a:cxnLst>
                <a:cxn ang="0">
                  <a:pos x="3" y="17"/>
                </a:cxn>
                <a:cxn ang="0">
                  <a:pos x="21" y="13"/>
                </a:cxn>
                <a:cxn ang="0">
                  <a:pos x="3" y="17"/>
                </a:cxn>
              </a:cxnLst>
              <a:rect l="0" t="0" r="r" b="b"/>
              <a:pathLst>
                <a:path w="26" h="17">
                  <a:moveTo>
                    <a:pt x="3" y="17"/>
                  </a:moveTo>
                  <a:cubicBezTo>
                    <a:pt x="6" y="10"/>
                    <a:pt x="17" y="3"/>
                    <a:pt x="21" y="13"/>
                  </a:cubicBezTo>
                  <a:cubicBezTo>
                    <a:pt x="26" y="0"/>
                    <a:pt x="0" y="5"/>
                    <a:pt x="3" y="17"/>
                  </a:cubicBezTo>
                  <a:close/>
                </a:path>
              </a:pathLst>
            </a:custGeom>
            <a:solidFill>
              <a:srgbClr val="FDC58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Freeform 684"/>
            <p:cNvSpPr/>
            <p:nvPr/>
          </p:nvSpPr>
          <p:spPr bwMode="auto">
            <a:xfrm>
              <a:off x="3855112" y="3031623"/>
              <a:ext cx="117689" cy="84388"/>
            </a:xfrm>
            <a:custGeom>
              <a:avLst/>
              <a:gdLst/>
              <a:ahLst/>
              <a:cxnLst>
                <a:cxn ang="0">
                  <a:pos x="19" y="35"/>
                </a:cxn>
                <a:cxn ang="0">
                  <a:pos x="31" y="25"/>
                </a:cxn>
                <a:cxn ang="0">
                  <a:pos x="47" y="0"/>
                </a:cxn>
                <a:cxn ang="0">
                  <a:pos x="0" y="2"/>
                </a:cxn>
                <a:cxn ang="0">
                  <a:pos x="19" y="35"/>
                </a:cxn>
              </a:cxnLst>
              <a:rect l="0" t="0" r="r" b="b"/>
              <a:pathLst>
                <a:path w="53" h="38">
                  <a:moveTo>
                    <a:pt x="19" y="35"/>
                  </a:moveTo>
                  <a:cubicBezTo>
                    <a:pt x="29" y="38"/>
                    <a:pt x="27" y="26"/>
                    <a:pt x="31" y="25"/>
                  </a:cubicBezTo>
                  <a:cubicBezTo>
                    <a:pt x="42" y="22"/>
                    <a:pt x="51" y="13"/>
                    <a:pt x="47" y="0"/>
                  </a:cubicBezTo>
                  <a:cubicBezTo>
                    <a:pt x="53" y="21"/>
                    <a:pt x="10" y="29"/>
                    <a:pt x="0" y="2"/>
                  </a:cubicBezTo>
                  <a:cubicBezTo>
                    <a:pt x="1" y="11"/>
                    <a:pt x="13" y="33"/>
                    <a:pt x="19" y="35"/>
                  </a:cubicBezTo>
                  <a:close/>
                </a:path>
              </a:pathLst>
            </a:custGeom>
            <a:solidFill>
              <a:srgbClr val="FA882A"/>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Freeform 685"/>
            <p:cNvSpPr/>
            <p:nvPr/>
          </p:nvSpPr>
          <p:spPr bwMode="auto">
            <a:xfrm>
              <a:off x="3726320" y="3016078"/>
              <a:ext cx="64396" cy="64402"/>
            </a:xfrm>
            <a:custGeom>
              <a:avLst/>
              <a:gdLst/>
              <a:ahLst/>
              <a:cxnLst>
                <a:cxn ang="0">
                  <a:pos x="11" y="29"/>
                </a:cxn>
                <a:cxn ang="0">
                  <a:pos x="29" y="9"/>
                </a:cxn>
                <a:cxn ang="0">
                  <a:pos x="7" y="6"/>
                </a:cxn>
                <a:cxn ang="0">
                  <a:pos x="11" y="29"/>
                </a:cxn>
              </a:cxnLst>
              <a:rect l="0" t="0" r="r" b="b"/>
              <a:pathLst>
                <a:path w="29" h="29">
                  <a:moveTo>
                    <a:pt x="11" y="29"/>
                  </a:moveTo>
                  <a:cubicBezTo>
                    <a:pt x="21" y="24"/>
                    <a:pt x="29" y="18"/>
                    <a:pt x="29" y="9"/>
                  </a:cubicBezTo>
                  <a:cubicBezTo>
                    <a:pt x="24" y="1"/>
                    <a:pt x="17" y="0"/>
                    <a:pt x="7" y="6"/>
                  </a:cubicBezTo>
                  <a:cubicBezTo>
                    <a:pt x="0" y="13"/>
                    <a:pt x="2" y="23"/>
                    <a:pt x="11" y="29"/>
                  </a:cubicBezTo>
                  <a:close/>
                </a:path>
              </a:pathLst>
            </a:custGeom>
            <a:solidFill>
              <a:srgbClr val="FCA03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686"/>
            <p:cNvSpPr/>
            <p:nvPr/>
          </p:nvSpPr>
          <p:spPr bwMode="auto">
            <a:xfrm>
              <a:off x="4023874" y="2913923"/>
              <a:ext cx="68837" cy="62181"/>
            </a:xfrm>
            <a:custGeom>
              <a:avLst/>
              <a:gdLst/>
              <a:ahLst/>
              <a:cxnLst>
                <a:cxn ang="0">
                  <a:pos x="1" y="7"/>
                </a:cxn>
                <a:cxn ang="0">
                  <a:pos x="15" y="2"/>
                </a:cxn>
                <a:cxn ang="0">
                  <a:pos x="1" y="7"/>
                </a:cxn>
              </a:cxnLst>
              <a:rect l="0" t="0" r="r" b="b"/>
              <a:pathLst>
                <a:path w="31" h="28">
                  <a:moveTo>
                    <a:pt x="1" y="7"/>
                  </a:moveTo>
                  <a:cubicBezTo>
                    <a:pt x="0" y="28"/>
                    <a:pt x="31" y="11"/>
                    <a:pt x="15" y="2"/>
                  </a:cubicBezTo>
                  <a:cubicBezTo>
                    <a:pt x="11" y="0"/>
                    <a:pt x="5" y="4"/>
                    <a:pt x="1" y="7"/>
                  </a:cubicBezTo>
                  <a:close/>
                </a:path>
              </a:pathLst>
            </a:custGeom>
            <a:solidFill>
              <a:srgbClr val="FC9E2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Freeform 687"/>
            <p:cNvSpPr/>
            <p:nvPr/>
          </p:nvSpPr>
          <p:spPr bwMode="auto">
            <a:xfrm>
              <a:off x="3970581" y="2860625"/>
              <a:ext cx="46632" cy="55519"/>
            </a:xfrm>
            <a:custGeom>
              <a:avLst/>
              <a:gdLst/>
              <a:ahLst/>
              <a:cxnLst>
                <a:cxn ang="0">
                  <a:pos x="3" y="20"/>
                </a:cxn>
                <a:cxn ang="0">
                  <a:pos x="20" y="11"/>
                </a:cxn>
                <a:cxn ang="0">
                  <a:pos x="7" y="2"/>
                </a:cxn>
                <a:cxn ang="0">
                  <a:pos x="3" y="20"/>
                </a:cxn>
              </a:cxnLst>
              <a:rect l="0" t="0" r="r" b="b"/>
              <a:pathLst>
                <a:path w="21" h="25">
                  <a:moveTo>
                    <a:pt x="3" y="20"/>
                  </a:moveTo>
                  <a:cubicBezTo>
                    <a:pt x="5" y="25"/>
                    <a:pt x="19" y="16"/>
                    <a:pt x="20" y="11"/>
                  </a:cubicBezTo>
                  <a:cubicBezTo>
                    <a:pt x="21" y="4"/>
                    <a:pt x="12" y="0"/>
                    <a:pt x="7" y="2"/>
                  </a:cubicBezTo>
                  <a:cubicBezTo>
                    <a:pt x="0" y="5"/>
                    <a:pt x="0" y="15"/>
                    <a:pt x="3" y="20"/>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Freeform 688"/>
            <p:cNvSpPr/>
            <p:nvPr/>
          </p:nvSpPr>
          <p:spPr bwMode="auto">
            <a:xfrm>
              <a:off x="3975022" y="2873950"/>
              <a:ext cx="33308" cy="42194"/>
            </a:xfrm>
            <a:custGeom>
              <a:avLst/>
              <a:gdLst/>
              <a:ahLst/>
              <a:cxnLst>
                <a:cxn ang="0">
                  <a:pos x="15" y="9"/>
                </a:cxn>
                <a:cxn ang="0">
                  <a:pos x="2" y="5"/>
                </a:cxn>
                <a:cxn ang="0">
                  <a:pos x="1" y="11"/>
                </a:cxn>
                <a:cxn ang="0">
                  <a:pos x="15" y="9"/>
                </a:cxn>
              </a:cxnLst>
              <a:rect l="0" t="0" r="r" b="b"/>
              <a:pathLst>
                <a:path w="15" h="19">
                  <a:moveTo>
                    <a:pt x="15" y="9"/>
                  </a:moveTo>
                  <a:cubicBezTo>
                    <a:pt x="13" y="2"/>
                    <a:pt x="6" y="0"/>
                    <a:pt x="2" y="5"/>
                  </a:cubicBezTo>
                  <a:cubicBezTo>
                    <a:pt x="0" y="7"/>
                    <a:pt x="1" y="11"/>
                    <a:pt x="1" y="11"/>
                  </a:cubicBezTo>
                  <a:cubicBezTo>
                    <a:pt x="1" y="19"/>
                    <a:pt x="12" y="14"/>
                    <a:pt x="15" y="9"/>
                  </a:cubicBezTo>
                  <a:close/>
                </a:path>
              </a:pathLst>
            </a:custGeom>
            <a:solidFill>
              <a:srgbClr val="94BEE5"/>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Freeform 689"/>
            <p:cNvSpPr/>
            <p:nvPr/>
          </p:nvSpPr>
          <p:spPr bwMode="auto">
            <a:xfrm>
              <a:off x="3977243" y="2882833"/>
              <a:ext cx="19985" cy="24428"/>
            </a:xfrm>
            <a:custGeom>
              <a:avLst/>
              <a:gdLst/>
              <a:ahLst/>
              <a:cxnLst>
                <a:cxn ang="0">
                  <a:pos x="9" y="6"/>
                </a:cxn>
                <a:cxn ang="0">
                  <a:pos x="1" y="3"/>
                </a:cxn>
                <a:cxn ang="0">
                  <a:pos x="0" y="7"/>
                </a:cxn>
                <a:cxn ang="0">
                  <a:pos x="9" y="6"/>
                </a:cxn>
              </a:cxnLst>
              <a:rect l="0" t="0" r="r" b="b"/>
              <a:pathLst>
                <a:path w="9" h="11">
                  <a:moveTo>
                    <a:pt x="9" y="6"/>
                  </a:moveTo>
                  <a:cubicBezTo>
                    <a:pt x="8" y="1"/>
                    <a:pt x="4" y="0"/>
                    <a:pt x="1" y="3"/>
                  </a:cubicBezTo>
                  <a:cubicBezTo>
                    <a:pt x="0" y="4"/>
                    <a:pt x="0" y="7"/>
                    <a:pt x="0" y="7"/>
                  </a:cubicBezTo>
                  <a:cubicBezTo>
                    <a:pt x="1" y="11"/>
                    <a:pt x="7" y="8"/>
                    <a:pt x="9" y="6"/>
                  </a:cubicBezTo>
                  <a:close/>
                </a:path>
              </a:pathLst>
            </a:custGeom>
            <a:solidFill>
              <a:srgbClr val="0000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Freeform 690"/>
            <p:cNvSpPr/>
            <p:nvPr/>
          </p:nvSpPr>
          <p:spPr bwMode="auto">
            <a:xfrm>
              <a:off x="3975022" y="2885054"/>
              <a:ext cx="13323" cy="13324"/>
            </a:xfrm>
            <a:custGeom>
              <a:avLst/>
              <a:gdLst/>
              <a:ahLst/>
              <a:cxnLst>
                <a:cxn ang="0">
                  <a:pos x="1" y="4"/>
                </a:cxn>
                <a:cxn ang="0">
                  <a:pos x="4" y="6"/>
                </a:cxn>
                <a:cxn ang="0">
                  <a:pos x="5" y="2"/>
                </a:cxn>
                <a:cxn ang="0">
                  <a:pos x="2" y="1"/>
                </a:cxn>
                <a:cxn ang="0">
                  <a:pos x="1" y="4"/>
                </a:cxn>
              </a:cxnLst>
              <a:rect l="0" t="0" r="r" b="b"/>
              <a:pathLst>
                <a:path w="6" h="6">
                  <a:moveTo>
                    <a:pt x="1" y="4"/>
                  </a:moveTo>
                  <a:cubicBezTo>
                    <a:pt x="1" y="5"/>
                    <a:pt x="3" y="6"/>
                    <a:pt x="4" y="6"/>
                  </a:cubicBezTo>
                  <a:cubicBezTo>
                    <a:pt x="5" y="5"/>
                    <a:pt x="6" y="4"/>
                    <a:pt x="5" y="2"/>
                  </a:cubicBezTo>
                  <a:cubicBezTo>
                    <a:pt x="5" y="1"/>
                    <a:pt x="3" y="0"/>
                    <a:pt x="2" y="1"/>
                  </a:cubicBezTo>
                  <a:cubicBezTo>
                    <a:pt x="1" y="1"/>
                    <a:pt x="0" y="3"/>
                    <a:pt x="1"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Freeform 691"/>
            <p:cNvSpPr/>
            <p:nvPr/>
          </p:nvSpPr>
          <p:spPr bwMode="auto">
            <a:xfrm>
              <a:off x="3737423" y="2958338"/>
              <a:ext cx="62176" cy="51077"/>
            </a:xfrm>
            <a:custGeom>
              <a:avLst/>
              <a:gdLst/>
              <a:ahLst/>
              <a:cxnLst>
                <a:cxn ang="0">
                  <a:pos x="10" y="19"/>
                </a:cxn>
                <a:cxn ang="0">
                  <a:pos x="27" y="10"/>
                </a:cxn>
                <a:cxn ang="0">
                  <a:pos x="14" y="2"/>
                </a:cxn>
                <a:cxn ang="0">
                  <a:pos x="10" y="19"/>
                </a:cxn>
              </a:cxnLst>
              <a:rect l="0" t="0" r="r" b="b"/>
              <a:pathLst>
                <a:path w="28" h="23">
                  <a:moveTo>
                    <a:pt x="10" y="19"/>
                  </a:moveTo>
                  <a:cubicBezTo>
                    <a:pt x="14" y="23"/>
                    <a:pt x="26" y="15"/>
                    <a:pt x="27" y="10"/>
                  </a:cubicBezTo>
                  <a:cubicBezTo>
                    <a:pt x="28" y="4"/>
                    <a:pt x="20" y="0"/>
                    <a:pt x="14" y="2"/>
                  </a:cubicBezTo>
                  <a:cubicBezTo>
                    <a:pt x="0" y="6"/>
                    <a:pt x="7" y="16"/>
                    <a:pt x="10" y="19"/>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Freeform 692"/>
            <p:cNvSpPr/>
            <p:nvPr/>
          </p:nvSpPr>
          <p:spPr bwMode="auto">
            <a:xfrm>
              <a:off x="3752966" y="2971663"/>
              <a:ext cx="44411" cy="39973"/>
            </a:xfrm>
            <a:custGeom>
              <a:avLst/>
              <a:gdLst/>
              <a:ahLst/>
              <a:cxnLst>
                <a:cxn ang="0">
                  <a:pos x="15" y="5"/>
                </a:cxn>
                <a:cxn ang="0">
                  <a:pos x="3" y="4"/>
                </a:cxn>
                <a:cxn ang="0">
                  <a:pos x="3" y="11"/>
                </a:cxn>
                <a:cxn ang="0">
                  <a:pos x="15" y="5"/>
                </a:cxn>
              </a:cxnLst>
              <a:rect l="0" t="0" r="r" b="b"/>
              <a:pathLst>
                <a:path w="20" h="18">
                  <a:moveTo>
                    <a:pt x="15" y="5"/>
                  </a:moveTo>
                  <a:cubicBezTo>
                    <a:pt x="13" y="1"/>
                    <a:pt x="7" y="0"/>
                    <a:pt x="3" y="4"/>
                  </a:cubicBezTo>
                  <a:cubicBezTo>
                    <a:pt x="3" y="5"/>
                    <a:pt x="0" y="7"/>
                    <a:pt x="3" y="11"/>
                  </a:cubicBezTo>
                  <a:cubicBezTo>
                    <a:pt x="4" y="18"/>
                    <a:pt x="20" y="12"/>
                    <a:pt x="15" y="5"/>
                  </a:cubicBezTo>
                  <a:close/>
                </a:path>
              </a:pathLst>
            </a:custGeom>
            <a:solidFill>
              <a:srgbClr val="94BEE5"/>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Freeform 693"/>
            <p:cNvSpPr/>
            <p:nvPr/>
          </p:nvSpPr>
          <p:spPr bwMode="auto">
            <a:xfrm>
              <a:off x="3757408" y="2982766"/>
              <a:ext cx="22206" cy="19987"/>
            </a:xfrm>
            <a:custGeom>
              <a:avLst/>
              <a:gdLst/>
              <a:ahLst/>
              <a:cxnLst>
                <a:cxn ang="0">
                  <a:pos x="7" y="3"/>
                </a:cxn>
                <a:cxn ang="0">
                  <a:pos x="1" y="2"/>
                </a:cxn>
                <a:cxn ang="0">
                  <a:pos x="1" y="6"/>
                </a:cxn>
                <a:cxn ang="0">
                  <a:pos x="7" y="3"/>
                </a:cxn>
              </a:cxnLst>
              <a:rect l="0" t="0" r="r" b="b"/>
              <a:pathLst>
                <a:path w="10" h="9">
                  <a:moveTo>
                    <a:pt x="7" y="3"/>
                  </a:moveTo>
                  <a:cubicBezTo>
                    <a:pt x="6" y="1"/>
                    <a:pt x="3" y="0"/>
                    <a:pt x="1" y="2"/>
                  </a:cubicBezTo>
                  <a:cubicBezTo>
                    <a:pt x="1" y="3"/>
                    <a:pt x="0" y="4"/>
                    <a:pt x="1" y="6"/>
                  </a:cubicBezTo>
                  <a:cubicBezTo>
                    <a:pt x="2" y="9"/>
                    <a:pt x="10" y="6"/>
                    <a:pt x="7" y="3"/>
                  </a:cubicBezTo>
                  <a:close/>
                </a:path>
              </a:pathLst>
            </a:custGeom>
            <a:solidFill>
              <a:srgbClr val="0000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694"/>
            <p:cNvSpPr/>
            <p:nvPr/>
          </p:nvSpPr>
          <p:spPr bwMode="auto">
            <a:xfrm>
              <a:off x="3755187" y="2984987"/>
              <a:ext cx="13323" cy="11104"/>
            </a:xfrm>
            <a:custGeom>
              <a:avLst/>
              <a:gdLst/>
              <a:ahLst/>
              <a:cxnLst>
                <a:cxn ang="0">
                  <a:pos x="1" y="3"/>
                </a:cxn>
                <a:cxn ang="0">
                  <a:pos x="4" y="4"/>
                </a:cxn>
                <a:cxn ang="0">
                  <a:pos x="6" y="1"/>
                </a:cxn>
                <a:cxn ang="0">
                  <a:pos x="2" y="1"/>
                </a:cxn>
                <a:cxn ang="0">
                  <a:pos x="1" y="3"/>
                </a:cxn>
              </a:cxnLst>
              <a:rect l="0" t="0" r="r" b="b"/>
              <a:pathLst>
                <a:path w="6" h="5">
                  <a:moveTo>
                    <a:pt x="1" y="3"/>
                  </a:moveTo>
                  <a:cubicBezTo>
                    <a:pt x="1" y="4"/>
                    <a:pt x="3" y="5"/>
                    <a:pt x="4" y="4"/>
                  </a:cubicBezTo>
                  <a:cubicBezTo>
                    <a:pt x="5" y="3"/>
                    <a:pt x="6" y="2"/>
                    <a:pt x="6" y="1"/>
                  </a:cubicBezTo>
                  <a:cubicBezTo>
                    <a:pt x="5" y="0"/>
                    <a:pt x="4" y="0"/>
                    <a:pt x="2" y="1"/>
                  </a:cubicBezTo>
                  <a:cubicBezTo>
                    <a:pt x="1" y="1"/>
                    <a:pt x="0" y="2"/>
                    <a:pt x="1"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Freeform 695"/>
            <p:cNvSpPr/>
            <p:nvPr/>
          </p:nvSpPr>
          <p:spPr bwMode="auto">
            <a:xfrm>
              <a:off x="3530911" y="2620785"/>
              <a:ext cx="632858" cy="572952"/>
            </a:xfrm>
            <a:custGeom>
              <a:avLst/>
              <a:gdLst/>
              <a:ahLst/>
              <a:cxnLst>
                <a:cxn ang="0">
                  <a:pos x="33" y="249"/>
                </a:cxn>
                <a:cxn ang="0">
                  <a:pos x="27" y="255"/>
                </a:cxn>
                <a:cxn ang="0">
                  <a:pos x="15" y="241"/>
                </a:cxn>
                <a:cxn ang="0">
                  <a:pos x="5" y="199"/>
                </a:cxn>
                <a:cxn ang="0">
                  <a:pos x="2" y="159"/>
                </a:cxn>
                <a:cxn ang="0">
                  <a:pos x="10" y="103"/>
                </a:cxn>
                <a:cxn ang="0">
                  <a:pos x="48" y="49"/>
                </a:cxn>
                <a:cxn ang="0">
                  <a:pos x="163" y="9"/>
                </a:cxn>
                <a:cxn ang="0">
                  <a:pos x="173" y="32"/>
                </a:cxn>
                <a:cxn ang="0">
                  <a:pos x="228" y="79"/>
                </a:cxn>
                <a:cxn ang="0">
                  <a:pos x="256" y="103"/>
                </a:cxn>
                <a:cxn ang="0">
                  <a:pos x="271" y="105"/>
                </a:cxn>
                <a:cxn ang="0">
                  <a:pos x="279" y="108"/>
                </a:cxn>
                <a:cxn ang="0">
                  <a:pos x="284" y="119"/>
                </a:cxn>
                <a:cxn ang="0">
                  <a:pos x="268" y="131"/>
                </a:cxn>
                <a:cxn ang="0">
                  <a:pos x="264" y="135"/>
                </a:cxn>
                <a:cxn ang="0">
                  <a:pos x="240" y="116"/>
                </a:cxn>
                <a:cxn ang="0">
                  <a:pos x="225" y="101"/>
                </a:cxn>
                <a:cxn ang="0">
                  <a:pos x="197" y="82"/>
                </a:cxn>
                <a:cxn ang="0">
                  <a:pos x="191" y="84"/>
                </a:cxn>
                <a:cxn ang="0">
                  <a:pos x="106" y="60"/>
                </a:cxn>
                <a:cxn ang="0">
                  <a:pos x="163" y="108"/>
                </a:cxn>
                <a:cxn ang="0">
                  <a:pos x="117" y="76"/>
                </a:cxn>
                <a:cxn ang="0">
                  <a:pos x="101" y="90"/>
                </a:cxn>
                <a:cxn ang="0">
                  <a:pos x="128" y="127"/>
                </a:cxn>
                <a:cxn ang="0">
                  <a:pos x="95" y="95"/>
                </a:cxn>
                <a:cxn ang="0">
                  <a:pos x="70" y="84"/>
                </a:cxn>
                <a:cxn ang="0">
                  <a:pos x="67" y="162"/>
                </a:cxn>
                <a:cxn ang="0">
                  <a:pos x="91" y="240"/>
                </a:cxn>
                <a:cxn ang="0">
                  <a:pos x="71" y="204"/>
                </a:cxn>
                <a:cxn ang="0">
                  <a:pos x="53" y="172"/>
                </a:cxn>
                <a:cxn ang="0">
                  <a:pos x="68" y="248"/>
                </a:cxn>
                <a:cxn ang="0">
                  <a:pos x="56" y="248"/>
                </a:cxn>
                <a:cxn ang="0">
                  <a:pos x="39" y="249"/>
                </a:cxn>
              </a:cxnLst>
              <a:rect l="0" t="0" r="r" b="b"/>
              <a:pathLst>
                <a:path w="285" h="258">
                  <a:moveTo>
                    <a:pt x="39" y="249"/>
                  </a:moveTo>
                  <a:cubicBezTo>
                    <a:pt x="37" y="250"/>
                    <a:pt x="35" y="249"/>
                    <a:pt x="33" y="249"/>
                  </a:cubicBezTo>
                  <a:cubicBezTo>
                    <a:pt x="32" y="250"/>
                    <a:pt x="32" y="251"/>
                    <a:pt x="31" y="252"/>
                  </a:cubicBezTo>
                  <a:cubicBezTo>
                    <a:pt x="30" y="253"/>
                    <a:pt x="29" y="255"/>
                    <a:pt x="27" y="255"/>
                  </a:cubicBezTo>
                  <a:cubicBezTo>
                    <a:pt x="13" y="258"/>
                    <a:pt x="2" y="240"/>
                    <a:pt x="3" y="226"/>
                  </a:cubicBezTo>
                  <a:cubicBezTo>
                    <a:pt x="5" y="232"/>
                    <a:pt x="12" y="239"/>
                    <a:pt x="15" y="241"/>
                  </a:cubicBezTo>
                  <a:cubicBezTo>
                    <a:pt x="19" y="242"/>
                    <a:pt x="22" y="239"/>
                    <a:pt x="22" y="236"/>
                  </a:cubicBezTo>
                  <a:cubicBezTo>
                    <a:pt x="20" y="222"/>
                    <a:pt x="12" y="211"/>
                    <a:pt x="5" y="199"/>
                  </a:cubicBezTo>
                  <a:cubicBezTo>
                    <a:pt x="5" y="197"/>
                    <a:pt x="5" y="196"/>
                    <a:pt x="4" y="194"/>
                  </a:cubicBezTo>
                  <a:cubicBezTo>
                    <a:pt x="2" y="182"/>
                    <a:pt x="1" y="170"/>
                    <a:pt x="2" y="159"/>
                  </a:cubicBezTo>
                  <a:cubicBezTo>
                    <a:pt x="3" y="146"/>
                    <a:pt x="0" y="130"/>
                    <a:pt x="4" y="119"/>
                  </a:cubicBezTo>
                  <a:cubicBezTo>
                    <a:pt x="5" y="113"/>
                    <a:pt x="9" y="108"/>
                    <a:pt x="10" y="103"/>
                  </a:cubicBezTo>
                  <a:cubicBezTo>
                    <a:pt x="12" y="98"/>
                    <a:pt x="13" y="91"/>
                    <a:pt x="15" y="87"/>
                  </a:cubicBezTo>
                  <a:cubicBezTo>
                    <a:pt x="22" y="72"/>
                    <a:pt x="35" y="59"/>
                    <a:pt x="48" y="49"/>
                  </a:cubicBezTo>
                  <a:cubicBezTo>
                    <a:pt x="56" y="44"/>
                    <a:pt x="63" y="39"/>
                    <a:pt x="70" y="38"/>
                  </a:cubicBezTo>
                  <a:cubicBezTo>
                    <a:pt x="90" y="14"/>
                    <a:pt x="138" y="0"/>
                    <a:pt x="163" y="9"/>
                  </a:cubicBezTo>
                  <a:cubicBezTo>
                    <a:pt x="144" y="12"/>
                    <a:pt x="114" y="10"/>
                    <a:pt x="95" y="27"/>
                  </a:cubicBezTo>
                  <a:cubicBezTo>
                    <a:pt x="125" y="18"/>
                    <a:pt x="152" y="22"/>
                    <a:pt x="173" y="32"/>
                  </a:cubicBezTo>
                  <a:cubicBezTo>
                    <a:pt x="185" y="38"/>
                    <a:pt x="210" y="52"/>
                    <a:pt x="217" y="66"/>
                  </a:cubicBezTo>
                  <a:cubicBezTo>
                    <a:pt x="220" y="72"/>
                    <a:pt x="223" y="74"/>
                    <a:pt x="228" y="79"/>
                  </a:cubicBezTo>
                  <a:cubicBezTo>
                    <a:pt x="233" y="84"/>
                    <a:pt x="238" y="92"/>
                    <a:pt x="245" y="96"/>
                  </a:cubicBezTo>
                  <a:cubicBezTo>
                    <a:pt x="249" y="99"/>
                    <a:pt x="252" y="101"/>
                    <a:pt x="256" y="103"/>
                  </a:cubicBezTo>
                  <a:cubicBezTo>
                    <a:pt x="256" y="103"/>
                    <a:pt x="259" y="104"/>
                    <a:pt x="261" y="106"/>
                  </a:cubicBezTo>
                  <a:cubicBezTo>
                    <a:pt x="266" y="108"/>
                    <a:pt x="268" y="108"/>
                    <a:pt x="271" y="105"/>
                  </a:cubicBezTo>
                  <a:cubicBezTo>
                    <a:pt x="273" y="100"/>
                    <a:pt x="268" y="97"/>
                    <a:pt x="266" y="95"/>
                  </a:cubicBezTo>
                  <a:cubicBezTo>
                    <a:pt x="275" y="99"/>
                    <a:pt x="279" y="101"/>
                    <a:pt x="279" y="108"/>
                  </a:cubicBezTo>
                  <a:cubicBezTo>
                    <a:pt x="279" y="110"/>
                    <a:pt x="280" y="111"/>
                    <a:pt x="281" y="112"/>
                  </a:cubicBezTo>
                  <a:cubicBezTo>
                    <a:pt x="280" y="116"/>
                    <a:pt x="285" y="116"/>
                    <a:pt x="284" y="119"/>
                  </a:cubicBezTo>
                  <a:cubicBezTo>
                    <a:pt x="282" y="122"/>
                    <a:pt x="278" y="120"/>
                    <a:pt x="274" y="122"/>
                  </a:cubicBezTo>
                  <a:cubicBezTo>
                    <a:pt x="272" y="125"/>
                    <a:pt x="274" y="129"/>
                    <a:pt x="268" y="131"/>
                  </a:cubicBezTo>
                  <a:cubicBezTo>
                    <a:pt x="269" y="134"/>
                    <a:pt x="271" y="133"/>
                    <a:pt x="270" y="135"/>
                  </a:cubicBezTo>
                  <a:cubicBezTo>
                    <a:pt x="267" y="137"/>
                    <a:pt x="267" y="133"/>
                    <a:pt x="264" y="135"/>
                  </a:cubicBezTo>
                  <a:cubicBezTo>
                    <a:pt x="264" y="137"/>
                    <a:pt x="265" y="139"/>
                    <a:pt x="262" y="140"/>
                  </a:cubicBezTo>
                  <a:cubicBezTo>
                    <a:pt x="252" y="136"/>
                    <a:pt x="249" y="124"/>
                    <a:pt x="240" y="116"/>
                  </a:cubicBezTo>
                  <a:cubicBezTo>
                    <a:pt x="237" y="113"/>
                    <a:pt x="232" y="111"/>
                    <a:pt x="229" y="108"/>
                  </a:cubicBezTo>
                  <a:cubicBezTo>
                    <a:pt x="227" y="106"/>
                    <a:pt x="226" y="103"/>
                    <a:pt x="225" y="101"/>
                  </a:cubicBezTo>
                  <a:cubicBezTo>
                    <a:pt x="218" y="91"/>
                    <a:pt x="212" y="81"/>
                    <a:pt x="203" y="75"/>
                  </a:cubicBezTo>
                  <a:cubicBezTo>
                    <a:pt x="199" y="77"/>
                    <a:pt x="199" y="79"/>
                    <a:pt x="197" y="82"/>
                  </a:cubicBezTo>
                  <a:cubicBezTo>
                    <a:pt x="193" y="82"/>
                    <a:pt x="186" y="72"/>
                    <a:pt x="181" y="70"/>
                  </a:cubicBezTo>
                  <a:cubicBezTo>
                    <a:pt x="182" y="72"/>
                    <a:pt x="192" y="82"/>
                    <a:pt x="191" y="84"/>
                  </a:cubicBezTo>
                  <a:cubicBezTo>
                    <a:pt x="187" y="88"/>
                    <a:pt x="183" y="93"/>
                    <a:pt x="176" y="94"/>
                  </a:cubicBezTo>
                  <a:cubicBezTo>
                    <a:pt x="155" y="78"/>
                    <a:pt x="133" y="62"/>
                    <a:pt x="106" y="60"/>
                  </a:cubicBezTo>
                  <a:cubicBezTo>
                    <a:pt x="121" y="69"/>
                    <a:pt x="138" y="80"/>
                    <a:pt x="152" y="93"/>
                  </a:cubicBezTo>
                  <a:cubicBezTo>
                    <a:pt x="157" y="96"/>
                    <a:pt x="166" y="101"/>
                    <a:pt x="163" y="108"/>
                  </a:cubicBezTo>
                  <a:cubicBezTo>
                    <a:pt x="157" y="111"/>
                    <a:pt x="156" y="105"/>
                    <a:pt x="153" y="103"/>
                  </a:cubicBezTo>
                  <a:cubicBezTo>
                    <a:pt x="143" y="93"/>
                    <a:pt x="130" y="83"/>
                    <a:pt x="117" y="76"/>
                  </a:cubicBezTo>
                  <a:cubicBezTo>
                    <a:pt x="105" y="69"/>
                    <a:pt x="92" y="60"/>
                    <a:pt x="77" y="60"/>
                  </a:cubicBezTo>
                  <a:cubicBezTo>
                    <a:pt x="85" y="70"/>
                    <a:pt x="93" y="80"/>
                    <a:pt x="101" y="90"/>
                  </a:cubicBezTo>
                  <a:cubicBezTo>
                    <a:pt x="110" y="99"/>
                    <a:pt x="121" y="108"/>
                    <a:pt x="126" y="119"/>
                  </a:cubicBezTo>
                  <a:cubicBezTo>
                    <a:pt x="127" y="121"/>
                    <a:pt x="129" y="125"/>
                    <a:pt x="128" y="127"/>
                  </a:cubicBezTo>
                  <a:cubicBezTo>
                    <a:pt x="122" y="131"/>
                    <a:pt x="121" y="124"/>
                    <a:pt x="118" y="121"/>
                  </a:cubicBezTo>
                  <a:cubicBezTo>
                    <a:pt x="112" y="113"/>
                    <a:pt x="103" y="104"/>
                    <a:pt x="95" y="95"/>
                  </a:cubicBezTo>
                  <a:cubicBezTo>
                    <a:pt x="87" y="86"/>
                    <a:pt x="81" y="75"/>
                    <a:pt x="73" y="67"/>
                  </a:cubicBezTo>
                  <a:cubicBezTo>
                    <a:pt x="70" y="72"/>
                    <a:pt x="70" y="78"/>
                    <a:pt x="70" y="84"/>
                  </a:cubicBezTo>
                  <a:cubicBezTo>
                    <a:pt x="79" y="96"/>
                    <a:pt x="93" y="150"/>
                    <a:pt x="87" y="155"/>
                  </a:cubicBezTo>
                  <a:cubicBezTo>
                    <a:pt x="84" y="158"/>
                    <a:pt x="74" y="158"/>
                    <a:pt x="67" y="162"/>
                  </a:cubicBezTo>
                  <a:cubicBezTo>
                    <a:pt x="68" y="178"/>
                    <a:pt x="77" y="199"/>
                    <a:pt x="85" y="216"/>
                  </a:cubicBezTo>
                  <a:cubicBezTo>
                    <a:pt x="89" y="223"/>
                    <a:pt x="96" y="234"/>
                    <a:pt x="91" y="240"/>
                  </a:cubicBezTo>
                  <a:cubicBezTo>
                    <a:pt x="87" y="239"/>
                    <a:pt x="85" y="233"/>
                    <a:pt x="83" y="229"/>
                  </a:cubicBezTo>
                  <a:cubicBezTo>
                    <a:pt x="79" y="220"/>
                    <a:pt x="75" y="212"/>
                    <a:pt x="71" y="204"/>
                  </a:cubicBezTo>
                  <a:cubicBezTo>
                    <a:pt x="64" y="191"/>
                    <a:pt x="61" y="178"/>
                    <a:pt x="58" y="167"/>
                  </a:cubicBezTo>
                  <a:cubicBezTo>
                    <a:pt x="56" y="169"/>
                    <a:pt x="54" y="170"/>
                    <a:pt x="53" y="172"/>
                  </a:cubicBezTo>
                  <a:cubicBezTo>
                    <a:pt x="57" y="193"/>
                    <a:pt x="70" y="218"/>
                    <a:pt x="75" y="239"/>
                  </a:cubicBezTo>
                  <a:cubicBezTo>
                    <a:pt x="72" y="242"/>
                    <a:pt x="72" y="246"/>
                    <a:pt x="68" y="248"/>
                  </a:cubicBezTo>
                  <a:cubicBezTo>
                    <a:pt x="64" y="249"/>
                    <a:pt x="64" y="244"/>
                    <a:pt x="61" y="243"/>
                  </a:cubicBezTo>
                  <a:cubicBezTo>
                    <a:pt x="59" y="244"/>
                    <a:pt x="59" y="247"/>
                    <a:pt x="56" y="248"/>
                  </a:cubicBezTo>
                  <a:cubicBezTo>
                    <a:pt x="52" y="248"/>
                    <a:pt x="51" y="243"/>
                    <a:pt x="48" y="242"/>
                  </a:cubicBezTo>
                  <a:cubicBezTo>
                    <a:pt x="45" y="244"/>
                    <a:pt x="44" y="247"/>
                    <a:pt x="39" y="249"/>
                  </a:cubicBezTo>
                  <a:close/>
                </a:path>
              </a:pathLst>
            </a:custGeom>
            <a:solidFill>
              <a:srgbClr val="3F3F3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Freeform 696"/>
            <p:cNvSpPr/>
            <p:nvPr/>
          </p:nvSpPr>
          <p:spPr bwMode="auto">
            <a:xfrm>
              <a:off x="3570881" y="2984987"/>
              <a:ext cx="71058" cy="33311"/>
            </a:xfrm>
            <a:custGeom>
              <a:avLst/>
              <a:gdLst/>
              <a:ahLst/>
              <a:cxnLst>
                <a:cxn ang="0">
                  <a:pos x="0" y="4"/>
                </a:cxn>
                <a:cxn ang="0">
                  <a:pos x="26" y="2"/>
                </a:cxn>
                <a:cxn ang="0">
                  <a:pos x="30" y="12"/>
                </a:cxn>
                <a:cxn ang="0">
                  <a:pos x="1" y="11"/>
                </a:cxn>
                <a:cxn ang="0">
                  <a:pos x="0" y="4"/>
                </a:cxn>
              </a:cxnLst>
              <a:rect l="0" t="0" r="r" b="b"/>
              <a:pathLst>
                <a:path w="32" h="15">
                  <a:moveTo>
                    <a:pt x="0" y="4"/>
                  </a:moveTo>
                  <a:cubicBezTo>
                    <a:pt x="0" y="4"/>
                    <a:pt x="18" y="0"/>
                    <a:pt x="26" y="2"/>
                  </a:cubicBezTo>
                  <a:cubicBezTo>
                    <a:pt x="32" y="5"/>
                    <a:pt x="31" y="10"/>
                    <a:pt x="30" y="12"/>
                  </a:cubicBezTo>
                  <a:cubicBezTo>
                    <a:pt x="28" y="15"/>
                    <a:pt x="5" y="11"/>
                    <a:pt x="1" y="11"/>
                  </a:cubicBezTo>
                  <a:lnTo>
                    <a:pt x="0" y="4"/>
                  </a:lnTo>
                  <a:close/>
                </a:path>
              </a:pathLst>
            </a:custGeom>
            <a:solidFill>
              <a:srgbClr val="FFD4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Freeform 697"/>
            <p:cNvSpPr/>
            <p:nvPr/>
          </p:nvSpPr>
          <p:spPr bwMode="auto">
            <a:xfrm>
              <a:off x="3624174" y="2998312"/>
              <a:ext cx="8882" cy="8883"/>
            </a:xfrm>
            <a:custGeom>
              <a:avLst/>
              <a:gdLst/>
              <a:ahLst/>
              <a:cxnLst>
                <a:cxn ang="0">
                  <a:pos x="0" y="3"/>
                </a:cxn>
                <a:cxn ang="0">
                  <a:pos x="3" y="4"/>
                </a:cxn>
                <a:cxn ang="0">
                  <a:pos x="3" y="1"/>
                </a:cxn>
                <a:cxn ang="0">
                  <a:pos x="1" y="0"/>
                </a:cxn>
                <a:cxn ang="0">
                  <a:pos x="0" y="3"/>
                </a:cxn>
              </a:cxnLst>
              <a:rect l="0" t="0" r="r" b="b"/>
              <a:pathLst>
                <a:path w="4" h="4">
                  <a:moveTo>
                    <a:pt x="0" y="3"/>
                  </a:moveTo>
                  <a:cubicBezTo>
                    <a:pt x="1" y="4"/>
                    <a:pt x="2" y="4"/>
                    <a:pt x="3" y="4"/>
                  </a:cubicBezTo>
                  <a:cubicBezTo>
                    <a:pt x="3" y="4"/>
                    <a:pt x="4" y="3"/>
                    <a:pt x="3" y="1"/>
                  </a:cubicBezTo>
                  <a:cubicBezTo>
                    <a:pt x="3" y="0"/>
                    <a:pt x="2" y="0"/>
                    <a:pt x="1" y="0"/>
                  </a:cubicBezTo>
                  <a:cubicBezTo>
                    <a:pt x="0" y="1"/>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Freeform 698"/>
            <p:cNvSpPr/>
            <p:nvPr/>
          </p:nvSpPr>
          <p:spPr bwMode="auto">
            <a:xfrm>
              <a:off x="3613071" y="2996091"/>
              <a:ext cx="6662" cy="11104"/>
            </a:xfrm>
            <a:custGeom>
              <a:avLst/>
              <a:gdLst/>
              <a:ahLst/>
              <a:cxnLst>
                <a:cxn ang="0">
                  <a:pos x="0" y="3"/>
                </a:cxn>
                <a:cxn ang="0">
                  <a:pos x="2" y="5"/>
                </a:cxn>
                <a:cxn ang="0">
                  <a:pos x="3" y="2"/>
                </a:cxn>
                <a:cxn ang="0">
                  <a:pos x="1" y="1"/>
                </a:cxn>
                <a:cxn ang="0">
                  <a:pos x="0" y="3"/>
                </a:cxn>
              </a:cxnLst>
              <a:rect l="0" t="0" r="r" b="b"/>
              <a:pathLst>
                <a:path w="3" h="5">
                  <a:moveTo>
                    <a:pt x="0" y="3"/>
                  </a:moveTo>
                  <a:cubicBezTo>
                    <a:pt x="0" y="4"/>
                    <a:pt x="1" y="5"/>
                    <a:pt x="2" y="5"/>
                  </a:cubicBezTo>
                  <a:cubicBezTo>
                    <a:pt x="3" y="4"/>
                    <a:pt x="3" y="3"/>
                    <a:pt x="3" y="2"/>
                  </a:cubicBezTo>
                  <a:cubicBezTo>
                    <a:pt x="3" y="1"/>
                    <a:pt x="2" y="0"/>
                    <a:pt x="1" y="1"/>
                  </a:cubicBezTo>
                  <a:cubicBezTo>
                    <a:pt x="0" y="1"/>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699"/>
            <p:cNvSpPr/>
            <p:nvPr/>
          </p:nvSpPr>
          <p:spPr bwMode="auto">
            <a:xfrm>
              <a:off x="3599748"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4"/>
                    <a:pt x="4" y="2"/>
                    <a:pt x="4" y="1"/>
                  </a:cubicBezTo>
                  <a:cubicBezTo>
                    <a:pt x="3" y="0"/>
                    <a:pt x="2" y="0"/>
                    <a:pt x="1" y="0"/>
                  </a:cubicBezTo>
                  <a:cubicBezTo>
                    <a:pt x="1" y="1"/>
                    <a:pt x="0" y="2"/>
                    <a:pt x="1"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Freeform 700"/>
            <p:cNvSpPr/>
            <p:nvPr/>
          </p:nvSpPr>
          <p:spPr bwMode="auto">
            <a:xfrm>
              <a:off x="3588645"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3"/>
                    <a:pt x="4" y="2"/>
                    <a:pt x="4" y="1"/>
                  </a:cubicBezTo>
                  <a:cubicBezTo>
                    <a:pt x="3" y="0"/>
                    <a:pt x="2" y="0"/>
                    <a:pt x="1" y="0"/>
                  </a:cubicBezTo>
                  <a:cubicBezTo>
                    <a:pt x="0" y="0"/>
                    <a:pt x="0" y="1"/>
                    <a:pt x="1"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701"/>
            <p:cNvSpPr/>
            <p:nvPr/>
          </p:nvSpPr>
          <p:spPr bwMode="auto">
            <a:xfrm>
              <a:off x="3577542" y="2996091"/>
              <a:ext cx="8882" cy="8883"/>
            </a:xfrm>
            <a:custGeom>
              <a:avLst/>
              <a:gdLst/>
              <a:ahLst/>
              <a:cxnLst>
                <a:cxn ang="0">
                  <a:pos x="0" y="3"/>
                </a:cxn>
                <a:cxn ang="0">
                  <a:pos x="2" y="4"/>
                </a:cxn>
                <a:cxn ang="0">
                  <a:pos x="3" y="1"/>
                </a:cxn>
                <a:cxn ang="0">
                  <a:pos x="1" y="0"/>
                </a:cxn>
                <a:cxn ang="0">
                  <a:pos x="0" y="3"/>
                </a:cxn>
              </a:cxnLst>
              <a:rect l="0" t="0" r="r" b="b"/>
              <a:pathLst>
                <a:path w="4" h="4">
                  <a:moveTo>
                    <a:pt x="0" y="3"/>
                  </a:moveTo>
                  <a:cubicBezTo>
                    <a:pt x="1" y="4"/>
                    <a:pt x="2" y="4"/>
                    <a:pt x="2" y="4"/>
                  </a:cubicBezTo>
                  <a:cubicBezTo>
                    <a:pt x="3" y="3"/>
                    <a:pt x="4" y="2"/>
                    <a:pt x="3" y="1"/>
                  </a:cubicBezTo>
                  <a:cubicBezTo>
                    <a:pt x="3" y="0"/>
                    <a:pt x="2" y="0"/>
                    <a:pt x="1" y="0"/>
                  </a:cubicBezTo>
                  <a:cubicBezTo>
                    <a:pt x="0" y="0"/>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42" name="Picture 41"/>
          <p:cNvPicPr/>
          <p:nvPr/>
        </p:nvPicPr>
        <p:blipFill>
          <a:blip r:embed="rId3">
            <a:extLst>
              <a:ext uri="{28A0092B-C50C-407E-A947-70E740481C1C}">
                <a14:useLocalDpi xmlns:a14="http://schemas.microsoft.com/office/drawing/2010/main" val="0"/>
              </a:ext>
            </a:extLst>
          </a:blip>
          <a:srcRect/>
          <a:stretch>
            <a:fillRect/>
          </a:stretch>
        </p:blipFill>
        <p:spPr bwMode="auto">
          <a:xfrm>
            <a:off x="4283314" y="961312"/>
            <a:ext cx="4381718" cy="4118809"/>
          </a:xfrm>
          <a:prstGeom prst="rect">
            <a:avLst/>
          </a:prstGeom>
          <a:noFill/>
          <a:ln>
            <a:noFill/>
          </a:ln>
        </p:spPr>
      </p:pic>
      <p:pic>
        <p:nvPicPr>
          <p:cNvPr id="45" name="Picture 2" descr="F:\5336aa14a37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51691" y="1945732"/>
            <a:ext cx="3002974" cy="2321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900" decel="100000" fill="hold"/>
                                        <p:tgtEl>
                                          <p:spTgt spid="4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par>
                                <p:cTn id="15" presetID="5" presetClass="entr" presetSubtype="1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heckerboard(across)">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p:cNvSpPr/>
          <p:nvPr/>
        </p:nvSpPr>
        <p:spPr>
          <a:xfrm>
            <a:off x="0" y="195486"/>
            <a:ext cx="9144000" cy="594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951691" y="0"/>
            <a:ext cx="721241" cy="1132472"/>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4" name="TextBox 27"/>
          <p:cNvSpPr txBox="1"/>
          <p:nvPr/>
        </p:nvSpPr>
        <p:spPr bwMode="auto">
          <a:xfrm>
            <a:off x="2051721" y="357504"/>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LUYỆN TẬP</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0" name="椭圆 129"/>
          <p:cNvSpPr/>
          <p:nvPr/>
        </p:nvSpPr>
        <p:spPr>
          <a:xfrm>
            <a:off x="951691" y="842688"/>
            <a:ext cx="721241" cy="540931"/>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2" name="TextBox 27"/>
          <p:cNvSpPr txBox="1"/>
          <p:nvPr/>
        </p:nvSpPr>
        <p:spPr bwMode="auto">
          <a:xfrm>
            <a:off x="539553" y="379032"/>
            <a:ext cx="1545517" cy="251147"/>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grpSp>
        <p:nvGrpSpPr>
          <p:cNvPr id="92" name="Group 280"/>
          <p:cNvGrpSpPr/>
          <p:nvPr/>
        </p:nvGrpSpPr>
        <p:grpSpPr>
          <a:xfrm rot="900000">
            <a:off x="1104759" y="825707"/>
            <a:ext cx="494226" cy="575268"/>
            <a:chOff x="3530911" y="2620785"/>
            <a:chExt cx="859355" cy="1303577"/>
          </a:xfrm>
        </p:grpSpPr>
        <p:sp>
          <p:nvSpPr>
            <p:cNvPr id="93" name="Freeform 671"/>
            <p:cNvSpPr/>
            <p:nvPr/>
          </p:nvSpPr>
          <p:spPr bwMode="auto">
            <a:xfrm>
              <a:off x="4239268" y="2973883"/>
              <a:ext cx="133233" cy="166556"/>
            </a:xfrm>
            <a:custGeom>
              <a:avLst/>
              <a:gdLst/>
              <a:ahLst/>
              <a:cxnLst>
                <a:cxn ang="0">
                  <a:pos x="49" y="23"/>
                </a:cxn>
                <a:cxn ang="0">
                  <a:pos x="45" y="14"/>
                </a:cxn>
                <a:cxn ang="0">
                  <a:pos x="22" y="22"/>
                </a:cxn>
                <a:cxn ang="0">
                  <a:pos x="24" y="14"/>
                </a:cxn>
                <a:cxn ang="0">
                  <a:pos x="25" y="8"/>
                </a:cxn>
                <a:cxn ang="0">
                  <a:pos x="15" y="6"/>
                </a:cxn>
                <a:cxn ang="0">
                  <a:pos x="10" y="21"/>
                </a:cxn>
                <a:cxn ang="0">
                  <a:pos x="5" y="28"/>
                </a:cxn>
                <a:cxn ang="0">
                  <a:pos x="5" y="33"/>
                </a:cxn>
                <a:cxn ang="0">
                  <a:pos x="4" y="34"/>
                </a:cxn>
                <a:cxn ang="0">
                  <a:pos x="3" y="54"/>
                </a:cxn>
                <a:cxn ang="0">
                  <a:pos x="15" y="58"/>
                </a:cxn>
                <a:cxn ang="0">
                  <a:pos x="18" y="60"/>
                </a:cxn>
                <a:cxn ang="0">
                  <a:pos x="32" y="71"/>
                </a:cxn>
                <a:cxn ang="0">
                  <a:pos x="40" y="64"/>
                </a:cxn>
                <a:cxn ang="0">
                  <a:pos x="40" y="64"/>
                </a:cxn>
                <a:cxn ang="0">
                  <a:pos x="32" y="55"/>
                </a:cxn>
                <a:cxn ang="0">
                  <a:pos x="31" y="52"/>
                </a:cxn>
                <a:cxn ang="0">
                  <a:pos x="31" y="52"/>
                </a:cxn>
                <a:cxn ang="0">
                  <a:pos x="50" y="58"/>
                </a:cxn>
                <a:cxn ang="0">
                  <a:pos x="53" y="46"/>
                </a:cxn>
                <a:cxn ang="0">
                  <a:pos x="38" y="42"/>
                </a:cxn>
                <a:cxn ang="0">
                  <a:pos x="39" y="42"/>
                </a:cxn>
                <a:cxn ang="0">
                  <a:pos x="43" y="41"/>
                </a:cxn>
                <a:cxn ang="0">
                  <a:pos x="48" y="39"/>
                </a:cxn>
                <a:cxn ang="0">
                  <a:pos x="54" y="38"/>
                </a:cxn>
                <a:cxn ang="0">
                  <a:pos x="55" y="27"/>
                </a:cxn>
                <a:cxn ang="0">
                  <a:pos x="46" y="27"/>
                </a:cxn>
                <a:cxn ang="0">
                  <a:pos x="43" y="28"/>
                </a:cxn>
                <a:cxn ang="0">
                  <a:pos x="40" y="29"/>
                </a:cxn>
                <a:cxn ang="0">
                  <a:pos x="49" y="23"/>
                </a:cxn>
              </a:cxnLst>
              <a:rect l="0" t="0" r="r" b="b"/>
              <a:pathLst>
                <a:path w="60" h="75">
                  <a:moveTo>
                    <a:pt x="49" y="23"/>
                  </a:moveTo>
                  <a:cubicBezTo>
                    <a:pt x="53" y="19"/>
                    <a:pt x="49" y="14"/>
                    <a:pt x="45" y="14"/>
                  </a:cubicBezTo>
                  <a:cubicBezTo>
                    <a:pt x="37" y="14"/>
                    <a:pt x="30" y="18"/>
                    <a:pt x="22" y="22"/>
                  </a:cubicBezTo>
                  <a:cubicBezTo>
                    <a:pt x="23" y="19"/>
                    <a:pt x="24" y="17"/>
                    <a:pt x="24" y="14"/>
                  </a:cubicBezTo>
                  <a:cubicBezTo>
                    <a:pt x="25" y="12"/>
                    <a:pt x="25" y="10"/>
                    <a:pt x="25" y="8"/>
                  </a:cubicBezTo>
                  <a:cubicBezTo>
                    <a:pt x="26" y="2"/>
                    <a:pt x="16" y="0"/>
                    <a:pt x="15" y="6"/>
                  </a:cubicBezTo>
                  <a:cubicBezTo>
                    <a:pt x="14" y="12"/>
                    <a:pt x="12" y="16"/>
                    <a:pt x="10" y="21"/>
                  </a:cubicBezTo>
                  <a:cubicBezTo>
                    <a:pt x="9" y="24"/>
                    <a:pt x="7" y="26"/>
                    <a:pt x="5" y="28"/>
                  </a:cubicBezTo>
                  <a:cubicBezTo>
                    <a:pt x="3" y="30"/>
                    <a:pt x="4" y="32"/>
                    <a:pt x="5" y="33"/>
                  </a:cubicBezTo>
                  <a:cubicBezTo>
                    <a:pt x="5" y="34"/>
                    <a:pt x="5" y="34"/>
                    <a:pt x="4" y="34"/>
                  </a:cubicBezTo>
                  <a:cubicBezTo>
                    <a:pt x="3" y="39"/>
                    <a:pt x="0" y="50"/>
                    <a:pt x="3" y="54"/>
                  </a:cubicBezTo>
                  <a:cubicBezTo>
                    <a:pt x="5" y="58"/>
                    <a:pt x="10" y="58"/>
                    <a:pt x="15" y="58"/>
                  </a:cubicBezTo>
                  <a:cubicBezTo>
                    <a:pt x="16" y="59"/>
                    <a:pt x="16" y="60"/>
                    <a:pt x="18" y="60"/>
                  </a:cubicBezTo>
                  <a:cubicBezTo>
                    <a:pt x="24" y="62"/>
                    <a:pt x="27" y="67"/>
                    <a:pt x="32" y="71"/>
                  </a:cubicBezTo>
                  <a:cubicBezTo>
                    <a:pt x="36" y="75"/>
                    <a:pt x="42" y="69"/>
                    <a:pt x="40" y="64"/>
                  </a:cubicBezTo>
                  <a:cubicBezTo>
                    <a:pt x="40" y="64"/>
                    <a:pt x="40" y="64"/>
                    <a:pt x="40" y="64"/>
                  </a:cubicBezTo>
                  <a:cubicBezTo>
                    <a:pt x="37" y="60"/>
                    <a:pt x="35" y="57"/>
                    <a:pt x="32" y="55"/>
                  </a:cubicBezTo>
                  <a:cubicBezTo>
                    <a:pt x="32" y="54"/>
                    <a:pt x="31" y="53"/>
                    <a:pt x="31" y="52"/>
                  </a:cubicBezTo>
                  <a:cubicBezTo>
                    <a:pt x="31" y="52"/>
                    <a:pt x="31" y="52"/>
                    <a:pt x="31" y="52"/>
                  </a:cubicBezTo>
                  <a:cubicBezTo>
                    <a:pt x="37" y="53"/>
                    <a:pt x="44" y="56"/>
                    <a:pt x="50" y="58"/>
                  </a:cubicBezTo>
                  <a:cubicBezTo>
                    <a:pt x="58" y="60"/>
                    <a:pt x="60" y="48"/>
                    <a:pt x="53" y="46"/>
                  </a:cubicBezTo>
                  <a:cubicBezTo>
                    <a:pt x="48" y="45"/>
                    <a:pt x="43" y="43"/>
                    <a:pt x="38" y="42"/>
                  </a:cubicBezTo>
                  <a:cubicBezTo>
                    <a:pt x="38" y="42"/>
                    <a:pt x="39" y="42"/>
                    <a:pt x="39" y="42"/>
                  </a:cubicBezTo>
                  <a:cubicBezTo>
                    <a:pt x="40" y="42"/>
                    <a:pt x="42" y="42"/>
                    <a:pt x="43" y="41"/>
                  </a:cubicBezTo>
                  <a:cubicBezTo>
                    <a:pt x="44" y="41"/>
                    <a:pt x="46" y="40"/>
                    <a:pt x="48" y="39"/>
                  </a:cubicBezTo>
                  <a:cubicBezTo>
                    <a:pt x="51" y="39"/>
                    <a:pt x="53" y="38"/>
                    <a:pt x="54" y="38"/>
                  </a:cubicBezTo>
                  <a:cubicBezTo>
                    <a:pt x="60" y="37"/>
                    <a:pt x="60" y="29"/>
                    <a:pt x="55" y="27"/>
                  </a:cubicBezTo>
                  <a:cubicBezTo>
                    <a:pt x="51" y="25"/>
                    <a:pt x="49" y="26"/>
                    <a:pt x="46" y="27"/>
                  </a:cubicBezTo>
                  <a:cubicBezTo>
                    <a:pt x="45" y="27"/>
                    <a:pt x="44" y="28"/>
                    <a:pt x="43" y="28"/>
                  </a:cubicBezTo>
                  <a:cubicBezTo>
                    <a:pt x="42" y="28"/>
                    <a:pt x="41" y="29"/>
                    <a:pt x="40" y="29"/>
                  </a:cubicBezTo>
                  <a:cubicBezTo>
                    <a:pt x="44" y="27"/>
                    <a:pt x="47" y="25"/>
                    <a:pt x="49" y="23"/>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672"/>
            <p:cNvSpPr/>
            <p:nvPr/>
          </p:nvSpPr>
          <p:spPr bwMode="auto">
            <a:xfrm>
              <a:off x="3570881" y="3391384"/>
              <a:ext cx="135454" cy="151011"/>
            </a:xfrm>
            <a:custGeom>
              <a:avLst/>
              <a:gdLst/>
              <a:ahLst/>
              <a:cxnLst>
                <a:cxn ang="0">
                  <a:pos x="7" y="41"/>
                </a:cxn>
                <a:cxn ang="0">
                  <a:pos x="2" y="32"/>
                </a:cxn>
                <a:cxn ang="0">
                  <a:pos x="22" y="17"/>
                </a:cxn>
                <a:cxn ang="0">
                  <a:pos x="14" y="15"/>
                </a:cxn>
                <a:cxn ang="0">
                  <a:pos x="9" y="12"/>
                </a:cxn>
                <a:cxn ang="0">
                  <a:pos x="13" y="2"/>
                </a:cxn>
                <a:cxn ang="0">
                  <a:pos x="28" y="7"/>
                </a:cxn>
                <a:cxn ang="0">
                  <a:pos x="36" y="6"/>
                </a:cxn>
                <a:cxn ang="0">
                  <a:pos x="41" y="9"/>
                </a:cxn>
                <a:cxn ang="0">
                  <a:pos x="42" y="9"/>
                </a:cxn>
                <a:cxn ang="0">
                  <a:pos x="59" y="19"/>
                </a:cxn>
                <a:cxn ang="0">
                  <a:pos x="55" y="31"/>
                </a:cxn>
                <a:cxn ang="0">
                  <a:pos x="56" y="35"/>
                </a:cxn>
                <a:cxn ang="0">
                  <a:pos x="57" y="53"/>
                </a:cxn>
                <a:cxn ang="0">
                  <a:pos x="47" y="56"/>
                </a:cxn>
                <a:cxn ang="0">
                  <a:pos x="47" y="56"/>
                </a:cxn>
                <a:cxn ang="0">
                  <a:pos x="44" y="44"/>
                </a:cxn>
                <a:cxn ang="0">
                  <a:pos x="42" y="41"/>
                </a:cxn>
                <a:cxn ang="0">
                  <a:pos x="42" y="41"/>
                </a:cxn>
                <a:cxn ang="0">
                  <a:pos x="36" y="61"/>
                </a:cxn>
                <a:cxn ang="0">
                  <a:pos x="25" y="56"/>
                </a:cxn>
                <a:cxn ang="0">
                  <a:pos x="30" y="42"/>
                </a:cxn>
                <a:cxn ang="0">
                  <a:pos x="29" y="42"/>
                </a:cxn>
                <a:cxn ang="0">
                  <a:pos x="26" y="46"/>
                </a:cxn>
                <a:cxn ang="0">
                  <a:pos x="22" y="48"/>
                </a:cxn>
                <a:cxn ang="0">
                  <a:pos x="17" y="53"/>
                </a:cxn>
                <a:cxn ang="0">
                  <a:pos x="8" y="48"/>
                </a:cxn>
                <a:cxn ang="0">
                  <a:pos x="13" y="40"/>
                </a:cxn>
                <a:cxn ang="0">
                  <a:pos x="16" y="38"/>
                </a:cxn>
                <a:cxn ang="0">
                  <a:pos x="17" y="36"/>
                </a:cxn>
                <a:cxn ang="0">
                  <a:pos x="7" y="41"/>
                </a:cxn>
              </a:cxnLst>
              <a:rect l="0" t="0" r="r" b="b"/>
              <a:pathLst>
                <a:path w="61" h="68">
                  <a:moveTo>
                    <a:pt x="7" y="41"/>
                  </a:moveTo>
                  <a:cubicBezTo>
                    <a:pt x="2" y="42"/>
                    <a:pt x="0" y="36"/>
                    <a:pt x="2" y="32"/>
                  </a:cubicBezTo>
                  <a:cubicBezTo>
                    <a:pt x="7" y="25"/>
                    <a:pt x="14" y="22"/>
                    <a:pt x="22" y="17"/>
                  </a:cubicBezTo>
                  <a:cubicBezTo>
                    <a:pt x="19" y="17"/>
                    <a:pt x="17" y="16"/>
                    <a:pt x="14" y="15"/>
                  </a:cubicBezTo>
                  <a:cubicBezTo>
                    <a:pt x="12" y="14"/>
                    <a:pt x="11" y="13"/>
                    <a:pt x="9" y="12"/>
                  </a:cubicBezTo>
                  <a:cubicBezTo>
                    <a:pt x="3" y="9"/>
                    <a:pt x="7" y="0"/>
                    <a:pt x="13" y="2"/>
                  </a:cubicBezTo>
                  <a:cubicBezTo>
                    <a:pt x="18" y="5"/>
                    <a:pt x="23" y="6"/>
                    <a:pt x="28" y="7"/>
                  </a:cubicBezTo>
                  <a:cubicBezTo>
                    <a:pt x="31" y="7"/>
                    <a:pt x="34" y="7"/>
                    <a:pt x="36" y="6"/>
                  </a:cubicBezTo>
                  <a:cubicBezTo>
                    <a:pt x="39" y="6"/>
                    <a:pt x="40" y="7"/>
                    <a:pt x="41" y="9"/>
                  </a:cubicBezTo>
                  <a:cubicBezTo>
                    <a:pt x="41" y="9"/>
                    <a:pt x="42" y="9"/>
                    <a:pt x="42" y="9"/>
                  </a:cubicBezTo>
                  <a:cubicBezTo>
                    <a:pt x="46" y="11"/>
                    <a:pt x="57" y="15"/>
                    <a:pt x="59" y="19"/>
                  </a:cubicBezTo>
                  <a:cubicBezTo>
                    <a:pt x="61" y="23"/>
                    <a:pt x="58" y="28"/>
                    <a:pt x="55" y="31"/>
                  </a:cubicBezTo>
                  <a:cubicBezTo>
                    <a:pt x="56" y="32"/>
                    <a:pt x="56" y="34"/>
                    <a:pt x="56" y="35"/>
                  </a:cubicBezTo>
                  <a:cubicBezTo>
                    <a:pt x="54" y="41"/>
                    <a:pt x="56" y="46"/>
                    <a:pt x="57" y="53"/>
                  </a:cubicBezTo>
                  <a:cubicBezTo>
                    <a:pt x="58" y="59"/>
                    <a:pt x="50" y="61"/>
                    <a:pt x="47" y="56"/>
                  </a:cubicBezTo>
                  <a:cubicBezTo>
                    <a:pt x="47" y="56"/>
                    <a:pt x="47" y="56"/>
                    <a:pt x="47" y="56"/>
                  </a:cubicBezTo>
                  <a:cubicBezTo>
                    <a:pt x="45" y="51"/>
                    <a:pt x="44" y="48"/>
                    <a:pt x="44" y="44"/>
                  </a:cubicBezTo>
                  <a:cubicBezTo>
                    <a:pt x="43" y="43"/>
                    <a:pt x="43" y="42"/>
                    <a:pt x="42" y="41"/>
                  </a:cubicBezTo>
                  <a:cubicBezTo>
                    <a:pt x="42" y="41"/>
                    <a:pt x="42" y="41"/>
                    <a:pt x="42" y="41"/>
                  </a:cubicBezTo>
                  <a:cubicBezTo>
                    <a:pt x="39" y="47"/>
                    <a:pt x="38" y="55"/>
                    <a:pt x="36" y="61"/>
                  </a:cubicBezTo>
                  <a:cubicBezTo>
                    <a:pt x="34" y="68"/>
                    <a:pt x="22" y="64"/>
                    <a:pt x="25" y="56"/>
                  </a:cubicBezTo>
                  <a:cubicBezTo>
                    <a:pt x="27" y="52"/>
                    <a:pt x="28" y="47"/>
                    <a:pt x="30" y="42"/>
                  </a:cubicBezTo>
                  <a:cubicBezTo>
                    <a:pt x="29" y="42"/>
                    <a:pt x="29" y="42"/>
                    <a:pt x="29" y="42"/>
                  </a:cubicBezTo>
                  <a:cubicBezTo>
                    <a:pt x="28" y="44"/>
                    <a:pt x="27" y="45"/>
                    <a:pt x="26" y="46"/>
                  </a:cubicBezTo>
                  <a:cubicBezTo>
                    <a:pt x="26" y="46"/>
                    <a:pt x="23" y="48"/>
                    <a:pt x="22" y="48"/>
                  </a:cubicBezTo>
                  <a:cubicBezTo>
                    <a:pt x="20" y="51"/>
                    <a:pt x="18" y="52"/>
                    <a:pt x="17" y="53"/>
                  </a:cubicBezTo>
                  <a:cubicBezTo>
                    <a:pt x="14" y="57"/>
                    <a:pt x="7" y="53"/>
                    <a:pt x="8" y="48"/>
                  </a:cubicBezTo>
                  <a:cubicBezTo>
                    <a:pt x="9" y="43"/>
                    <a:pt x="11" y="42"/>
                    <a:pt x="13" y="40"/>
                  </a:cubicBezTo>
                  <a:cubicBezTo>
                    <a:pt x="14" y="39"/>
                    <a:pt x="15" y="39"/>
                    <a:pt x="16" y="38"/>
                  </a:cubicBezTo>
                  <a:cubicBezTo>
                    <a:pt x="16" y="37"/>
                    <a:pt x="17" y="37"/>
                    <a:pt x="17" y="36"/>
                  </a:cubicBezTo>
                  <a:cubicBezTo>
                    <a:pt x="14" y="38"/>
                    <a:pt x="11" y="40"/>
                    <a:pt x="7" y="41"/>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Freeform 673"/>
            <p:cNvSpPr/>
            <p:nvPr/>
          </p:nvSpPr>
          <p:spPr bwMode="auto">
            <a:xfrm>
              <a:off x="4163769" y="3542394"/>
              <a:ext cx="213173" cy="275372"/>
            </a:xfrm>
            <a:custGeom>
              <a:avLst/>
              <a:gdLst/>
              <a:ahLst/>
              <a:cxnLst>
                <a:cxn ang="0">
                  <a:pos x="73" y="93"/>
                </a:cxn>
                <a:cxn ang="0">
                  <a:pos x="72" y="91"/>
                </a:cxn>
                <a:cxn ang="0">
                  <a:pos x="28" y="10"/>
                </a:cxn>
                <a:cxn ang="0">
                  <a:pos x="22" y="9"/>
                </a:cxn>
                <a:cxn ang="0">
                  <a:pos x="18" y="6"/>
                </a:cxn>
                <a:cxn ang="0">
                  <a:pos x="11" y="5"/>
                </a:cxn>
                <a:cxn ang="0">
                  <a:pos x="11" y="5"/>
                </a:cxn>
                <a:cxn ang="0">
                  <a:pos x="2" y="10"/>
                </a:cxn>
                <a:cxn ang="0">
                  <a:pos x="29" y="60"/>
                </a:cxn>
                <a:cxn ang="0">
                  <a:pos x="46" y="97"/>
                </a:cxn>
                <a:cxn ang="0">
                  <a:pos x="46" y="97"/>
                </a:cxn>
                <a:cxn ang="0">
                  <a:pos x="48" y="103"/>
                </a:cxn>
                <a:cxn ang="0">
                  <a:pos x="50" y="106"/>
                </a:cxn>
                <a:cxn ang="0">
                  <a:pos x="52" y="110"/>
                </a:cxn>
                <a:cxn ang="0">
                  <a:pos x="59" y="120"/>
                </a:cxn>
                <a:cxn ang="0">
                  <a:pos x="82" y="112"/>
                </a:cxn>
                <a:cxn ang="0">
                  <a:pos x="83" y="112"/>
                </a:cxn>
                <a:cxn ang="0">
                  <a:pos x="84" y="112"/>
                </a:cxn>
                <a:cxn ang="0">
                  <a:pos x="93" y="104"/>
                </a:cxn>
                <a:cxn ang="0">
                  <a:pos x="73" y="93"/>
                </a:cxn>
              </a:cxnLst>
              <a:rect l="0" t="0" r="r" b="b"/>
              <a:pathLst>
                <a:path w="96" h="124">
                  <a:moveTo>
                    <a:pt x="73" y="93"/>
                  </a:moveTo>
                  <a:cubicBezTo>
                    <a:pt x="73" y="92"/>
                    <a:pt x="73" y="91"/>
                    <a:pt x="72" y="91"/>
                  </a:cubicBezTo>
                  <a:cubicBezTo>
                    <a:pt x="61" y="62"/>
                    <a:pt x="50" y="32"/>
                    <a:pt x="28" y="10"/>
                  </a:cubicBezTo>
                  <a:cubicBezTo>
                    <a:pt x="26" y="9"/>
                    <a:pt x="24" y="8"/>
                    <a:pt x="22" y="9"/>
                  </a:cubicBezTo>
                  <a:cubicBezTo>
                    <a:pt x="20" y="8"/>
                    <a:pt x="19" y="7"/>
                    <a:pt x="18" y="6"/>
                  </a:cubicBezTo>
                  <a:cubicBezTo>
                    <a:pt x="16" y="4"/>
                    <a:pt x="13" y="4"/>
                    <a:pt x="11" y="5"/>
                  </a:cubicBezTo>
                  <a:cubicBezTo>
                    <a:pt x="11" y="5"/>
                    <a:pt x="11" y="5"/>
                    <a:pt x="11" y="5"/>
                  </a:cubicBezTo>
                  <a:cubicBezTo>
                    <a:pt x="7" y="0"/>
                    <a:pt x="0" y="5"/>
                    <a:pt x="2" y="10"/>
                  </a:cubicBezTo>
                  <a:cubicBezTo>
                    <a:pt x="11" y="27"/>
                    <a:pt x="21" y="43"/>
                    <a:pt x="29" y="60"/>
                  </a:cubicBezTo>
                  <a:cubicBezTo>
                    <a:pt x="34" y="72"/>
                    <a:pt x="39" y="85"/>
                    <a:pt x="46" y="97"/>
                  </a:cubicBezTo>
                  <a:cubicBezTo>
                    <a:pt x="46" y="97"/>
                    <a:pt x="46" y="97"/>
                    <a:pt x="46" y="97"/>
                  </a:cubicBezTo>
                  <a:cubicBezTo>
                    <a:pt x="47" y="99"/>
                    <a:pt x="48" y="101"/>
                    <a:pt x="48" y="103"/>
                  </a:cubicBezTo>
                  <a:cubicBezTo>
                    <a:pt x="49" y="105"/>
                    <a:pt x="50" y="105"/>
                    <a:pt x="50" y="106"/>
                  </a:cubicBezTo>
                  <a:cubicBezTo>
                    <a:pt x="51" y="107"/>
                    <a:pt x="51" y="109"/>
                    <a:pt x="52" y="110"/>
                  </a:cubicBezTo>
                  <a:cubicBezTo>
                    <a:pt x="53" y="115"/>
                    <a:pt x="56" y="118"/>
                    <a:pt x="59" y="120"/>
                  </a:cubicBezTo>
                  <a:cubicBezTo>
                    <a:pt x="68" y="124"/>
                    <a:pt x="75" y="113"/>
                    <a:pt x="82" y="112"/>
                  </a:cubicBezTo>
                  <a:cubicBezTo>
                    <a:pt x="83" y="112"/>
                    <a:pt x="83" y="112"/>
                    <a:pt x="83" y="112"/>
                  </a:cubicBezTo>
                  <a:cubicBezTo>
                    <a:pt x="83" y="112"/>
                    <a:pt x="84" y="112"/>
                    <a:pt x="84" y="112"/>
                  </a:cubicBezTo>
                  <a:cubicBezTo>
                    <a:pt x="88" y="111"/>
                    <a:pt x="92" y="108"/>
                    <a:pt x="93" y="104"/>
                  </a:cubicBezTo>
                  <a:cubicBezTo>
                    <a:pt x="96" y="91"/>
                    <a:pt x="80" y="94"/>
                    <a:pt x="73" y="93"/>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Freeform 674"/>
            <p:cNvSpPr/>
            <p:nvPr/>
          </p:nvSpPr>
          <p:spPr bwMode="auto">
            <a:xfrm>
              <a:off x="4265915" y="3728937"/>
              <a:ext cx="124351" cy="119920"/>
            </a:xfrm>
            <a:custGeom>
              <a:avLst/>
              <a:gdLst/>
              <a:ahLst/>
              <a:cxnLst>
                <a:cxn ang="0">
                  <a:pos x="50" y="3"/>
                </a:cxn>
                <a:cxn ang="0">
                  <a:pos x="39" y="4"/>
                </a:cxn>
                <a:cxn ang="0">
                  <a:pos x="25" y="12"/>
                </a:cxn>
                <a:cxn ang="0">
                  <a:pos x="24" y="15"/>
                </a:cxn>
                <a:cxn ang="0">
                  <a:pos x="17" y="20"/>
                </a:cxn>
                <a:cxn ang="0">
                  <a:pos x="7" y="23"/>
                </a:cxn>
                <a:cxn ang="0">
                  <a:pos x="6" y="23"/>
                </a:cxn>
                <a:cxn ang="0">
                  <a:pos x="5" y="24"/>
                </a:cxn>
                <a:cxn ang="0">
                  <a:pos x="3" y="27"/>
                </a:cxn>
                <a:cxn ang="0">
                  <a:pos x="3" y="28"/>
                </a:cxn>
                <a:cxn ang="0">
                  <a:pos x="53" y="22"/>
                </a:cxn>
                <a:cxn ang="0">
                  <a:pos x="55" y="15"/>
                </a:cxn>
                <a:cxn ang="0">
                  <a:pos x="56" y="12"/>
                </a:cxn>
                <a:cxn ang="0">
                  <a:pos x="50" y="3"/>
                </a:cxn>
              </a:cxnLst>
              <a:rect l="0" t="0" r="r" b="b"/>
              <a:pathLst>
                <a:path w="56" h="54">
                  <a:moveTo>
                    <a:pt x="50" y="3"/>
                  </a:moveTo>
                  <a:cubicBezTo>
                    <a:pt x="46" y="0"/>
                    <a:pt x="42" y="2"/>
                    <a:pt x="39" y="4"/>
                  </a:cubicBezTo>
                  <a:cubicBezTo>
                    <a:pt x="34" y="6"/>
                    <a:pt x="29" y="8"/>
                    <a:pt x="25" y="12"/>
                  </a:cubicBezTo>
                  <a:cubicBezTo>
                    <a:pt x="25" y="13"/>
                    <a:pt x="24" y="14"/>
                    <a:pt x="24" y="15"/>
                  </a:cubicBezTo>
                  <a:cubicBezTo>
                    <a:pt x="22" y="17"/>
                    <a:pt x="19" y="18"/>
                    <a:pt x="17" y="20"/>
                  </a:cubicBezTo>
                  <a:cubicBezTo>
                    <a:pt x="13" y="20"/>
                    <a:pt x="10" y="21"/>
                    <a:pt x="7" y="23"/>
                  </a:cubicBezTo>
                  <a:cubicBezTo>
                    <a:pt x="6" y="23"/>
                    <a:pt x="6" y="23"/>
                    <a:pt x="6" y="23"/>
                  </a:cubicBezTo>
                  <a:cubicBezTo>
                    <a:pt x="6" y="23"/>
                    <a:pt x="6" y="24"/>
                    <a:pt x="5" y="24"/>
                  </a:cubicBezTo>
                  <a:cubicBezTo>
                    <a:pt x="4" y="25"/>
                    <a:pt x="3" y="26"/>
                    <a:pt x="3" y="27"/>
                  </a:cubicBezTo>
                  <a:cubicBezTo>
                    <a:pt x="3" y="27"/>
                    <a:pt x="3" y="28"/>
                    <a:pt x="3" y="28"/>
                  </a:cubicBezTo>
                  <a:cubicBezTo>
                    <a:pt x="0" y="54"/>
                    <a:pt x="45" y="31"/>
                    <a:pt x="53" y="22"/>
                  </a:cubicBezTo>
                  <a:cubicBezTo>
                    <a:pt x="55" y="20"/>
                    <a:pt x="55" y="17"/>
                    <a:pt x="55" y="15"/>
                  </a:cubicBezTo>
                  <a:cubicBezTo>
                    <a:pt x="56" y="14"/>
                    <a:pt x="56" y="13"/>
                    <a:pt x="56" y="12"/>
                  </a:cubicBezTo>
                  <a:cubicBezTo>
                    <a:pt x="55" y="8"/>
                    <a:pt x="53" y="5"/>
                    <a:pt x="50" y="3"/>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Freeform 675"/>
            <p:cNvSpPr/>
            <p:nvPr/>
          </p:nvSpPr>
          <p:spPr bwMode="auto">
            <a:xfrm>
              <a:off x="3926170" y="3597913"/>
              <a:ext cx="88822" cy="322008"/>
            </a:xfrm>
            <a:custGeom>
              <a:avLst/>
              <a:gdLst/>
              <a:ahLst/>
              <a:cxnLst>
                <a:cxn ang="0">
                  <a:pos x="39" y="112"/>
                </a:cxn>
                <a:cxn ang="0">
                  <a:pos x="38" y="108"/>
                </a:cxn>
                <a:cxn ang="0">
                  <a:pos x="37" y="98"/>
                </a:cxn>
                <a:cxn ang="0">
                  <a:pos x="34" y="45"/>
                </a:cxn>
                <a:cxn ang="0">
                  <a:pos x="34" y="6"/>
                </a:cxn>
                <a:cxn ang="0">
                  <a:pos x="26" y="2"/>
                </a:cxn>
                <a:cxn ang="0">
                  <a:pos x="17" y="1"/>
                </a:cxn>
                <a:cxn ang="0">
                  <a:pos x="11" y="2"/>
                </a:cxn>
                <a:cxn ang="0">
                  <a:pos x="4" y="38"/>
                </a:cxn>
                <a:cxn ang="0">
                  <a:pos x="5" y="73"/>
                </a:cxn>
                <a:cxn ang="0">
                  <a:pos x="5" y="82"/>
                </a:cxn>
                <a:cxn ang="0">
                  <a:pos x="14" y="119"/>
                </a:cxn>
                <a:cxn ang="0">
                  <a:pos x="8" y="123"/>
                </a:cxn>
                <a:cxn ang="0">
                  <a:pos x="8" y="123"/>
                </a:cxn>
                <a:cxn ang="0">
                  <a:pos x="6" y="124"/>
                </a:cxn>
                <a:cxn ang="0">
                  <a:pos x="0" y="135"/>
                </a:cxn>
                <a:cxn ang="0">
                  <a:pos x="10" y="144"/>
                </a:cxn>
                <a:cxn ang="0">
                  <a:pos x="24" y="141"/>
                </a:cxn>
                <a:cxn ang="0">
                  <a:pos x="32" y="134"/>
                </a:cxn>
                <a:cxn ang="0">
                  <a:pos x="40" y="124"/>
                </a:cxn>
                <a:cxn ang="0">
                  <a:pos x="39" y="112"/>
                </a:cxn>
              </a:cxnLst>
              <a:rect l="0" t="0" r="r" b="b"/>
              <a:pathLst>
                <a:path w="40" h="145">
                  <a:moveTo>
                    <a:pt x="39" y="112"/>
                  </a:moveTo>
                  <a:cubicBezTo>
                    <a:pt x="38" y="110"/>
                    <a:pt x="38" y="109"/>
                    <a:pt x="38" y="108"/>
                  </a:cubicBezTo>
                  <a:cubicBezTo>
                    <a:pt x="38" y="104"/>
                    <a:pt x="37" y="101"/>
                    <a:pt x="37" y="98"/>
                  </a:cubicBezTo>
                  <a:cubicBezTo>
                    <a:pt x="37" y="97"/>
                    <a:pt x="34" y="62"/>
                    <a:pt x="34" y="45"/>
                  </a:cubicBezTo>
                  <a:cubicBezTo>
                    <a:pt x="35" y="32"/>
                    <a:pt x="38" y="19"/>
                    <a:pt x="34" y="6"/>
                  </a:cubicBezTo>
                  <a:cubicBezTo>
                    <a:pt x="33" y="2"/>
                    <a:pt x="29" y="1"/>
                    <a:pt x="26" y="2"/>
                  </a:cubicBezTo>
                  <a:cubicBezTo>
                    <a:pt x="24" y="0"/>
                    <a:pt x="20" y="0"/>
                    <a:pt x="17" y="1"/>
                  </a:cubicBezTo>
                  <a:cubicBezTo>
                    <a:pt x="15" y="0"/>
                    <a:pt x="13" y="1"/>
                    <a:pt x="11" y="2"/>
                  </a:cubicBezTo>
                  <a:cubicBezTo>
                    <a:pt x="1" y="9"/>
                    <a:pt x="4" y="28"/>
                    <a:pt x="4" y="38"/>
                  </a:cubicBezTo>
                  <a:cubicBezTo>
                    <a:pt x="5" y="50"/>
                    <a:pt x="4" y="61"/>
                    <a:pt x="5" y="73"/>
                  </a:cubicBezTo>
                  <a:cubicBezTo>
                    <a:pt x="5" y="76"/>
                    <a:pt x="5" y="80"/>
                    <a:pt x="5" y="82"/>
                  </a:cubicBezTo>
                  <a:cubicBezTo>
                    <a:pt x="4" y="91"/>
                    <a:pt x="14" y="119"/>
                    <a:pt x="14" y="119"/>
                  </a:cubicBezTo>
                  <a:cubicBezTo>
                    <a:pt x="14" y="119"/>
                    <a:pt x="10" y="122"/>
                    <a:pt x="8" y="123"/>
                  </a:cubicBezTo>
                  <a:cubicBezTo>
                    <a:pt x="8" y="123"/>
                    <a:pt x="8" y="123"/>
                    <a:pt x="8" y="123"/>
                  </a:cubicBezTo>
                  <a:cubicBezTo>
                    <a:pt x="7" y="123"/>
                    <a:pt x="7" y="123"/>
                    <a:pt x="6" y="124"/>
                  </a:cubicBezTo>
                  <a:cubicBezTo>
                    <a:pt x="2" y="126"/>
                    <a:pt x="0" y="130"/>
                    <a:pt x="0" y="135"/>
                  </a:cubicBezTo>
                  <a:cubicBezTo>
                    <a:pt x="1" y="141"/>
                    <a:pt x="6" y="143"/>
                    <a:pt x="10" y="144"/>
                  </a:cubicBezTo>
                  <a:cubicBezTo>
                    <a:pt x="15" y="145"/>
                    <a:pt x="20" y="144"/>
                    <a:pt x="24" y="141"/>
                  </a:cubicBezTo>
                  <a:cubicBezTo>
                    <a:pt x="26" y="140"/>
                    <a:pt x="32" y="134"/>
                    <a:pt x="32" y="134"/>
                  </a:cubicBezTo>
                  <a:cubicBezTo>
                    <a:pt x="35" y="133"/>
                    <a:pt x="39" y="125"/>
                    <a:pt x="40" y="124"/>
                  </a:cubicBezTo>
                  <a:cubicBezTo>
                    <a:pt x="40" y="121"/>
                    <a:pt x="39" y="113"/>
                    <a:pt x="39" y="112"/>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Freeform 676"/>
            <p:cNvSpPr/>
            <p:nvPr/>
          </p:nvSpPr>
          <p:spPr bwMode="auto">
            <a:xfrm>
              <a:off x="3906185" y="3848857"/>
              <a:ext cx="153218" cy="75505"/>
            </a:xfrm>
            <a:custGeom>
              <a:avLst/>
              <a:gdLst/>
              <a:ahLst/>
              <a:cxnLst>
                <a:cxn ang="0">
                  <a:pos x="3" y="28"/>
                </a:cxn>
                <a:cxn ang="0">
                  <a:pos x="5" y="31"/>
                </a:cxn>
                <a:cxn ang="0">
                  <a:pos x="12" y="33"/>
                </a:cxn>
                <a:cxn ang="0">
                  <a:pos x="50" y="4"/>
                </a:cxn>
                <a:cxn ang="0">
                  <a:pos x="49" y="0"/>
                </a:cxn>
                <a:cxn ang="0">
                  <a:pos x="42" y="6"/>
                </a:cxn>
                <a:cxn ang="0">
                  <a:pos x="25" y="9"/>
                </a:cxn>
                <a:cxn ang="0">
                  <a:pos x="22" y="7"/>
                </a:cxn>
                <a:cxn ang="0">
                  <a:pos x="10" y="9"/>
                </a:cxn>
                <a:cxn ang="0">
                  <a:pos x="1" y="17"/>
                </a:cxn>
                <a:cxn ang="0">
                  <a:pos x="3" y="28"/>
                </a:cxn>
              </a:cxnLst>
              <a:rect l="0" t="0" r="r" b="b"/>
              <a:pathLst>
                <a:path w="69" h="34">
                  <a:moveTo>
                    <a:pt x="3" y="28"/>
                  </a:moveTo>
                  <a:cubicBezTo>
                    <a:pt x="3" y="29"/>
                    <a:pt x="4" y="30"/>
                    <a:pt x="5" y="31"/>
                  </a:cubicBezTo>
                  <a:cubicBezTo>
                    <a:pt x="7" y="32"/>
                    <a:pt x="9" y="33"/>
                    <a:pt x="12" y="33"/>
                  </a:cubicBezTo>
                  <a:cubicBezTo>
                    <a:pt x="22" y="34"/>
                    <a:pt x="69" y="21"/>
                    <a:pt x="50" y="4"/>
                  </a:cubicBezTo>
                  <a:cubicBezTo>
                    <a:pt x="49" y="4"/>
                    <a:pt x="50" y="2"/>
                    <a:pt x="49" y="0"/>
                  </a:cubicBezTo>
                  <a:cubicBezTo>
                    <a:pt x="48" y="0"/>
                    <a:pt x="43" y="6"/>
                    <a:pt x="42" y="6"/>
                  </a:cubicBezTo>
                  <a:cubicBezTo>
                    <a:pt x="42" y="6"/>
                    <a:pt x="29" y="11"/>
                    <a:pt x="25" y="9"/>
                  </a:cubicBezTo>
                  <a:cubicBezTo>
                    <a:pt x="25" y="8"/>
                    <a:pt x="23" y="7"/>
                    <a:pt x="22" y="7"/>
                  </a:cubicBezTo>
                  <a:cubicBezTo>
                    <a:pt x="17" y="7"/>
                    <a:pt x="14" y="8"/>
                    <a:pt x="10" y="9"/>
                  </a:cubicBezTo>
                  <a:cubicBezTo>
                    <a:pt x="6" y="10"/>
                    <a:pt x="1" y="12"/>
                    <a:pt x="1" y="17"/>
                  </a:cubicBezTo>
                  <a:cubicBezTo>
                    <a:pt x="0" y="20"/>
                    <a:pt x="1" y="25"/>
                    <a:pt x="3" y="28"/>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Freeform 677"/>
            <p:cNvSpPr/>
            <p:nvPr/>
          </p:nvSpPr>
          <p:spPr bwMode="auto">
            <a:xfrm>
              <a:off x="3673026" y="3027181"/>
              <a:ext cx="621756" cy="430825"/>
            </a:xfrm>
            <a:custGeom>
              <a:avLst/>
              <a:gdLst/>
              <a:ahLst/>
              <a:cxnLst>
                <a:cxn ang="0">
                  <a:pos x="246" y="4"/>
                </a:cxn>
                <a:cxn ang="0">
                  <a:pos x="264" y="43"/>
                </a:cxn>
                <a:cxn ang="0">
                  <a:pos x="166" y="88"/>
                </a:cxn>
                <a:cxn ang="0">
                  <a:pos x="210" y="144"/>
                </a:cxn>
                <a:cxn ang="0">
                  <a:pos x="110" y="182"/>
                </a:cxn>
                <a:cxn ang="0">
                  <a:pos x="96" y="130"/>
                </a:cxn>
                <a:cxn ang="0">
                  <a:pos x="26" y="194"/>
                </a:cxn>
                <a:cxn ang="0">
                  <a:pos x="0" y="166"/>
                </a:cxn>
                <a:cxn ang="0">
                  <a:pos x="113" y="66"/>
                </a:cxn>
                <a:cxn ang="0">
                  <a:pos x="246" y="4"/>
                </a:cxn>
              </a:cxnLst>
              <a:rect l="0" t="0" r="r" b="b"/>
              <a:pathLst>
                <a:path w="280" h="194">
                  <a:moveTo>
                    <a:pt x="246" y="4"/>
                  </a:moveTo>
                  <a:cubicBezTo>
                    <a:pt x="253" y="0"/>
                    <a:pt x="280" y="38"/>
                    <a:pt x="264" y="43"/>
                  </a:cubicBezTo>
                  <a:cubicBezTo>
                    <a:pt x="262" y="44"/>
                    <a:pt x="166" y="88"/>
                    <a:pt x="166" y="88"/>
                  </a:cubicBezTo>
                  <a:cubicBezTo>
                    <a:pt x="175" y="101"/>
                    <a:pt x="213" y="138"/>
                    <a:pt x="210" y="144"/>
                  </a:cubicBezTo>
                  <a:cubicBezTo>
                    <a:pt x="201" y="162"/>
                    <a:pt x="118" y="194"/>
                    <a:pt x="110" y="182"/>
                  </a:cubicBezTo>
                  <a:cubicBezTo>
                    <a:pt x="96" y="163"/>
                    <a:pt x="102" y="123"/>
                    <a:pt x="96" y="130"/>
                  </a:cubicBezTo>
                  <a:cubicBezTo>
                    <a:pt x="56" y="178"/>
                    <a:pt x="26" y="194"/>
                    <a:pt x="26" y="194"/>
                  </a:cubicBezTo>
                  <a:cubicBezTo>
                    <a:pt x="2" y="189"/>
                    <a:pt x="0" y="166"/>
                    <a:pt x="0" y="166"/>
                  </a:cubicBezTo>
                  <a:cubicBezTo>
                    <a:pt x="55" y="141"/>
                    <a:pt x="82" y="79"/>
                    <a:pt x="113" y="66"/>
                  </a:cubicBezTo>
                  <a:cubicBezTo>
                    <a:pt x="156" y="47"/>
                    <a:pt x="174" y="47"/>
                    <a:pt x="246" y="4"/>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Freeform 678"/>
            <p:cNvSpPr/>
            <p:nvPr/>
          </p:nvSpPr>
          <p:spPr bwMode="auto">
            <a:xfrm>
              <a:off x="3886200" y="3200400"/>
              <a:ext cx="417465" cy="466357"/>
            </a:xfrm>
            <a:custGeom>
              <a:avLst/>
              <a:gdLst/>
              <a:ahLst/>
              <a:cxnLst>
                <a:cxn ang="0">
                  <a:pos x="0" y="52"/>
                </a:cxn>
                <a:cxn ang="0">
                  <a:pos x="8" y="198"/>
                </a:cxn>
                <a:cxn ang="0">
                  <a:pos x="82" y="203"/>
                </a:cxn>
                <a:cxn ang="0">
                  <a:pos x="173" y="152"/>
                </a:cxn>
                <a:cxn ang="0">
                  <a:pos x="185" y="110"/>
                </a:cxn>
                <a:cxn ang="0">
                  <a:pos x="76" y="18"/>
                </a:cxn>
                <a:cxn ang="0">
                  <a:pos x="0" y="52"/>
                </a:cxn>
              </a:cxnLst>
              <a:rect l="0" t="0" r="r" b="b"/>
              <a:pathLst>
                <a:path w="188" h="210">
                  <a:moveTo>
                    <a:pt x="0" y="52"/>
                  </a:moveTo>
                  <a:cubicBezTo>
                    <a:pt x="0" y="52"/>
                    <a:pt x="18" y="163"/>
                    <a:pt x="8" y="198"/>
                  </a:cubicBezTo>
                  <a:cubicBezTo>
                    <a:pt x="5" y="209"/>
                    <a:pt x="63" y="210"/>
                    <a:pt x="82" y="203"/>
                  </a:cubicBezTo>
                  <a:cubicBezTo>
                    <a:pt x="101" y="196"/>
                    <a:pt x="155" y="179"/>
                    <a:pt x="173" y="152"/>
                  </a:cubicBezTo>
                  <a:cubicBezTo>
                    <a:pt x="188" y="129"/>
                    <a:pt x="185" y="110"/>
                    <a:pt x="185" y="110"/>
                  </a:cubicBezTo>
                  <a:cubicBezTo>
                    <a:pt x="161" y="115"/>
                    <a:pt x="76" y="18"/>
                    <a:pt x="76" y="18"/>
                  </a:cubicBezTo>
                  <a:cubicBezTo>
                    <a:pt x="76" y="18"/>
                    <a:pt x="26" y="0"/>
                    <a:pt x="0" y="52"/>
                  </a:cubicBezTo>
                  <a:close/>
                </a:path>
              </a:pathLst>
            </a:custGeom>
            <a:gradFill flip="none" rotWithShape="1">
              <a:gsLst>
                <a:gs pos="0">
                  <a:srgbClr val="00B0F0"/>
                </a:gs>
                <a:gs pos="100000">
                  <a:srgbClr val="00B0F0">
                    <a:lumMod val="60000"/>
                    <a:lumOff val="40000"/>
                  </a:srgbClr>
                </a:gs>
              </a:gsLst>
              <a:lin ang="2700000" scaled="1"/>
              <a:tileRect/>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Freeform 679"/>
            <p:cNvSpPr>
              <a:spLocks noEditPoints="1"/>
            </p:cNvSpPr>
            <p:nvPr/>
          </p:nvSpPr>
          <p:spPr bwMode="auto">
            <a:xfrm>
              <a:off x="3846230" y="3124894"/>
              <a:ext cx="475199" cy="550745"/>
            </a:xfrm>
            <a:custGeom>
              <a:avLst/>
              <a:gdLst/>
              <a:ahLst/>
              <a:cxnLst>
                <a:cxn ang="0">
                  <a:pos x="90" y="79"/>
                </a:cxn>
                <a:cxn ang="0">
                  <a:pos x="101" y="75"/>
                </a:cxn>
                <a:cxn ang="0">
                  <a:pos x="83" y="29"/>
                </a:cxn>
                <a:cxn ang="0">
                  <a:pos x="68" y="9"/>
                </a:cxn>
                <a:cxn ang="0">
                  <a:pos x="73" y="37"/>
                </a:cxn>
                <a:cxn ang="0">
                  <a:pos x="90" y="79"/>
                </a:cxn>
                <a:cxn ang="0">
                  <a:pos x="33" y="104"/>
                </a:cxn>
                <a:cxn ang="0">
                  <a:pos x="45" y="99"/>
                </a:cxn>
                <a:cxn ang="0">
                  <a:pos x="33" y="72"/>
                </a:cxn>
                <a:cxn ang="0">
                  <a:pos x="13" y="38"/>
                </a:cxn>
                <a:cxn ang="0">
                  <a:pos x="3" y="46"/>
                </a:cxn>
                <a:cxn ang="0">
                  <a:pos x="20" y="76"/>
                </a:cxn>
                <a:cxn ang="0">
                  <a:pos x="33" y="104"/>
                </a:cxn>
                <a:cxn ang="0">
                  <a:pos x="200" y="148"/>
                </a:cxn>
                <a:cxn ang="0">
                  <a:pos x="120" y="223"/>
                </a:cxn>
                <a:cxn ang="0">
                  <a:pos x="61" y="237"/>
                </a:cxn>
                <a:cxn ang="0">
                  <a:pos x="28" y="229"/>
                </a:cxn>
                <a:cxn ang="0">
                  <a:pos x="23" y="230"/>
                </a:cxn>
                <a:cxn ang="0">
                  <a:pos x="27" y="238"/>
                </a:cxn>
                <a:cxn ang="0">
                  <a:pos x="37" y="244"/>
                </a:cxn>
                <a:cxn ang="0">
                  <a:pos x="72" y="247"/>
                </a:cxn>
                <a:cxn ang="0">
                  <a:pos x="138" y="227"/>
                </a:cxn>
                <a:cxn ang="0">
                  <a:pos x="211" y="147"/>
                </a:cxn>
                <a:cxn ang="0">
                  <a:pos x="200" y="148"/>
                </a:cxn>
              </a:cxnLst>
              <a:rect l="0" t="0" r="r" b="b"/>
              <a:pathLst>
                <a:path w="214" h="248">
                  <a:moveTo>
                    <a:pt x="90" y="79"/>
                  </a:moveTo>
                  <a:cubicBezTo>
                    <a:pt x="93" y="85"/>
                    <a:pt x="104" y="82"/>
                    <a:pt x="101" y="75"/>
                  </a:cubicBezTo>
                  <a:cubicBezTo>
                    <a:pt x="95" y="60"/>
                    <a:pt x="89" y="44"/>
                    <a:pt x="83" y="29"/>
                  </a:cubicBezTo>
                  <a:cubicBezTo>
                    <a:pt x="82" y="27"/>
                    <a:pt x="75" y="0"/>
                    <a:pt x="68" y="9"/>
                  </a:cubicBezTo>
                  <a:cubicBezTo>
                    <a:pt x="63" y="16"/>
                    <a:pt x="71" y="31"/>
                    <a:pt x="73" y="37"/>
                  </a:cubicBezTo>
                  <a:cubicBezTo>
                    <a:pt x="79" y="51"/>
                    <a:pt x="84" y="65"/>
                    <a:pt x="90" y="79"/>
                  </a:cubicBezTo>
                  <a:close/>
                  <a:moveTo>
                    <a:pt x="33" y="104"/>
                  </a:moveTo>
                  <a:cubicBezTo>
                    <a:pt x="36" y="113"/>
                    <a:pt x="50" y="107"/>
                    <a:pt x="45" y="99"/>
                  </a:cubicBezTo>
                  <a:cubicBezTo>
                    <a:pt x="40" y="91"/>
                    <a:pt x="38" y="80"/>
                    <a:pt x="33" y="72"/>
                  </a:cubicBezTo>
                  <a:cubicBezTo>
                    <a:pt x="28" y="61"/>
                    <a:pt x="22" y="46"/>
                    <a:pt x="13" y="38"/>
                  </a:cubicBezTo>
                  <a:cubicBezTo>
                    <a:pt x="7" y="33"/>
                    <a:pt x="0" y="40"/>
                    <a:pt x="3" y="46"/>
                  </a:cubicBezTo>
                  <a:cubicBezTo>
                    <a:pt x="9" y="56"/>
                    <a:pt x="14" y="66"/>
                    <a:pt x="20" y="76"/>
                  </a:cubicBezTo>
                  <a:cubicBezTo>
                    <a:pt x="24" y="84"/>
                    <a:pt x="31" y="95"/>
                    <a:pt x="33" y="104"/>
                  </a:cubicBezTo>
                  <a:close/>
                  <a:moveTo>
                    <a:pt x="200" y="148"/>
                  </a:moveTo>
                  <a:cubicBezTo>
                    <a:pt x="201" y="188"/>
                    <a:pt x="151" y="209"/>
                    <a:pt x="120" y="223"/>
                  </a:cubicBezTo>
                  <a:cubicBezTo>
                    <a:pt x="101" y="231"/>
                    <a:pt x="82" y="235"/>
                    <a:pt x="61" y="237"/>
                  </a:cubicBezTo>
                  <a:cubicBezTo>
                    <a:pt x="51" y="237"/>
                    <a:pt x="37" y="233"/>
                    <a:pt x="28" y="229"/>
                  </a:cubicBezTo>
                  <a:cubicBezTo>
                    <a:pt x="27" y="229"/>
                    <a:pt x="25" y="229"/>
                    <a:pt x="23" y="230"/>
                  </a:cubicBezTo>
                  <a:cubicBezTo>
                    <a:pt x="19" y="233"/>
                    <a:pt x="23" y="239"/>
                    <a:pt x="27" y="238"/>
                  </a:cubicBezTo>
                  <a:cubicBezTo>
                    <a:pt x="19" y="240"/>
                    <a:pt x="35" y="243"/>
                    <a:pt x="37" y="244"/>
                  </a:cubicBezTo>
                  <a:cubicBezTo>
                    <a:pt x="49" y="247"/>
                    <a:pt x="60" y="248"/>
                    <a:pt x="72" y="247"/>
                  </a:cubicBezTo>
                  <a:cubicBezTo>
                    <a:pt x="96" y="244"/>
                    <a:pt x="116" y="237"/>
                    <a:pt x="138" y="227"/>
                  </a:cubicBezTo>
                  <a:cubicBezTo>
                    <a:pt x="171" y="212"/>
                    <a:pt x="214" y="189"/>
                    <a:pt x="211" y="147"/>
                  </a:cubicBezTo>
                  <a:cubicBezTo>
                    <a:pt x="210" y="140"/>
                    <a:pt x="200" y="141"/>
                    <a:pt x="200" y="148"/>
                  </a:cubicBezTo>
                  <a:close/>
                </a:path>
              </a:pathLst>
            </a:custGeom>
            <a:solidFill>
              <a:srgbClr val="0070C0">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Freeform 680"/>
            <p:cNvSpPr/>
            <p:nvPr/>
          </p:nvSpPr>
          <p:spPr bwMode="auto">
            <a:xfrm>
              <a:off x="3573101" y="2700732"/>
              <a:ext cx="537375" cy="519655"/>
            </a:xfrm>
            <a:custGeom>
              <a:avLst/>
              <a:gdLst/>
              <a:ahLst/>
              <a:cxnLst>
                <a:cxn ang="0">
                  <a:pos x="23" y="151"/>
                </a:cxn>
                <a:cxn ang="0">
                  <a:pos x="152" y="213"/>
                </a:cxn>
                <a:cxn ang="0">
                  <a:pos x="174" y="229"/>
                </a:cxn>
                <a:cxn ang="0">
                  <a:pos x="178" y="202"/>
                </a:cxn>
                <a:cxn ang="0">
                  <a:pos x="240" y="132"/>
                </a:cxn>
                <a:cxn ang="0">
                  <a:pos x="210" y="72"/>
                </a:cxn>
                <a:cxn ang="0">
                  <a:pos x="170" y="19"/>
                </a:cxn>
                <a:cxn ang="0">
                  <a:pos x="73" y="13"/>
                </a:cxn>
                <a:cxn ang="0">
                  <a:pos x="23" y="151"/>
                </a:cxn>
              </a:cxnLst>
              <a:rect l="0" t="0" r="r" b="b"/>
              <a:pathLst>
                <a:path w="242" h="234">
                  <a:moveTo>
                    <a:pt x="23" y="151"/>
                  </a:moveTo>
                  <a:cubicBezTo>
                    <a:pt x="45" y="204"/>
                    <a:pt x="103" y="231"/>
                    <a:pt x="152" y="213"/>
                  </a:cubicBezTo>
                  <a:cubicBezTo>
                    <a:pt x="154" y="212"/>
                    <a:pt x="154" y="234"/>
                    <a:pt x="174" y="229"/>
                  </a:cubicBezTo>
                  <a:cubicBezTo>
                    <a:pt x="193" y="224"/>
                    <a:pt x="178" y="202"/>
                    <a:pt x="178" y="202"/>
                  </a:cubicBezTo>
                  <a:cubicBezTo>
                    <a:pt x="207" y="187"/>
                    <a:pt x="235" y="163"/>
                    <a:pt x="240" y="132"/>
                  </a:cubicBezTo>
                  <a:cubicBezTo>
                    <a:pt x="242" y="113"/>
                    <a:pt x="235" y="86"/>
                    <a:pt x="210" y="72"/>
                  </a:cubicBezTo>
                  <a:cubicBezTo>
                    <a:pt x="210" y="72"/>
                    <a:pt x="187" y="33"/>
                    <a:pt x="170" y="19"/>
                  </a:cubicBezTo>
                  <a:cubicBezTo>
                    <a:pt x="146" y="0"/>
                    <a:pt x="103" y="1"/>
                    <a:pt x="73" y="13"/>
                  </a:cubicBezTo>
                  <a:cubicBezTo>
                    <a:pt x="22" y="36"/>
                    <a:pt x="0" y="97"/>
                    <a:pt x="23" y="151"/>
                  </a:cubicBezTo>
                  <a:close/>
                </a:path>
              </a:pathLst>
            </a:custGeom>
            <a:solidFill>
              <a:srgbClr val="FED09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Freeform 681"/>
            <p:cNvSpPr/>
            <p:nvPr/>
          </p:nvSpPr>
          <p:spPr bwMode="auto">
            <a:xfrm>
              <a:off x="3710776" y="2902820"/>
              <a:ext cx="33308" cy="42194"/>
            </a:xfrm>
            <a:custGeom>
              <a:avLst/>
              <a:gdLst/>
              <a:ahLst/>
              <a:cxnLst>
                <a:cxn ang="0">
                  <a:pos x="15" y="3"/>
                </a:cxn>
                <a:cxn ang="0">
                  <a:pos x="2" y="19"/>
                </a:cxn>
                <a:cxn ang="0">
                  <a:pos x="15" y="3"/>
                </a:cxn>
              </a:cxnLst>
              <a:rect l="0" t="0" r="r" b="b"/>
              <a:pathLst>
                <a:path w="15" h="19">
                  <a:moveTo>
                    <a:pt x="15" y="3"/>
                  </a:moveTo>
                  <a:cubicBezTo>
                    <a:pt x="7" y="0"/>
                    <a:pt x="0" y="9"/>
                    <a:pt x="2" y="19"/>
                  </a:cubicBezTo>
                  <a:cubicBezTo>
                    <a:pt x="2" y="11"/>
                    <a:pt x="8" y="3"/>
                    <a:pt x="15" y="3"/>
                  </a:cubicBezTo>
                  <a:close/>
                </a:path>
              </a:pathLst>
            </a:custGeom>
            <a:solidFill>
              <a:srgbClr val="B3751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Freeform 682"/>
            <p:cNvSpPr/>
            <p:nvPr/>
          </p:nvSpPr>
          <p:spPr bwMode="auto">
            <a:xfrm>
              <a:off x="3948375" y="2794003"/>
              <a:ext cx="44411" cy="24428"/>
            </a:xfrm>
            <a:custGeom>
              <a:avLst/>
              <a:gdLst/>
              <a:ahLst/>
              <a:cxnLst>
                <a:cxn ang="0">
                  <a:pos x="20" y="11"/>
                </a:cxn>
                <a:cxn ang="0">
                  <a:pos x="0" y="10"/>
                </a:cxn>
                <a:cxn ang="0">
                  <a:pos x="20" y="11"/>
                </a:cxn>
              </a:cxnLst>
              <a:rect l="0" t="0" r="r" b="b"/>
              <a:pathLst>
                <a:path w="20" h="11">
                  <a:moveTo>
                    <a:pt x="20" y="11"/>
                  </a:moveTo>
                  <a:cubicBezTo>
                    <a:pt x="10" y="0"/>
                    <a:pt x="1" y="2"/>
                    <a:pt x="0" y="10"/>
                  </a:cubicBezTo>
                  <a:cubicBezTo>
                    <a:pt x="3" y="3"/>
                    <a:pt x="14" y="6"/>
                    <a:pt x="20" y="11"/>
                  </a:cubicBezTo>
                  <a:close/>
                </a:path>
              </a:pathLst>
            </a:custGeom>
            <a:solidFill>
              <a:srgbClr val="B3751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Freeform 683"/>
            <p:cNvSpPr/>
            <p:nvPr/>
          </p:nvSpPr>
          <p:spPr bwMode="auto">
            <a:xfrm>
              <a:off x="3890641" y="2942793"/>
              <a:ext cx="57734" cy="37753"/>
            </a:xfrm>
            <a:custGeom>
              <a:avLst/>
              <a:gdLst/>
              <a:ahLst/>
              <a:cxnLst>
                <a:cxn ang="0">
                  <a:pos x="3" y="17"/>
                </a:cxn>
                <a:cxn ang="0">
                  <a:pos x="21" y="13"/>
                </a:cxn>
                <a:cxn ang="0">
                  <a:pos x="3" y="17"/>
                </a:cxn>
              </a:cxnLst>
              <a:rect l="0" t="0" r="r" b="b"/>
              <a:pathLst>
                <a:path w="26" h="17">
                  <a:moveTo>
                    <a:pt x="3" y="17"/>
                  </a:moveTo>
                  <a:cubicBezTo>
                    <a:pt x="6" y="10"/>
                    <a:pt x="17" y="3"/>
                    <a:pt x="21" y="13"/>
                  </a:cubicBezTo>
                  <a:cubicBezTo>
                    <a:pt x="26" y="0"/>
                    <a:pt x="0" y="5"/>
                    <a:pt x="3" y="17"/>
                  </a:cubicBezTo>
                  <a:close/>
                </a:path>
              </a:pathLst>
            </a:custGeom>
            <a:solidFill>
              <a:srgbClr val="FDC58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Freeform 684"/>
            <p:cNvSpPr/>
            <p:nvPr/>
          </p:nvSpPr>
          <p:spPr bwMode="auto">
            <a:xfrm>
              <a:off x="3855112" y="3031623"/>
              <a:ext cx="117689" cy="84388"/>
            </a:xfrm>
            <a:custGeom>
              <a:avLst/>
              <a:gdLst/>
              <a:ahLst/>
              <a:cxnLst>
                <a:cxn ang="0">
                  <a:pos x="19" y="35"/>
                </a:cxn>
                <a:cxn ang="0">
                  <a:pos x="31" y="25"/>
                </a:cxn>
                <a:cxn ang="0">
                  <a:pos x="47" y="0"/>
                </a:cxn>
                <a:cxn ang="0">
                  <a:pos x="0" y="2"/>
                </a:cxn>
                <a:cxn ang="0">
                  <a:pos x="19" y="35"/>
                </a:cxn>
              </a:cxnLst>
              <a:rect l="0" t="0" r="r" b="b"/>
              <a:pathLst>
                <a:path w="53" h="38">
                  <a:moveTo>
                    <a:pt x="19" y="35"/>
                  </a:moveTo>
                  <a:cubicBezTo>
                    <a:pt x="29" y="38"/>
                    <a:pt x="27" y="26"/>
                    <a:pt x="31" y="25"/>
                  </a:cubicBezTo>
                  <a:cubicBezTo>
                    <a:pt x="42" y="22"/>
                    <a:pt x="51" y="13"/>
                    <a:pt x="47" y="0"/>
                  </a:cubicBezTo>
                  <a:cubicBezTo>
                    <a:pt x="53" y="21"/>
                    <a:pt x="10" y="29"/>
                    <a:pt x="0" y="2"/>
                  </a:cubicBezTo>
                  <a:cubicBezTo>
                    <a:pt x="1" y="11"/>
                    <a:pt x="13" y="33"/>
                    <a:pt x="19" y="35"/>
                  </a:cubicBezTo>
                  <a:close/>
                </a:path>
              </a:pathLst>
            </a:custGeom>
            <a:solidFill>
              <a:srgbClr val="FA882A"/>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Freeform 685"/>
            <p:cNvSpPr/>
            <p:nvPr/>
          </p:nvSpPr>
          <p:spPr bwMode="auto">
            <a:xfrm>
              <a:off x="3726320" y="3016078"/>
              <a:ext cx="64396" cy="64402"/>
            </a:xfrm>
            <a:custGeom>
              <a:avLst/>
              <a:gdLst/>
              <a:ahLst/>
              <a:cxnLst>
                <a:cxn ang="0">
                  <a:pos x="11" y="29"/>
                </a:cxn>
                <a:cxn ang="0">
                  <a:pos x="29" y="9"/>
                </a:cxn>
                <a:cxn ang="0">
                  <a:pos x="7" y="6"/>
                </a:cxn>
                <a:cxn ang="0">
                  <a:pos x="11" y="29"/>
                </a:cxn>
              </a:cxnLst>
              <a:rect l="0" t="0" r="r" b="b"/>
              <a:pathLst>
                <a:path w="29" h="29">
                  <a:moveTo>
                    <a:pt x="11" y="29"/>
                  </a:moveTo>
                  <a:cubicBezTo>
                    <a:pt x="21" y="24"/>
                    <a:pt x="29" y="18"/>
                    <a:pt x="29" y="9"/>
                  </a:cubicBezTo>
                  <a:cubicBezTo>
                    <a:pt x="24" y="1"/>
                    <a:pt x="17" y="0"/>
                    <a:pt x="7" y="6"/>
                  </a:cubicBezTo>
                  <a:cubicBezTo>
                    <a:pt x="0" y="13"/>
                    <a:pt x="2" y="23"/>
                    <a:pt x="11" y="29"/>
                  </a:cubicBezTo>
                  <a:close/>
                </a:path>
              </a:pathLst>
            </a:custGeom>
            <a:solidFill>
              <a:srgbClr val="FCA03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686"/>
            <p:cNvSpPr/>
            <p:nvPr/>
          </p:nvSpPr>
          <p:spPr bwMode="auto">
            <a:xfrm>
              <a:off x="4023874" y="2913923"/>
              <a:ext cx="68837" cy="62181"/>
            </a:xfrm>
            <a:custGeom>
              <a:avLst/>
              <a:gdLst/>
              <a:ahLst/>
              <a:cxnLst>
                <a:cxn ang="0">
                  <a:pos x="1" y="7"/>
                </a:cxn>
                <a:cxn ang="0">
                  <a:pos x="15" y="2"/>
                </a:cxn>
                <a:cxn ang="0">
                  <a:pos x="1" y="7"/>
                </a:cxn>
              </a:cxnLst>
              <a:rect l="0" t="0" r="r" b="b"/>
              <a:pathLst>
                <a:path w="31" h="28">
                  <a:moveTo>
                    <a:pt x="1" y="7"/>
                  </a:moveTo>
                  <a:cubicBezTo>
                    <a:pt x="0" y="28"/>
                    <a:pt x="31" y="11"/>
                    <a:pt x="15" y="2"/>
                  </a:cubicBezTo>
                  <a:cubicBezTo>
                    <a:pt x="11" y="0"/>
                    <a:pt x="5" y="4"/>
                    <a:pt x="1" y="7"/>
                  </a:cubicBezTo>
                  <a:close/>
                </a:path>
              </a:pathLst>
            </a:custGeom>
            <a:solidFill>
              <a:srgbClr val="FC9E2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Freeform 687"/>
            <p:cNvSpPr/>
            <p:nvPr/>
          </p:nvSpPr>
          <p:spPr bwMode="auto">
            <a:xfrm>
              <a:off x="3970581" y="2860625"/>
              <a:ext cx="46632" cy="55519"/>
            </a:xfrm>
            <a:custGeom>
              <a:avLst/>
              <a:gdLst/>
              <a:ahLst/>
              <a:cxnLst>
                <a:cxn ang="0">
                  <a:pos x="3" y="20"/>
                </a:cxn>
                <a:cxn ang="0">
                  <a:pos x="20" y="11"/>
                </a:cxn>
                <a:cxn ang="0">
                  <a:pos x="7" y="2"/>
                </a:cxn>
                <a:cxn ang="0">
                  <a:pos x="3" y="20"/>
                </a:cxn>
              </a:cxnLst>
              <a:rect l="0" t="0" r="r" b="b"/>
              <a:pathLst>
                <a:path w="21" h="25">
                  <a:moveTo>
                    <a:pt x="3" y="20"/>
                  </a:moveTo>
                  <a:cubicBezTo>
                    <a:pt x="5" y="25"/>
                    <a:pt x="19" y="16"/>
                    <a:pt x="20" y="11"/>
                  </a:cubicBezTo>
                  <a:cubicBezTo>
                    <a:pt x="21" y="4"/>
                    <a:pt x="12" y="0"/>
                    <a:pt x="7" y="2"/>
                  </a:cubicBezTo>
                  <a:cubicBezTo>
                    <a:pt x="0" y="5"/>
                    <a:pt x="0" y="15"/>
                    <a:pt x="3" y="20"/>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Freeform 688"/>
            <p:cNvSpPr/>
            <p:nvPr/>
          </p:nvSpPr>
          <p:spPr bwMode="auto">
            <a:xfrm>
              <a:off x="3975022" y="2873950"/>
              <a:ext cx="33308" cy="42194"/>
            </a:xfrm>
            <a:custGeom>
              <a:avLst/>
              <a:gdLst/>
              <a:ahLst/>
              <a:cxnLst>
                <a:cxn ang="0">
                  <a:pos x="15" y="9"/>
                </a:cxn>
                <a:cxn ang="0">
                  <a:pos x="2" y="5"/>
                </a:cxn>
                <a:cxn ang="0">
                  <a:pos x="1" y="11"/>
                </a:cxn>
                <a:cxn ang="0">
                  <a:pos x="15" y="9"/>
                </a:cxn>
              </a:cxnLst>
              <a:rect l="0" t="0" r="r" b="b"/>
              <a:pathLst>
                <a:path w="15" h="19">
                  <a:moveTo>
                    <a:pt x="15" y="9"/>
                  </a:moveTo>
                  <a:cubicBezTo>
                    <a:pt x="13" y="2"/>
                    <a:pt x="6" y="0"/>
                    <a:pt x="2" y="5"/>
                  </a:cubicBezTo>
                  <a:cubicBezTo>
                    <a:pt x="0" y="7"/>
                    <a:pt x="1" y="11"/>
                    <a:pt x="1" y="11"/>
                  </a:cubicBezTo>
                  <a:cubicBezTo>
                    <a:pt x="1" y="19"/>
                    <a:pt x="12" y="14"/>
                    <a:pt x="15" y="9"/>
                  </a:cubicBezTo>
                  <a:close/>
                </a:path>
              </a:pathLst>
            </a:custGeom>
            <a:solidFill>
              <a:srgbClr val="94BEE5"/>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Freeform 689"/>
            <p:cNvSpPr/>
            <p:nvPr/>
          </p:nvSpPr>
          <p:spPr bwMode="auto">
            <a:xfrm>
              <a:off x="3977243" y="2882833"/>
              <a:ext cx="19985" cy="24428"/>
            </a:xfrm>
            <a:custGeom>
              <a:avLst/>
              <a:gdLst/>
              <a:ahLst/>
              <a:cxnLst>
                <a:cxn ang="0">
                  <a:pos x="9" y="6"/>
                </a:cxn>
                <a:cxn ang="0">
                  <a:pos x="1" y="3"/>
                </a:cxn>
                <a:cxn ang="0">
                  <a:pos x="0" y="7"/>
                </a:cxn>
                <a:cxn ang="0">
                  <a:pos x="9" y="6"/>
                </a:cxn>
              </a:cxnLst>
              <a:rect l="0" t="0" r="r" b="b"/>
              <a:pathLst>
                <a:path w="9" h="11">
                  <a:moveTo>
                    <a:pt x="9" y="6"/>
                  </a:moveTo>
                  <a:cubicBezTo>
                    <a:pt x="8" y="1"/>
                    <a:pt x="4" y="0"/>
                    <a:pt x="1" y="3"/>
                  </a:cubicBezTo>
                  <a:cubicBezTo>
                    <a:pt x="0" y="4"/>
                    <a:pt x="0" y="7"/>
                    <a:pt x="0" y="7"/>
                  </a:cubicBezTo>
                  <a:cubicBezTo>
                    <a:pt x="1" y="11"/>
                    <a:pt x="7" y="8"/>
                    <a:pt x="9" y="6"/>
                  </a:cubicBezTo>
                  <a:close/>
                </a:path>
              </a:pathLst>
            </a:custGeom>
            <a:solidFill>
              <a:srgbClr val="0000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Freeform 690"/>
            <p:cNvSpPr/>
            <p:nvPr/>
          </p:nvSpPr>
          <p:spPr bwMode="auto">
            <a:xfrm>
              <a:off x="3975022" y="2885054"/>
              <a:ext cx="13323" cy="13324"/>
            </a:xfrm>
            <a:custGeom>
              <a:avLst/>
              <a:gdLst/>
              <a:ahLst/>
              <a:cxnLst>
                <a:cxn ang="0">
                  <a:pos x="1" y="4"/>
                </a:cxn>
                <a:cxn ang="0">
                  <a:pos x="4" y="6"/>
                </a:cxn>
                <a:cxn ang="0">
                  <a:pos x="5" y="2"/>
                </a:cxn>
                <a:cxn ang="0">
                  <a:pos x="2" y="1"/>
                </a:cxn>
                <a:cxn ang="0">
                  <a:pos x="1" y="4"/>
                </a:cxn>
              </a:cxnLst>
              <a:rect l="0" t="0" r="r" b="b"/>
              <a:pathLst>
                <a:path w="6" h="6">
                  <a:moveTo>
                    <a:pt x="1" y="4"/>
                  </a:moveTo>
                  <a:cubicBezTo>
                    <a:pt x="1" y="5"/>
                    <a:pt x="3" y="6"/>
                    <a:pt x="4" y="6"/>
                  </a:cubicBezTo>
                  <a:cubicBezTo>
                    <a:pt x="5" y="5"/>
                    <a:pt x="6" y="4"/>
                    <a:pt x="5" y="2"/>
                  </a:cubicBezTo>
                  <a:cubicBezTo>
                    <a:pt x="5" y="1"/>
                    <a:pt x="3" y="0"/>
                    <a:pt x="2" y="1"/>
                  </a:cubicBezTo>
                  <a:cubicBezTo>
                    <a:pt x="1" y="1"/>
                    <a:pt x="0" y="3"/>
                    <a:pt x="1"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Freeform 691"/>
            <p:cNvSpPr/>
            <p:nvPr/>
          </p:nvSpPr>
          <p:spPr bwMode="auto">
            <a:xfrm>
              <a:off x="3737423" y="2958338"/>
              <a:ext cx="62176" cy="51077"/>
            </a:xfrm>
            <a:custGeom>
              <a:avLst/>
              <a:gdLst/>
              <a:ahLst/>
              <a:cxnLst>
                <a:cxn ang="0">
                  <a:pos x="10" y="19"/>
                </a:cxn>
                <a:cxn ang="0">
                  <a:pos x="27" y="10"/>
                </a:cxn>
                <a:cxn ang="0">
                  <a:pos x="14" y="2"/>
                </a:cxn>
                <a:cxn ang="0">
                  <a:pos x="10" y="19"/>
                </a:cxn>
              </a:cxnLst>
              <a:rect l="0" t="0" r="r" b="b"/>
              <a:pathLst>
                <a:path w="28" h="23">
                  <a:moveTo>
                    <a:pt x="10" y="19"/>
                  </a:moveTo>
                  <a:cubicBezTo>
                    <a:pt x="14" y="23"/>
                    <a:pt x="26" y="15"/>
                    <a:pt x="27" y="10"/>
                  </a:cubicBezTo>
                  <a:cubicBezTo>
                    <a:pt x="28" y="4"/>
                    <a:pt x="20" y="0"/>
                    <a:pt x="14" y="2"/>
                  </a:cubicBezTo>
                  <a:cubicBezTo>
                    <a:pt x="0" y="6"/>
                    <a:pt x="7" y="16"/>
                    <a:pt x="10" y="19"/>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Freeform 692"/>
            <p:cNvSpPr/>
            <p:nvPr/>
          </p:nvSpPr>
          <p:spPr bwMode="auto">
            <a:xfrm>
              <a:off x="3752966" y="2971663"/>
              <a:ext cx="44411" cy="39973"/>
            </a:xfrm>
            <a:custGeom>
              <a:avLst/>
              <a:gdLst/>
              <a:ahLst/>
              <a:cxnLst>
                <a:cxn ang="0">
                  <a:pos x="15" y="5"/>
                </a:cxn>
                <a:cxn ang="0">
                  <a:pos x="3" y="4"/>
                </a:cxn>
                <a:cxn ang="0">
                  <a:pos x="3" y="11"/>
                </a:cxn>
                <a:cxn ang="0">
                  <a:pos x="15" y="5"/>
                </a:cxn>
              </a:cxnLst>
              <a:rect l="0" t="0" r="r" b="b"/>
              <a:pathLst>
                <a:path w="20" h="18">
                  <a:moveTo>
                    <a:pt x="15" y="5"/>
                  </a:moveTo>
                  <a:cubicBezTo>
                    <a:pt x="13" y="1"/>
                    <a:pt x="7" y="0"/>
                    <a:pt x="3" y="4"/>
                  </a:cubicBezTo>
                  <a:cubicBezTo>
                    <a:pt x="3" y="5"/>
                    <a:pt x="0" y="7"/>
                    <a:pt x="3" y="11"/>
                  </a:cubicBezTo>
                  <a:cubicBezTo>
                    <a:pt x="4" y="18"/>
                    <a:pt x="20" y="12"/>
                    <a:pt x="15" y="5"/>
                  </a:cubicBezTo>
                  <a:close/>
                </a:path>
              </a:pathLst>
            </a:custGeom>
            <a:solidFill>
              <a:srgbClr val="94BEE5"/>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Freeform 693"/>
            <p:cNvSpPr/>
            <p:nvPr/>
          </p:nvSpPr>
          <p:spPr bwMode="auto">
            <a:xfrm>
              <a:off x="3757408" y="2982766"/>
              <a:ext cx="22206" cy="19987"/>
            </a:xfrm>
            <a:custGeom>
              <a:avLst/>
              <a:gdLst/>
              <a:ahLst/>
              <a:cxnLst>
                <a:cxn ang="0">
                  <a:pos x="7" y="3"/>
                </a:cxn>
                <a:cxn ang="0">
                  <a:pos x="1" y="2"/>
                </a:cxn>
                <a:cxn ang="0">
                  <a:pos x="1" y="6"/>
                </a:cxn>
                <a:cxn ang="0">
                  <a:pos x="7" y="3"/>
                </a:cxn>
              </a:cxnLst>
              <a:rect l="0" t="0" r="r" b="b"/>
              <a:pathLst>
                <a:path w="10" h="9">
                  <a:moveTo>
                    <a:pt x="7" y="3"/>
                  </a:moveTo>
                  <a:cubicBezTo>
                    <a:pt x="6" y="1"/>
                    <a:pt x="3" y="0"/>
                    <a:pt x="1" y="2"/>
                  </a:cubicBezTo>
                  <a:cubicBezTo>
                    <a:pt x="1" y="3"/>
                    <a:pt x="0" y="4"/>
                    <a:pt x="1" y="6"/>
                  </a:cubicBezTo>
                  <a:cubicBezTo>
                    <a:pt x="2" y="9"/>
                    <a:pt x="10" y="6"/>
                    <a:pt x="7" y="3"/>
                  </a:cubicBezTo>
                  <a:close/>
                </a:path>
              </a:pathLst>
            </a:custGeom>
            <a:solidFill>
              <a:srgbClr val="0000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694"/>
            <p:cNvSpPr/>
            <p:nvPr/>
          </p:nvSpPr>
          <p:spPr bwMode="auto">
            <a:xfrm>
              <a:off x="3755187" y="2984987"/>
              <a:ext cx="13323" cy="11104"/>
            </a:xfrm>
            <a:custGeom>
              <a:avLst/>
              <a:gdLst/>
              <a:ahLst/>
              <a:cxnLst>
                <a:cxn ang="0">
                  <a:pos x="1" y="3"/>
                </a:cxn>
                <a:cxn ang="0">
                  <a:pos x="4" y="4"/>
                </a:cxn>
                <a:cxn ang="0">
                  <a:pos x="6" y="1"/>
                </a:cxn>
                <a:cxn ang="0">
                  <a:pos x="2" y="1"/>
                </a:cxn>
                <a:cxn ang="0">
                  <a:pos x="1" y="3"/>
                </a:cxn>
              </a:cxnLst>
              <a:rect l="0" t="0" r="r" b="b"/>
              <a:pathLst>
                <a:path w="6" h="5">
                  <a:moveTo>
                    <a:pt x="1" y="3"/>
                  </a:moveTo>
                  <a:cubicBezTo>
                    <a:pt x="1" y="4"/>
                    <a:pt x="3" y="5"/>
                    <a:pt x="4" y="4"/>
                  </a:cubicBezTo>
                  <a:cubicBezTo>
                    <a:pt x="5" y="3"/>
                    <a:pt x="6" y="2"/>
                    <a:pt x="6" y="1"/>
                  </a:cubicBezTo>
                  <a:cubicBezTo>
                    <a:pt x="5" y="0"/>
                    <a:pt x="4" y="0"/>
                    <a:pt x="2" y="1"/>
                  </a:cubicBezTo>
                  <a:cubicBezTo>
                    <a:pt x="1" y="1"/>
                    <a:pt x="0" y="2"/>
                    <a:pt x="1"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Freeform 695"/>
            <p:cNvSpPr/>
            <p:nvPr/>
          </p:nvSpPr>
          <p:spPr bwMode="auto">
            <a:xfrm>
              <a:off x="3530911" y="2620785"/>
              <a:ext cx="632858" cy="572952"/>
            </a:xfrm>
            <a:custGeom>
              <a:avLst/>
              <a:gdLst/>
              <a:ahLst/>
              <a:cxnLst>
                <a:cxn ang="0">
                  <a:pos x="33" y="249"/>
                </a:cxn>
                <a:cxn ang="0">
                  <a:pos x="27" y="255"/>
                </a:cxn>
                <a:cxn ang="0">
                  <a:pos x="15" y="241"/>
                </a:cxn>
                <a:cxn ang="0">
                  <a:pos x="5" y="199"/>
                </a:cxn>
                <a:cxn ang="0">
                  <a:pos x="2" y="159"/>
                </a:cxn>
                <a:cxn ang="0">
                  <a:pos x="10" y="103"/>
                </a:cxn>
                <a:cxn ang="0">
                  <a:pos x="48" y="49"/>
                </a:cxn>
                <a:cxn ang="0">
                  <a:pos x="163" y="9"/>
                </a:cxn>
                <a:cxn ang="0">
                  <a:pos x="173" y="32"/>
                </a:cxn>
                <a:cxn ang="0">
                  <a:pos x="228" y="79"/>
                </a:cxn>
                <a:cxn ang="0">
                  <a:pos x="256" y="103"/>
                </a:cxn>
                <a:cxn ang="0">
                  <a:pos x="271" y="105"/>
                </a:cxn>
                <a:cxn ang="0">
                  <a:pos x="279" y="108"/>
                </a:cxn>
                <a:cxn ang="0">
                  <a:pos x="284" y="119"/>
                </a:cxn>
                <a:cxn ang="0">
                  <a:pos x="268" y="131"/>
                </a:cxn>
                <a:cxn ang="0">
                  <a:pos x="264" y="135"/>
                </a:cxn>
                <a:cxn ang="0">
                  <a:pos x="240" y="116"/>
                </a:cxn>
                <a:cxn ang="0">
                  <a:pos x="225" y="101"/>
                </a:cxn>
                <a:cxn ang="0">
                  <a:pos x="197" y="82"/>
                </a:cxn>
                <a:cxn ang="0">
                  <a:pos x="191" y="84"/>
                </a:cxn>
                <a:cxn ang="0">
                  <a:pos x="106" y="60"/>
                </a:cxn>
                <a:cxn ang="0">
                  <a:pos x="163" y="108"/>
                </a:cxn>
                <a:cxn ang="0">
                  <a:pos x="117" y="76"/>
                </a:cxn>
                <a:cxn ang="0">
                  <a:pos x="101" y="90"/>
                </a:cxn>
                <a:cxn ang="0">
                  <a:pos x="128" y="127"/>
                </a:cxn>
                <a:cxn ang="0">
                  <a:pos x="95" y="95"/>
                </a:cxn>
                <a:cxn ang="0">
                  <a:pos x="70" y="84"/>
                </a:cxn>
                <a:cxn ang="0">
                  <a:pos x="67" y="162"/>
                </a:cxn>
                <a:cxn ang="0">
                  <a:pos x="91" y="240"/>
                </a:cxn>
                <a:cxn ang="0">
                  <a:pos x="71" y="204"/>
                </a:cxn>
                <a:cxn ang="0">
                  <a:pos x="53" y="172"/>
                </a:cxn>
                <a:cxn ang="0">
                  <a:pos x="68" y="248"/>
                </a:cxn>
                <a:cxn ang="0">
                  <a:pos x="56" y="248"/>
                </a:cxn>
                <a:cxn ang="0">
                  <a:pos x="39" y="249"/>
                </a:cxn>
              </a:cxnLst>
              <a:rect l="0" t="0" r="r" b="b"/>
              <a:pathLst>
                <a:path w="285" h="258">
                  <a:moveTo>
                    <a:pt x="39" y="249"/>
                  </a:moveTo>
                  <a:cubicBezTo>
                    <a:pt x="37" y="250"/>
                    <a:pt x="35" y="249"/>
                    <a:pt x="33" y="249"/>
                  </a:cubicBezTo>
                  <a:cubicBezTo>
                    <a:pt x="32" y="250"/>
                    <a:pt x="32" y="251"/>
                    <a:pt x="31" y="252"/>
                  </a:cubicBezTo>
                  <a:cubicBezTo>
                    <a:pt x="30" y="253"/>
                    <a:pt x="29" y="255"/>
                    <a:pt x="27" y="255"/>
                  </a:cubicBezTo>
                  <a:cubicBezTo>
                    <a:pt x="13" y="258"/>
                    <a:pt x="2" y="240"/>
                    <a:pt x="3" y="226"/>
                  </a:cubicBezTo>
                  <a:cubicBezTo>
                    <a:pt x="5" y="232"/>
                    <a:pt x="12" y="239"/>
                    <a:pt x="15" y="241"/>
                  </a:cubicBezTo>
                  <a:cubicBezTo>
                    <a:pt x="19" y="242"/>
                    <a:pt x="22" y="239"/>
                    <a:pt x="22" y="236"/>
                  </a:cubicBezTo>
                  <a:cubicBezTo>
                    <a:pt x="20" y="222"/>
                    <a:pt x="12" y="211"/>
                    <a:pt x="5" y="199"/>
                  </a:cubicBezTo>
                  <a:cubicBezTo>
                    <a:pt x="5" y="197"/>
                    <a:pt x="5" y="196"/>
                    <a:pt x="4" y="194"/>
                  </a:cubicBezTo>
                  <a:cubicBezTo>
                    <a:pt x="2" y="182"/>
                    <a:pt x="1" y="170"/>
                    <a:pt x="2" y="159"/>
                  </a:cubicBezTo>
                  <a:cubicBezTo>
                    <a:pt x="3" y="146"/>
                    <a:pt x="0" y="130"/>
                    <a:pt x="4" y="119"/>
                  </a:cubicBezTo>
                  <a:cubicBezTo>
                    <a:pt x="5" y="113"/>
                    <a:pt x="9" y="108"/>
                    <a:pt x="10" y="103"/>
                  </a:cubicBezTo>
                  <a:cubicBezTo>
                    <a:pt x="12" y="98"/>
                    <a:pt x="13" y="91"/>
                    <a:pt x="15" y="87"/>
                  </a:cubicBezTo>
                  <a:cubicBezTo>
                    <a:pt x="22" y="72"/>
                    <a:pt x="35" y="59"/>
                    <a:pt x="48" y="49"/>
                  </a:cubicBezTo>
                  <a:cubicBezTo>
                    <a:pt x="56" y="44"/>
                    <a:pt x="63" y="39"/>
                    <a:pt x="70" y="38"/>
                  </a:cubicBezTo>
                  <a:cubicBezTo>
                    <a:pt x="90" y="14"/>
                    <a:pt x="138" y="0"/>
                    <a:pt x="163" y="9"/>
                  </a:cubicBezTo>
                  <a:cubicBezTo>
                    <a:pt x="144" y="12"/>
                    <a:pt x="114" y="10"/>
                    <a:pt x="95" y="27"/>
                  </a:cubicBezTo>
                  <a:cubicBezTo>
                    <a:pt x="125" y="18"/>
                    <a:pt x="152" y="22"/>
                    <a:pt x="173" y="32"/>
                  </a:cubicBezTo>
                  <a:cubicBezTo>
                    <a:pt x="185" y="38"/>
                    <a:pt x="210" y="52"/>
                    <a:pt x="217" y="66"/>
                  </a:cubicBezTo>
                  <a:cubicBezTo>
                    <a:pt x="220" y="72"/>
                    <a:pt x="223" y="74"/>
                    <a:pt x="228" y="79"/>
                  </a:cubicBezTo>
                  <a:cubicBezTo>
                    <a:pt x="233" y="84"/>
                    <a:pt x="238" y="92"/>
                    <a:pt x="245" y="96"/>
                  </a:cubicBezTo>
                  <a:cubicBezTo>
                    <a:pt x="249" y="99"/>
                    <a:pt x="252" y="101"/>
                    <a:pt x="256" y="103"/>
                  </a:cubicBezTo>
                  <a:cubicBezTo>
                    <a:pt x="256" y="103"/>
                    <a:pt x="259" y="104"/>
                    <a:pt x="261" y="106"/>
                  </a:cubicBezTo>
                  <a:cubicBezTo>
                    <a:pt x="266" y="108"/>
                    <a:pt x="268" y="108"/>
                    <a:pt x="271" y="105"/>
                  </a:cubicBezTo>
                  <a:cubicBezTo>
                    <a:pt x="273" y="100"/>
                    <a:pt x="268" y="97"/>
                    <a:pt x="266" y="95"/>
                  </a:cubicBezTo>
                  <a:cubicBezTo>
                    <a:pt x="275" y="99"/>
                    <a:pt x="279" y="101"/>
                    <a:pt x="279" y="108"/>
                  </a:cubicBezTo>
                  <a:cubicBezTo>
                    <a:pt x="279" y="110"/>
                    <a:pt x="280" y="111"/>
                    <a:pt x="281" y="112"/>
                  </a:cubicBezTo>
                  <a:cubicBezTo>
                    <a:pt x="280" y="116"/>
                    <a:pt x="285" y="116"/>
                    <a:pt x="284" y="119"/>
                  </a:cubicBezTo>
                  <a:cubicBezTo>
                    <a:pt x="282" y="122"/>
                    <a:pt x="278" y="120"/>
                    <a:pt x="274" y="122"/>
                  </a:cubicBezTo>
                  <a:cubicBezTo>
                    <a:pt x="272" y="125"/>
                    <a:pt x="274" y="129"/>
                    <a:pt x="268" y="131"/>
                  </a:cubicBezTo>
                  <a:cubicBezTo>
                    <a:pt x="269" y="134"/>
                    <a:pt x="271" y="133"/>
                    <a:pt x="270" y="135"/>
                  </a:cubicBezTo>
                  <a:cubicBezTo>
                    <a:pt x="267" y="137"/>
                    <a:pt x="267" y="133"/>
                    <a:pt x="264" y="135"/>
                  </a:cubicBezTo>
                  <a:cubicBezTo>
                    <a:pt x="264" y="137"/>
                    <a:pt x="265" y="139"/>
                    <a:pt x="262" y="140"/>
                  </a:cubicBezTo>
                  <a:cubicBezTo>
                    <a:pt x="252" y="136"/>
                    <a:pt x="249" y="124"/>
                    <a:pt x="240" y="116"/>
                  </a:cubicBezTo>
                  <a:cubicBezTo>
                    <a:pt x="237" y="113"/>
                    <a:pt x="232" y="111"/>
                    <a:pt x="229" y="108"/>
                  </a:cubicBezTo>
                  <a:cubicBezTo>
                    <a:pt x="227" y="106"/>
                    <a:pt x="226" y="103"/>
                    <a:pt x="225" y="101"/>
                  </a:cubicBezTo>
                  <a:cubicBezTo>
                    <a:pt x="218" y="91"/>
                    <a:pt x="212" y="81"/>
                    <a:pt x="203" y="75"/>
                  </a:cubicBezTo>
                  <a:cubicBezTo>
                    <a:pt x="199" y="77"/>
                    <a:pt x="199" y="79"/>
                    <a:pt x="197" y="82"/>
                  </a:cubicBezTo>
                  <a:cubicBezTo>
                    <a:pt x="193" y="82"/>
                    <a:pt x="186" y="72"/>
                    <a:pt x="181" y="70"/>
                  </a:cubicBezTo>
                  <a:cubicBezTo>
                    <a:pt x="182" y="72"/>
                    <a:pt x="192" y="82"/>
                    <a:pt x="191" y="84"/>
                  </a:cubicBezTo>
                  <a:cubicBezTo>
                    <a:pt x="187" y="88"/>
                    <a:pt x="183" y="93"/>
                    <a:pt x="176" y="94"/>
                  </a:cubicBezTo>
                  <a:cubicBezTo>
                    <a:pt x="155" y="78"/>
                    <a:pt x="133" y="62"/>
                    <a:pt x="106" y="60"/>
                  </a:cubicBezTo>
                  <a:cubicBezTo>
                    <a:pt x="121" y="69"/>
                    <a:pt x="138" y="80"/>
                    <a:pt x="152" y="93"/>
                  </a:cubicBezTo>
                  <a:cubicBezTo>
                    <a:pt x="157" y="96"/>
                    <a:pt x="166" y="101"/>
                    <a:pt x="163" y="108"/>
                  </a:cubicBezTo>
                  <a:cubicBezTo>
                    <a:pt x="157" y="111"/>
                    <a:pt x="156" y="105"/>
                    <a:pt x="153" y="103"/>
                  </a:cubicBezTo>
                  <a:cubicBezTo>
                    <a:pt x="143" y="93"/>
                    <a:pt x="130" y="83"/>
                    <a:pt x="117" y="76"/>
                  </a:cubicBezTo>
                  <a:cubicBezTo>
                    <a:pt x="105" y="69"/>
                    <a:pt x="92" y="60"/>
                    <a:pt x="77" y="60"/>
                  </a:cubicBezTo>
                  <a:cubicBezTo>
                    <a:pt x="85" y="70"/>
                    <a:pt x="93" y="80"/>
                    <a:pt x="101" y="90"/>
                  </a:cubicBezTo>
                  <a:cubicBezTo>
                    <a:pt x="110" y="99"/>
                    <a:pt x="121" y="108"/>
                    <a:pt x="126" y="119"/>
                  </a:cubicBezTo>
                  <a:cubicBezTo>
                    <a:pt x="127" y="121"/>
                    <a:pt x="129" y="125"/>
                    <a:pt x="128" y="127"/>
                  </a:cubicBezTo>
                  <a:cubicBezTo>
                    <a:pt x="122" y="131"/>
                    <a:pt x="121" y="124"/>
                    <a:pt x="118" y="121"/>
                  </a:cubicBezTo>
                  <a:cubicBezTo>
                    <a:pt x="112" y="113"/>
                    <a:pt x="103" y="104"/>
                    <a:pt x="95" y="95"/>
                  </a:cubicBezTo>
                  <a:cubicBezTo>
                    <a:pt x="87" y="86"/>
                    <a:pt x="81" y="75"/>
                    <a:pt x="73" y="67"/>
                  </a:cubicBezTo>
                  <a:cubicBezTo>
                    <a:pt x="70" y="72"/>
                    <a:pt x="70" y="78"/>
                    <a:pt x="70" y="84"/>
                  </a:cubicBezTo>
                  <a:cubicBezTo>
                    <a:pt x="79" y="96"/>
                    <a:pt x="93" y="150"/>
                    <a:pt x="87" y="155"/>
                  </a:cubicBezTo>
                  <a:cubicBezTo>
                    <a:pt x="84" y="158"/>
                    <a:pt x="74" y="158"/>
                    <a:pt x="67" y="162"/>
                  </a:cubicBezTo>
                  <a:cubicBezTo>
                    <a:pt x="68" y="178"/>
                    <a:pt x="77" y="199"/>
                    <a:pt x="85" y="216"/>
                  </a:cubicBezTo>
                  <a:cubicBezTo>
                    <a:pt x="89" y="223"/>
                    <a:pt x="96" y="234"/>
                    <a:pt x="91" y="240"/>
                  </a:cubicBezTo>
                  <a:cubicBezTo>
                    <a:pt x="87" y="239"/>
                    <a:pt x="85" y="233"/>
                    <a:pt x="83" y="229"/>
                  </a:cubicBezTo>
                  <a:cubicBezTo>
                    <a:pt x="79" y="220"/>
                    <a:pt x="75" y="212"/>
                    <a:pt x="71" y="204"/>
                  </a:cubicBezTo>
                  <a:cubicBezTo>
                    <a:pt x="64" y="191"/>
                    <a:pt x="61" y="178"/>
                    <a:pt x="58" y="167"/>
                  </a:cubicBezTo>
                  <a:cubicBezTo>
                    <a:pt x="56" y="169"/>
                    <a:pt x="54" y="170"/>
                    <a:pt x="53" y="172"/>
                  </a:cubicBezTo>
                  <a:cubicBezTo>
                    <a:pt x="57" y="193"/>
                    <a:pt x="70" y="218"/>
                    <a:pt x="75" y="239"/>
                  </a:cubicBezTo>
                  <a:cubicBezTo>
                    <a:pt x="72" y="242"/>
                    <a:pt x="72" y="246"/>
                    <a:pt x="68" y="248"/>
                  </a:cubicBezTo>
                  <a:cubicBezTo>
                    <a:pt x="64" y="249"/>
                    <a:pt x="64" y="244"/>
                    <a:pt x="61" y="243"/>
                  </a:cubicBezTo>
                  <a:cubicBezTo>
                    <a:pt x="59" y="244"/>
                    <a:pt x="59" y="247"/>
                    <a:pt x="56" y="248"/>
                  </a:cubicBezTo>
                  <a:cubicBezTo>
                    <a:pt x="52" y="248"/>
                    <a:pt x="51" y="243"/>
                    <a:pt x="48" y="242"/>
                  </a:cubicBezTo>
                  <a:cubicBezTo>
                    <a:pt x="45" y="244"/>
                    <a:pt x="44" y="247"/>
                    <a:pt x="39" y="249"/>
                  </a:cubicBezTo>
                  <a:close/>
                </a:path>
              </a:pathLst>
            </a:custGeom>
            <a:solidFill>
              <a:srgbClr val="3F3F3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Freeform 696"/>
            <p:cNvSpPr/>
            <p:nvPr/>
          </p:nvSpPr>
          <p:spPr bwMode="auto">
            <a:xfrm>
              <a:off x="3570881" y="2984987"/>
              <a:ext cx="71058" cy="33311"/>
            </a:xfrm>
            <a:custGeom>
              <a:avLst/>
              <a:gdLst/>
              <a:ahLst/>
              <a:cxnLst>
                <a:cxn ang="0">
                  <a:pos x="0" y="4"/>
                </a:cxn>
                <a:cxn ang="0">
                  <a:pos x="26" y="2"/>
                </a:cxn>
                <a:cxn ang="0">
                  <a:pos x="30" y="12"/>
                </a:cxn>
                <a:cxn ang="0">
                  <a:pos x="1" y="11"/>
                </a:cxn>
                <a:cxn ang="0">
                  <a:pos x="0" y="4"/>
                </a:cxn>
              </a:cxnLst>
              <a:rect l="0" t="0" r="r" b="b"/>
              <a:pathLst>
                <a:path w="32" h="15">
                  <a:moveTo>
                    <a:pt x="0" y="4"/>
                  </a:moveTo>
                  <a:cubicBezTo>
                    <a:pt x="0" y="4"/>
                    <a:pt x="18" y="0"/>
                    <a:pt x="26" y="2"/>
                  </a:cubicBezTo>
                  <a:cubicBezTo>
                    <a:pt x="32" y="5"/>
                    <a:pt x="31" y="10"/>
                    <a:pt x="30" y="12"/>
                  </a:cubicBezTo>
                  <a:cubicBezTo>
                    <a:pt x="28" y="15"/>
                    <a:pt x="5" y="11"/>
                    <a:pt x="1" y="11"/>
                  </a:cubicBezTo>
                  <a:lnTo>
                    <a:pt x="0" y="4"/>
                  </a:lnTo>
                  <a:close/>
                </a:path>
              </a:pathLst>
            </a:custGeom>
            <a:solidFill>
              <a:srgbClr val="FFD400"/>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Freeform 697"/>
            <p:cNvSpPr/>
            <p:nvPr/>
          </p:nvSpPr>
          <p:spPr bwMode="auto">
            <a:xfrm>
              <a:off x="3624174" y="2998312"/>
              <a:ext cx="8882" cy="8883"/>
            </a:xfrm>
            <a:custGeom>
              <a:avLst/>
              <a:gdLst/>
              <a:ahLst/>
              <a:cxnLst>
                <a:cxn ang="0">
                  <a:pos x="0" y="3"/>
                </a:cxn>
                <a:cxn ang="0">
                  <a:pos x="3" y="4"/>
                </a:cxn>
                <a:cxn ang="0">
                  <a:pos x="3" y="1"/>
                </a:cxn>
                <a:cxn ang="0">
                  <a:pos x="1" y="0"/>
                </a:cxn>
                <a:cxn ang="0">
                  <a:pos x="0" y="3"/>
                </a:cxn>
              </a:cxnLst>
              <a:rect l="0" t="0" r="r" b="b"/>
              <a:pathLst>
                <a:path w="4" h="4">
                  <a:moveTo>
                    <a:pt x="0" y="3"/>
                  </a:moveTo>
                  <a:cubicBezTo>
                    <a:pt x="1" y="4"/>
                    <a:pt x="2" y="4"/>
                    <a:pt x="3" y="4"/>
                  </a:cubicBezTo>
                  <a:cubicBezTo>
                    <a:pt x="3" y="4"/>
                    <a:pt x="4" y="3"/>
                    <a:pt x="3" y="1"/>
                  </a:cubicBezTo>
                  <a:cubicBezTo>
                    <a:pt x="3" y="0"/>
                    <a:pt x="2" y="0"/>
                    <a:pt x="1" y="0"/>
                  </a:cubicBezTo>
                  <a:cubicBezTo>
                    <a:pt x="0" y="1"/>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Freeform 698"/>
            <p:cNvSpPr/>
            <p:nvPr/>
          </p:nvSpPr>
          <p:spPr bwMode="auto">
            <a:xfrm>
              <a:off x="3613071" y="2996091"/>
              <a:ext cx="6662" cy="11104"/>
            </a:xfrm>
            <a:custGeom>
              <a:avLst/>
              <a:gdLst/>
              <a:ahLst/>
              <a:cxnLst>
                <a:cxn ang="0">
                  <a:pos x="0" y="3"/>
                </a:cxn>
                <a:cxn ang="0">
                  <a:pos x="2" y="5"/>
                </a:cxn>
                <a:cxn ang="0">
                  <a:pos x="3" y="2"/>
                </a:cxn>
                <a:cxn ang="0">
                  <a:pos x="1" y="1"/>
                </a:cxn>
                <a:cxn ang="0">
                  <a:pos x="0" y="3"/>
                </a:cxn>
              </a:cxnLst>
              <a:rect l="0" t="0" r="r" b="b"/>
              <a:pathLst>
                <a:path w="3" h="5">
                  <a:moveTo>
                    <a:pt x="0" y="3"/>
                  </a:moveTo>
                  <a:cubicBezTo>
                    <a:pt x="0" y="4"/>
                    <a:pt x="1" y="5"/>
                    <a:pt x="2" y="5"/>
                  </a:cubicBezTo>
                  <a:cubicBezTo>
                    <a:pt x="3" y="4"/>
                    <a:pt x="3" y="3"/>
                    <a:pt x="3" y="2"/>
                  </a:cubicBezTo>
                  <a:cubicBezTo>
                    <a:pt x="3" y="1"/>
                    <a:pt x="2" y="0"/>
                    <a:pt x="1" y="1"/>
                  </a:cubicBezTo>
                  <a:cubicBezTo>
                    <a:pt x="0" y="1"/>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699"/>
            <p:cNvSpPr/>
            <p:nvPr/>
          </p:nvSpPr>
          <p:spPr bwMode="auto">
            <a:xfrm>
              <a:off x="3599748"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4"/>
                    <a:pt x="4" y="2"/>
                    <a:pt x="4" y="1"/>
                  </a:cubicBezTo>
                  <a:cubicBezTo>
                    <a:pt x="3" y="0"/>
                    <a:pt x="2" y="0"/>
                    <a:pt x="1" y="0"/>
                  </a:cubicBezTo>
                  <a:cubicBezTo>
                    <a:pt x="1" y="1"/>
                    <a:pt x="0" y="2"/>
                    <a:pt x="1"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Freeform 700"/>
            <p:cNvSpPr/>
            <p:nvPr/>
          </p:nvSpPr>
          <p:spPr bwMode="auto">
            <a:xfrm>
              <a:off x="3588645"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3"/>
                    <a:pt x="4" y="2"/>
                    <a:pt x="4" y="1"/>
                  </a:cubicBezTo>
                  <a:cubicBezTo>
                    <a:pt x="3" y="0"/>
                    <a:pt x="2" y="0"/>
                    <a:pt x="1" y="0"/>
                  </a:cubicBezTo>
                  <a:cubicBezTo>
                    <a:pt x="0" y="0"/>
                    <a:pt x="0" y="1"/>
                    <a:pt x="1"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701"/>
            <p:cNvSpPr/>
            <p:nvPr/>
          </p:nvSpPr>
          <p:spPr bwMode="auto">
            <a:xfrm>
              <a:off x="3577542" y="2996091"/>
              <a:ext cx="8882" cy="8883"/>
            </a:xfrm>
            <a:custGeom>
              <a:avLst/>
              <a:gdLst/>
              <a:ahLst/>
              <a:cxnLst>
                <a:cxn ang="0">
                  <a:pos x="0" y="3"/>
                </a:cxn>
                <a:cxn ang="0">
                  <a:pos x="2" y="4"/>
                </a:cxn>
                <a:cxn ang="0">
                  <a:pos x="3" y="1"/>
                </a:cxn>
                <a:cxn ang="0">
                  <a:pos x="1" y="0"/>
                </a:cxn>
                <a:cxn ang="0">
                  <a:pos x="0" y="3"/>
                </a:cxn>
              </a:cxnLst>
              <a:rect l="0" t="0" r="r" b="b"/>
              <a:pathLst>
                <a:path w="4" h="4">
                  <a:moveTo>
                    <a:pt x="0" y="3"/>
                  </a:moveTo>
                  <a:cubicBezTo>
                    <a:pt x="1" y="4"/>
                    <a:pt x="2" y="4"/>
                    <a:pt x="2" y="4"/>
                  </a:cubicBezTo>
                  <a:cubicBezTo>
                    <a:pt x="3" y="3"/>
                    <a:pt x="4" y="2"/>
                    <a:pt x="3" y="1"/>
                  </a:cubicBezTo>
                  <a:cubicBezTo>
                    <a:pt x="3" y="0"/>
                    <a:pt x="2" y="0"/>
                    <a:pt x="1" y="0"/>
                  </a:cubicBezTo>
                  <a:cubicBezTo>
                    <a:pt x="0" y="0"/>
                    <a:pt x="0" y="2"/>
                    <a:pt x="0" y="3"/>
                  </a:cubicBezTo>
                  <a:close/>
                </a:path>
              </a:pathLst>
            </a:custGeom>
            <a:solidFill>
              <a:srgbClr val="FFC20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41" name="Picture 4" descr="F:\5351cc8d2b5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008718"/>
            <a:ext cx="3220616" cy="20108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r="50800" b="51918"/>
          <a:stretch>
            <a:fillRect/>
          </a:stretch>
        </p:blipFill>
        <p:spPr>
          <a:xfrm>
            <a:off x="4075994" y="977202"/>
            <a:ext cx="4726104" cy="3970811"/>
          </a:xfrm>
          <a:prstGeom prst="rect">
            <a:avLst/>
          </a:prstGeom>
        </p:spPr>
      </p:pic>
      <p:sp>
        <p:nvSpPr>
          <p:cNvPr id="45" name="TextBox 44"/>
          <p:cNvSpPr txBox="1"/>
          <p:nvPr/>
        </p:nvSpPr>
        <p:spPr>
          <a:xfrm>
            <a:off x="4761005" y="2106191"/>
            <a:ext cx="3505477" cy="1815882"/>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đoạn văn (5-7 câu) miêu tả cảm xúc của nhân vật cáo sau khi từ biệt hoàng tử bé.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heckerboard(across)">
                                      <p:cBhvr>
                                        <p:cTn id="1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39553" y="0"/>
            <a:ext cx="1317118" cy="3003798"/>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0" name="椭圆 129"/>
            <p:cNvSpPr/>
            <p:nvPr/>
          </p:nvSpPr>
          <p:spPr>
            <a:xfrm>
              <a:off x="539552" y="2067694"/>
              <a:ext cx="1570841" cy="1514740"/>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2" name="TextBox 27"/>
            <p:cNvSpPr txBox="1"/>
            <p:nvPr/>
          </p:nvSpPr>
          <p:spPr bwMode="auto">
            <a:xfrm>
              <a:off x="755576" y="1059582"/>
              <a:ext cx="1152128" cy="72008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4400" b="1" dirty="0">
                  <a:solidFill>
                    <a:schemeClr val="bg1"/>
                  </a:solidFill>
                  <a:latin typeface="Microsoft YaHei" panose="020B0503020204020204" pitchFamily="34" charset="-122"/>
                  <a:ea typeface="Microsoft YaHei" panose="020B0503020204020204" pitchFamily="34" charset="-122"/>
                </a:rPr>
                <a:t>III</a:t>
              </a:r>
              <a:endParaRPr lang="zh-CN" altLang="en-US" sz="4400" b="1" dirty="0">
                <a:solidFill>
                  <a:schemeClr val="bg1"/>
                </a:solidFill>
                <a:latin typeface="Microsoft YaHei" panose="020B0503020204020204" pitchFamily="34" charset="-122"/>
                <a:ea typeface="Microsoft YaHei" panose="020B0503020204020204" pitchFamily="34" charset="-122"/>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grpSp>
      <p:pic>
        <p:nvPicPr>
          <p:cNvPr id="87" name="图片 86" descr="31f7217a017c2d9a8a7bcbd9844c1629.png"/>
          <p:cNvPicPr>
            <a:picLocks noChangeAspect="1"/>
          </p:cNvPicPr>
          <p:nvPr/>
        </p:nvPicPr>
        <p:blipFill>
          <a:blip r:embed="rId3" cstate="print"/>
          <a:stretch>
            <a:fillRect/>
          </a:stretch>
        </p:blipFill>
        <p:spPr>
          <a:xfrm>
            <a:off x="2339752" y="1132324"/>
            <a:ext cx="4919482" cy="4011176"/>
          </a:xfrm>
          <a:prstGeom prst="rect">
            <a:avLst/>
          </a:prstGeom>
        </p:spPr>
      </p:pic>
      <p:pic>
        <p:nvPicPr>
          <p:cNvPr id="59" name="图片 58" descr="4f126e676b03beb6a607349bbd6c6a22.png"/>
          <p:cNvPicPr>
            <a:picLocks noChangeAspect="1"/>
          </p:cNvPicPr>
          <p:nvPr/>
        </p:nvPicPr>
        <p:blipFill>
          <a:blip r:embed="rId4" cstate="print"/>
          <a:stretch>
            <a:fillRect/>
          </a:stretch>
        </p:blipFill>
        <p:spPr>
          <a:xfrm>
            <a:off x="0" y="1492210"/>
            <a:ext cx="9144000" cy="3666744"/>
          </a:xfrm>
          <a:prstGeom prst="rect">
            <a:avLst/>
          </a:prstGeom>
        </p:spPr>
      </p:pic>
      <p:sp>
        <p:nvSpPr>
          <p:cNvPr id="84" name="TextBox 27"/>
          <p:cNvSpPr txBox="1"/>
          <p:nvPr/>
        </p:nvSpPr>
        <p:spPr bwMode="auto">
          <a:xfrm>
            <a:off x="3510965" y="1487586"/>
            <a:ext cx="2787760" cy="1516212"/>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TỔNG KẾT</a:t>
            </a:r>
            <a:endParaRPr lang="zh-CN" altLang="en-US"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9e2d8e5a31d350e692a79217e9e73d1b.png"/>
          <p:cNvPicPr>
            <a:picLocks noChangeAspect="1"/>
          </p:cNvPicPr>
          <p:nvPr/>
        </p:nvPicPr>
        <p:blipFill>
          <a:blip r:embed="rId3" cstate="print"/>
          <a:stretch>
            <a:fillRect/>
          </a:stretch>
        </p:blipFill>
        <p:spPr>
          <a:xfrm>
            <a:off x="0" y="155863"/>
            <a:ext cx="9144000" cy="4987637"/>
          </a:xfrm>
          <a:prstGeom prst="rect">
            <a:avLst/>
          </a:prstGeom>
        </p:spPr>
      </p:pic>
      <p:sp>
        <p:nvSpPr>
          <p:cNvPr id="9" name="矩形 8"/>
          <p:cNvSpPr/>
          <p:nvPr/>
        </p:nvSpPr>
        <p:spPr>
          <a:xfrm>
            <a:off x="644464" y="699542"/>
            <a:ext cx="8483413" cy="110799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vi-VN" altLang="zh-CN" sz="6600" b="1" i="1" cap="none" spc="150" dirty="0">
                <a:ln w="11430"/>
                <a:solidFill>
                  <a:schemeClr val="accent3">
                    <a:lumMod val="75000"/>
                  </a:schemeClr>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rPr>
              <a:t>Chúc các con học tốt !</a:t>
            </a:r>
            <a:endParaRPr lang="zh-CN" altLang="en-US" sz="6600" b="1" i="1" cap="none" spc="150" dirty="0">
              <a:ln w="11430"/>
              <a:solidFill>
                <a:schemeClr val="accent3">
                  <a:lumMod val="75000"/>
                </a:schemeClr>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915566"/>
            <a:ext cx="9144000" cy="208823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12"/>
          <p:cNvSpPr/>
          <p:nvPr/>
        </p:nvSpPr>
        <p:spPr>
          <a:xfrm>
            <a:off x="1115616" y="1347614"/>
            <a:ext cx="7272808" cy="13978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p:nvSpPr>
        <p:spPr>
          <a:xfrm>
            <a:off x="1268016" y="1461914"/>
            <a:ext cx="7272808" cy="13978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矩形 14"/>
          <p:cNvSpPr/>
          <p:nvPr/>
        </p:nvSpPr>
        <p:spPr>
          <a:xfrm>
            <a:off x="1691680" y="1023578"/>
            <a:ext cx="6120680" cy="1404156"/>
          </a:xfrm>
          <a:prstGeom prst="rect">
            <a:avLst/>
          </a:prstGeom>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矩形 8"/>
          <p:cNvSpPr/>
          <p:nvPr/>
        </p:nvSpPr>
        <p:spPr>
          <a:xfrm>
            <a:off x="2276181" y="909278"/>
            <a:ext cx="4884672" cy="1477328"/>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vi-VN" altLang="zh-CN" sz="4500" b="1" spc="150" dirty="0">
                <a:ln w="11430"/>
                <a:solidFill>
                  <a:srgbClr val="F8F8F8"/>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rPr>
              <a:t>Nếu cậu muốn có </a:t>
            </a:r>
          </a:p>
          <a:p>
            <a:pPr algn="ctr"/>
            <a:r>
              <a:rPr lang="vi-VN" altLang="zh-CN" sz="4500" b="1" spc="150" dirty="0">
                <a:ln w="11430"/>
                <a:solidFill>
                  <a:srgbClr val="F8F8F8"/>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rPr>
              <a:t>một người bạn</a:t>
            </a:r>
            <a:endParaRPr lang="zh-CN" altLang="en-US" sz="4500" b="1" cap="none" spc="150" dirty="0">
              <a:ln w="11430"/>
              <a:solidFill>
                <a:srgbClr val="F8F8F8"/>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endParaRPr>
          </a:p>
        </p:txBody>
      </p:sp>
      <p:pic>
        <p:nvPicPr>
          <p:cNvPr id="8" name="图片 7" descr="0814bcca9fbd72c842e255453e7e398d.png"/>
          <p:cNvPicPr>
            <a:picLocks noChangeAspect="1"/>
          </p:cNvPicPr>
          <p:nvPr/>
        </p:nvPicPr>
        <p:blipFill>
          <a:blip r:embed="rId3" cstate="print"/>
          <a:stretch>
            <a:fillRect/>
          </a:stretch>
        </p:blipFill>
        <p:spPr>
          <a:xfrm>
            <a:off x="2276180" y="1921092"/>
            <a:ext cx="4655840" cy="3258107"/>
          </a:xfrm>
          <a:prstGeom prst="rect">
            <a:avLst/>
          </a:prstGeom>
        </p:spPr>
      </p:pic>
      <p:sp>
        <p:nvSpPr>
          <p:cNvPr id="11" name="矩形 8"/>
          <p:cNvSpPr/>
          <p:nvPr/>
        </p:nvSpPr>
        <p:spPr>
          <a:xfrm>
            <a:off x="1115617" y="2316224"/>
            <a:ext cx="7577608" cy="40011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vi-VN" altLang="zh-CN" sz="2000" b="1" cap="none" spc="150" dirty="0">
                <a:ln w="11430"/>
                <a:solidFill>
                  <a:srgbClr val="F8F8F8"/>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rPr>
              <a:t>(Trích “Hoàng tử bé” – Ăng- toan đơ Xanh-tơ Ê-xu-pê-ri)</a:t>
            </a:r>
            <a:endParaRPr lang="zh-CN" altLang="en-US" sz="2000" b="1" cap="none" spc="150" dirty="0">
              <a:ln w="11430"/>
              <a:solidFill>
                <a:srgbClr val="F8F8F8"/>
              </a:solidFill>
              <a:effectLst>
                <a:outerShdw blurRad="25400" algn="tl" rotWithShape="0">
                  <a:srgbClr val="000000">
                    <a:alpha val="43000"/>
                  </a:srgbClr>
                </a:outerShdw>
              </a:effectLst>
              <a:latin typeface="Times New Roman" panose="02020603050405020304" pitchFamily="18" charset="0"/>
              <a:ea typeface="方正粗倩_GBK"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Horizontal)">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39553" y="0"/>
            <a:ext cx="1317118" cy="3003798"/>
            <a:chOff x="539552" y="0"/>
            <a:chExt cx="1570841" cy="3582434"/>
          </a:xfrm>
        </p:grpSpPr>
        <p:sp>
          <p:nvSpPr>
            <p:cNvPr id="129" name="矩形 128"/>
            <p:cNvSpPr/>
            <p:nvPr/>
          </p:nvSpPr>
          <p:spPr>
            <a:xfrm>
              <a:off x="755576" y="0"/>
              <a:ext cx="1080120" cy="3165816"/>
            </a:xfrm>
            <a:prstGeom prst="rect">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0" name="椭圆 129"/>
            <p:cNvSpPr/>
            <p:nvPr/>
          </p:nvSpPr>
          <p:spPr>
            <a:xfrm>
              <a:off x="539552" y="2067694"/>
              <a:ext cx="1570841" cy="1514740"/>
            </a:xfrm>
            <a:prstGeom prst="ellipse">
              <a:avLst/>
            </a:prstGeom>
            <a:solidFill>
              <a:schemeClr val="bg2">
                <a:lumMod val="9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32" name="TextBox 27"/>
            <p:cNvSpPr txBox="1"/>
            <p:nvPr/>
          </p:nvSpPr>
          <p:spPr bwMode="auto">
            <a:xfrm>
              <a:off x="755576" y="1059582"/>
              <a:ext cx="1152128" cy="72008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en-US" altLang="zh-CN" sz="4400" b="1" dirty="0">
                  <a:solidFill>
                    <a:schemeClr val="bg1"/>
                  </a:solidFill>
                  <a:latin typeface="Microsoft YaHei" panose="020B0503020204020204" pitchFamily="34" charset="-122"/>
                  <a:ea typeface="Microsoft YaHei" panose="020B0503020204020204" pitchFamily="34" charset="-122"/>
                </a:rPr>
                <a:t>I</a:t>
              </a:r>
              <a:endParaRPr lang="zh-CN" altLang="en-US" sz="4400" b="1" dirty="0">
                <a:solidFill>
                  <a:schemeClr val="bg1"/>
                </a:solidFill>
                <a:latin typeface="Microsoft YaHei" panose="020B0503020204020204" pitchFamily="34" charset="-122"/>
                <a:ea typeface="Microsoft YaHei" panose="020B0503020204020204" pitchFamily="34" charset="-122"/>
              </a:endParaRPr>
            </a:p>
          </p:txBody>
        </p:sp>
        <p:grpSp>
          <p:nvGrpSpPr>
            <p:cNvPr id="33" name="Group 404"/>
            <p:cNvGrpSpPr/>
            <p:nvPr/>
          </p:nvGrpSpPr>
          <p:grpSpPr>
            <a:xfrm rot="16200000">
              <a:off x="611561" y="2211710"/>
              <a:ext cx="1224135" cy="1224136"/>
              <a:chOff x="6400516" y="3801233"/>
              <a:chExt cx="1240180" cy="961582"/>
            </a:xfrm>
          </p:grpSpPr>
          <p:sp>
            <p:nvSpPr>
              <p:cNvPr id="34" name="Freeform 727"/>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Freeform 728"/>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reeform 729"/>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Freeform 730"/>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731"/>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Freeform 732"/>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733"/>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734"/>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735"/>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736"/>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737"/>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738"/>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739"/>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740"/>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741"/>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Freeform 742"/>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Freeform 743"/>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744"/>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745"/>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746"/>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747"/>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748"/>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749"/>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751"/>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grpSp>
      <p:pic>
        <p:nvPicPr>
          <p:cNvPr id="87" name="图片 86" descr="31f7217a017c2d9a8a7bcbd9844c1629.png"/>
          <p:cNvPicPr>
            <a:picLocks noChangeAspect="1"/>
          </p:cNvPicPr>
          <p:nvPr/>
        </p:nvPicPr>
        <p:blipFill>
          <a:blip r:embed="rId3" cstate="print"/>
          <a:stretch>
            <a:fillRect/>
          </a:stretch>
        </p:blipFill>
        <p:spPr>
          <a:xfrm>
            <a:off x="2339752" y="1132324"/>
            <a:ext cx="4919482" cy="4011176"/>
          </a:xfrm>
          <a:prstGeom prst="rect">
            <a:avLst/>
          </a:prstGeom>
        </p:spPr>
      </p:pic>
      <p:sp>
        <p:nvSpPr>
          <p:cNvPr id="84" name="TextBox 27"/>
          <p:cNvSpPr txBox="1"/>
          <p:nvPr/>
        </p:nvSpPr>
        <p:spPr bwMode="auto">
          <a:xfrm>
            <a:off x="3800464" y="1775618"/>
            <a:ext cx="2088232" cy="72008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Tìm hiểu chung</a:t>
            </a:r>
            <a:endParaRPr lang="zh-CN" altLang="en-US" sz="45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9" name="图片 58" descr="4f126e676b03beb6a607349bbd6c6a22.png"/>
          <p:cNvPicPr>
            <a:picLocks noChangeAspect="1"/>
          </p:cNvPicPr>
          <p:nvPr/>
        </p:nvPicPr>
        <p:blipFill>
          <a:blip r:embed="rId4" cstate="print"/>
          <a:stretch>
            <a:fillRect/>
          </a:stretch>
        </p:blipFill>
        <p:spPr>
          <a:xfrm>
            <a:off x="13155" y="1492210"/>
            <a:ext cx="9144000" cy="366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ox(in)">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43608" y="771550"/>
            <a:ext cx="7056784" cy="2934326"/>
          </a:xfrm>
          <a:prstGeom prst="rect">
            <a:avLst/>
          </a:prstGeom>
          <a:solidFill>
            <a:schemeClr val="bg1">
              <a:lumMod val="8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pic>
        <p:nvPicPr>
          <p:cNvPr id="7" name="图片 6" descr="1446cc0e598daeeb689b2ac3180c5d68.png"/>
          <p:cNvPicPr>
            <a:picLocks noChangeAspect="1"/>
          </p:cNvPicPr>
          <p:nvPr/>
        </p:nvPicPr>
        <p:blipFill>
          <a:blip r:embed="rId3" cstate="print"/>
          <a:stretch>
            <a:fillRect/>
          </a:stretch>
        </p:blipFill>
        <p:spPr>
          <a:xfrm>
            <a:off x="0" y="3617018"/>
            <a:ext cx="9144000" cy="1526482"/>
          </a:xfrm>
          <a:prstGeom prst="rect">
            <a:avLst/>
          </a:prstGeom>
        </p:spPr>
      </p:pic>
      <p:pic>
        <p:nvPicPr>
          <p:cNvPr id="8" name="图片 7" descr="c748d1d6b82165f4d3cfdaf412d271aa.png"/>
          <p:cNvPicPr>
            <a:picLocks noChangeAspect="1"/>
          </p:cNvPicPr>
          <p:nvPr/>
        </p:nvPicPr>
        <p:blipFill>
          <a:blip r:embed="rId4" cstate="print"/>
          <a:stretch>
            <a:fillRect/>
          </a:stretch>
        </p:blipFill>
        <p:spPr>
          <a:xfrm>
            <a:off x="0" y="627534"/>
            <a:ext cx="3504910" cy="4772774"/>
          </a:xfrm>
          <a:prstGeom prst="rect">
            <a:avLst/>
          </a:prstGeom>
        </p:spPr>
      </p:pic>
      <p:sp>
        <p:nvSpPr>
          <p:cNvPr id="9" name="TextBox 27"/>
          <p:cNvSpPr txBox="1"/>
          <p:nvPr/>
        </p:nvSpPr>
        <p:spPr bwMode="auto">
          <a:xfrm>
            <a:off x="2051720" y="1359035"/>
            <a:ext cx="5760640" cy="1526482"/>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ctr"/>
            <a:r>
              <a:rPr lang="vi-VN" altLang="zh-CN" sz="5500" b="1" dirty="0">
                <a:latin typeface="Times New Roman" panose="02020603050405020304" pitchFamily="18" charset="0"/>
                <a:ea typeface="Microsoft YaHei" panose="020B0503020204020204" pitchFamily="34" charset="-122"/>
                <a:cs typeface="Times New Roman" panose="02020603050405020304" pitchFamily="18" charset="0"/>
              </a:rPr>
              <a:t>1. Đọc văn bản</a:t>
            </a:r>
            <a:endParaRPr lang="zh-CN" altLang="en-US" sz="55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bài học sâu sắc về tình yêu trong cuốn sách Hoàng Tử Bé"/>
          <p:cNvPicPr>
            <a:picLocks noChangeAspect="1" noChangeArrowheads="1"/>
          </p:cNvPicPr>
          <p:nvPr/>
        </p:nvPicPr>
        <p:blipFill rotWithShape="1">
          <a:blip r:embed="rId3">
            <a:extLst>
              <a:ext uri="{28A0092B-C50C-407E-A947-70E740481C1C}">
                <a14:useLocalDpi xmlns:a14="http://schemas.microsoft.com/office/drawing/2010/main" val="0"/>
              </a:ext>
            </a:extLst>
          </a:blip>
          <a:srcRect t="12873" b="920"/>
          <a:stretch>
            <a:fillRect/>
          </a:stretch>
        </p:blipFill>
        <p:spPr bwMode="auto">
          <a:xfrm>
            <a:off x="0" y="0"/>
            <a:ext cx="9144000" cy="5143500"/>
          </a:xfrm>
          <a:prstGeom prst="rect">
            <a:avLst/>
          </a:prstGeom>
          <a:solidFill>
            <a:srgbClr val="FFFFFF"/>
          </a:solidFill>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view] Hoàng tử bé - The Little Prince - Children&amp;#39;s Day Picks | Escapis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3999" cy="5143500"/>
          </a:xfrm>
          <a:prstGeom prst="rect">
            <a:avLst/>
          </a:prstGeom>
          <a:solidFill>
            <a:srgbClr val="FFFFFF"/>
          </a:solidFill>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àng tử bé&amp;quot;-trích dẫn hay | Pri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0"/>
            <a:ext cx="3222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àng tử bé&amp;quot;-trích dẫn hay | Cuộc sống, Truyền cảm hứng, C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799" y="0"/>
            <a:ext cx="322262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1222</Words>
  <Application>Microsoft Office PowerPoint</Application>
  <PresentationFormat>On-screen Show (16:9)</PresentationFormat>
  <Paragraphs>166</Paragraphs>
  <Slides>33</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Microsoft YaHei</vt:lpstr>
      <vt:lpstr>宋体</vt:lpstr>
      <vt:lpstr>宋体</vt:lpstr>
      <vt:lpstr>Arial</vt:lpstr>
      <vt:lpstr>Calibri</vt:lpstr>
      <vt:lpstr>Courier New</vt:lpstr>
      <vt:lpstr>等线</vt:lpstr>
      <vt:lpstr>Times New Roman</vt:lpstr>
      <vt:lpstr>Wingdings</vt:lpstr>
      <vt:lpstr>方正粗倩_GBK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312</dc:title>
  <dc:creator>Administrator</dc:creator>
  <cp:lastModifiedBy>055</cp:lastModifiedBy>
  <cp:revision>62</cp:revision>
  <dcterms:created xsi:type="dcterms:W3CDTF">2022-09-17T00:13:29Z</dcterms:created>
  <dcterms:modified xsi:type="dcterms:W3CDTF">2024-09-13T13:42:31Z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428E4A44B81A40769C54A455FA6F6536</vt:lpwstr>
  </property>
  <property fmtid="{D5CDD505-2E9C-101B-9397-08002B2CF9AE}" pid="3" name="KSOProductBuildVer">
    <vt:lpwstr>1033-11.2.0.11306</vt:lpwstr>
  </property>
</Properties>
</file>