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3" r:id="rId5"/>
    <p:sldId id="265" r:id="rId6"/>
    <p:sldId id="266" r:id="rId7"/>
    <p:sldId id="294" r:id="rId8"/>
    <p:sldId id="295" r:id="rId9"/>
    <p:sldId id="297" r:id="rId10"/>
    <p:sldId id="298" r:id="rId11"/>
    <p:sldId id="300" r:id="rId12"/>
    <p:sldId id="299" r:id="rId13"/>
    <p:sldId id="301" r:id="rId14"/>
    <p:sldId id="303" r:id="rId15"/>
    <p:sldId id="351" r:id="rId16"/>
    <p:sldId id="304" r:id="rId17"/>
    <p:sldId id="352" r:id="rId18"/>
    <p:sldId id="307" r:id="rId19"/>
    <p:sldId id="349" r:id="rId20"/>
    <p:sldId id="259" r:id="rId21"/>
    <p:sldId id="292" r:id="rId22"/>
    <p:sldId id="293" r:id="rId23"/>
    <p:sldId id="306" r:id="rId24"/>
    <p:sldId id="355" r:id="rId25"/>
    <p:sldId id="358" r:id="rId26"/>
    <p:sldId id="357" r:id="rId27"/>
    <p:sldId id="360" r:id="rId28"/>
    <p:sldId id="359" r:id="rId29"/>
    <p:sldId id="356" r:id="rId30"/>
    <p:sldId id="361" r:id="rId31"/>
    <p:sldId id="362" r:id="rId32"/>
    <p:sldId id="363" r:id="rId33"/>
    <p:sldId id="364" r:id="rId34"/>
    <p:sldId id="366" r:id="rId35"/>
    <p:sldId id="367" r:id="rId36"/>
    <p:sldId id="368" r:id="rId37"/>
    <p:sldId id="286" r:id="rId38"/>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27D"/>
    <a:srgbClr val="6EAEAF"/>
    <a:srgbClr val="1AA4A6"/>
    <a:srgbClr val="647782"/>
    <a:srgbClr val="8496A1"/>
    <a:srgbClr val="239B98"/>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4" autoAdjust="0"/>
    <p:restoredTop sz="94660"/>
  </p:normalViewPr>
  <p:slideViewPr>
    <p:cSldViewPr snapToGrid="0">
      <p:cViewPr varScale="1">
        <p:scale>
          <a:sx n="74" d="100"/>
          <a:sy n="74" d="100"/>
        </p:scale>
        <p:origin x="72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5942" units="1/cm"/>
          <inkml:channelProperty channel="Y" name="resolution" value="39.58763" units="1/cm"/>
        </inkml:channelProperties>
      </inkml:inkSource>
      <inkml:timestamp xml:id="ts0" timeString="2021-11-24T08:19:20"/>
    </inkml:context>
    <inkml:brush xml:id="br0">
      <inkml:brushProperty name="width" value="0.05292" units="cm"/>
      <inkml:brushProperty name="height" value="0.05292" units="cm"/>
      <inkml:brushProperty name="color" value="#ff0000"/>
    </inkml:brush>
  </inkml:definitions>
  <inkml:trace contextRef="#ctx0" brushRef="#br0">21729 7317,'0'-24,"0"-1,0 0,25-25,0 1,-1 24,1-25,0 1,0 24,0 0,-25 0,24 25,-24-49,25 24,25 0,-25-25,-1 50,1-24,-25-1,25 0,0 0,0 25,99-99,-75 49,1 26,-1-26,-24 25,25 0,-25 25,-1-24,-24-1,25 25,0-25,49-25,26-24,-26 49,-24-24,24 24,-49 0,-25 0,25 25,0 0,-1 0,51-49,74-1,-1-24,26 24,0 0,-25 1,-50 24,-50 0,1 0,24 0,-49 25,0 0,-25-24,25 24,0 0,-25-25,49 0,1 25,-1-25,1 0,0 1,-26 24,1 0,0-25,25 25,24 0,-24-25,-1 25,-24 0,25 0,-25-25</inkml:trace>
  <inkml:trace contextRef="#ctx0" brushRef="#br0">25450 5011,'-50'49,"-99"100,149-124,0 0,0-1,0 26,0-25,0 0,0 24,0-24,0 0,25-25,0 0,0 0,-25 25,24-25,1 0,-25-25,25 0,-25 0,25-24,-25-1,0 0,0 26,0-26,0 25,0 0,0 1,0-1,25 25,-1 49,-24 1,25 0,0-1,0 26,-25-1,49 0,-24 1,0-1,-25 1,25-1,0 1,-25-1,0-24,0 24,0-24,0-1,0-24,0 25,0-1,0-24,-25 0,0 24,25-24,-25-25,0 0,1-25,24-24,-25-1,0-24,0-1,25 1,0 0,0-26,0 26,0-1,-25 1,25 24,0 1,-24 24,24-25,0 26,0-1,0 0,0-25,0 1,0 24,24 0,1-24</inkml:trace>
  <inkml:trace contextRef="#ctx0" brushRef="#br0">25772 4986,'0'25,"0"-1,0 1,25-25,-25 25,25 0,-25 0,24-25,1 24,0 1,0-25,0 25,24-25,-24 25,0 0,25-25,-50-25,0 0,-25 25,0-25,25 0,-25 1,0 24,25-25,0 0,0 0,0 0,0-24,0-1,0 25,0 1,0-1,25 25,0 0,0 0,0 0,-1 0,26 0,-25 0,0 25,-1-25,-24 24,25-24,-25 25,25-25,-25 25,25 0,-25 0,0 24,0-24,0-50,0 0,0-24,0-1,25-24,-1 24,1 0,25 1,-25 24,-1 25,26 25,-25 0,-25-1,25-24,-25 25,0 0,24 0,-24 25,0-26,0 1,0 0,0 25,0-26,0 1,0 0</inkml:trace>
  <inkml:trace contextRef="#ctx0" brushRef="#br0">25971 4911,'-25'0,"0"0,0 0,0 0,-24 25,-1-25,0 25,26 0</inkml:trace>
  <inkml:trace contextRef="#ctx0" brushRef="#br0">26219 5631</inkml:trace>
  <inkml:trace contextRef="#ctx0" brushRef="#br0">27186 4465,'25'49,"-25"-24,25 0,-1 25,-24-26,25 26,0-25,0 0,24 24,-49-24,50 25,-25-25,0-1,-1 1,-24-50,0-24,0-1,0 25,0-24,0 24,0-25,0 25,0 1,-24-26,24 25,0 0,-25 1,0 24,25-25,0 0,-25 25,0 0,25-25,-24 25,-1 0,0 0,-49 25,-1 25,1-1,24-24,0 25,26-26,-1 1,0 0,0 0,25 0,0-1,0 1,0 25,0-25,0 0,0-1,25 1,0 0,0 0,-1 0,-24-1,25-24,0 0,0 0,0 0,24 0,26 0,-1 0,1 0,-1-49,-49 24,24 25,-49-25,25 0,-25-24,0 24,0 0,0 0,0-24,0 24,25 0,-25-25,0 26,0-1,0 0,0 0,0 50,25 25,0-1,-25 26,24-1,-24-24,25 24,0-24,-25-1,0 1,25 49,-25-24,25-26,-1 1,-24-1,0 26,0-26,0 1,25 24,-25 1,0-26,0 26,0-25,0-1,0 1,0-1,0 1,0 24,0-49,0 0,0 25,-25-50,25 24,-24 1,-1-25,0 25,25 0,-50-25,26 0,-26 0,25 0,-24 0,24-25,0 25,0-25,-24 0,24-24,0-1,0 1,25-26,-25 1,1-1,24 1,0-1,0 1,0-25,24 24,26-24,0 25,24-25,-24 24,49-24,-50 25,26 24,-50-24,-1 49,-24 0</inkml:trace>
  <inkml:trace contextRef="#ctx0" brushRef="#br0">28079 4465,'-25'0,"0"25,25 24,0-24,0 0,0 0,25 24,-25-24,0 0,0 0,25-25,-25 24,0 1,25-25,0 0,-1 25,-24 0,25-25,0-25,-25 0,0 0,0 1,0-26,0 25,0 0,0 1,0-1,0 0,0 0,0 0,-25 25,25-24,0-1,-25 25,1 0</inkml:trace>
  <inkml:trace contextRef="#ctx0" brushRef="#br0">28178 4490,'25'0,"0"0,-25 24,25 1,-1 0,1 0,0 0,0 24,0 1,-1-50,1 25,0-1,25 1,-26-25,1 0,0-49,-25 24,0 0,0 0,0 0,0-24,0 24,0 0,0 0,-25 1,50 24,0 0,0 24,-25 1,24-25,-24 25,25-25,-25 25,0 0,0-1,25-24,-25 25,0 0,-25-50,25 0,0-24,0 24,0 0,0 0,0-24,0 24,0 0,0 0,0 1,25 24,0 0,0 0,-1 0,1 0,0 0,0 0,0 0,-1 0,-24 24,0 1,25-25,-25 25,25-25,-25 25,0 0,0-1,0 1,25 0,-25 0,0 0,25-25,-25 24,24-24</inkml:trace>
  <inkml:trace contextRef="#ctx0" brushRef="#br0">29344 4316,'0'0,"-25"0,-24 0,24 0,0 50,-25-26,26 1,24 0,0 0,0 0,0-1,24 26,1-25,0-25,-25 25,25-1,0-24,-1 0,1 0,-25-74,0 49,0-24,0 24,0-25,0 25,0 1,25-1,0 50,0 24,-25-24,24 25,-24-1,25 1,0 24,-25-24,0-25,0-1,25 51,-25-25,25-26,-1 26,-24 24,25-24,0 0,-25-1,25 26,0-1,-1-24,-24 24,25 0,0-24,-25 0,0-1,0-24,0 25,0-26,0 1,-25-25,0-25,1 1,-1-1,0-25,0 25,0 1,25-26,-24 25,24 0,-25 1,25-1,0 0,0 0,-25 25,25-25,-25 1,0-26,25 25,-24 0,-1 1,25-1,0 0,-25 0,25 0,0 1,-25-1,25 0,0 0,0 0,0 1,0-1,0 0,0 0,0 0,0 1</inkml:trace>
  <inkml:trace contextRef="#ctx0" brushRef="#br0">27955 4068,'25'0,"-1"0,1 0,0 0,0 0,0-25,24 0,-24 25,25 0,-1 0,1-24,-25 24,0 0</inkml:trace>
  <inkml:trace contextRef="#ctx0" brushRef="#br0">21679 8657,'25'0,"0"0,0 0,0 0,-1 0,26 25,0-25,-1 49,1-24,-1-25,1 50,-25-50,24 24,1 26,-25-50,49 50,-24-26,-1 1,1 25,0-50,24 50,-24-50,-1 49,1-24,0-25,-26 25,1 0,0-25,0 24,24 1,-24-25,0 25,25 0,-26-25,1 25,0-1,0-24,24 25,-24 0,0-25,25 25,-1 0,1-25,-1 24,-24 1,0-25,25 25,-26 0,1-25,-25 25,25-25,-25 24</inkml:trace>
  <inkml:trace contextRef="#ctx0" brushRef="#br0">12179 6548,'-25'0,"25"-24,-25-1,1 25,-26-50,-24 50,-1-49,1-1,24 50,-24-25,-1-24,26 49,-1-50,1 25,-1 25,-24-25,24 1,0-1,26 25,-26 0,25-25,0 25,-24 0,24-25,0 25,-25 0,1-25,-1 25,1 0,-1-24,0 24,1 0,-1 0,1-25,-1 0,-24 25,24-25,25 25,-24 0,24 0,-50-25,51 25,-1 0,0 0,0-24,0 24,1 0,-1 0,0 0,0 0,25-25,-25 25</inkml:trace>
  <inkml:trace contextRef="#ctx0" brushRef="#br0">12303 8434,'0'24,"-25"-24,1 0,-1 0,-25 0,0 0,1 0,-26 0,1 0,0 0,-26-24,26 24,0 0,-1 0,1 0,24 0,-24 0,24 0,1 0,-1 0,-25 0,1 0,0 0,-1 0,1 0,-1 0,1 0,-25 24,24-24,1 0,0 25,-1-25,26 0,-51 25,51-25,24 0,0 25,0-25,0 0,1 0,24 25,-25-1,0-24,0 25,-24 0,24 0,-25 0,25-1,-24 1</inkml:trace>
  <inkml:trace contextRef="#ctx0" brushRef="#br0">17066 4812,'24'25,"1"-25,0-25,0 0,0-24,49-1,25-24,50-26,0 1,49 0,-49 0,-25 24,0 1,25 24,-25-24,-49 24,-1 1,0 49,-49-25,0 25,0-25,0 25</inkml:trace>
  <inkml:trace contextRef="#ctx0" brushRef="#br0">6672 12824,'0'-25,"25"25,0 0,0 0,0 0,-1 0,1 0,0 0,0 0,0 0,0 0,-1 0,26 0,0 0,24 0,0 0,1 0,-1 0,-24 0,-1 0,1 0,-25 0</inkml:trace>
  <inkml:trace contextRef="#ctx0" brushRef="#br0">7193 12427,'0'50,"0"-25,0-1,0 26,0-25,0 0,0-1,0 26,0-25,0 0,0-1,0 1,0 0,0 0,0 0,0-1,-24-24,24 25,0 0,0 0</inkml:trace>
  <inkml:trace contextRef="#ctx0" brushRef="#br0">22027 5705,'24'0,"1"25,-25 0,25 24,0 1,-25-25,25 24,-1 26,-24-50,0-1,0 26,25-25,0 0,-25-1,25 1,-25 25,25-25,-25-1,0 26,24 0,1-26,-25 26,0-25,25 0,-25-1</inkml:trace>
  <inkml:trace contextRef="#ctx0" brushRef="#br0">21952 6201,'25'0,"0"0,0 0,-1 0,-24-25,25 1,0 24,49-50,75 0,0 1,0-1,-50 1,-24 24,-26 25,-49 25</inkml:trace>
  <inkml:trace contextRef="#ctx0" brushRef="#br0">22671 5804,'0'25,"0"0,0 0,0 0,0-1,25-24,-25 25,25-25,0 0,-25 25,25-25,0 0,-1 0,1 0,0 0,0 0,0 0,-25-25,24 0,-24 1,0-1,0 0,-24 25,24-25,-25 25,25-25,-25 25,0 0,25-25,-25 25,1 0,-1 0,0 0</inkml:trace>
  <inkml:trace contextRef="#ctx0" brushRef="#br0">23217 5606,'-25'0,"1"25,24-1,0 1,0 0,-25-25,25 25,0 0,0-1,25-24,-25 25,24-25,1 0,0 0,-25 25,25-25,0 0,-1 0,1 0,0 0,0 25,24-25,-24 0,0-25,0-25,0 26</inkml:trace>
  <inkml:trace contextRef="#ctx0" brushRef="#br0">22820 5110,'-24'0,"24"25,-25-1,25 1,0 0,0 0,-25 0</inkml:trace>
  <inkml:trace contextRef="#ctx0" brushRef="#br0">6772 13940,'0'-25,"24"25,1 0,0 0,25 0,-25 0,-1 0,1 0,0 0,0 0,24 0,1 0,0 0,-1 0,1 0,24 0,-24 0,-1 0,1 0,0 0</inkml:trace>
  <inkml:trace contextRef="#ctx0" brushRef="#br0">7193 13568,'0'25,"0"0,0 24,0-24,0 0,0 0,0 0,0-1,0 1,0 0,0 0,0 0,0-1,0 1,0 0,0 0,0 0,0-1,0 1,0 0,0 0</inkml:trace>
  <inkml:trace contextRef="#ctx0" brushRef="#br0">6945 15106,'0'-25,"25"25,0 0,0 0,0 0,24 0,-24 0,0 0,0 0,24 0,1 0,-25 0,24 0,1 0,-25 0,-1 0,1 0,0 0,0 0</inkml:trace>
  <inkml:trace contextRef="#ctx0" brushRef="#br0">7293 14784,'0'24,"0"1,0 0,0 49,0-49,0 25,0-25,0 24,0-24,0 0,0 0,0-1,0 1,0 0</inkml:trace>
  <inkml:trace contextRef="#ctx0" brushRef="#br0">7218 16123,'25'0,"0"0,0 0,-1 0,26 0,-25 0,0 0,-1 0,26 0,-25 0,0 0,24 0,-24 25,0-25,0 0</inkml:trace>
  <inkml:trace contextRef="#ctx0" brushRef="#br0">7491 15850,'0'25,"0"25,0-26,0 1,0 0,0 25,0-26,0 1,0 25,0-25,0-1,0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600" lvl="0" indent="-406400" rtl="0">
              <a:lnSpc>
                <a:spcPct val="100000"/>
              </a:lnSpc>
              <a:spcBef>
                <a:spcPts val="0"/>
              </a:spcBef>
              <a:spcAft>
                <a:spcPts val="0"/>
              </a:spcAft>
              <a:buSzPts val="1200"/>
              <a:buAutoNum type="arabicPeriod"/>
              <a:defRPr sz="1665">
                <a:solidFill>
                  <a:srgbClr val="434343"/>
                </a:solidFill>
              </a:defRPr>
            </a:lvl1pPr>
            <a:lvl2pPr marL="1219200" lvl="1" indent="-406400" rtl="0">
              <a:lnSpc>
                <a:spcPct val="115000"/>
              </a:lnSpc>
              <a:spcBef>
                <a:spcPts val="2135"/>
              </a:spcBef>
              <a:spcAft>
                <a:spcPts val="0"/>
              </a:spcAft>
              <a:buClr>
                <a:srgbClr val="434343"/>
              </a:buClr>
              <a:buSzPts val="1200"/>
              <a:buFont typeface="Roboto Condensed"/>
              <a:buAutoNum type="alphaLcPeriod"/>
              <a:defRPr>
                <a:solidFill>
                  <a:srgbClr val="434343"/>
                </a:solidFill>
              </a:defRPr>
            </a:lvl2pPr>
            <a:lvl3pPr marL="1828800" lvl="2" indent="-406400" rtl="0">
              <a:lnSpc>
                <a:spcPct val="115000"/>
              </a:lnSpc>
              <a:spcBef>
                <a:spcPts val="2135"/>
              </a:spcBef>
              <a:spcAft>
                <a:spcPts val="0"/>
              </a:spcAft>
              <a:buClr>
                <a:srgbClr val="434343"/>
              </a:buClr>
              <a:buSzPts val="1200"/>
              <a:buFont typeface="Roboto Condensed"/>
              <a:buAutoNum type="romanLcPeriod"/>
              <a:defRPr>
                <a:solidFill>
                  <a:srgbClr val="434343"/>
                </a:solidFill>
              </a:defRPr>
            </a:lvl3pPr>
            <a:lvl4pPr marL="2438400" lvl="3" indent="-406400" rtl="0">
              <a:lnSpc>
                <a:spcPct val="115000"/>
              </a:lnSpc>
              <a:spcBef>
                <a:spcPts val="2135"/>
              </a:spcBef>
              <a:spcAft>
                <a:spcPts val="0"/>
              </a:spcAft>
              <a:buClr>
                <a:srgbClr val="434343"/>
              </a:buClr>
              <a:buSzPts val="1200"/>
              <a:buFont typeface="Roboto Condensed"/>
              <a:buAutoNum type="arabicPeriod"/>
              <a:defRPr>
                <a:solidFill>
                  <a:srgbClr val="434343"/>
                </a:solidFill>
              </a:defRPr>
            </a:lvl4pPr>
            <a:lvl5pPr marL="3048000" lvl="4" indent="-406400" rtl="0">
              <a:lnSpc>
                <a:spcPct val="115000"/>
              </a:lnSpc>
              <a:spcBef>
                <a:spcPts val="2135"/>
              </a:spcBef>
              <a:spcAft>
                <a:spcPts val="0"/>
              </a:spcAft>
              <a:buClr>
                <a:srgbClr val="434343"/>
              </a:buClr>
              <a:buSzPts val="1200"/>
              <a:buFont typeface="Roboto Condensed"/>
              <a:buAutoNum type="alphaLcPeriod"/>
              <a:defRPr>
                <a:solidFill>
                  <a:srgbClr val="434343"/>
                </a:solidFill>
              </a:defRPr>
            </a:lvl5pPr>
            <a:lvl6pPr marL="3657600" lvl="5" indent="-406400" rtl="0">
              <a:lnSpc>
                <a:spcPct val="115000"/>
              </a:lnSpc>
              <a:spcBef>
                <a:spcPts val="2135"/>
              </a:spcBef>
              <a:spcAft>
                <a:spcPts val="0"/>
              </a:spcAft>
              <a:buClr>
                <a:srgbClr val="434343"/>
              </a:buClr>
              <a:buSzPts val="1200"/>
              <a:buFont typeface="Roboto Condensed"/>
              <a:buAutoNum type="romanLcPeriod"/>
              <a:defRPr>
                <a:solidFill>
                  <a:srgbClr val="434343"/>
                </a:solidFill>
              </a:defRPr>
            </a:lvl6pPr>
            <a:lvl7pPr marL="4267200" lvl="6" indent="-406400" rtl="0">
              <a:lnSpc>
                <a:spcPct val="115000"/>
              </a:lnSpc>
              <a:spcBef>
                <a:spcPts val="2135"/>
              </a:spcBef>
              <a:spcAft>
                <a:spcPts val="0"/>
              </a:spcAft>
              <a:buClr>
                <a:srgbClr val="434343"/>
              </a:buClr>
              <a:buSzPts val="1200"/>
              <a:buFont typeface="Roboto Condensed"/>
              <a:buAutoNum type="arabicPeriod"/>
              <a:defRPr>
                <a:solidFill>
                  <a:srgbClr val="434343"/>
                </a:solidFill>
              </a:defRPr>
            </a:lvl7pPr>
            <a:lvl8pPr marL="4876800" lvl="7" indent="-406400" rtl="0">
              <a:lnSpc>
                <a:spcPct val="115000"/>
              </a:lnSpc>
              <a:spcBef>
                <a:spcPts val="2135"/>
              </a:spcBef>
              <a:spcAft>
                <a:spcPts val="0"/>
              </a:spcAft>
              <a:buClr>
                <a:srgbClr val="434343"/>
              </a:buClr>
              <a:buSzPts val="1200"/>
              <a:buFont typeface="Roboto Condensed"/>
              <a:buAutoNum type="alphaLcPeriod"/>
              <a:defRPr>
                <a:solidFill>
                  <a:srgbClr val="434343"/>
                </a:solidFill>
              </a:defRPr>
            </a:lvl8pPr>
            <a:lvl9pPr marL="5486400" lvl="8" indent="-406400" rtl="0">
              <a:lnSpc>
                <a:spcPct val="115000"/>
              </a:lnSpc>
              <a:spcBef>
                <a:spcPts val="2135"/>
              </a:spcBef>
              <a:spcAft>
                <a:spcPts val="2135"/>
              </a:spcAft>
              <a:buClr>
                <a:srgbClr val="434343"/>
              </a:buClr>
              <a:buSzPts val="1200"/>
              <a:buFont typeface="Roboto Condensed"/>
              <a:buAutoNum type="romanLcPeriod"/>
              <a:defRPr>
                <a:solidFill>
                  <a:srgbClr val="434343"/>
                </a:solidFill>
              </a:defRPr>
            </a:lvl9pPr>
          </a:lstStyle>
          <a:p/>
        </p:txBody>
      </p:sp>
      <p:sp>
        <p:nvSpPr>
          <p:cNvPr id="31" name="Google Shape;3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2" name="Google Shape;32;p4"/>
          <p:cNvSpPr/>
          <p:nvPr/>
        </p:nvSpPr>
        <p:spPr>
          <a:xfrm rot="7149403">
            <a:off x="208846" y="6266175"/>
            <a:ext cx="645023" cy="415480"/>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rot="2700000">
            <a:off x="362302" y="4169072"/>
            <a:ext cx="541293" cy="34866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297350" y="646457"/>
            <a:ext cx="468029"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4"/>
          <p:cNvGrpSpPr/>
          <p:nvPr/>
        </p:nvGrpSpPr>
        <p:grpSpPr>
          <a:xfrm>
            <a:off x="8785333" y="5888942"/>
            <a:ext cx="1882361" cy="763559"/>
            <a:chOff x="2009925" y="796875"/>
            <a:chExt cx="2178995" cy="884021"/>
          </a:xfrm>
        </p:grpSpPr>
        <p:sp>
          <p:nvSpPr>
            <p:cNvPr id="36" name="Google Shape;36;p4"/>
            <p:cNvSpPr/>
            <p:nvPr/>
          </p:nvSpPr>
          <p:spPr>
            <a:xfrm>
              <a:off x="2009925" y="796875"/>
              <a:ext cx="2178995" cy="884021"/>
            </a:xfrm>
            <a:custGeom>
              <a:avLst/>
              <a:gdLst/>
              <a:ahLst/>
              <a:cxnLst/>
              <a:rect l="l" t="t" r="r" b="b"/>
              <a:pathLst>
                <a:path w="29958" h="12154" extrusionOk="0">
                  <a:moveTo>
                    <a:pt x="25395" y="1"/>
                  </a:moveTo>
                  <a:cubicBezTo>
                    <a:pt x="23680" y="1"/>
                    <a:pt x="21953" y="208"/>
                    <a:pt x="20238" y="208"/>
                  </a:cubicBezTo>
                  <a:cubicBezTo>
                    <a:pt x="19901" y="208"/>
                    <a:pt x="19564" y="200"/>
                    <a:pt x="19228" y="181"/>
                  </a:cubicBezTo>
                  <a:cubicBezTo>
                    <a:pt x="18621" y="145"/>
                    <a:pt x="18000" y="133"/>
                    <a:pt x="17374" y="133"/>
                  </a:cubicBezTo>
                  <a:cubicBezTo>
                    <a:pt x="15970" y="133"/>
                    <a:pt x="14537" y="195"/>
                    <a:pt x="13160" y="195"/>
                  </a:cubicBezTo>
                  <a:cubicBezTo>
                    <a:pt x="12977" y="195"/>
                    <a:pt x="12796" y="194"/>
                    <a:pt x="12615" y="191"/>
                  </a:cubicBezTo>
                  <a:cubicBezTo>
                    <a:pt x="12399" y="189"/>
                    <a:pt x="12181" y="187"/>
                    <a:pt x="11961" y="187"/>
                  </a:cubicBezTo>
                  <a:cubicBezTo>
                    <a:pt x="9998" y="187"/>
                    <a:pt x="7920" y="291"/>
                    <a:pt x="6099" y="311"/>
                  </a:cubicBezTo>
                  <a:cubicBezTo>
                    <a:pt x="4466" y="329"/>
                    <a:pt x="1316" y="386"/>
                    <a:pt x="1" y="880"/>
                  </a:cubicBezTo>
                  <a:lnTo>
                    <a:pt x="1" y="11375"/>
                  </a:lnTo>
                  <a:cubicBezTo>
                    <a:pt x="354" y="11739"/>
                    <a:pt x="2030" y="11937"/>
                    <a:pt x="2534" y="11955"/>
                  </a:cubicBezTo>
                  <a:cubicBezTo>
                    <a:pt x="6339" y="12087"/>
                    <a:pt x="10147" y="12154"/>
                    <a:pt x="13954" y="12154"/>
                  </a:cubicBezTo>
                  <a:cubicBezTo>
                    <a:pt x="18849" y="12154"/>
                    <a:pt x="23745" y="12044"/>
                    <a:pt x="28634" y="11825"/>
                  </a:cubicBezTo>
                  <a:cubicBezTo>
                    <a:pt x="28858" y="11815"/>
                    <a:pt x="29100" y="11797"/>
                    <a:pt x="29266" y="11649"/>
                  </a:cubicBezTo>
                  <a:cubicBezTo>
                    <a:pt x="29439" y="11497"/>
                    <a:pt x="29485" y="11249"/>
                    <a:pt x="29514" y="11018"/>
                  </a:cubicBezTo>
                  <a:cubicBezTo>
                    <a:pt x="29958" y="7577"/>
                    <a:pt x="29341" y="4005"/>
                    <a:pt x="27774" y="913"/>
                  </a:cubicBezTo>
                  <a:cubicBezTo>
                    <a:pt x="27636" y="639"/>
                    <a:pt x="27478" y="358"/>
                    <a:pt x="27215" y="203"/>
                  </a:cubicBezTo>
                  <a:cubicBezTo>
                    <a:pt x="26984" y="65"/>
                    <a:pt x="26703" y="44"/>
                    <a:pt x="26433" y="30"/>
                  </a:cubicBezTo>
                  <a:cubicBezTo>
                    <a:pt x="26088" y="9"/>
                    <a:pt x="25742" y="1"/>
                    <a:pt x="25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2072442" y="862270"/>
              <a:ext cx="2010395" cy="753171"/>
              <a:chOff x="5348925" y="2408850"/>
              <a:chExt cx="691000" cy="258875"/>
            </a:xfrm>
          </p:grpSpPr>
          <p:sp>
            <p:nvSpPr>
              <p:cNvPr id="38" name="Google Shape;38;p4"/>
              <p:cNvSpPr/>
              <p:nvPr/>
            </p:nvSpPr>
            <p:spPr>
              <a:xfrm>
                <a:off x="5358900" y="2515725"/>
                <a:ext cx="49500" cy="51250"/>
              </a:xfrm>
              <a:custGeom>
                <a:avLst/>
                <a:gdLst/>
                <a:ahLst/>
                <a:cxnLst/>
                <a:rect l="l" t="t" r="r" b="b"/>
                <a:pathLst>
                  <a:path w="1980" h="2050" extrusionOk="0">
                    <a:moveTo>
                      <a:pt x="689" y="1"/>
                    </a:moveTo>
                    <a:cubicBezTo>
                      <a:pt x="506" y="1"/>
                      <a:pt x="322" y="72"/>
                      <a:pt x="207" y="219"/>
                    </a:cubicBezTo>
                    <a:cubicBezTo>
                      <a:pt x="1" y="479"/>
                      <a:pt x="159" y="781"/>
                      <a:pt x="329" y="1015"/>
                    </a:cubicBezTo>
                    <a:cubicBezTo>
                      <a:pt x="574" y="1350"/>
                      <a:pt x="873" y="1646"/>
                      <a:pt x="1212" y="1891"/>
                    </a:cubicBezTo>
                    <a:cubicBezTo>
                      <a:pt x="1326" y="1974"/>
                      <a:pt x="1477" y="2050"/>
                      <a:pt x="1611" y="2050"/>
                    </a:cubicBezTo>
                    <a:cubicBezTo>
                      <a:pt x="1680" y="2050"/>
                      <a:pt x="1745" y="2030"/>
                      <a:pt x="1799" y="1981"/>
                    </a:cubicBezTo>
                    <a:cubicBezTo>
                      <a:pt x="1857" y="1927"/>
                      <a:pt x="1886" y="1851"/>
                      <a:pt x="1904" y="1772"/>
                    </a:cubicBezTo>
                    <a:cubicBezTo>
                      <a:pt x="1980" y="1412"/>
                      <a:pt x="1814" y="1062"/>
                      <a:pt x="1623" y="767"/>
                    </a:cubicBezTo>
                    <a:cubicBezTo>
                      <a:pt x="1446" y="496"/>
                      <a:pt x="1233" y="140"/>
                      <a:pt x="906" y="35"/>
                    </a:cubicBezTo>
                    <a:cubicBezTo>
                      <a:pt x="837" y="12"/>
                      <a:pt x="763"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5431725" y="2474425"/>
                <a:ext cx="47500" cy="42450"/>
              </a:xfrm>
              <a:custGeom>
                <a:avLst/>
                <a:gdLst/>
                <a:ahLst/>
                <a:cxnLst/>
                <a:rect l="l" t="t" r="r" b="b"/>
                <a:pathLst>
                  <a:path w="1900" h="1698" extrusionOk="0">
                    <a:moveTo>
                      <a:pt x="896" y="0"/>
                    </a:moveTo>
                    <a:cubicBezTo>
                      <a:pt x="704" y="0"/>
                      <a:pt x="499" y="60"/>
                      <a:pt x="360" y="170"/>
                    </a:cubicBezTo>
                    <a:cubicBezTo>
                      <a:pt x="263" y="245"/>
                      <a:pt x="191" y="361"/>
                      <a:pt x="126" y="458"/>
                    </a:cubicBezTo>
                    <a:cubicBezTo>
                      <a:pt x="7" y="639"/>
                      <a:pt x="0" y="764"/>
                      <a:pt x="133" y="937"/>
                    </a:cubicBezTo>
                    <a:cubicBezTo>
                      <a:pt x="317" y="1183"/>
                      <a:pt x="511" y="1431"/>
                      <a:pt x="779" y="1579"/>
                    </a:cubicBezTo>
                    <a:cubicBezTo>
                      <a:pt x="912" y="1654"/>
                      <a:pt x="1069" y="1698"/>
                      <a:pt x="1222" y="1698"/>
                    </a:cubicBezTo>
                    <a:cubicBezTo>
                      <a:pt x="1375" y="1698"/>
                      <a:pt x="1525" y="1654"/>
                      <a:pt x="1644" y="1557"/>
                    </a:cubicBezTo>
                    <a:cubicBezTo>
                      <a:pt x="1827" y="1402"/>
                      <a:pt x="1900" y="1136"/>
                      <a:pt x="1856" y="898"/>
                    </a:cubicBezTo>
                    <a:cubicBezTo>
                      <a:pt x="1813" y="656"/>
                      <a:pt x="1672" y="447"/>
                      <a:pt x="1499" y="278"/>
                    </a:cubicBezTo>
                    <a:cubicBezTo>
                      <a:pt x="1398" y="180"/>
                      <a:pt x="1286" y="94"/>
                      <a:pt x="1157" y="43"/>
                    </a:cubicBezTo>
                    <a:cubicBezTo>
                      <a:pt x="1079" y="14"/>
                      <a:pt x="989" y="0"/>
                      <a:pt x="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5348925" y="2434475"/>
                <a:ext cx="48300" cy="52775"/>
              </a:xfrm>
              <a:custGeom>
                <a:avLst/>
                <a:gdLst/>
                <a:ahLst/>
                <a:cxnLst/>
                <a:rect l="l" t="t" r="r" b="b"/>
                <a:pathLst>
                  <a:path w="1932" h="2111" extrusionOk="0">
                    <a:moveTo>
                      <a:pt x="768" y="0"/>
                    </a:moveTo>
                    <a:cubicBezTo>
                      <a:pt x="427" y="0"/>
                      <a:pt x="98" y="258"/>
                      <a:pt x="32" y="603"/>
                    </a:cubicBezTo>
                    <a:cubicBezTo>
                      <a:pt x="0" y="776"/>
                      <a:pt x="61" y="953"/>
                      <a:pt x="133" y="1108"/>
                    </a:cubicBezTo>
                    <a:cubicBezTo>
                      <a:pt x="285" y="1425"/>
                      <a:pt x="511" y="1706"/>
                      <a:pt x="786" y="1923"/>
                    </a:cubicBezTo>
                    <a:cubicBezTo>
                      <a:pt x="912" y="2024"/>
                      <a:pt x="1055" y="2110"/>
                      <a:pt x="1215" y="2110"/>
                    </a:cubicBezTo>
                    <a:cubicBezTo>
                      <a:pt x="1434" y="2107"/>
                      <a:pt x="1614" y="1937"/>
                      <a:pt x="1737" y="1756"/>
                    </a:cubicBezTo>
                    <a:cubicBezTo>
                      <a:pt x="1845" y="1598"/>
                      <a:pt x="1932" y="1418"/>
                      <a:pt x="1917" y="1227"/>
                    </a:cubicBezTo>
                    <a:cubicBezTo>
                      <a:pt x="1903" y="1043"/>
                      <a:pt x="1798" y="881"/>
                      <a:pt x="1697" y="730"/>
                    </a:cubicBezTo>
                    <a:cubicBezTo>
                      <a:pt x="1521" y="463"/>
                      <a:pt x="1330" y="182"/>
                      <a:pt x="1034" y="56"/>
                    </a:cubicBezTo>
                    <a:cubicBezTo>
                      <a:pt x="947" y="18"/>
                      <a:pt x="857"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5392800" y="2411900"/>
                <a:ext cx="51725" cy="34900"/>
              </a:xfrm>
              <a:custGeom>
                <a:avLst/>
                <a:gdLst/>
                <a:ahLst/>
                <a:cxnLst/>
                <a:rect l="l" t="t" r="r" b="b"/>
                <a:pathLst>
                  <a:path w="2069" h="1396" extrusionOk="0">
                    <a:moveTo>
                      <a:pt x="952" y="1"/>
                    </a:moveTo>
                    <a:cubicBezTo>
                      <a:pt x="770" y="1"/>
                      <a:pt x="554" y="17"/>
                      <a:pt x="421" y="97"/>
                    </a:cubicBezTo>
                    <a:cubicBezTo>
                      <a:pt x="0" y="353"/>
                      <a:pt x="757" y="944"/>
                      <a:pt x="959" y="1077"/>
                    </a:cubicBezTo>
                    <a:cubicBezTo>
                      <a:pt x="1182" y="1225"/>
                      <a:pt x="1434" y="1330"/>
                      <a:pt x="1694" y="1380"/>
                    </a:cubicBezTo>
                    <a:cubicBezTo>
                      <a:pt x="1734" y="1389"/>
                      <a:pt x="1777" y="1396"/>
                      <a:pt x="1819" y="1396"/>
                    </a:cubicBezTo>
                    <a:cubicBezTo>
                      <a:pt x="1878" y="1396"/>
                      <a:pt x="1934" y="1383"/>
                      <a:pt x="1978" y="1345"/>
                    </a:cubicBezTo>
                    <a:cubicBezTo>
                      <a:pt x="2068" y="1269"/>
                      <a:pt x="2061" y="1132"/>
                      <a:pt x="2043" y="1016"/>
                    </a:cubicBezTo>
                    <a:cubicBezTo>
                      <a:pt x="2003" y="735"/>
                      <a:pt x="1935" y="432"/>
                      <a:pt x="1727" y="234"/>
                    </a:cubicBezTo>
                    <a:cubicBezTo>
                      <a:pt x="1561" y="76"/>
                      <a:pt x="1333" y="14"/>
                      <a:pt x="1107" y="4"/>
                    </a:cubicBezTo>
                    <a:cubicBezTo>
                      <a:pt x="1061" y="2"/>
                      <a:pt x="1008"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495325" y="2423975"/>
                <a:ext cx="62450" cy="47675"/>
              </a:xfrm>
              <a:custGeom>
                <a:avLst/>
                <a:gdLst/>
                <a:ahLst/>
                <a:cxnLst/>
                <a:rect l="l" t="t" r="r" b="b"/>
                <a:pathLst>
                  <a:path w="2498" h="1907" extrusionOk="0">
                    <a:moveTo>
                      <a:pt x="272" y="0"/>
                    </a:moveTo>
                    <a:cubicBezTo>
                      <a:pt x="212" y="0"/>
                      <a:pt x="154" y="7"/>
                      <a:pt x="108" y="29"/>
                    </a:cubicBezTo>
                    <a:cubicBezTo>
                      <a:pt x="0" y="83"/>
                      <a:pt x="33" y="209"/>
                      <a:pt x="51" y="306"/>
                    </a:cubicBezTo>
                    <a:cubicBezTo>
                      <a:pt x="83" y="483"/>
                      <a:pt x="144" y="649"/>
                      <a:pt x="206" y="814"/>
                    </a:cubicBezTo>
                    <a:cubicBezTo>
                      <a:pt x="264" y="973"/>
                      <a:pt x="324" y="1139"/>
                      <a:pt x="444" y="1261"/>
                    </a:cubicBezTo>
                    <a:cubicBezTo>
                      <a:pt x="534" y="1355"/>
                      <a:pt x="657" y="1420"/>
                      <a:pt x="775" y="1481"/>
                    </a:cubicBezTo>
                    <a:cubicBezTo>
                      <a:pt x="1172" y="1687"/>
                      <a:pt x="1586" y="1900"/>
                      <a:pt x="2033" y="1907"/>
                    </a:cubicBezTo>
                    <a:cubicBezTo>
                      <a:pt x="2094" y="1907"/>
                      <a:pt x="2159" y="1903"/>
                      <a:pt x="2213" y="1878"/>
                    </a:cubicBezTo>
                    <a:cubicBezTo>
                      <a:pt x="2275" y="1845"/>
                      <a:pt x="2318" y="1784"/>
                      <a:pt x="2350" y="1719"/>
                    </a:cubicBezTo>
                    <a:cubicBezTo>
                      <a:pt x="2498" y="1427"/>
                      <a:pt x="2465" y="1049"/>
                      <a:pt x="2267" y="789"/>
                    </a:cubicBezTo>
                    <a:cubicBezTo>
                      <a:pt x="2066" y="519"/>
                      <a:pt x="1734" y="389"/>
                      <a:pt x="1417" y="274"/>
                    </a:cubicBezTo>
                    <a:cubicBezTo>
                      <a:pt x="1129" y="170"/>
                      <a:pt x="836" y="65"/>
                      <a:pt x="530" y="25"/>
                    </a:cubicBezTo>
                    <a:cubicBezTo>
                      <a:pt x="459" y="16"/>
                      <a:pt x="36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5388375" y="2589550"/>
                <a:ext cx="45150" cy="48625"/>
              </a:xfrm>
              <a:custGeom>
                <a:avLst/>
                <a:gdLst/>
                <a:ahLst/>
                <a:cxnLst/>
                <a:rect l="l" t="t" r="r" b="b"/>
                <a:pathLst>
                  <a:path w="1806" h="1945" extrusionOk="0">
                    <a:moveTo>
                      <a:pt x="516" y="1"/>
                    </a:moveTo>
                    <a:cubicBezTo>
                      <a:pt x="511" y="1"/>
                      <a:pt x="507" y="1"/>
                      <a:pt x="502" y="1"/>
                    </a:cubicBezTo>
                    <a:cubicBezTo>
                      <a:pt x="317" y="8"/>
                      <a:pt x="231" y="214"/>
                      <a:pt x="141" y="344"/>
                    </a:cubicBezTo>
                    <a:cubicBezTo>
                      <a:pt x="26" y="517"/>
                      <a:pt x="1" y="726"/>
                      <a:pt x="40" y="931"/>
                    </a:cubicBezTo>
                    <a:cubicBezTo>
                      <a:pt x="137" y="1453"/>
                      <a:pt x="610" y="1886"/>
                      <a:pt x="1139" y="1940"/>
                    </a:cubicBezTo>
                    <a:cubicBezTo>
                      <a:pt x="1169" y="1943"/>
                      <a:pt x="1200" y="1945"/>
                      <a:pt x="1230" y="1945"/>
                    </a:cubicBezTo>
                    <a:cubicBezTo>
                      <a:pt x="1398" y="1945"/>
                      <a:pt x="1569" y="1899"/>
                      <a:pt x="1676" y="1774"/>
                    </a:cubicBezTo>
                    <a:cubicBezTo>
                      <a:pt x="1788" y="1645"/>
                      <a:pt x="1806" y="1446"/>
                      <a:pt x="1756" y="1280"/>
                    </a:cubicBezTo>
                    <a:cubicBezTo>
                      <a:pt x="1705" y="1115"/>
                      <a:pt x="1597" y="971"/>
                      <a:pt x="1489" y="838"/>
                    </a:cubicBezTo>
                    <a:cubicBezTo>
                      <a:pt x="1280" y="588"/>
                      <a:pt x="1053" y="354"/>
                      <a:pt x="804" y="146"/>
                    </a:cubicBezTo>
                    <a:cubicBezTo>
                      <a:pt x="722" y="73"/>
                      <a:pt x="625"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5420000" y="2539875"/>
                <a:ext cx="43450" cy="47225"/>
              </a:xfrm>
              <a:custGeom>
                <a:avLst/>
                <a:gdLst/>
                <a:ahLst/>
                <a:cxnLst/>
                <a:rect l="l" t="t" r="r" b="b"/>
                <a:pathLst>
                  <a:path w="1738" h="1889" extrusionOk="0">
                    <a:moveTo>
                      <a:pt x="917" y="0"/>
                    </a:moveTo>
                    <a:cubicBezTo>
                      <a:pt x="510" y="0"/>
                      <a:pt x="134" y="609"/>
                      <a:pt x="51" y="932"/>
                    </a:cubicBezTo>
                    <a:cubicBezTo>
                      <a:pt x="15" y="1065"/>
                      <a:pt x="0" y="1213"/>
                      <a:pt x="58" y="1339"/>
                    </a:cubicBezTo>
                    <a:cubicBezTo>
                      <a:pt x="102" y="1433"/>
                      <a:pt x="180" y="1505"/>
                      <a:pt x="263" y="1567"/>
                    </a:cubicBezTo>
                    <a:cubicBezTo>
                      <a:pt x="516" y="1757"/>
                      <a:pt x="822" y="1870"/>
                      <a:pt x="1136" y="1887"/>
                    </a:cubicBezTo>
                    <a:cubicBezTo>
                      <a:pt x="1153" y="1888"/>
                      <a:pt x="1171" y="1888"/>
                      <a:pt x="1188" y="1888"/>
                    </a:cubicBezTo>
                    <a:cubicBezTo>
                      <a:pt x="1353" y="1888"/>
                      <a:pt x="1525" y="1852"/>
                      <a:pt x="1629" y="1729"/>
                    </a:cubicBezTo>
                    <a:cubicBezTo>
                      <a:pt x="1730" y="1610"/>
                      <a:pt x="1737" y="1441"/>
                      <a:pt x="1723" y="1286"/>
                    </a:cubicBezTo>
                    <a:cubicBezTo>
                      <a:pt x="1694" y="975"/>
                      <a:pt x="1582" y="676"/>
                      <a:pt x="1431" y="406"/>
                    </a:cubicBezTo>
                    <a:cubicBezTo>
                      <a:pt x="1356" y="269"/>
                      <a:pt x="1261" y="132"/>
                      <a:pt x="1125" y="57"/>
                    </a:cubicBezTo>
                    <a:cubicBezTo>
                      <a:pt x="1055" y="17"/>
                      <a:pt x="986"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5478550" y="2578600"/>
                <a:ext cx="44475" cy="48550"/>
              </a:xfrm>
              <a:custGeom>
                <a:avLst/>
                <a:gdLst/>
                <a:ahLst/>
                <a:cxnLst/>
                <a:rect l="l" t="t" r="r" b="b"/>
                <a:pathLst>
                  <a:path w="1779" h="1942" extrusionOk="0">
                    <a:moveTo>
                      <a:pt x="614" y="1"/>
                    </a:moveTo>
                    <a:cubicBezTo>
                      <a:pt x="425" y="1"/>
                      <a:pt x="250" y="105"/>
                      <a:pt x="160" y="281"/>
                    </a:cubicBezTo>
                    <a:cubicBezTo>
                      <a:pt x="1" y="580"/>
                      <a:pt x="70" y="958"/>
                      <a:pt x="239" y="1232"/>
                    </a:cubicBezTo>
                    <a:cubicBezTo>
                      <a:pt x="426" y="1527"/>
                      <a:pt x="729" y="1737"/>
                      <a:pt x="1046" y="1870"/>
                    </a:cubicBezTo>
                    <a:cubicBezTo>
                      <a:pt x="1137" y="1909"/>
                      <a:pt x="1234" y="1942"/>
                      <a:pt x="1329" y="1942"/>
                    </a:cubicBezTo>
                    <a:cubicBezTo>
                      <a:pt x="1368" y="1942"/>
                      <a:pt x="1406" y="1937"/>
                      <a:pt x="1443" y="1924"/>
                    </a:cubicBezTo>
                    <a:cubicBezTo>
                      <a:pt x="1622" y="1870"/>
                      <a:pt x="1720" y="1672"/>
                      <a:pt x="1742" y="1484"/>
                    </a:cubicBezTo>
                    <a:cubicBezTo>
                      <a:pt x="1778" y="1160"/>
                      <a:pt x="1641" y="850"/>
                      <a:pt x="1446" y="594"/>
                    </a:cubicBezTo>
                    <a:cubicBezTo>
                      <a:pt x="1276" y="371"/>
                      <a:pt x="1032" y="86"/>
                      <a:pt x="747" y="18"/>
                    </a:cubicBezTo>
                    <a:cubicBezTo>
                      <a:pt x="703" y="6"/>
                      <a:pt x="658"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5803550" y="2421500"/>
                <a:ext cx="51750" cy="58900"/>
              </a:xfrm>
              <a:custGeom>
                <a:avLst/>
                <a:gdLst/>
                <a:ahLst/>
                <a:cxnLst/>
                <a:rect l="l" t="t" r="r" b="b"/>
                <a:pathLst>
                  <a:path w="2070" h="2356" extrusionOk="0">
                    <a:moveTo>
                      <a:pt x="831" y="0"/>
                    </a:moveTo>
                    <a:cubicBezTo>
                      <a:pt x="632" y="0"/>
                      <a:pt x="448" y="87"/>
                      <a:pt x="249" y="161"/>
                    </a:cubicBezTo>
                    <a:cubicBezTo>
                      <a:pt x="1" y="251"/>
                      <a:pt x="148" y="809"/>
                      <a:pt x="213" y="989"/>
                    </a:cubicBezTo>
                    <a:cubicBezTo>
                      <a:pt x="278" y="1169"/>
                      <a:pt x="372" y="1339"/>
                      <a:pt x="491" y="1487"/>
                    </a:cubicBezTo>
                    <a:cubicBezTo>
                      <a:pt x="761" y="1833"/>
                      <a:pt x="1136" y="2081"/>
                      <a:pt x="1525" y="2280"/>
                    </a:cubicBezTo>
                    <a:cubicBezTo>
                      <a:pt x="1600" y="2317"/>
                      <a:pt x="1683" y="2355"/>
                      <a:pt x="1765" y="2355"/>
                    </a:cubicBezTo>
                    <a:cubicBezTo>
                      <a:pt x="1785" y="2355"/>
                      <a:pt x="1805" y="2353"/>
                      <a:pt x="1824" y="2348"/>
                    </a:cubicBezTo>
                    <a:cubicBezTo>
                      <a:pt x="2022" y="2301"/>
                      <a:pt x="2069" y="2045"/>
                      <a:pt x="2059" y="1843"/>
                    </a:cubicBezTo>
                    <a:cubicBezTo>
                      <a:pt x="2034" y="1436"/>
                      <a:pt x="1914" y="1029"/>
                      <a:pt x="1713" y="672"/>
                    </a:cubicBezTo>
                    <a:cubicBezTo>
                      <a:pt x="1568" y="409"/>
                      <a:pt x="1363" y="164"/>
                      <a:pt x="1089" y="53"/>
                    </a:cubicBezTo>
                    <a:cubicBezTo>
                      <a:pt x="999" y="15"/>
                      <a:pt x="91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5819875" y="2485225"/>
                <a:ext cx="71450" cy="42525"/>
              </a:xfrm>
              <a:custGeom>
                <a:avLst/>
                <a:gdLst/>
                <a:ahLst/>
                <a:cxnLst/>
                <a:rect l="l" t="t" r="r" b="b"/>
                <a:pathLst>
                  <a:path w="2858" h="1701" extrusionOk="0">
                    <a:moveTo>
                      <a:pt x="829" y="1"/>
                    </a:moveTo>
                    <a:cubicBezTo>
                      <a:pt x="476" y="1"/>
                      <a:pt x="0" y="228"/>
                      <a:pt x="4" y="635"/>
                    </a:cubicBezTo>
                    <a:cubicBezTo>
                      <a:pt x="4" y="851"/>
                      <a:pt x="122" y="1053"/>
                      <a:pt x="273" y="1212"/>
                    </a:cubicBezTo>
                    <a:cubicBezTo>
                      <a:pt x="386" y="1327"/>
                      <a:pt x="519" y="1424"/>
                      <a:pt x="671" y="1478"/>
                    </a:cubicBezTo>
                    <a:cubicBezTo>
                      <a:pt x="786" y="1521"/>
                      <a:pt x="908" y="1536"/>
                      <a:pt x="1030" y="1551"/>
                    </a:cubicBezTo>
                    <a:cubicBezTo>
                      <a:pt x="1388" y="1594"/>
                      <a:pt x="1744" y="1637"/>
                      <a:pt x="2101" y="1684"/>
                    </a:cubicBezTo>
                    <a:cubicBezTo>
                      <a:pt x="2172" y="1692"/>
                      <a:pt x="2245" y="1700"/>
                      <a:pt x="2316" y="1700"/>
                    </a:cubicBezTo>
                    <a:cubicBezTo>
                      <a:pt x="2402" y="1700"/>
                      <a:pt x="2486" y="1689"/>
                      <a:pt x="2562" y="1651"/>
                    </a:cubicBezTo>
                    <a:cubicBezTo>
                      <a:pt x="2778" y="1543"/>
                      <a:pt x="2858" y="1251"/>
                      <a:pt x="2786" y="1020"/>
                    </a:cubicBezTo>
                    <a:cubicBezTo>
                      <a:pt x="2714" y="786"/>
                      <a:pt x="2527" y="610"/>
                      <a:pt x="2328" y="469"/>
                    </a:cubicBezTo>
                    <a:cubicBezTo>
                      <a:pt x="1892" y="167"/>
                      <a:pt x="1359" y="1"/>
                      <a:pt x="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455225" y="2626475"/>
                <a:ext cx="58950" cy="32050"/>
              </a:xfrm>
              <a:custGeom>
                <a:avLst/>
                <a:gdLst/>
                <a:ahLst/>
                <a:cxnLst/>
                <a:rect l="l" t="t" r="r" b="b"/>
                <a:pathLst>
                  <a:path w="2358" h="1282" extrusionOk="0">
                    <a:moveTo>
                      <a:pt x="829" y="0"/>
                    </a:moveTo>
                    <a:cubicBezTo>
                      <a:pt x="636" y="0"/>
                      <a:pt x="443" y="54"/>
                      <a:pt x="296" y="182"/>
                    </a:cubicBezTo>
                    <a:cubicBezTo>
                      <a:pt x="163" y="297"/>
                      <a:pt x="76" y="463"/>
                      <a:pt x="40" y="633"/>
                    </a:cubicBezTo>
                    <a:cubicBezTo>
                      <a:pt x="0" y="798"/>
                      <a:pt x="12" y="993"/>
                      <a:pt x="138" y="1101"/>
                    </a:cubicBezTo>
                    <a:cubicBezTo>
                      <a:pt x="203" y="1159"/>
                      <a:pt x="285" y="1187"/>
                      <a:pt x="368" y="1205"/>
                    </a:cubicBezTo>
                    <a:cubicBezTo>
                      <a:pt x="617" y="1268"/>
                      <a:pt x="875" y="1282"/>
                      <a:pt x="1133" y="1282"/>
                    </a:cubicBezTo>
                    <a:cubicBezTo>
                      <a:pt x="1234" y="1282"/>
                      <a:pt x="1335" y="1279"/>
                      <a:pt x="1435" y="1277"/>
                    </a:cubicBezTo>
                    <a:cubicBezTo>
                      <a:pt x="1705" y="1270"/>
                      <a:pt x="2011" y="1245"/>
                      <a:pt x="2171" y="1026"/>
                    </a:cubicBezTo>
                    <a:cubicBezTo>
                      <a:pt x="2357" y="766"/>
                      <a:pt x="2188" y="373"/>
                      <a:pt x="1911" y="211"/>
                    </a:cubicBezTo>
                    <a:cubicBezTo>
                      <a:pt x="1640" y="52"/>
                      <a:pt x="1313" y="66"/>
                      <a:pt x="1013" y="16"/>
                    </a:cubicBezTo>
                    <a:cubicBezTo>
                      <a:pt x="953" y="6"/>
                      <a:pt x="891" y="0"/>
                      <a:pt x="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819125" y="2559975"/>
                <a:ext cx="44650" cy="49125"/>
              </a:xfrm>
              <a:custGeom>
                <a:avLst/>
                <a:gdLst/>
                <a:ahLst/>
                <a:cxnLst/>
                <a:rect l="l" t="t" r="r" b="b"/>
                <a:pathLst>
                  <a:path w="1786" h="1965" extrusionOk="0">
                    <a:moveTo>
                      <a:pt x="497" y="1"/>
                    </a:moveTo>
                    <a:cubicBezTo>
                      <a:pt x="352" y="1"/>
                      <a:pt x="220" y="50"/>
                      <a:pt x="138" y="186"/>
                    </a:cubicBezTo>
                    <a:cubicBezTo>
                      <a:pt x="1" y="417"/>
                      <a:pt x="5" y="715"/>
                      <a:pt x="109" y="957"/>
                    </a:cubicBezTo>
                    <a:cubicBezTo>
                      <a:pt x="250" y="1282"/>
                      <a:pt x="531" y="1520"/>
                      <a:pt x="805" y="1743"/>
                    </a:cubicBezTo>
                    <a:cubicBezTo>
                      <a:pt x="924" y="1844"/>
                      <a:pt x="1053" y="1944"/>
                      <a:pt x="1208" y="1963"/>
                    </a:cubicBezTo>
                    <a:cubicBezTo>
                      <a:pt x="1221" y="1964"/>
                      <a:pt x="1235" y="1965"/>
                      <a:pt x="1248" y="1965"/>
                    </a:cubicBezTo>
                    <a:cubicBezTo>
                      <a:pt x="1417" y="1965"/>
                      <a:pt x="1576" y="1858"/>
                      <a:pt x="1666" y="1718"/>
                    </a:cubicBezTo>
                    <a:cubicBezTo>
                      <a:pt x="1764" y="1563"/>
                      <a:pt x="1785" y="1372"/>
                      <a:pt x="1770" y="1191"/>
                    </a:cubicBezTo>
                    <a:cubicBezTo>
                      <a:pt x="1731" y="773"/>
                      <a:pt x="1457" y="402"/>
                      <a:pt x="1100" y="193"/>
                    </a:cubicBezTo>
                    <a:cubicBezTo>
                      <a:pt x="943" y="102"/>
                      <a:pt x="706"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511900" y="2538350"/>
                <a:ext cx="42275" cy="42975"/>
              </a:xfrm>
              <a:custGeom>
                <a:avLst/>
                <a:gdLst/>
                <a:ahLst/>
                <a:cxnLst/>
                <a:rect l="l" t="t" r="r" b="b"/>
                <a:pathLst>
                  <a:path w="1691" h="1719" extrusionOk="0">
                    <a:moveTo>
                      <a:pt x="534" y="0"/>
                    </a:moveTo>
                    <a:cubicBezTo>
                      <a:pt x="338" y="0"/>
                      <a:pt x="163" y="88"/>
                      <a:pt x="87" y="326"/>
                    </a:cubicBezTo>
                    <a:cubicBezTo>
                      <a:pt x="0" y="586"/>
                      <a:pt x="37" y="888"/>
                      <a:pt x="177" y="1123"/>
                    </a:cubicBezTo>
                    <a:cubicBezTo>
                      <a:pt x="386" y="1465"/>
                      <a:pt x="782" y="1667"/>
                      <a:pt x="1183" y="1714"/>
                    </a:cubicBezTo>
                    <a:cubicBezTo>
                      <a:pt x="1214" y="1717"/>
                      <a:pt x="1246" y="1719"/>
                      <a:pt x="1278" y="1719"/>
                    </a:cubicBezTo>
                    <a:cubicBezTo>
                      <a:pt x="1337" y="1719"/>
                      <a:pt x="1395" y="1712"/>
                      <a:pt x="1449" y="1688"/>
                    </a:cubicBezTo>
                    <a:cubicBezTo>
                      <a:pt x="1633" y="1606"/>
                      <a:pt x="1691" y="1368"/>
                      <a:pt x="1677" y="1166"/>
                    </a:cubicBezTo>
                    <a:cubicBezTo>
                      <a:pt x="1640" y="730"/>
                      <a:pt x="1359" y="326"/>
                      <a:pt x="974" y="121"/>
                    </a:cubicBezTo>
                    <a:cubicBezTo>
                      <a:pt x="837" y="49"/>
                      <a:pt x="680"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5546950" y="2599025"/>
                <a:ext cx="39125" cy="45825"/>
              </a:xfrm>
              <a:custGeom>
                <a:avLst/>
                <a:gdLst/>
                <a:ahLst/>
                <a:cxnLst/>
                <a:rect l="l" t="t" r="r" b="b"/>
                <a:pathLst>
                  <a:path w="1565" h="1833" extrusionOk="0">
                    <a:moveTo>
                      <a:pt x="469" y="0"/>
                    </a:moveTo>
                    <a:cubicBezTo>
                      <a:pt x="223" y="0"/>
                      <a:pt x="19" y="126"/>
                      <a:pt x="7" y="465"/>
                    </a:cubicBezTo>
                    <a:cubicBezTo>
                      <a:pt x="1" y="682"/>
                      <a:pt x="102" y="883"/>
                      <a:pt x="220" y="1061"/>
                    </a:cubicBezTo>
                    <a:cubicBezTo>
                      <a:pt x="408" y="1330"/>
                      <a:pt x="649" y="1561"/>
                      <a:pt x="927" y="1731"/>
                    </a:cubicBezTo>
                    <a:cubicBezTo>
                      <a:pt x="1010" y="1783"/>
                      <a:pt x="1106" y="1832"/>
                      <a:pt x="1204" y="1832"/>
                    </a:cubicBezTo>
                    <a:cubicBezTo>
                      <a:pt x="1221" y="1832"/>
                      <a:pt x="1238" y="1831"/>
                      <a:pt x="1255" y="1828"/>
                    </a:cubicBezTo>
                    <a:cubicBezTo>
                      <a:pt x="1478" y="1791"/>
                      <a:pt x="1564" y="1515"/>
                      <a:pt x="1561" y="1284"/>
                    </a:cubicBezTo>
                    <a:cubicBezTo>
                      <a:pt x="1557" y="952"/>
                      <a:pt x="1464" y="617"/>
                      <a:pt x="1251" y="361"/>
                    </a:cubicBezTo>
                    <a:cubicBezTo>
                      <a:pt x="1086" y="165"/>
                      <a:pt x="75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5828850" y="2630525"/>
                <a:ext cx="37000" cy="37200"/>
              </a:xfrm>
              <a:custGeom>
                <a:avLst/>
                <a:gdLst/>
                <a:ahLst/>
                <a:cxnLst/>
                <a:rect l="l" t="t" r="r" b="b"/>
                <a:pathLst>
                  <a:path w="1480" h="1488" extrusionOk="0">
                    <a:moveTo>
                      <a:pt x="449" y="0"/>
                    </a:moveTo>
                    <a:cubicBezTo>
                      <a:pt x="388" y="0"/>
                      <a:pt x="327" y="20"/>
                      <a:pt x="275" y="49"/>
                    </a:cubicBezTo>
                    <a:cubicBezTo>
                      <a:pt x="185" y="95"/>
                      <a:pt x="109" y="175"/>
                      <a:pt x="74" y="272"/>
                    </a:cubicBezTo>
                    <a:cubicBezTo>
                      <a:pt x="1" y="449"/>
                      <a:pt x="41" y="654"/>
                      <a:pt x="135" y="820"/>
                    </a:cubicBezTo>
                    <a:cubicBezTo>
                      <a:pt x="228" y="990"/>
                      <a:pt x="373" y="1120"/>
                      <a:pt x="520" y="1242"/>
                    </a:cubicBezTo>
                    <a:cubicBezTo>
                      <a:pt x="661" y="1357"/>
                      <a:pt x="816" y="1473"/>
                      <a:pt x="996" y="1487"/>
                    </a:cubicBezTo>
                    <a:cubicBezTo>
                      <a:pt x="1006" y="1488"/>
                      <a:pt x="1015" y="1488"/>
                      <a:pt x="1026" y="1488"/>
                    </a:cubicBezTo>
                    <a:cubicBezTo>
                      <a:pt x="1086" y="1488"/>
                      <a:pt x="1149" y="1478"/>
                      <a:pt x="1202" y="1451"/>
                    </a:cubicBezTo>
                    <a:cubicBezTo>
                      <a:pt x="1335" y="1386"/>
                      <a:pt x="1407" y="1238"/>
                      <a:pt x="1432" y="1090"/>
                    </a:cubicBezTo>
                    <a:cubicBezTo>
                      <a:pt x="1479" y="831"/>
                      <a:pt x="1403" y="553"/>
                      <a:pt x="1234" y="352"/>
                    </a:cubicBezTo>
                    <a:cubicBezTo>
                      <a:pt x="1112" y="207"/>
                      <a:pt x="942" y="107"/>
                      <a:pt x="758" y="63"/>
                    </a:cubicBezTo>
                    <a:cubicBezTo>
                      <a:pt x="676" y="42"/>
                      <a:pt x="596" y="34"/>
                      <a:pt x="516" y="9"/>
                    </a:cubicBezTo>
                    <a:cubicBezTo>
                      <a:pt x="494" y="3"/>
                      <a:pt x="471"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5555775" y="2478675"/>
                <a:ext cx="40225" cy="55625"/>
              </a:xfrm>
              <a:custGeom>
                <a:avLst/>
                <a:gdLst/>
                <a:ahLst/>
                <a:cxnLst/>
                <a:rect l="l" t="t" r="r" b="b"/>
                <a:pathLst>
                  <a:path w="1609" h="2225" extrusionOk="0">
                    <a:moveTo>
                      <a:pt x="726" y="0"/>
                    </a:moveTo>
                    <a:cubicBezTo>
                      <a:pt x="709" y="0"/>
                      <a:pt x="692" y="1"/>
                      <a:pt x="674" y="3"/>
                    </a:cubicBezTo>
                    <a:cubicBezTo>
                      <a:pt x="559" y="18"/>
                      <a:pt x="462" y="90"/>
                      <a:pt x="371" y="161"/>
                    </a:cubicBezTo>
                    <a:cubicBezTo>
                      <a:pt x="253" y="259"/>
                      <a:pt x="134" y="364"/>
                      <a:pt x="73" y="512"/>
                    </a:cubicBezTo>
                    <a:cubicBezTo>
                      <a:pt x="0" y="685"/>
                      <a:pt x="8" y="879"/>
                      <a:pt x="58" y="1056"/>
                    </a:cubicBezTo>
                    <a:cubicBezTo>
                      <a:pt x="112" y="1243"/>
                      <a:pt x="210" y="1416"/>
                      <a:pt x="307" y="1589"/>
                    </a:cubicBezTo>
                    <a:cubicBezTo>
                      <a:pt x="365" y="1690"/>
                      <a:pt x="423" y="1795"/>
                      <a:pt x="480" y="1896"/>
                    </a:cubicBezTo>
                    <a:cubicBezTo>
                      <a:pt x="527" y="1982"/>
                      <a:pt x="577" y="2069"/>
                      <a:pt x="653" y="2129"/>
                    </a:cubicBezTo>
                    <a:cubicBezTo>
                      <a:pt x="731" y="2195"/>
                      <a:pt x="829" y="2225"/>
                      <a:pt x="929" y="2225"/>
                    </a:cubicBezTo>
                    <a:cubicBezTo>
                      <a:pt x="1085" y="2225"/>
                      <a:pt x="1248" y="2153"/>
                      <a:pt x="1356" y="2036"/>
                    </a:cubicBezTo>
                    <a:cubicBezTo>
                      <a:pt x="1536" y="1841"/>
                      <a:pt x="1590" y="1567"/>
                      <a:pt x="1601" y="1308"/>
                    </a:cubicBezTo>
                    <a:cubicBezTo>
                      <a:pt x="1608" y="1178"/>
                      <a:pt x="1601" y="1045"/>
                      <a:pt x="1569" y="918"/>
                    </a:cubicBezTo>
                    <a:cubicBezTo>
                      <a:pt x="1522" y="742"/>
                      <a:pt x="1424" y="587"/>
                      <a:pt x="1331" y="436"/>
                    </a:cubicBezTo>
                    <a:cubicBezTo>
                      <a:pt x="1198" y="229"/>
                      <a:pt x="993"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592075" y="2450675"/>
                <a:ext cx="34450" cy="25250"/>
              </a:xfrm>
              <a:custGeom>
                <a:avLst/>
                <a:gdLst/>
                <a:ahLst/>
                <a:cxnLst/>
                <a:rect l="l" t="t" r="r" b="b"/>
                <a:pathLst>
                  <a:path w="1378" h="1010" extrusionOk="0">
                    <a:moveTo>
                      <a:pt x="452" y="0"/>
                    </a:moveTo>
                    <a:cubicBezTo>
                      <a:pt x="317" y="0"/>
                      <a:pt x="171" y="54"/>
                      <a:pt x="84" y="161"/>
                    </a:cubicBezTo>
                    <a:cubicBezTo>
                      <a:pt x="1" y="262"/>
                      <a:pt x="30" y="428"/>
                      <a:pt x="73" y="539"/>
                    </a:cubicBezTo>
                    <a:cubicBezTo>
                      <a:pt x="109" y="637"/>
                      <a:pt x="170" y="719"/>
                      <a:pt x="250" y="784"/>
                    </a:cubicBezTo>
                    <a:cubicBezTo>
                      <a:pt x="419" y="929"/>
                      <a:pt x="646" y="983"/>
                      <a:pt x="866" y="1005"/>
                    </a:cubicBezTo>
                    <a:cubicBezTo>
                      <a:pt x="899" y="1007"/>
                      <a:pt x="933" y="1009"/>
                      <a:pt x="967" y="1009"/>
                    </a:cubicBezTo>
                    <a:cubicBezTo>
                      <a:pt x="1102" y="1009"/>
                      <a:pt x="1238" y="981"/>
                      <a:pt x="1313" y="875"/>
                    </a:cubicBezTo>
                    <a:cubicBezTo>
                      <a:pt x="1378" y="784"/>
                      <a:pt x="1378" y="659"/>
                      <a:pt x="1331" y="554"/>
                    </a:cubicBezTo>
                    <a:cubicBezTo>
                      <a:pt x="1288" y="453"/>
                      <a:pt x="1205" y="370"/>
                      <a:pt x="1122" y="298"/>
                    </a:cubicBezTo>
                    <a:cubicBezTo>
                      <a:pt x="942" y="147"/>
                      <a:pt x="729" y="24"/>
                      <a:pt x="498" y="2"/>
                    </a:cubicBezTo>
                    <a:cubicBezTo>
                      <a:pt x="483" y="1"/>
                      <a:pt x="468"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5955550" y="2408850"/>
                <a:ext cx="34425" cy="25250"/>
              </a:xfrm>
              <a:custGeom>
                <a:avLst/>
                <a:gdLst/>
                <a:ahLst/>
                <a:cxnLst/>
                <a:rect l="l" t="t" r="r" b="b"/>
                <a:pathLst>
                  <a:path w="1377" h="1010" extrusionOk="0">
                    <a:moveTo>
                      <a:pt x="448" y="1"/>
                    </a:moveTo>
                    <a:cubicBezTo>
                      <a:pt x="315" y="1"/>
                      <a:pt x="170" y="56"/>
                      <a:pt x="84" y="162"/>
                    </a:cubicBezTo>
                    <a:cubicBezTo>
                      <a:pt x="1" y="263"/>
                      <a:pt x="26" y="429"/>
                      <a:pt x="73" y="540"/>
                    </a:cubicBezTo>
                    <a:cubicBezTo>
                      <a:pt x="109" y="634"/>
                      <a:pt x="170" y="720"/>
                      <a:pt x="246" y="785"/>
                    </a:cubicBezTo>
                    <a:cubicBezTo>
                      <a:pt x="419" y="926"/>
                      <a:pt x="642" y="983"/>
                      <a:pt x="862" y="1005"/>
                    </a:cubicBezTo>
                    <a:cubicBezTo>
                      <a:pt x="895" y="1008"/>
                      <a:pt x="930" y="1010"/>
                      <a:pt x="965" y="1010"/>
                    </a:cubicBezTo>
                    <a:cubicBezTo>
                      <a:pt x="1099" y="1010"/>
                      <a:pt x="1235" y="981"/>
                      <a:pt x="1312" y="875"/>
                    </a:cubicBezTo>
                    <a:cubicBezTo>
                      <a:pt x="1377" y="785"/>
                      <a:pt x="1373" y="659"/>
                      <a:pt x="1330" y="554"/>
                    </a:cubicBezTo>
                    <a:cubicBezTo>
                      <a:pt x="1287" y="454"/>
                      <a:pt x="1204" y="371"/>
                      <a:pt x="1117" y="299"/>
                    </a:cubicBezTo>
                    <a:cubicBezTo>
                      <a:pt x="941" y="148"/>
                      <a:pt x="728" y="25"/>
                      <a:pt x="495" y="3"/>
                    </a:cubicBezTo>
                    <a:cubicBezTo>
                      <a:pt x="479" y="2"/>
                      <a:pt x="464"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639575" y="2417625"/>
                <a:ext cx="58225" cy="33925"/>
              </a:xfrm>
              <a:custGeom>
                <a:avLst/>
                <a:gdLst/>
                <a:ahLst/>
                <a:cxnLst/>
                <a:rect l="l" t="t" r="r" b="b"/>
                <a:pathLst>
                  <a:path w="2329" h="1357" extrusionOk="0">
                    <a:moveTo>
                      <a:pt x="874" y="0"/>
                    </a:moveTo>
                    <a:cubicBezTo>
                      <a:pt x="853" y="0"/>
                      <a:pt x="832" y="1"/>
                      <a:pt x="811" y="2"/>
                    </a:cubicBezTo>
                    <a:cubicBezTo>
                      <a:pt x="685" y="5"/>
                      <a:pt x="552" y="5"/>
                      <a:pt x="440" y="70"/>
                    </a:cubicBezTo>
                    <a:cubicBezTo>
                      <a:pt x="274" y="164"/>
                      <a:pt x="133" y="304"/>
                      <a:pt x="73" y="489"/>
                    </a:cubicBezTo>
                    <a:cubicBezTo>
                      <a:pt x="0" y="712"/>
                      <a:pt x="68" y="986"/>
                      <a:pt x="260" y="1130"/>
                    </a:cubicBezTo>
                    <a:cubicBezTo>
                      <a:pt x="361" y="1206"/>
                      <a:pt x="484" y="1241"/>
                      <a:pt x="602" y="1271"/>
                    </a:cubicBezTo>
                    <a:cubicBezTo>
                      <a:pt x="846" y="1327"/>
                      <a:pt x="1097" y="1356"/>
                      <a:pt x="1347" y="1356"/>
                    </a:cubicBezTo>
                    <a:cubicBezTo>
                      <a:pt x="1497" y="1356"/>
                      <a:pt x="1647" y="1346"/>
                      <a:pt x="1795" y="1324"/>
                    </a:cubicBezTo>
                    <a:cubicBezTo>
                      <a:pt x="2001" y="1299"/>
                      <a:pt x="2239" y="1216"/>
                      <a:pt x="2289" y="1018"/>
                    </a:cubicBezTo>
                    <a:cubicBezTo>
                      <a:pt x="2329" y="870"/>
                      <a:pt x="2246" y="719"/>
                      <a:pt x="2149" y="600"/>
                    </a:cubicBezTo>
                    <a:cubicBezTo>
                      <a:pt x="1939" y="341"/>
                      <a:pt x="1640" y="153"/>
                      <a:pt x="1316" y="63"/>
                    </a:cubicBezTo>
                    <a:cubicBezTo>
                      <a:pt x="1174" y="22"/>
                      <a:pt x="1023" y="0"/>
                      <a:pt x="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5684175" y="2463725"/>
                <a:ext cx="43825" cy="49575"/>
              </a:xfrm>
              <a:custGeom>
                <a:avLst/>
                <a:gdLst/>
                <a:ahLst/>
                <a:cxnLst/>
                <a:rect l="l" t="t" r="r" b="b"/>
                <a:pathLst>
                  <a:path w="1753" h="1983" extrusionOk="0">
                    <a:moveTo>
                      <a:pt x="683" y="0"/>
                    </a:moveTo>
                    <a:cubicBezTo>
                      <a:pt x="599" y="0"/>
                      <a:pt x="516" y="7"/>
                      <a:pt x="433" y="17"/>
                    </a:cubicBezTo>
                    <a:cubicBezTo>
                      <a:pt x="353" y="24"/>
                      <a:pt x="263" y="29"/>
                      <a:pt x="192" y="72"/>
                    </a:cubicBezTo>
                    <a:cubicBezTo>
                      <a:pt x="7" y="190"/>
                      <a:pt x="1" y="475"/>
                      <a:pt x="62" y="656"/>
                    </a:cubicBezTo>
                    <a:cubicBezTo>
                      <a:pt x="112" y="803"/>
                      <a:pt x="199" y="932"/>
                      <a:pt x="285" y="1059"/>
                    </a:cubicBezTo>
                    <a:cubicBezTo>
                      <a:pt x="379" y="1200"/>
                      <a:pt x="473" y="1336"/>
                      <a:pt x="566" y="1477"/>
                    </a:cubicBezTo>
                    <a:cubicBezTo>
                      <a:pt x="689" y="1657"/>
                      <a:pt x="822" y="1848"/>
                      <a:pt x="1020" y="1931"/>
                    </a:cubicBezTo>
                    <a:cubicBezTo>
                      <a:pt x="1129" y="1974"/>
                      <a:pt x="1248" y="1983"/>
                      <a:pt x="1364" y="1983"/>
                    </a:cubicBezTo>
                    <a:cubicBezTo>
                      <a:pt x="1394" y="1983"/>
                      <a:pt x="1424" y="1982"/>
                      <a:pt x="1453" y="1982"/>
                    </a:cubicBezTo>
                    <a:cubicBezTo>
                      <a:pt x="1518" y="1982"/>
                      <a:pt x="1583" y="1982"/>
                      <a:pt x="1636" y="1945"/>
                    </a:cubicBezTo>
                    <a:cubicBezTo>
                      <a:pt x="1719" y="1892"/>
                      <a:pt x="1737" y="1780"/>
                      <a:pt x="1741" y="1682"/>
                    </a:cubicBezTo>
                    <a:cubicBezTo>
                      <a:pt x="1752" y="1358"/>
                      <a:pt x="1673" y="1041"/>
                      <a:pt x="1593" y="727"/>
                    </a:cubicBezTo>
                    <a:cubicBezTo>
                      <a:pt x="1557" y="586"/>
                      <a:pt x="1521" y="443"/>
                      <a:pt x="1438" y="324"/>
                    </a:cubicBezTo>
                    <a:cubicBezTo>
                      <a:pt x="1312" y="140"/>
                      <a:pt x="1092" y="42"/>
                      <a:pt x="876" y="14"/>
                    </a:cubicBezTo>
                    <a:cubicBezTo>
                      <a:pt x="811" y="4"/>
                      <a:pt x="747"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5639400" y="2491975"/>
                <a:ext cx="40275" cy="42775"/>
              </a:xfrm>
              <a:custGeom>
                <a:avLst/>
                <a:gdLst/>
                <a:ahLst/>
                <a:cxnLst/>
                <a:rect l="l" t="t" r="r" b="b"/>
                <a:pathLst>
                  <a:path w="1611" h="1711" extrusionOk="0">
                    <a:moveTo>
                      <a:pt x="529" y="0"/>
                    </a:moveTo>
                    <a:cubicBezTo>
                      <a:pt x="467" y="0"/>
                      <a:pt x="404" y="5"/>
                      <a:pt x="339" y="15"/>
                    </a:cubicBezTo>
                    <a:cubicBezTo>
                      <a:pt x="11" y="66"/>
                      <a:pt x="0" y="383"/>
                      <a:pt x="54" y="661"/>
                    </a:cubicBezTo>
                    <a:cubicBezTo>
                      <a:pt x="94" y="870"/>
                      <a:pt x="184" y="1071"/>
                      <a:pt x="321" y="1237"/>
                    </a:cubicBezTo>
                    <a:cubicBezTo>
                      <a:pt x="516" y="1479"/>
                      <a:pt x="797" y="1645"/>
                      <a:pt x="1103" y="1698"/>
                    </a:cubicBezTo>
                    <a:cubicBezTo>
                      <a:pt x="1147" y="1706"/>
                      <a:pt x="1192" y="1710"/>
                      <a:pt x="1237" y="1710"/>
                    </a:cubicBezTo>
                    <a:cubicBezTo>
                      <a:pt x="1329" y="1710"/>
                      <a:pt x="1417" y="1690"/>
                      <a:pt x="1485" y="1630"/>
                    </a:cubicBezTo>
                    <a:cubicBezTo>
                      <a:pt x="1589" y="1544"/>
                      <a:pt x="1611" y="1396"/>
                      <a:pt x="1611" y="1263"/>
                    </a:cubicBezTo>
                    <a:cubicBezTo>
                      <a:pt x="1611" y="920"/>
                      <a:pt x="1478" y="577"/>
                      <a:pt x="1247" y="326"/>
                    </a:cubicBezTo>
                    <a:cubicBezTo>
                      <a:pt x="1047" y="101"/>
                      <a:pt x="805"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5604250" y="2557600"/>
                <a:ext cx="38400" cy="44250"/>
              </a:xfrm>
              <a:custGeom>
                <a:avLst/>
                <a:gdLst/>
                <a:ahLst/>
                <a:cxnLst/>
                <a:rect l="l" t="t" r="r" b="b"/>
                <a:pathLst>
                  <a:path w="1536" h="1770" extrusionOk="0">
                    <a:moveTo>
                      <a:pt x="646" y="0"/>
                    </a:moveTo>
                    <a:cubicBezTo>
                      <a:pt x="605" y="0"/>
                      <a:pt x="562" y="7"/>
                      <a:pt x="520" y="21"/>
                    </a:cubicBezTo>
                    <a:cubicBezTo>
                      <a:pt x="412" y="58"/>
                      <a:pt x="347" y="180"/>
                      <a:pt x="292" y="270"/>
                    </a:cubicBezTo>
                    <a:cubicBezTo>
                      <a:pt x="202" y="421"/>
                      <a:pt x="123" y="580"/>
                      <a:pt x="72" y="745"/>
                    </a:cubicBezTo>
                    <a:cubicBezTo>
                      <a:pt x="19" y="923"/>
                      <a:pt x="1" y="1117"/>
                      <a:pt x="80" y="1290"/>
                    </a:cubicBezTo>
                    <a:cubicBezTo>
                      <a:pt x="155" y="1456"/>
                      <a:pt x="310" y="1578"/>
                      <a:pt x="480" y="1647"/>
                    </a:cubicBezTo>
                    <a:cubicBezTo>
                      <a:pt x="649" y="1719"/>
                      <a:pt x="833" y="1744"/>
                      <a:pt x="1017" y="1762"/>
                    </a:cubicBezTo>
                    <a:cubicBezTo>
                      <a:pt x="1058" y="1766"/>
                      <a:pt x="1099" y="1770"/>
                      <a:pt x="1141" y="1770"/>
                    </a:cubicBezTo>
                    <a:cubicBezTo>
                      <a:pt x="1209" y="1770"/>
                      <a:pt x="1277" y="1760"/>
                      <a:pt x="1338" y="1726"/>
                    </a:cubicBezTo>
                    <a:cubicBezTo>
                      <a:pt x="1518" y="1629"/>
                      <a:pt x="1536" y="1384"/>
                      <a:pt x="1503" y="1182"/>
                    </a:cubicBezTo>
                    <a:cubicBezTo>
                      <a:pt x="1464" y="926"/>
                      <a:pt x="1373" y="677"/>
                      <a:pt x="1244" y="454"/>
                    </a:cubicBezTo>
                    <a:cubicBezTo>
                      <a:pt x="1126" y="252"/>
                      <a:pt x="902"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001425" y="2491175"/>
                <a:ext cx="38500" cy="44250"/>
              </a:xfrm>
              <a:custGeom>
                <a:avLst/>
                <a:gdLst/>
                <a:ahLst/>
                <a:cxnLst/>
                <a:rect l="l" t="t" r="r" b="b"/>
                <a:pathLst>
                  <a:path w="1540" h="1770" extrusionOk="0">
                    <a:moveTo>
                      <a:pt x="646" y="1"/>
                    </a:moveTo>
                    <a:cubicBezTo>
                      <a:pt x="605" y="1"/>
                      <a:pt x="562" y="8"/>
                      <a:pt x="519" y="22"/>
                    </a:cubicBezTo>
                    <a:cubicBezTo>
                      <a:pt x="411" y="58"/>
                      <a:pt x="346" y="177"/>
                      <a:pt x="292" y="271"/>
                    </a:cubicBezTo>
                    <a:cubicBezTo>
                      <a:pt x="205" y="418"/>
                      <a:pt x="122" y="581"/>
                      <a:pt x="72" y="747"/>
                    </a:cubicBezTo>
                    <a:cubicBezTo>
                      <a:pt x="18" y="923"/>
                      <a:pt x="0" y="1118"/>
                      <a:pt x="79" y="1291"/>
                    </a:cubicBezTo>
                    <a:cubicBezTo>
                      <a:pt x="155" y="1456"/>
                      <a:pt x="310" y="1579"/>
                      <a:pt x="480" y="1647"/>
                    </a:cubicBezTo>
                    <a:cubicBezTo>
                      <a:pt x="649" y="1716"/>
                      <a:pt x="832" y="1742"/>
                      <a:pt x="1017" y="1759"/>
                    </a:cubicBezTo>
                    <a:cubicBezTo>
                      <a:pt x="1060" y="1765"/>
                      <a:pt x="1105" y="1770"/>
                      <a:pt x="1150" y="1770"/>
                    </a:cubicBezTo>
                    <a:cubicBezTo>
                      <a:pt x="1216" y="1770"/>
                      <a:pt x="1282" y="1759"/>
                      <a:pt x="1341" y="1727"/>
                    </a:cubicBezTo>
                    <a:cubicBezTo>
                      <a:pt x="1517" y="1629"/>
                      <a:pt x="1539" y="1381"/>
                      <a:pt x="1506" y="1183"/>
                    </a:cubicBezTo>
                    <a:cubicBezTo>
                      <a:pt x="1466" y="927"/>
                      <a:pt x="1376" y="678"/>
                      <a:pt x="1243" y="451"/>
                    </a:cubicBezTo>
                    <a:cubicBezTo>
                      <a:pt x="1126" y="253"/>
                      <a:pt x="901"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5684175" y="2555050"/>
                <a:ext cx="53450" cy="43225"/>
              </a:xfrm>
              <a:custGeom>
                <a:avLst/>
                <a:gdLst/>
                <a:ahLst/>
                <a:cxnLst/>
                <a:rect l="l" t="t" r="r" b="b"/>
                <a:pathLst>
                  <a:path w="2138" h="1729" extrusionOk="0">
                    <a:moveTo>
                      <a:pt x="1064" y="1"/>
                    </a:moveTo>
                    <a:cubicBezTo>
                      <a:pt x="949" y="1"/>
                      <a:pt x="833" y="1"/>
                      <a:pt x="718" y="4"/>
                    </a:cubicBezTo>
                    <a:cubicBezTo>
                      <a:pt x="641" y="8"/>
                      <a:pt x="555" y="1"/>
                      <a:pt x="483" y="30"/>
                    </a:cubicBezTo>
                    <a:cubicBezTo>
                      <a:pt x="321" y="98"/>
                      <a:pt x="217" y="268"/>
                      <a:pt x="134" y="415"/>
                    </a:cubicBezTo>
                    <a:cubicBezTo>
                      <a:pt x="69" y="538"/>
                      <a:pt x="1" y="668"/>
                      <a:pt x="4" y="804"/>
                    </a:cubicBezTo>
                    <a:cubicBezTo>
                      <a:pt x="7" y="942"/>
                      <a:pt x="79" y="1071"/>
                      <a:pt x="170" y="1172"/>
                    </a:cubicBezTo>
                    <a:cubicBezTo>
                      <a:pt x="487" y="1526"/>
                      <a:pt x="992" y="1622"/>
                      <a:pt x="1456" y="1702"/>
                    </a:cubicBezTo>
                    <a:cubicBezTo>
                      <a:pt x="1534" y="1715"/>
                      <a:pt x="1616" y="1728"/>
                      <a:pt x="1695" y="1728"/>
                    </a:cubicBezTo>
                    <a:cubicBezTo>
                      <a:pt x="1785" y="1728"/>
                      <a:pt x="1872" y="1712"/>
                      <a:pt x="1947" y="1662"/>
                    </a:cubicBezTo>
                    <a:cubicBezTo>
                      <a:pt x="2058" y="1590"/>
                      <a:pt x="2116" y="1457"/>
                      <a:pt x="2127" y="1327"/>
                    </a:cubicBezTo>
                    <a:cubicBezTo>
                      <a:pt x="2138" y="1193"/>
                      <a:pt x="2105" y="1064"/>
                      <a:pt x="2065" y="938"/>
                    </a:cubicBezTo>
                    <a:cubicBezTo>
                      <a:pt x="2018" y="779"/>
                      <a:pt x="1957" y="624"/>
                      <a:pt x="1882" y="476"/>
                    </a:cubicBezTo>
                    <a:cubicBezTo>
                      <a:pt x="1820" y="343"/>
                      <a:pt x="1741" y="213"/>
                      <a:pt x="1622" y="127"/>
                    </a:cubicBezTo>
                    <a:cubicBezTo>
                      <a:pt x="1463" y="15"/>
                      <a:pt x="1258" y="4"/>
                      <a:pt x="1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5745425" y="2520900"/>
                <a:ext cx="61300" cy="32425"/>
              </a:xfrm>
              <a:custGeom>
                <a:avLst/>
                <a:gdLst/>
                <a:ahLst/>
                <a:cxnLst/>
                <a:rect l="l" t="t" r="r" b="b"/>
                <a:pathLst>
                  <a:path w="2452" h="1297" extrusionOk="0">
                    <a:moveTo>
                      <a:pt x="891" y="1"/>
                    </a:moveTo>
                    <a:cubicBezTo>
                      <a:pt x="647" y="1"/>
                      <a:pt x="388" y="154"/>
                      <a:pt x="228" y="325"/>
                    </a:cubicBezTo>
                    <a:cubicBezTo>
                      <a:pt x="120" y="440"/>
                      <a:pt x="1" y="661"/>
                      <a:pt x="99" y="816"/>
                    </a:cubicBezTo>
                    <a:cubicBezTo>
                      <a:pt x="124" y="851"/>
                      <a:pt x="159" y="877"/>
                      <a:pt x="192" y="902"/>
                    </a:cubicBezTo>
                    <a:cubicBezTo>
                      <a:pt x="618" y="1208"/>
                      <a:pt x="1151" y="1297"/>
                      <a:pt x="1677" y="1297"/>
                    </a:cubicBezTo>
                    <a:cubicBezTo>
                      <a:pt x="1779" y="1297"/>
                      <a:pt x="1880" y="1294"/>
                      <a:pt x="1980" y="1288"/>
                    </a:cubicBezTo>
                    <a:cubicBezTo>
                      <a:pt x="2124" y="1277"/>
                      <a:pt x="2283" y="1255"/>
                      <a:pt x="2369" y="1143"/>
                    </a:cubicBezTo>
                    <a:cubicBezTo>
                      <a:pt x="2416" y="1086"/>
                      <a:pt x="2438" y="1010"/>
                      <a:pt x="2441" y="938"/>
                    </a:cubicBezTo>
                    <a:cubicBezTo>
                      <a:pt x="2451" y="761"/>
                      <a:pt x="2387" y="581"/>
                      <a:pt x="2261" y="455"/>
                    </a:cubicBezTo>
                    <a:cubicBezTo>
                      <a:pt x="2175" y="368"/>
                      <a:pt x="2059" y="307"/>
                      <a:pt x="1947" y="257"/>
                    </a:cubicBezTo>
                    <a:cubicBezTo>
                      <a:pt x="1619" y="102"/>
                      <a:pt x="1262" y="4"/>
                      <a:pt x="899" y="1"/>
                    </a:cubicBezTo>
                    <a:cubicBezTo>
                      <a:pt x="896" y="1"/>
                      <a:pt x="893" y="1"/>
                      <a:pt x="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5747675" y="2444300"/>
                <a:ext cx="40400" cy="50125"/>
              </a:xfrm>
              <a:custGeom>
                <a:avLst/>
                <a:gdLst/>
                <a:ahLst/>
                <a:cxnLst/>
                <a:rect l="l" t="t" r="r" b="b"/>
                <a:pathLst>
                  <a:path w="1616" h="2005" extrusionOk="0">
                    <a:moveTo>
                      <a:pt x="503" y="1"/>
                    </a:moveTo>
                    <a:cubicBezTo>
                      <a:pt x="328" y="1"/>
                      <a:pt x="171" y="87"/>
                      <a:pt x="84" y="247"/>
                    </a:cubicBezTo>
                    <a:cubicBezTo>
                      <a:pt x="12" y="380"/>
                      <a:pt x="1" y="535"/>
                      <a:pt x="4" y="686"/>
                    </a:cubicBezTo>
                    <a:cubicBezTo>
                      <a:pt x="23" y="1101"/>
                      <a:pt x="177" y="1504"/>
                      <a:pt x="437" y="1825"/>
                    </a:cubicBezTo>
                    <a:cubicBezTo>
                      <a:pt x="473" y="1869"/>
                      <a:pt x="513" y="1912"/>
                      <a:pt x="563" y="1940"/>
                    </a:cubicBezTo>
                    <a:cubicBezTo>
                      <a:pt x="621" y="1973"/>
                      <a:pt x="689" y="1980"/>
                      <a:pt x="754" y="1987"/>
                    </a:cubicBezTo>
                    <a:cubicBezTo>
                      <a:pt x="828" y="1996"/>
                      <a:pt x="904" y="2004"/>
                      <a:pt x="979" y="2004"/>
                    </a:cubicBezTo>
                    <a:cubicBezTo>
                      <a:pt x="1087" y="2004"/>
                      <a:pt x="1193" y="1987"/>
                      <a:pt x="1285" y="1930"/>
                    </a:cubicBezTo>
                    <a:cubicBezTo>
                      <a:pt x="1349" y="1890"/>
                      <a:pt x="1400" y="1832"/>
                      <a:pt x="1443" y="1767"/>
                    </a:cubicBezTo>
                    <a:cubicBezTo>
                      <a:pt x="1540" y="1631"/>
                      <a:pt x="1594" y="1461"/>
                      <a:pt x="1601" y="1292"/>
                    </a:cubicBezTo>
                    <a:cubicBezTo>
                      <a:pt x="1616" y="896"/>
                      <a:pt x="1374" y="531"/>
                      <a:pt x="1097" y="243"/>
                    </a:cubicBezTo>
                    <a:cubicBezTo>
                      <a:pt x="1021" y="164"/>
                      <a:pt x="942" y="84"/>
                      <a:pt x="841" y="37"/>
                    </a:cubicBezTo>
                    <a:cubicBezTo>
                      <a:pt x="766" y="4"/>
                      <a:pt x="691" y="2"/>
                      <a:pt x="615" y="2"/>
                    </a:cubicBezTo>
                    <a:cubicBezTo>
                      <a:pt x="605" y="2"/>
                      <a:pt x="595" y="2"/>
                      <a:pt x="585" y="2"/>
                    </a:cubicBezTo>
                    <a:cubicBezTo>
                      <a:pt x="564" y="2"/>
                      <a:pt x="544" y="2"/>
                      <a:pt x="523"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5760650" y="2575275"/>
                <a:ext cx="31850" cy="45425"/>
              </a:xfrm>
              <a:custGeom>
                <a:avLst/>
                <a:gdLst/>
                <a:ahLst/>
                <a:cxnLst/>
                <a:rect l="l" t="t" r="r" b="b"/>
                <a:pathLst>
                  <a:path w="1274" h="1817" extrusionOk="0">
                    <a:moveTo>
                      <a:pt x="381" y="0"/>
                    </a:moveTo>
                    <a:cubicBezTo>
                      <a:pt x="363" y="0"/>
                      <a:pt x="346" y="1"/>
                      <a:pt x="329" y="3"/>
                    </a:cubicBezTo>
                    <a:cubicBezTo>
                      <a:pt x="34" y="32"/>
                      <a:pt x="1" y="518"/>
                      <a:pt x="1" y="742"/>
                    </a:cubicBezTo>
                    <a:cubicBezTo>
                      <a:pt x="4" y="940"/>
                      <a:pt x="44" y="1141"/>
                      <a:pt x="127" y="1322"/>
                    </a:cubicBezTo>
                    <a:cubicBezTo>
                      <a:pt x="210" y="1502"/>
                      <a:pt x="337" y="1671"/>
                      <a:pt x="513" y="1758"/>
                    </a:cubicBezTo>
                    <a:cubicBezTo>
                      <a:pt x="588" y="1796"/>
                      <a:pt x="673" y="1816"/>
                      <a:pt x="758" y="1816"/>
                    </a:cubicBezTo>
                    <a:cubicBezTo>
                      <a:pt x="872" y="1816"/>
                      <a:pt x="985" y="1779"/>
                      <a:pt x="1068" y="1700"/>
                    </a:cubicBezTo>
                    <a:cubicBezTo>
                      <a:pt x="1165" y="1607"/>
                      <a:pt x="1208" y="1470"/>
                      <a:pt x="1230" y="1336"/>
                    </a:cubicBezTo>
                    <a:cubicBezTo>
                      <a:pt x="1273" y="1041"/>
                      <a:pt x="1212" y="735"/>
                      <a:pt x="1064" y="475"/>
                    </a:cubicBezTo>
                    <a:cubicBezTo>
                      <a:pt x="932" y="247"/>
                      <a:pt x="664"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4"/>
              <p:cNvSpPr/>
              <p:nvPr/>
            </p:nvSpPr>
            <p:spPr>
              <a:xfrm>
                <a:off x="5659025" y="2604125"/>
                <a:ext cx="55075" cy="37850"/>
              </a:xfrm>
              <a:custGeom>
                <a:avLst/>
                <a:gdLst/>
                <a:ahLst/>
                <a:cxnLst/>
                <a:rect l="l" t="t" r="r" b="b"/>
                <a:pathLst>
                  <a:path w="2203" h="1514" extrusionOk="0">
                    <a:moveTo>
                      <a:pt x="690" y="0"/>
                    </a:moveTo>
                    <a:cubicBezTo>
                      <a:pt x="629" y="0"/>
                      <a:pt x="567" y="6"/>
                      <a:pt x="501" y="27"/>
                    </a:cubicBezTo>
                    <a:cubicBezTo>
                      <a:pt x="354" y="74"/>
                      <a:pt x="220" y="168"/>
                      <a:pt x="134" y="298"/>
                    </a:cubicBezTo>
                    <a:cubicBezTo>
                      <a:pt x="8" y="489"/>
                      <a:pt x="1" y="759"/>
                      <a:pt x="134" y="943"/>
                    </a:cubicBezTo>
                    <a:cubicBezTo>
                      <a:pt x="260" y="1119"/>
                      <a:pt x="473" y="1203"/>
                      <a:pt x="674" y="1274"/>
                    </a:cubicBezTo>
                    <a:cubicBezTo>
                      <a:pt x="769" y="1306"/>
                      <a:pt x="866" y="1339"/>
                      <a:pt x="960" y="1371"/>
                    </a:cubicBezTo>
                    <a:cubicBezTo>
                      <a:pt x="1152" y="1443"/>
                      <a:pt x="1351" y="1513"/>
                      <a:pt x="1556" y="1513"/>
                    </a:cubicBezTo>
                    <a:cubicBezTo>
                      <a:pt x="1570" y="1513"/>
                      <a:pt x="1584" y="1513"/>
                      <a:pt x="1597" y="1512"/>
                    </a:cubicBezTo>
                    <a:cubicBezTo>
                      <a:pt x="1814" y="1501"/>
                      <a:pt x="2044" y="1386"/>
                      <a:pt x="2120" y="1181"/>
                    </a:cubicBezTo>
                    <a:cubicBezTo>
                      <a:pt x="2203" y="972"/>
                      <a:pt x="2102" y="734"/>
                      <a:pt x="1965" y="557"/>
                    </a:cubicBezTo>
                    <a:cubicBezTo>
                      <a:pt x="1792" y="338"/>
                      <a:pt x="1551" y="171"/>
                      <a:pt x="1284" y="85"/>
                    </a:cubicBezTo>
                    <a:cubicBezTo>
                      <a:pt x="1150" y="38"/>
                      <a:pt x="1010" y="13"/>
                      <a:pt x="866" y="9"/>
                    </a:cubicBezTo>
                    <a:cubicBezTo>
                      <a:pt x="805" y="6"/>
                      <a:pt x="747"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898350" y="2431825"/>
                <a:ext cx="45800" cy="39450"/>
              </a:xfrm>
              <a:custGeom>
                <a:avLst/>
                <a:gdLst/>
                <a:ahLst/>
                <a:cxnLst/>
                <a:rect l="l" t="t" r="r" b="b"/>
                <a:pathLst>
                  <a:path w="1832" h="1578" extrusionOk="0">
                    <a:moveTo>
                      <a:pt x="682" y="0"/>
                    </a:moveTo>
                    <a:cubicBezTo>
                      <a:pt x="631" y="0"/>
                      <a:pt x="580" y="4"/>
                      <a:pt x="529" y="11"/>
                    </a:cubicBezTo>
                    <a:cubicBezTo>
                      <a:pt x="231" y="54"/>
                      <a:pt x="0" y="425"/>
                      <a:pt x="7" y="706"/>
                    </a:cubicBezTo>
                    <a:cubicBezTo>
                      <a:pt x="15" y="947"/>
                      <a:pt x="195" y="1132"/>
                      <a:pt x="382" y="1257"/>
                    </a:cubicBezTo>
                    <a:cubicBezTo>
                      <a:pt x="674" y="1452"/>
                      <a:pt x="1023" y="1564"/>
                      <a:pt x="1373" y="1578"/>
                    </a:cubicBezTo>
                    <a:cubicBezTo>
                      <a:pt x="1459" y="1578"/>
                      <a:pt x="1546" y="1574"/>
                      <a:pt x="1622" y="1535"/>
                    </a:cubicBezTo>
                    <a:cubicBezTo>
                      <a:pt x="1759" y="1463"/>
                      <a:pt x="1813" y="1293"/>
                      <a:pt x="1820" y="1135"/>
                    </a:cubicBezTo>
                    <a:cubicBezTo>
                      <a:pt x="1831" y="857"/>
                      <a:pt x="1733" y="580"/>
                      <a:pt x="1546" y="370"/>
                    </a:cubicBezTo>
                    <a:cubicBezTo>
                      <a:pt x="1335" y="135"/>
                      <a:pt x="1003"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5914275" y="2491300"/>
                <a:ext cx="58700" cy="25250"/>
              </a:xfrm>
              <a:custGeom>
                <a:avLst/>
                <a:gdLst/>
                <a:ahLst/>
                <a:cxnLst/>
                <a:rect l="l" t="t" r="r" b="b"/>
                <a:pathLst>
                  <a:path w="2348" h="1010" extrusionOk="0">
                    <a:moveTo>
                      <a:pt x="439" y="0"/>
                    </a:moveTo>
                    <a:cubicBezTo>
                      <a:pt x="335" y="0"/>
                      <a:pt x="233" y="16"/>
                      <a:pt x="148" y="75"/>
                    </a:cubicBezTo>
                    <a:cubicBezTo>
                      <a:pt x="33" y="158"/>
                      <a:pt x="1" y="298"/>
                      <a:pt x="37" y="428"/>
                    </a:cubicBezTo>
                    <a:cubicBezTo>
                      <a:pt x="87" y="626"/>
                      <a:pt x="253" y="789"/>
                      <a:pt x="430" y="879"/>
                    </a:cubicBezTo>
                    <a:cubicBezTo>
                      <a:pt x="667" y="993"/>
                      <a:pt x="938" y="1009"/>
                      <a:pt x="1205" y="1009"/>
                    </a:cubicBezTo>
                    <a:cubicBezTo>
                      <a:pt x="1242" y="1009"/>
                      <a:pt x="1279" y="1009"/>
                      <a:pt x="1316" y="1008"/>
                    </a:cubicBezTo>
                    <a:lnTo>
                      <a:pt x="1903" y="1008"/>
                    </a:lnTo>
                    <a:cubicBezTo>
                      <a:pt x="2012" y="1008"/>
                      <a:pt x="2124" y="1005"/>
                      <a:pt x="2211" y="940"/>
                    </a:cubicBezTo>
                    <a:cubicBezTo>
                      <a:pt x="2332" y="850"/>
                      <a:pt x="2344" y="677"/>
                      <a:pt x="2347" y="526"/>
                    </a:cubicBezTo>
                    <a:cubicBezTo>
                      <a:pt x="2347" y="428"/>
                      <a:pt x="2347" y="320"/>
                      <a:pt x="2279" y="252"/>
                    </a:cubicBezTo>
                    <a:cubicBezTo>
                      <a:pt x="2224" y="197"/>
                      <a:pt x="2149" y="180"/>
                      <a:pt x="2073" y="165"/>
                    </a:cubicBezTo>
                    <a:cubicBezTo>
                      <a:pt x="1622" y="85"/>
                      <a:pt x="1165" y="50"/>
                      <a:pt x="707" y="17"/>
                    </a:cubicBezTo>
                    <a:cubicBezTo>
                      <a:pt x="623" y="12"/>
                      <a:pt x="530"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5881400" y="2534875"/>
                <a:ext cx="65800" cy="40450"/>
              </a:xfrm>
              <a:custGeom>
                <a:avLst/>
                <a:gdLst/>
                <a:ahLst/>
                <a:cxnLst/>
                <a:rect l="l" t="t" r="r" b="b"/>
                <a:pathLst>
                  <a:path w="2632" h="1618" extrusionOk="0">
                    <a:moveTo>
                      <a:pt x="1382" y="0"/>
                    </a:moveTo>
                    <a:cubicBezTo>
                      <a:pt x="1348" y="0"/>
                      <a:pt x="1315" y="2"/>
                      <a:pt x="1284" y="8"/>
                    </a:cubicBezTo>
                    <a:cubicBezTo>
                      <a:pt x="1179" y="22"/>
                      <a:pt x="1071" y="62"/>
                      <a:pt x="970" y="91"/>
                    </a:cubicBezTo>
                    <a:cubicBezTo>
                      <a:pt x="833" y="130"/>
                      <a:pt x="700" y="177"/>
                      <a:pt x="573" y="242"/>
                    </a:cubicBezTo>
                    <a:cubicBezTo>
                      <a:pt x="357" y="357"/>
                      <a:pt x="166" y="530"/>
                      <a:pt x="83" y="761"/>
                    </a:cubicBezTo>
                    <a:cubicBezTo>
                      <a:pt x="1" y="988"/>
                      <a:pt x="48" y="1273"/>
                      <a:pt x="234" y="1428"/>
                    </a:cubicBezTo>
                    <a:cubicBezTo>
                      <a:pt x="397" y="1561"/>
                      <a:pt x="624" y="1576"/>
                      <a:pt x="833" y="1586"/>
                    </a:cubicBezTo>
                    <a:cubicBezTo>
                      <a:pt x="981" y="1594"/>
                      <a:pt x="1129" y="1601"/>
                      <a:pt x="1272" y="1608"/>
                    </a:cubicBezTo>
                    <a:cubicBezTo>
                      <a:pt x="1369" y="1613"/>
                      <a:pt x="1466" y="1617"/>
                      <a:pt x="1562" y="1617"/>
                    </a:cubicBezTo>
                    <a:cubicBezTo>
                      <a:pt x="1755" y="1617"/>
                      <a:pt x="1945" y="1599"/>
                      <a:pt x="2123" y="1532"/>
                    </a:cubicBezTo>
                    <a:cubicBezTo>
                      <a:pt x="2393" y="1435"/>
                      <a:pt x="2631" y="1190"/>
                      <a:pt x="2631" y="905"/>
                    </a:cubicBezTo>
                    <a:cubicBezTo>
                      <a:pt x="2631" y="653"/>
                      <a:pt x="2455" y="433"/>
                      <a:pt x="2253" y="289"/>
                    </a:cubicBezTo>
                    <a:cubicBezTo>
                      <a:pt x="2065" y="155"/>
                      <a:pt x="1849" y="65"/>
                      <a:pt x="1623" y="26"/>
                    </a:cubicBezTo>
                    <a:cubicBezTo>
                      <a:pt x="1546" y="13"/>
                      <a:pt x="146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888775" y="2587925"/>
                <a:ext cx="41650" cy="42250"/>
              </a:xfrm>
              <a:custGeom>
                <a:avLst/>
                <a:gdLst/>
                <a:ahLst/>
                <a:cxnLst/>
                <a:rect l="l" t="t" r="r" b="b"/>
                <a:pathLst>
                  <a:path w="1666" h="1690" extrusionOk="0">
                    <a:moveTo>
                      <a:pt x="841" y="1"/>
                    </a:moveTo>
                    <a:cubicBezTo>
                      <a:pt x="670" y="1"/>
                      <a:pt x="513" y="98"/>
                      <a:pt x="372" y="203"/>
                    </a:cubicBezTo>
                    <a:cubicBezTo>
                      <a:pt x="250" y="289"/>
                      <a:pt x="156" y="409"/>
                      <a:pt x="102" y="549"/>
                    </a:cubicBezTo>
                    <a:cubicBezTo>
                      <a:pt x="1" y="813"/>
                      <a:pt x="69" y="1133"/>
                      <a:pt x="264" y="1335"/>
                    </a:cubicBezTo>
                    <a:cubicBezTo>
                      <a:pt x="387" y="1465"/>
                      <a:pt x="553" y="1543"/>
                      <a:pt x="722" y="1608"/>
                    </a:cubicBezTo>
                    <a:cubicBezTo>
                      <a:pt x="836" y="1653"/>
                      <a:pt x="964" y="1689"/>
                      <a:pt x="1085" y="1689"/>
                    </a:cubicBezTo>
                    <a:cubicBezTo>
                      <a:pt x="1181" y="1689"/>
                      <a:pt x="1273" y="1666"/>
                      <a:pt x="1349" y="1605"/>
                    </a:cubicBezTo>
                    <a:cubicBezTo>
                      <a:pt x="1414" y="1555"/>
                      <a:pt x="1461" y="1483"/>
                      <a:pt x="1496" y="1407"/>
                    </a:cubicBezTo>
                    <a:cubicBezTo>
                      <a:pt x="1630" y="1140"/>
                      <a:pt x="1666" y="816"/>
                      <a:pt x="1554" y="542"/>
                    </a:cubicBezTo>
                    <a:cubicBezTo>
                      <a:pt x="1457" y="301"/>
                      <a:pt x="1237" y="121"/>
                      <a:pt x="999" y="30"/>
                    </a:cubicBezTo>
                    <a:cubicBezTo>
                      <a:pt x="945" y="10"/>
                      <a:pt x="892"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5978175" y="2535050"/>
                <a:ext cx="49100" cy="56850"/>
              </a:xfrm>
              <a:custGeom>
                <a:avLst/>
                <a:gdLst/>
                <a:ahLst/>
                <a:cxnLst/>
                <a:rect l="l" t="t" r="r" b="b"/>
                <a:pathLst>
                  <a:path w="1964" h="2274" extrusionOk="0">
                    <a:moveTo>
                      <a:pt x="668" y="0"/>
                    </a:moveTo>
                    <a:cubicBezTo>
                      <a:pt x="665" y="0"/>
                      <a:pt x="662" y="0"/>
                      <a:pt x="660" y="1"/>
                    </a:cubicBezTo>
                    <a:cubicBezTo>
                      <a:pt x="385" y="4"/>
                      <a:pt x="166" y="282"/>
                      <a:pt x="90" y="523"/>
                    </a:cubicBezTo>
                    <a:cubicBezTo>
                      <a:pt x="1" y="808"/>
                      <a:pt x="47" y="1136"/>
                      <a:pt x="195" y="1396"/>
                    </a:cubicBezTo>
                    <a:cubicBezTo>
                      <a:pt x="418" y="1785"/>
                      <a:pt x="826" y="2037"/>
                      <a:pt x="1240" y="2210"/>
                    </a:cubicBezTo>
                    <a:cubicBezTo>
                      <a:pt x="1323" y="2243"/>
                      <a:pt x="1413" y="2274"/>
                      <a:pt x="1498" y="2274"/>
                    </a:cubicBezTo>
                    <a:cubicBezTo>
                      <a:pt x="1542" y="2274"/>
                      <a:pt x="1585" y="2266"/>
                      <a:pt x="1626" y="2246"/>
                    </a:cubicBezTo>
                    <a:cubicBezTo>
                      <a:pt x="1737" y="2192"/>
                      <a:pt x="1791" y="2066"/>
                      <a:pt x="1824" y="1947"/>
                    </a:cubicBezTo>
                    <a:cubicBezTo>
                      <a:pt x="1964" y="1406"/>
                      <a:pt x="1769" y="804"/>
                      <a:pt x="1366" y="423"/>
                    </a:cubicBezTo>
                    <a:cubicBezTo>
                      <a:pt x="1255" y="318"/>
                      <a:pt x="1125" y="231"/>
                      <a:pt x="999" y="145"/>
                    </a:cubicBezTo>
                    <a:cubicBezTo>
                      <a:pt x="900" y="75"/>
                      <a:pt x="791"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5946550" y="2599325"/>
                <a:ext cx="37675" cy="47400"/>
              </a:xfrm>
              <a:custGeom>
                <a:avLst/>
                <a:gdLst/>
                <a:ahLst/>
                <a:cxnLst/>
                <a:rect l="l" t="t" r="r" b="b"/>
                <a:pathLst>
                  <a:path w="1507" h="1896" extrusionOk="0">
                    <a:moveTo>
                      <a:pt x="383" y="1"/>
                    </a:moveTo>
                    <a:cubicBezTo>
                      <a:pt x="328" y="1"/>
                      <a:pt x="271" y="23"/>
                      <a:pt x="209" y="79"/>
                    </a:cubicBezTo>
                    <a:cubicBezTo>
                      <a:pt x="0" y="266"/>
                      <a:pt x="0" y="573"/>
                      <a:pt x="61" y="825"/>
                    </a:cubicBezTo>
                    <a:cubicBezTo>
                      <a:pt x="123" y="1102"/>
                      <a:pt x="253" y="1365"/>
                      <a:pt x="433" y="1585"/>
                    </a:cubicBezTo>
                    <a:cubicBezTo>
                      <a:pt x="516" y="1686"/>
                      <a:pt x="612" y="1779"/>
                      <a:pt x="728" y="1841"/>
                    </a:cubicBezTo>
                    <a:cubicBezTo>
                      <a:pt x="799" y="1875"/>
                      <a:pt x="878" y="1896"/>
                      <a:pt x="956" y="1896"/>
                    </a:cubicBezTo>
                    <a:cubicBezTo>
                      <a:pt x="1008" y="1896"/>
                      <a:pt x="1061" y="1887"/>
                      <a:pt x="1110" y="1866"/>
                    </a:cubicBezTo>
                    <a:cubicBezTo>
                      <a:pt x="1261" y="1805"/>
                      <a:pt x="1355" y="1646"/>
                      <a:pt x="1402" y="1488"/>
                    </a:cubicBezTo>
                    <a:cubicBezTo>
                      <a:pt x="1507" y="1124"/>
                      <a:pt x="1391" y="716"/>
                      <a:pt x="1143" y="439"/>
                    </a:cubicBezTo>
                    <a:cubicBezTo>
                      <a:pt x="1002" y="287"/>
                      <a:pt x="833" y="219"/>
                      <a:pt x="660" y="119"/>
                    </a:cubicBezTo>
                    <a:cubicBezTo>
                      <a:pt x="559" y="58"/>
                      <a:pt x="473"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 name="Google Shape;72;p4"/>
          <p:cNvSpPr/>
          <p:nvPr/>
        </p:nvSpPr>
        <p:spPr>
          <a:xfrm rot="7149403">
            <a:off x="10125013" y="347741"/>
            <a:ext cx="645023" cy="415480"/>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rot="-424918">
            <a:off x="10140266" y="3282145"/>
            <a:ext cx="541311" cy="348675"/>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8923902" y="2978099"/>
            <a:ext cx="5634401" cy="901804"/>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4621633" y="4133733"/>
            <a:ext cx="5935200" cy="117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93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p:txBody>
      </p:sp>
      <p:sp>
        <p:nvSpPr>
          <p:cNvPr id="224" name="Google Shape;224;p14"/>
          <p:cNvSpPr txBox="1">
            <a:spLocks noGrp="1"/>
          </p:cNvSpPr>
          <p:nvPr>
            <p:ph type="subTitle" idx="1"/>
          </p:nvPr>
        </p:nvSpPr>
        <p:spPr>
          <a:xfrm>
            <a:off x="3901667" y="1497167"/>
            <a:ext cx="6655200" cy="24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5"/>
              </a:spcBef>
              <a:spcAft>
                <a:spcPts val="0"/>
              </a:spcAft>
              <a:buSzPts val="3000"/>
              <a:buNone/>
              <a:defRPr sz="4000"/>
            </a:lvl3pPr>
            <a:lvl4pPr lvl="3" algn="ctr" rtl="0">
              <a:lnSpc>
                <a:spcPct val="100000"/>
              </a:lnSpc>
              <a:spcBef>
                <a:spcPts val="2135"/>
              </a:spcBef>
              <a:spcAft>
                <a:spcPts val="0"/>
              </a:spcAft>
              <a:buSzPts val="3000"/>
              <a:buNone/>
              <a:defRPr sz="4000"/>
            </a:lvl4pPr>
            <a:lvl5pPr lvl="4" algn="ctr" rtl="0">
              <a:lnSpc>
                <a:spcPct val="100000"/>
              </a:lnSpc>
              <a:spcBef>
                <a:spcPts val="2135"/>
              </a:spcBef>
              <a:spcAft>
                <a:spcPts val="0"/>
              </a:spcAft>
              <a:buSzPts val="3000"/>
              <a:buNone/>
              <a:defRPr sz="4000"/>
            </a:lvl5pPr>
            <a:lvl6pPr lvl="5" algn="ctr" rtl="0">
              <a:lnSpc>
                <a:spcPct val="100000"/>
              </a:lnSpc>
              <a:spcBef>
                <a:spcPts val="2135"/>
              </a:spcBef>
              <a:spcAft>
                <a:spcPts val="0"/>
              </a:spcAft>
              <a:buSzPts val="3000"/>
              <a:buNone/>
              <a:defRPr sz="4000"/>
            </a:lvl6pPr>
            <a:lvl7pPr lvl="6" algn="ctr" rtl="0">
              <a:lnSpc>
                <a:spcPct val="100000"/>
              </a:lnSpc>
              <a:spcBef>
                <a:spcPts val="2135"/>
              </a:spcBef>
              <a:spcAft>
                <a:spcPts val="0"/>
              </a:spcAft>
              <a:buSzPts val="3000"/>
              <a:buNone/>
              <a:defRPr sz="4000"/>
            </a:lvl7pPr>
            <a:lvl8pPr lvl="7" algn="ctr" rtl="0">
              <a:lnSpc>
                <a:spcPct val="100000"/>
              </a:lnSpc>
              <a:spcBef>
                <a:spcPts val="2135"/>
              </a:spcBef>
              <a:spcAft>
                <a:spcPts val="0"/>
              </a:spcAft>
              <a:buSzPts val="3000"/>
              <a:buNone/>
              <a:defRPr sz="4000"/>
            </a:lvl8pPr>
            <a:lvl9pPr lvl="8" algn="ctr" rtl="0">
              <a:lnSpc>
                <a:spcPct val="100000"/>
              </a:lnSpc>
              <a:spcBef>
                <a:spcPts val="2135"/>
              </a:spcBef>
              <a:spcAft>
                <a:spcPts val="2135"/>
              </a:spcAft>
              <a:buSzPts val="3000"/>
              <a:buNone/>
              <a:defRPr sz="4000"/>
            </a:lvl9pPr>
          </a:lstStyle>
          <a:p/>
        </p:txBody>
      </p:sp>
      <p:sp>
        <p:nvSpPr>
          <p:cNvPr id="225" name="Google Shape;225;p14"/>
          <p:cNvSpPr/>
          <p:nvPr/>
        </p:nvSpPr>
        <p:spPr>
          <a:xfrm>
            <a:off x="306267" y="2869333"/>
            <a:ext cx="342295" cy="585867"/>
          </a:xfrm>
          <a:custGeom>
            <a:avLst/>
            <a:gdLst/>
            <a:ahLst/>
            <a:cxnLst/>
            <a:rect l="l" t="t"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rot="7149340">
            <a:off x="8116507" y="251659"/>
            <a:ext cx="926979" cy="597096"/>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4"/>
          <p:cNvSpPr/>
          <p:nvPr/>
        </p:nvSpPr>
        <p:spPr>
          <a:xfrm>
            <a:off x="4001064" y="5788040"/>
            <a:ext cx="926971" cy="59709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2865995" y="468952"/>
            <a:ext cx="674519" cy="367435"/>
          </a:xfrm>
          <a:custGeom>
            <a:avLst/>
            <a:gdLst/>
            <a:ahLst/>
            <a:cxnLst/>
            <a:rect l="l" t="t"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rot="-5400000" flipH="1">
            <a:off x="8923902" y="2978099"/>
            <a:ext cx="5634401" cy="901804"/>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push dir="u"/>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2273300" y="958700"/>
            <a:ext cx="7645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6600" b="0" i="0" u="none" dirty="0" smtClean="0">
                <a:solidFill>
                  <a:srgbClr val="16727D"/>
                </a:solidFill>
                <a:latin typeface="Times New Roman" panose="02020603050405020304" pitchFamily="18" charset="0"/>
                <a:cs typeface="Times New Roman" panose="02020603050405020304" pitchFamily="18" charset="0"/>
              </a:rPr>
              <a:t>CHỦ ĐỀ 3:</a:t>
            </a:r>
            <a:endParaRPr lang="en-US" sz="6600" b="0" i="0" u="none" dirty="0" smtClean="0">
              <a:solidFill>
                <a:srgbClr val="16727D"/>
              </a:solidFill>
              <a:latin typeface="Times New Roman" panose="02020603050405020304" pitchFamily="18" charset="0"/>
              <a:cs typeface="Times New Roman" panose="02020603050405020304" pitchFamily="18" charset="0"/>
            </a:endParaRPr>
          </a:p>
          <a:p>
            <a:pPr marL="0" lvl="0" algn="ctr"/>
            <a:r>
              <a:rPr lang="en-US" sz="6600" b="0" i="0" u="none" dirty="0" smtClean="0">
                <a:solidFill>
                  <a:srgbClr val="16727D"/>
                </a:solidFill>
                <a:latin typeface="Times New Roman" panose="02020603050405020304" pitchFamily="18" charset="0"/>
                <a:cs typeface="Times New Roman" panose="02020603050405020304" pitchFamily="18" charset="0"/>
              </a:rPr>
              <a:t>TRÁCH NHIỆM VỚI </a:t>
            </a:r>
            <a:r>
              <a:rPr lang="en-US" sz="6600" b="0" i="0" u="none" dirty="0">
                <a:solidFill>
                  <a:srgbClr val="16727D"/>
                </a:solidFill>
                <a:latin typeface="Times New Roman" panose="02020603050405020304" pitchFamily="18" charset="0"/>
                <a:cs typeface="Times New Roman" panose="02020603050405020304" pitchFamily="18" charset="0"/>
              </a:rPr>
              <a:t>BẢN THÂN</a:t>
            </a:r>
            <a:endParaRPr lang="en-US" sz="6600" b="0" i="0" u="none" dirty="0">
              <a:solidFill>
                <a:srgbClr val="16727D"/>
              </a:solidFill>
              <a:latin typeface="Times New Roman" panose="02020603050405020304" pitchFamily="18" charset="0"/>
              <a:cs typeface="Times New Roman" panose="02020603050405020304" pitchFamily="18" charset="0"/>
            </a:endParaRP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p:cNvSpPr/>
          <p:nvPr/>
        </p:nvSpPr>
        <p:spPr>
          <a:xfrm>
            <a:off x="3041148" y="2470871"/>
            <a:ext cx="6439904"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TỰ CHĂM SÓC BẢN THÂN</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535218" y="3349711"/>
            <a:ext cx="79872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TỰ CHĂM SÓC SỨC KHỎE TINH THẦN</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8938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SỨC KHOẺ TINH THẦN</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6" name="Rectangle 5"/>
          <p:cNvSpPr/>
          <p:nvPr/>
        </p:nvSpPr>
        <p:spPr>
          <a:xfrm>
            <a:off x="1572628" y="1165551"/>
            <a:ext cx="9046742" cy="461665"/>
          </a:xfrm>
          <a:prstGeom prst="rect">
            <a:avLst/>
          </a:prstGeom>
        </p:spPr>
        <p:txBody>
          <a:bodyPr wrap="square">
            <a:spAutoFit/>
          </a:bodyPr>
          <a:lstStyle/>
          <a:p>
            <a:r>
              <a:rPr lang="x-none" sz="2400">
                <a:latin typeface="Times New Roman" panose="02020603050405020304" pitchFamily="18" charset="0"/>
                <a:cs typeface="Times New Roman" panose="02020603050405020304" pitchFamily="18" charset="0"/>
              </a:rPr>
              <a:t>HS suy ngẫm về những việc em cần làm để chăm sóc sức khoẻ </a:t>
            </a:r>
            <a:r>
              <a:rPr lang="x-none" sz="2400" smtClean="0">
                <a:latin typeface="Times New Roman" panose="02020603050405020304" pitchFamily="18" charset="0"/>
                <a:cs typeface="Times New Roman" panose="02020603050405020304" pitchFamily="18" charset="0"/>
              </a:rPr>
              <a:t>t</a:t>
            </a:r>
            <a:r>
              <a:rPr lang="en-US" sz="2400" smtClean="0">
                <a:latin typeface="Times New Roman" panose="02020603050405020304" pitchFamily="18" charset="0"/>
                <a:cs typeface="Times New Roman" panose="02020603050405020304" pitchFamily="18" charset="0"/>
              </a:rPr>
              <a:t>i</a:t>
            </a:r>
            <a:r>
              <a:rPr lang="x-none" sz="2400" smtClean="0">
                <a:latin typeface="Times New Roman" panose="02020603050405020304" pitchFamily="18" charset="0"/>
                <a:cs typeface="Times New Roman" panose="02020603050405020304" pitchFamily="18" charset="0"/>
              </a:rPr>
              <a:t>nh </a:t>
            </a:r>
            <a:r>
              <a:rPr lang="x-none" sz="2400">
                <a:latin typeface="Times New Roman" panose="02020603050405020304" pitchFamily="18" charset="0"/>
                <a:cs typeface="Times New Roman" panose="02020603050405020304" pitchFamily="18" charset="0"/>
              </a:rPr>
              <a:t>thần</a:t>
            </a:r>
            <a:endParaRPr lang="x-none" sz="2400">
              <a:latin typeface="Times New Roman" panose="02020603050405020304" pitchFamily="18" charset="0"/>
              <a:cs typeface="Times New Roman" panose="02020603050405020304" pitchFamily="18" charset="0"/>
            </a:endParaRPr>
          </a:p>
        </p:txBody>
      </p:sp>
      <p:pic>
        <p:nvPicPr>
          <p:cNvPr id="5" name="Picture 4"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6968" t="35979" r="21719" b="51025"/>
          <a:stretch>
            <a:fillRect/>
          </a:stretch>
        </p:blipFill>
        <p:spPr>
          <a:xfrm>
            <a:off x="2222156" y="1605448"/>
            <a:ext cx="7747687" cy="2952648"/>
          </a:xfrm>
          <a:prstGeom prst="rect">
            <a:avLst/>
          </a:prstGeom>
        </p:spPr>
      </p:pic>
      <p:sp>
        <p:nvSpPr>
          <p:cNvPr id="14" name="矩形 4"/>
          <p:cNvSpPr/>
          <p:nvPr/>
        </p:nvSpPr>
        <p:spPr>
          <a:xfrm>
            <a:off x="1456143"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latin typeface="Calibri" panose="020F0502020204030204" pitchFamily="34" charset="0"/>
                <a:cs typeface="Calibri" panose="020F0502020204030204" pitchFamily="34" charset="0"/>
              </a:rPr>
              <a:t>Em đã phân bổ thời gian cho các hoạt động học tập, lao động giúp gia đình, rèn luyện sức khoẻ và vui choi giải trí như thế nào?</a:t>
            </a:r>
            <a:r>
              <a:rPr lang="x-none" sz="2000">
                <a:solidFill>
                  <a:schemeClr val="tx1"/>
                </a:solidFill>
                <a:effectLst/>
                <a:latin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字魂35号-经典雅黑" panose="02000000000000000000" pitchFamily="2" charset="-122"/>
              <a:cs typeface="Calibri" panose="020F0502020204030204" pitchFamily="34" charset="0"/>
            </a:endParaRPr>
          </a:p>
        </p:txBody>
      </p:sp>
      <p:sp>
        <p:nvSpPr>
          <p:cNvPr id="16" name="矩形 6"/>
          <p:cNvSpPr/>
          <p:nvPr/>
        </p:nvSpPr>
        <p:spPr>
          <a:xfrm>
            <a:off x="6362520"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latin typeface="Calibri" panose="020F0502020204030204" pitchFamily="34" charset="0"/>
                <a:cs typeface="Calibri" panose="020F0502020204030204" pitchFamily="34" charset="0"/>
              </a:rPr>
              <a:t>Em đã lạc quan, suy nghĩ theo chiều hưóng tích cực như the nào?</a:t>
            </a:r>
            <a:r>
              <a:rPr lang="x-none" sz="2000">
                <a:solidFill>
                  <a:schemeClr val="tx1"/>
                </a:solidFill>
                <a:effectLst/>
                <a:latin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字魂35号-经典雅黑" panose="02000000000000000000" pitchFamily="2" charset="-122"/>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300" fill="hold"/>
                                        <p:tgtEl>
                                          <p:spTgt spid="16"/>
                                        </p:tgtEl>
                                        <p:attrNameLst>
                                          <p:attrName>ppt_w</p:attrName>
                                        </p:attrNameLst>
                                      </p:cBhvr>
                                      <p:tavLst>
                                        <p:tav tm="0">
                                          <p:val>
                                            <p:fltVal val="0"/>
                                          </p:val>
                                        </p:tav>
                                        <p:tav tm="100000">
                                          <p:val>
                                            <p:strVal val="#ppt_w"/>
                                          </p:val>
                                        </p:tav>
                                      </p:tavLst>
                                    </p:anim>
                                    <p:anim calcmode="lin" valueType="num">
                                      <p:cBhvr>
                                        <p:cTn id="14" dur="300" fill="hold"/>
                                        <p:tgtEl>
                                          <p:spTgt spid="16"/>
                                        </p:tgtEl>
                                        <p:attrNameLst>
                                          <p:attrName>ppt_h</p:attrName>
                                        </p:attrNameLst>
                                      </p:cBhvr>
                                      <p:tavLst>
                                        <p:tav tm="0">
                                          <p:val>
                                            <p:fltVal val="0"/>
                                          </p:val>
                                        </p:tav>
                                        <p:tav tm="100000">
                                          <p:val>
                                            <p:strVal val="#ppt_h"/>
                                          </p:val>
                                        </p:tav>
                                      </p:tavLst>
                                    </p:anim>
                                    <p:animEffect transition="in" filter="fade">
                                      <p:cBhvr>
                                        <p:cTn id="15"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7574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SỨC KHOẺ TINH THẦN</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6" name="Rectangle 5"/>
          <p:cNvSpPr/>
          <p:nvPr/>
        </p:nvSpPr>
        <p:spPr>
          <a:xfrm>
            <a:off x="1572628" y="1165551"/>
            <a:ext cx="9046742" cy="461665"/>
          </a:xfrm>
          <a:prstGeom prst="rect">
            <a:avLst/>
          </a:prstGeom>
        </p:spPr>
        <p:txBody>
          <a:bodyPr wrap="square">
            <a:spAutoFit/>
          </a:bodyPr>
          <a:lstStyle/>
          <a:p>
            <a:r>
              <a:rPr lang="x-none" sz="2400">
                <a:latin typeface="Times New Roman" panose="02020603050405020304" pitchFamily="18" charset="0"/>
                <a:cs typeface="Times New Roman" panose="02020603050405020304" pitchFamily="18" charset="0"/>
              </a:rPr>
              <a:t>HS suy ngẫm về những việc em cần làm để chăm sóc sức khoẻ </a:t>
            </a:r>
            <a:r>
              <a:rPr lang="x-none" sz="2400" smtClean="0">
                <a:latin typeface="Times New Roman" panose="02020603050405020304" pitchFamily="18" charset="0"/>
                <a:cs typeface="Times New Roman" panose="02020603050405020304" pitchFamily="18" charset="0"/>
              </a:rPr>
              <a:t>t</a:t>
            </a:r>
            <a:r>
              <a:rPr lang="en-US" sz="2400" smtClean="0">
                <a:latin typeface="Times New Roman" panose="02020603050405020304" pitchFamily="18" charset="0"/>
                <a:cs typeface="Times New Roman" panose="02020603050405020304" pitchFamily="18" charset="0"/>
              </a:rPr>
              <a:t>i</a:t>
            </a:r>
            <a:r>
              <a:rPr lang="x-none" sz="2400" smtClean="0">
                <a:latin typeface="Times New Roman" panose="02020603050405020304" pitchFamily="18" charset="0"/>
                <a:cs typeface="Times New Roman" panose="02020603050405020304" pitchFamily="18" charset="0"/>
              </a:rPr>
              <a:t>nh </a:t>
            </a:r>
            <a:r>
              <a:rPr lang="x-none" sz="2400">
                <a:latin typeface="Times New Roman" panose="02020603050405020304" pitchFamily="18" charset="0"/>
                <a:cs typeface="Times New Roman" panose="02020603050405020304" pitchFamily="18" charset="0"/>
              </a:rPr>
              <a:t>thần</a:t>
            </a:r>
            <a:endParaRPr lang="x-none" sz="2400">
              <a:latin typeface="Times New Roman" panose="02020603050405020304" pitchFamily="18" charset="0"/>
              <a:cs typeface="Times New Roman" panose="02020603050405020304" pitchFamily="18" charset="0"/>
            </a:endParaRPr>
          </a:p>
        </p:txBody>
      </p:sp>
      <p:pic>
        <p:nvPicPr>
          <p:cNvPr id="5" name="Picture 4"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6968" t="35979" r="21719" b="51025"/>
          <a:stretch>
            <a:fillRect/>
          </a:stretch>
        </p:blipFill>
        <p:spPr>
          <a:xfrm>
            <a:off x="2222156" y="1605448"/>
            <a:ext cx="7747687" cy="2952648"/>
          </a:xfrm>
          <a:prstGeom prst="rect">
            <a:avLst/>
          </a:prstGeom>
        </p:spPr>
      </p:pic>
      <p:sp>
        <p:nvSpPr>
          <p:cNvPr id="14" name="矩形 4"/>
          <p:cNvSpPr/>
          <p:nvPr/>
        </p:nvSpPr>
        <p:spPr>
          <a:xfrm>
            <a:off x="1456143"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x-none" sz="2000">
                <a:solidFill>
                  <a:schemeClr val="tx1"/>
                </a:solidFill>
                <a:latin typeface="Calibri" panose="020F0502020204030204" pitchFamily="34" charset="0"/>
                <a:cs typeface="Calibri" panose="020F0502020204030204" pitchFamily="34" charset="0"/>
              </a:rPr>
              <a:t>Chăm sóc sức khoẻ tính thần rất quan trọng vì nó ảnh hưởng đến sức khoẻ thể chất.</a:t>
            </a:r>
            <a:endParaRPr lang="x-none" sz="2000">
              <a:solidFill>
                <a:schemeClr val="tx1"/>
              </a:solidFill>
              <a:latin typeface="Calibri" panose="020F0502020204030204" pitchFamily="34" charset="0"/>
              <a:cs typeface="Calibri" panose="020F0502020204030204" pitchFamily="34" charset="0"/>
            </a:endParaRPr>
          </a:p>
        </p:txBody>
      </p:sp>
      <p:sp>
        <p:nvSpPr>
          <p:cNvPr id="16" name="矩形 6"/>
          <p:cNvSpPr/>
          <p:nvPr/>
        </p:nvSpPr>
        <p:spPr>
          <a:xfrm>
            <a:off x="6362520"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x-none" sz="2000">
                <a:solidFill>
                  <a:schemeClr val="tx1"/>
                </a:solidFill>
                <a:latin typeface="Calibri" panose="020F0502020204030204" pitchFamily="34" charset="0"/>
                <a:cs typeface="Calibri" panose="020F0502020204030204" pitchFamily="34" charset="0"/>
              </a:rPr>
              <a:t>Để có sức khoẻ tỉnh thần tốt, </a:t>
            </a:r>
            <a:r>
              <a:rPr lang="vi-VN" sz="2000">
                <a:solidFill>
                  <a:schemeClr val="tx1"/>
                </a:solidFill>
                <a:latin typeface="Calibri" panose="020F0502020204030204" pitchFamily="34" charset="0"/>
                <a:cs typeface="Calibri" panose="020F0502020204030204" pitchFamily="34" charset="0"/>
              </a:rPr>
              <a:t>các em cần phân bố thời gian hợp lí cho các hoạt động học tập, lao động, vui chơi giải trí, luôn lạc quan, suy nghĩ tích cực và biết cách giải toả</a:t>
            </a:r>
            <a:r>
              <a:rPr lang="x-none" sz="2000">
                <a:solidFill>
                  <a:schemeClr val="tx1"/>
                </a:solidFill>
                <a:effectLst/>
                <a:latin typeface="Calibri" panose="020F0502020204030204" pitchFamily="34" charset="0"/>
                <a:cs typeface="Calibri" panose="020F0502020204030204" pitchFamily="34" charset="0"/>
              </a:rPr>
              <a:t> </a:t>
            </a:r>
            <a:r>
              <a:rPr lang="x-none" sz="2000">
                <a:solidFill>
                  <a:schemeClr val="tx1"/>
                </a:solidFill>
                <a:latin typeface="Calibri" panose="020F0502020204030204" pitchFamily="34" charset="0"/>
                <a:cs typeface="Calibri" panose="020F0502020204030204" pitchFamily="34" charset="0"/>
              </a:rPr>
              <a:t>nồi buôn, sự khó chịu theo cách phù họp với mình.</a:t>
            </a:r>
            <a:endParaRPr lang="x-none" sz="2000">
              <a:solidFill>
                <a:schemeClr val="tx1"/>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300" fill="hold"/>
                                        <p:tgtEl>
                                          <p:spTgt spid="16"/>
                                        </p:tgtEl>
                                        <p:attrNameLst>
                                          <p:attrName>ppt_w</p:attrName>
                                        </p:attrNameLst>
                                      </p:cBhvr>
                                      <p:tavLst>
                                        <p:tav tm="0">
                                          <p:val>
                                            <p:fltVal val="0"/>
                                          </p:val>
                                        </p:tav>
                                        <p:tav tm="100000">
                                          <p:val>
                                            <p:strVal val="#ppt_w"/>
                                          </p:val>
                                        </p:tav>
                                      </p:tavLst>
                                    </p:anim>
                                    <p:anim calcmode="lin" valueType="num">
                                      <p:cBhvr>
                                        <p:cTn id="14" dur="300" fill="hold"/>
                                        <p:tgtEl>
                                          <p:spTgt spid="16"/>
                                        </p:tgtEl>
                                        <p:attrNameLst>
                                          <p:attrName>ppt_h</p:attrName>
                                        </p:attrNameLst>
                                      </p:cBhvr>
                                      <p:tavLst>
                                        <p:tav tm="0">
                                          <p:val>
                                            <p:fltVal val="0"/>
                                          </p:val>
                                        </p:tav>
                                        <p:tav tm="100000">
                                          <p:val>
                                            <p:strVal val="#ppt_h"/>
                                          </p:val>
                                        </p:tav>
                                      </p:tavLst>
                                    </p:anim>
                                    <p:animEffect transition="in" filter="fade">
                                      <p:cBhvr>
                                        <p:cTn id="15"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2273300" y="1654159"/>
            <a:ext cx="764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7200" b="0" i="0" u="none" dirty="0">
                <a:solidFill>
                  <a:srgbClr val="16727D"/>
                </a:solidFill>
                <a:latin typeface="Times New Roman" panose="02020603050405020304" pitchFamily="18" charset="0"/>
                <a:cs typeface="Times New Roman" panose="02020603050405020304" pitchFamily="18" charset="0"/>
              </a:rPr>
              <a:t>VẬN DỤNG</a:t>
            </a:r>
            <a:endParaRPr lang="en-US" sz="7200" b="0" i="0" u="none" dirty="0">
              <a:solidFill>
                <a:srgbClr val="16727D"/>
              </a:solidFill>
              <a:latin typeface="Times New Roman" panose="02020603050405020304" pitchFamily="18" charset="0"/>
              <a:cs typeface="Times New Roman" panose="02020603050405020304" pitchFamily="18" charset="0"/>
            </a:endParaRP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Times New Roman" panose="02020603050405020304" pitchFamily="18" charset="0"/>
                <a:cs typeface="Times New Roman" panose="02020603050405020304" pitchFamily="18" charset="0"/>
              </a:rPr>
              <a:t>THỰC HÀNH</a:t>
            </a:r>
            <a:endParaRPr lang="en-US" sz="2600" b="0" i="0" u="none">
              <a:solidFill>
                <a:srgbClr val="FFFFFF"/>
              </a:solidFill>
              <a:latin typeface="Times New Roman" panose="02020603050405020304" pitchFamily="18" charset="0"/>
              <a:cs typeface="Times New Roman" panose="02020603050405020304" pitchFamily="18" charset="0"/>
            </a:endParaRPr>
          </a:p>
        </p:txBody>
      </p:sp>
      <p:sp>
        <p:nvSpPr>
          <p:cNvPr id="7" name="矩形 6"/>
          <p:cNvSpPr/>
          <p:nvPr/>
        </p:nvSpPr>
        <p:spPr>
          <a:xfrm>
            <a:off x="3622304" y="2470871"/>
            <a:ext cx="5277599"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BICYCLE FASHION SHOW</a:t>
            </a:r>
            <a:endParaRPr lang="en-US" sz="4000" b="0" i="0" u="none">
              <a:solidFill>
                <a:srgbClr val="16727D"/>
              </a:solidFill>
              <a:latin typeface="Montserrat SemiBold" panose="00000700000000000000" pitchFamily="2" charset="0"/>
            </a:endParaRPr>
          </a:p>
        </p:txBody>
      </p:sp>
      <p:cxnSp>
        <p:nvCxnSpPr>
          <p:cNvPr id="3" name="Straight Connector 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562513" y="3349711"/>
            <a:ext cx="84375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TRÌNH DIỄN THỜI TRANG TỪ RÁC TÁI CHẾ</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2273300" y="1654159"/>
            <a:ext cx="764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7200" b="0" i="0" u="none" dirty="0">
                <a:solidFill>
                  <a:srgbClr val="16727D"/>
                </a:solidFill>
                <a:latin typeface="Times New Roman" panose="02020603050405020304" pitchFamily="18" charset="0"/>
                <a:cs typeface="Times New Roman" panose="02020603050405020304" pitchFamily="18" charset="0"/>
              </a:rPr>
              <a:t>KHỞI ĐỘNG</a:t>
            </a:r>
            <a:endParaRPr lang="en-US" sz="7200" b="0" i="0" u="none" dirty="0">
              <a:solidFill>
                <a:srgbClr val="16727D"/>
              </a:solidFill>
              <a:latin typeface="Times New Roman" panose="02020603050405020304" pitchFamily="18" charset="0"/>
              <a:cs typeface="Times New Roman" panose="02020603050405020304" pitchFamily="18" charset="0"/>
            </a:endParaRP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18" name="Google Shape;545;p36"/>
          <p:cNvSpPr txBox="1"/>
          <p:nvPr/>
        </p:nvSpPr>
        <p:spPr>
          <a:xfrm>
            <a:off x="2379924" y="1289374"/>
            <a:ext cx="7704000"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2800">
                <a:cs typeface="Calibri Light" panose="020F0302020204030204" pitchFamily="34" charset="0"/>
              </a:rPr>
              <a:t>HÌNH ẢNH DƯỚI ĐÂY GỢI NHỚ EM ĐẾN SỰ VIỆC GÌ?</a:t>
            </a:r>
            <a:endParaRPr lang="vi-VN" sz="2800">
              <a:cs typeface="Calibri Light" panose="020F0302020204030204" pitchFamily="34" charset="0"/>
            </a:endParaRPr>
          </a:p>
        </p:txBody>
      </p:sp>
      <p:pic>
        <p:nvPicPr>
          <p:cNvPr id="19" name="Picture 18" descr="Text&#10;&#10;Description automatically generated"/>
          <p:cNvPicPr>
            <a:picLocks noChangeAspect="1"/>
          </p:cNvPicPr>
          <p:nvPr/>
        </p:nvPicPr>
        <p:blipFill>
          <a:blip r:embed="rId2"/>
          <a:stretch>
            <a:fillRect/>
          </a:stretch>
        </p:blipFill>
        <p:spPr>
          <a:xfrm>
            <a:off x="3565129" y="1969254"/>
            <a:ext cx="5333590" cy="5333590"/>
          </a:xfrm>
          <a:prstGeom prst="rect">
            <a:avLst/>
          </a:prstGeom>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000" y="2402503"/>
            <a:ext cx="10272000" cy="763600"/>
          </a:xfrm>
        </p:spPr>
        <p:txBody>
          <a:bodyPr/>
          <a:lstStyle/>
          <a:p>
            <a:pPr algn="ctr"/>
            <a:r>
              <a:rPr lang="x-none"/>
              <a:t>RÀO TRĂNG 3 - 2020</a:t>
            </a:r>
            <a:endParaRPr lang="x-none"/>
          </a:p>
        </p:txBody>
      </p:sp>
      <p:pic>
        <p:nvPicPr>
          <p:cNvPr id="4" name="Những hình ảnh cuối cùng của 13 cán bộ, chiến sĩ đi cứu nạn tại thủy điện Rào Trăng 3 | VTV24.mp4" descr="Những hình ảnh cuối cùng của 13 cán bộ, chiến sĩ đi cứu nạn tại thủy điện Rào Trăng 3 | VTV24.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7" name="Google Shape;587;p38"/>
          <p:cNvSpPr txBox="1">
            <a:spLocks noGrp="1"/>
          </p:cNvSpPr>
          <p:nvPr>
            <p:ph type="subTitle" idx="1"/>
          </p:nvPr>
        </p:nvSpPr>
        <p:spPr>
          <a:xfrm>
            <a:off x="944651" y="552897"/>
            <a:ext cx="10015793" cy="2489200"/>
          </a:xfrm>
          <a:prstGeom prst="rect">
            <a:avLst/>
          </a:prstGeom>
        </p:spPr>
        <p:txBody>
          <a:bodyPr spcFirstLastPara="1" vert="horz" wrap="square" lIns="121900" tIns="121900" rIns="121900" bIns="121900" rtlCol="0" anchor="t" anchorCtr="0">
            <a:noAutofit/>
          </a:bodyPr>
          <a:lstStyle/>
          <a:p>
            <a:pPr marL="0" indent="0" algn="just"/>
            <a:r>
              <a:rPr lang="vi-VN" sz="3735">
                <a:solidFill>
                  <a:schemeClr val="tx2">
                    <a:lumMod val="10000"/>
                  </a:schemeClr>
                </a:solidFill>
                <a:latin typeface="+mj-lt"/>
                <a:cs typeface="Calibri" panose="020F0502020204030204" pitchFamily="34" charset="0"/>
              </a:rPr>
              <a:t>Hàng năm ở việt nam, đặc biệt là miền trung thân thương đã phải gánh chịu biết bao nhiêu trận bão lũ. Dẫn đến thiệt hại rất nhiếu về người và của. Vì vậy chúng ta cùng tìm hiểu cách ứng phó với lũ ống, lũ quét, sạt lỡ đất.</a:t>
            </a:r>
            <a:endParaRPr lang="vi-VN" sz="3735">
              <a:solidFill>
                <a:schemeClr val="tx2">
                  <a:lumMod val="10000"/>
                </a:schemeClr>
              </a:solidFill>
              <a:latin typeface="+mj-lt"/>
              <a:cs typeface="Calibri" panose="020F0502020204030204" pitchFamily="34" charset="0"/>
            </a:endParaRPr>
          </a:p>
        </p:txBody>
      </p:sp>
      <p:pic>
        <p:nvPicPr>
          <p:cNvPr id="1025" name="Picture 1" descr="page6image140985305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1084" y="504662"/>
            <a:ext cx="2068769" cy="96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6image14098533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58" y="3429001"/>
            <a:ext cx="10815484" cy="37730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 descr="page6image140985305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2682" y="1152962"/>
            <a:ext cx="2068769" cy="96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pic>
        <p:nvPicPr>
          <p:cNvPr id="14" name="Picture 13" descr="A picture containing text, vector graphics, room&#10;&#10;Description automatically generated"/>
          <p:cNvPicPr>
            <a:picLocks noChangeAspect="1"/>
          </p:cNvPicPr>
          <p:nvPr/>
        </p:nvPicPr>
        <p:blipFill>
          <a:blip r:embed="rId2"/>
          <a:stretch>
            <a:fillRect/>
          </a:stretch>
        </p:blipFill>
        <p:spPr>
          <a:xfrm>
            <a:off x="268808" y="3641617"/>
            <a:ext cx="4324237" cy="3243178"/>
          </a:xfrm>
          <a:prstGeom prst="rect">
            <a:avLst/>
          </a:prstGeom>
        </p:spPr>
      </p:pic>
      <p:pic>
        <p:nvPicPr>
          <p:cNvPr id="16" name="Picture 15" descr="A person jumping in the air&#10;&#10;Description automatically generated with low confidence"/>
          <p:cNvPicPr>
            <a:picLocks noChangeAspect="1"/>
          </p:cNvPicPr>
          <p:nvPr/>
        </p:nvPicPr>
        <p:blipFill>
          <a:blip r:embed="rId3"/>
          <a:stretch>
            <a:fillRect/>
          </a:stretch>
        </p:blipFill>
        <p:spPr>
          <a:xfrm>
            <a:off x="8137013" y="2858141"/>
            <a:ext cx="3839087" cy="3839087"/>
          </a:xfrm>
          <a:prstGeom prst="rect">
            <a:avLst/>
          </a:prstGeom>
        </p:spPr>
      </p:pic>
      <p:sp>
        <p:nvSpPr>
          <p:cNvPr id="17"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22" name="矩形 6"/>
          <p:cNvSpPr/>
          <p:nvPr/>
        </p:nvSpPr>
        <p:spPr>
          <a:xfrm>
            <a:off x="3212866" y="2470871"/>
            <a:ext cx="6096477"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ỨNG PHÓ VỚI THIÊN TAI</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p:cNvPicPr>
            <a:picLocks noChangeAspect="1"/>
          </p:cNvPicPr>
          <p:nvPr/>
        </p:nvPicPr>
        <p:blipFill>
          <a:blip r:embed="rId4"/>
          <a:stretch>
            <a:fillRect/>
          </a:stretch>
        </p:blipFill>
        <p:spPr>
          <a:xfrm>
            <a:off x="400971" y="342712"/>
            <a:ext cx="3767703" cy="2873671"/>
          </a:xfrm>
          <a:prstGeom prst="rect">
            <a:avLst/>
          </a:prstGeom>
        </p:spPr>
      </p:pic>
      <p:sp>
        <p:nvSpPr>
          <p:cNvPr id="2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P.2</a:t>
            </a:r>
            <a:endParaRPr lang="en-US" sz="2600" b="0" i="0" u="none">
              <a:solidFill>
                <a:srgbClr val="FFFFFF"/>
              </a:solidFill>
              <a:latin typeface="Montserrat SemiBold" panose="00000700000000000000" pitchFamily="2" charset="0"/>
            </a:endParaRPr>
          </a:p>
        </p:txBody>
      </p:sp>
      <p:sp>
        <p:nvSpPr>
          <p:cNvPr id="26" name="TextBox 8"/>
          <p:cNvSpPr txBox="1">
            <a:spLocks noChangeArrowheads="1"/>
          </p:cNvSpPr>
          <p:nvPr/>
        </p:nvSpPr>
        <p:spPr bwMode="auto">
          <a:xfrm>
            <a:off x="1964806" y="3252670"/>
            <a:ext cx="85439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TÌM HIỂU DẤU HIỆU CỦA MỘT SỐ THIÊN TAI</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文本框 22"/>
          <p:cNvSpPr txBox="1"/>
          <p:nvPr/>
        </p:nvSpPr>
        <p:spPr>
          <a:xfrm>
            <a:off x="6426509" y="2725232"/>
            <a:ext cx="4101447" cy="461665"/>
          </a:xfrm>
          <a:prstGeom prst="rect">
            <a:avLst/>
          </a:prstGeom>
          <a:no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lvl="0"/>
            <a:r>
              <a:rPr lang="en-US" altLang="zh-CN" sz="2400" dirty="0">
                <a:solidFill>
                  <a:srgbClr val="16727D"/>
                </a:solidFill>
                <a:latin typeface="Times New Roman" panose="02020603050405020304" pitchFamily="18" charset="0"/>
                <a:cs typeface="Times New Roman" panose="02020603050405020304" pitchFamily="18" charset="0"/>
              </a:rPr>
              <a:t>ỨNG PHÓ VỚI THIÊN TAI</a:t>
            </a:r>
            <a:endParaRPr lang="en-US" sz="2400" b="0" i="0" u="none" dirty="0">
              <a:solidFill>
                <a:srgbClr val="16727D"/>
              </a:solidFill>
              <a:latin typeface="Times New Roman" panose="02020603050405020304" pitchFamily="18" charset="0"/>
              <a:cs typeface="Times New Roman" panose="02020603050405020304" pitchFamily="18" charset="0"/>
            </a:endParaRPr>
          </a:p>
        </p:txBody>
      </p:sp>
      <p:sp>
        <p:nvSpPr>
          <p:cNvPr id="26" name="文本框 2"/>
          <p:cNvSpPr txBox="1"/>
          <p:nvPr/>
        </p:nvSpPr>
        <p:spPr>
          <a:xfrm>
            <a:off x="6426509" y="1909058"/>
            <a:ext cx="4372451" cy="461665"/>
          </a:xfrm>
          <a:prstGeom prst="rect">
            <a:avLst/>
          </a:prstGeom>
          <a:noFill/>
          <a:ln w="19050">
            <a:noFill/>
          </a:ln>
          <a:effectLst/>
        </p:spPr>
        <p:txBody>
          <a:bodyPr wrap="square" rtlCol="0">
            <a:spAutoFit/>
          </a:bodyPr>
          <a:lstStyle/>
          <a:p>
            <a:pPr lvl="0"/>
            <a:r>
              <a:rPr lang="en-US" sz="2400" dirty="0">
                <a:solidFill>
                  <a:srgbClr val="16727D"/>
                </a:solidFill>
                <a:latin typeface="Times New Roman" panose="02020603050405020304" pitchFamily="18" charset="0"/>
                <a:cs typeface="Times New Roman" panose="02020603050405020304" pitchFamily="18" charset="0"/>
              </a:rPr>
              <a:t>TỰ CHĂM SÓC BẢN THÂN</a:t>
            </a:r>
            <a:endParaRPr lang="en-US" sz="2400" b="0" i="0" u="none" dirty="0">
              <a:solidFill>
                <a:srgbClr val="16727D"/>
              </a:solidFill>
              <a:latin typeface="Times New Roman" panose="02020603050405020304" pitchFamily="18" charset="0"/>
              <a:cs typeface="Times New Roman" panose="02020603050405020304" pitchFamily="18" charset="0"/>
            </a:endParaRPr>
          </a:p>
        </p:txBody>
      </p:sp>
      <p:sp>
        <p:nvSpPr>
          <p:cNvPr id="27" name="文本框 9"/>
          <p:cNvSpPr txBox="1"/>
          <p:nvPr/>
        </p:nvSpPr>
        <p:spPr>
          <a:xfrm>
            <a:off x="5611427" y="2793744"/>
            <a:ext cx="685876" cy="400110"/>
          </a:xfrm>
          <a:prstGeom prst="rect">
            <a:avLst/>
          </a:prstGeom>
          <a:solidFill>
            <a:srgbClr val="16727D"/>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ctr"/>
            <a:r>
              <a:rPr lang="en-US" altLang="zh-CN" sz="2000" dirty="0">
                <a:latin typeface="Montserrat SemiBold" panose="00000700000000000000" pitchFamily="2" charset="0"/>
                <a:ea typeface="字魂35号-经典雅黑" panose="02000000000000000000" pitchFamily="2" charset="-122"/>
              </a:rPr>
              <a:t>2</a:t>
            </a:r>
            <a:endParaRPr lang="zh-CN" altLang="en-US" sz="2000" dirty="0">
              <a:latin typeface="Montserrat SemiBold" panose="00000700000000000000" pitchFamily="2" charset="0"/>
              <a:ea typeface="字魂35号-经典雅黑" panose="02000000000000000000" pitchFamily="2" charset="-122"/>
            </a:endParaRPr>
          </a:p>
        </p:txBody>
      </p:sp>
      <p:sp>
        <p:nvSpPr>
          <p:cNvPr id="30" name="文本框 2"/>
          <p:cNvSpPr txBox="1"/>
          <p:nvPr/>
        </p:nvSpPr>
        <p:spPr>
          <a:xfrm>
            <a:off x="5611427" y="1977570"/>
            <a:ext cx="685876" cy="400110"/>
          </a:xfrm>
          <a:prstGeom prst="rect">
            <a:avLst/>
          </a:prstGeom>
          <a:solidFill>
            <a:srgbClr val="16727D"/>
          </a:solidFill>
          <a:ln w="19050">
            <a:noFill/>
          </a:ln>
          <a:effectLst/>
        </p:spPr>
        <p:txBody>
          <a:bodyPr wrap="square" rtlCol="0">
            <a:spAutoFit/>
          </a:bodyPr>
          <a:lstStyle/>
          <a:p>
            <a:pPr algn="ctr"/>
            <a:r>
              <a:rPr lang="en-US" altLang="zh-CN" sz="2000" dirty="0">
                <a:solidFill>
                  <a:schemeClr val="bg1"/>
                </a:solidFill>
                <a:latin typeface="Montserrat SemiBold" panose="00000700000000000000" pitchFamily="2" charset="0"/>
                <a:ea typeface="字魂35号-经典雅黑" panose="02000000000000000000" pitchFamily="2" charset="-122"/>
              </a:rPr>
              <a:t>1</a:t>
            </a:r>
            <a:endParaRPr lang="zh-CN" altLang="en-US" sz="2000" dirty="0">
              <a:solidFill>
                <a:schemeClr val="bg1"/>
              </a:solidFill>
              <a:latin typeface="Montserrat SemiBold" panose="00000700000000000000" pitchFamily="2" charset="0"/>
              <a:ea typeface="字魂35号-经典雅黑" panose="02000000000000000000" pitchFamily="2" charset="-122"/>
            </a:endParaRPr>
          </a:p>
        </p:txBody>
      </p:sp>
      <p:sp>
        <p:nvSpPr>
          <p:cNvPr id="31" name="矩形 30"/>
          <p:cNvSpPr/>
          <p:nvPr/>
        </p:nvSpPr>
        <p:spPr>
          <a:xfrm>
            <a:off x="3199108" y="1279362"/>
            <a:ext cx="2103778" cy="2856349"/>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Montserrat SemiBold" panose="00000700000000000000" pitchFamily="2" charset="0"/>
              <a:ea typeface="字魂35号-经典雅黑" panose="02000000000000000000" pitchFamily="2" charset="-122"/>
            </a:endParaRPr>
          </a:p>
        </p:txBody>
      </p:sp>
      <p:sp>
        <p:nvSpPr>
          <p:cNvPr id="33" name="文本框 1"/>
          <p:cNvSpPr txBox="1"/>
          <p:nvPr/>
        </p:nvSpPr>
        <p:spPr>
          <a:xfrm>
            <a:off x="3247593" y="1413691"/>
            <a:ext cx="2076209" cy="2800767"/>
          </a:xfrm>
          <a:prstGeom prst="rect">
            <a:avLst/>
          </a:prstGeom>
          <a:noFill/>
        </p:spPr>
        <p:txBody>
          <a:bodyPr wrap="square" rtlCol="0">
            <a:spAutoFit/>
          </a:bodyPr>
          <a:lstStyle/>
          <a:p>
            <a:pPr algn="ctr"/>
            <a:r>
              <a:rPr lang="en-US" altLang="zh-CN" sz="4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 DUNG CHỦ ĐỀ</a:t>
            </a:r>
            <a:endParaRPr lang="zh-CN" altLang="en-US" sz="4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3899897" y="530305"/>
                  <a:ext cx="53396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QUAN SÁT HÌNH ẢNH SAU</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pic>
        <p:nvPicPr>
          <p:cNvPr id="4" name="Picture 3"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926" t="19180" r="53872" b="56079"/>
          <a:stretch>
            <a:fillRect/>
          </a:stretch>
        </p:blipFill>
        <p:spPr>
          <a:xfrm>
            <a:off x="284940" y="1697968"/>
            <a:ext cx="5879647" cy="3342347"/>
          </a:xfrm>
          <a:prstGeom prst="rect">
            <a:avLst/>
          </a:prstGeom>
        </p:spPr>
      </p:pic>
      <p:pic>
        <p:nvPicPr>
          <p:cNvPr id="16" name="Picture 15"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605" t="43744" r="54070" b="30631"/>
          <a:stretch>
            <a:fillRect/>
          </a:stretch>
        </p:blipFill>
        <p:spPr>
          <a:xfrm>
            <a:off x="6152292" y="1660897"/>
            <a:ext cx="5807676" cy="3403906"/>
          </a:xfrm>
          <a:prstGeom prst="rect">
            <a:avLst/>
          </a:prstGeom>
        </p:spPr>
      </p:pic>
      <p:sp>
        <p:nvSpPr>
          <p:cNvPr id="17" name="Rectangle 16"/>
          <p:cNvSpPr/>
          <p:nvPr/>
        </p:nvSpPr>
        <p:spPr>
          <a:xfrm>
            <a:off x="2033371" y="5318756"/>
            <a:ext cx="9046742" cy="523220"/>
          </a:xfrm>
          <a:prstGeom prst="rect">
            <a:avLst/>
          </a:prstGeom>
        </p:spPr>
        <p:txBody>
          <a:bodyPr wrap="square">
            <a:spAutoFit/>
          </a:bodyPr>
          <a:lstStyle/>
          <a:p>
            <a:r>
              <a:rPr lang="x-none" sz="2800" dirty="0">
                <a:latin typeface="Calibri" panose="020F0502020204030204" pitchFamily="34" charset="0"/>
                <a:cs typeface="Calibri" panose="020F0502020204030204" pitchFamily="34" charset="0"/>
              </a:rPr>
              <a:t>Gọi tên và </a:t>
            </a:r>
            <a:r>
              <a:rPr lang="x-none" sz="2800" dirty="0" smtClean="0">
                <a:latin typeface="Calibri" panose="020F0502020204030204" pitchFamily="34" charset="0"/>
                <a:cs typeface="Calibri" panose="020F0502020204030204" pitchFamily="34" charset="0"/>
              </a:rPr>
              <a:t>n</a:t>
            </a:r>
            <a:r>
              <a:rPr lang="en-US" sz="2800" dirty="0">
                <a:latin typeface="Calibri" panose="020F0502020204030204" pitchFamily="34" charset="0"/>
                <a:cs typeface="Calibri" panose="020F0502020204030204" pitchFamily="34" charset="0"/>
              </a:rPr>
              <a:t>ê</a:t>
            </a:r>
            <a:r>
              <a:rPr lang="x-none" sz="2800" dirty="0" smtClean="0">
                <a:latin typeface="Calibri" panose="020F0502020204030204" pitchFamily="34" charset="0"/>
                <a:cs typeface="Calibri" panose="020F0502020204030204" pitchFamily="34" charset="0"/>
              </a:rPr>
              <a:t>u </a:t>
            </a:r>
            <a:r>
              <a:rPr lang="x-none" sz="2800" dirty="0">
                <a:latin typeface="Calibri" panose="020F0502020204030204" pitchFamily="34" charset="0"/>
                <a:cs typeface="Calibri" panose="020F0502020204030204" pitchFamily="34" charset="0"/>
              </a:rPr>
              <a:t>dấu hiệu đặc trưng của các loại thiên tai</a:t>
            </a:r>
            <a:endParaRPr lang="x-none" sz="2800" dirty="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1" y="516657"/>
                  <a:ext cx="43682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QUAN SÁT HÌNH ẢNH SAU</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pic>
        <p:nvPicPr>
          <p:cNvPr id="4" name="Picture 3"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926" t="19180" r="53872" b="56079"/>
          <a:stretch>
            <a:fillRect/>
          </a:stretch>
        </p:blipFill>
        <p:spPr>
          <a:xfrm>
            <a:off x="284940" y="1982179"/>
            <a:ext cx="5879647" cy="3342347"/>
          </a:xfrm>
          <a:prstGeom prst="rect">
            <a:avLst/>
          </a:prstGeom>
        </p:spPr>
      </p:pic>
      <p:pic>
        <p:nvPicPr>
          <p:cNvPr id="16" name="Picture 15"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605" t="43744" r="54070" b="30631"/>
          <a:stretch>
            <a:fillRect/>
          </a:stretch>
        </p:blipFill>
        <p:spPr>
          <a:xfrm>
            <a:off x="6152292" y="1945108"/>
            <a:ext cx="5807676" cy="3403906"/>
          </a:xfrm>
          <a:prstGeom prst="rect">
            <a:avLst/>
          </a:prstGeom>
        </p:spPr>
      </p:pic>
      <p:sp>
        <p:nvSpPr>
          <p:cNvPr id="3" name="Rectangle 2"/>
          <p:cNvSpPr/>
          <p:nvPr/>
        </p:nvSpPr>
        <p:spPr>
          <a:xfrm>
            <a:off x="412288" y="1305025"/>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BÃO</a:t>
            </a:r>
            <a:endParaRPr lang="x-none" sz="2800">
              <a:latin typeface="Calibri Light" panose="020F0302020204030204" pitchFamily="34" charset="0"/>
              <a:cs typeface="Calibri Light" panose="020F0302020204030204" pitchFamily="34" charset="0"/>
            </a:endParaRPr>
          </a:p>
        </p:txBody>
      </p:sp>
      <p:sp>
        <p:nvSpPr>
          <p:cNvPr id="14" name="Rectangle 13"/>
          <p:cNvSpPr/>
          <p:nvPr/>
        </p:nvSpPr>
        <p:spPr>
          <a:xfrm>
            <a:off x="3331119" y="1299673"/>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LŨ QUÉT</a:t>
            </a:r>
            <a:endParaRPr lang="x-none" sz="2800">
              <a:latin typeface="Calibri Light" panose="020F0302020204030204" pitchFamily="34" charset="0"/>
              <a:cs typeface="Calibri Light" panose="020F0302020204030204" pitchFamily="34" charset="0"/>
            </a:endParaRPr>
          </a:p>
        </p:txBody>
      </p:sp>
      <p:sp>
        <p:nvSpPr>
          <p:cNvPr id="22" name="Rectangle 21"/>
          <p:cNvSpPr/>
          <p:nvPr/>
        </p:nvSpPr>
        <p:spPr>
          <a:xfrm>
            <a:off x="6295191" y="1258512"/>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DÔNG SÉT</a:t>
            </a:r>
            <a:endParaRPr lang="x-none" sz="2800">
              <a:latin typeface="Calibri Light" panose="020F0302020204030204" pitchFamily="34" charset="0"/>
              <a:cs typeface="Calibri Light" panose="020F0302020204030204" pitchFamily="34" charset="0"/>
            </a:endParaRPr>
          </a:p>
        </p:txBody>
      </p:sp>
      <p:sp>
        <p:nvSpPr>
          <p:cNvPr id="23" name="Rectangle 22"/>
          <p:cNvSpPr/>
          <p:nvPr/>
        </p:nvSpPr>
        <p:spPr>
          <a:xfrm>
            <a:off x="9214022" y="1270148"/>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CHÁY RỪNG</a:t>
            </a:r>
            <a:endParaRPr lang="x-none" sz="2800">
              <a:latin typeface="Calibri Light" panose="020F0302020204030204" pitchFamily="34" charset="0"/>
              <a:cs typeface="Calibri Light" panose="020F0302020204030204" pitchFamily="34" charset="0"/>
            </a:endParaRPr>
          </a:p>
        </p:txBody>
      </p:sp>
      <p:sp>
        <p:nvSpPr>
          <p:cNvPr id="24" name="Rectangle 23"/>
          <p:cNvSpPr/>
          <p:nvPr/>
        </p:nvSpPr>
        <p:spPr>
          <a:xfrm>
            <a:off x="412288" y="5464909"/>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LŨ LỤT</a:t>
            </a:r>
            <a:endParaRPr lang="x-none" sz="2800">
              <a:latin typeface="Calibri Light" panose="020F0302020204030204" pitchFamily="34" charset="0"/>
              <a:cs typeface="Calibri Light" panose="020F0302020204030204" pitchFamily="34" charset="0"/>
            </a:endParaRPr>
          </a:p>
        </p:txBody>
      </p:sp>
      <p:sp>
        <p:nvSpPr>
          <p:cNvPr id="25" name="Rectangle 24"/>
          <p:cNvSpPr/>
          <p:nvPr/>
        </p:nvSpPr>
        <p:spPr>
          <a:xfrm>
            <a:off x="3370702" y="5441683"/>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HẠN HÁN</a:t>
            </a:r>
            <a:endParaRPr lang="x-none" sz="2800">
              <a:latin typeface="Calibri Light" panose="020F0302020204030204" pitchFamily="34" charset="0"/>
              <a:cs typeface="Calibri Light" panose="020F0302020204030204" pitchFamily="34" charset="0"/>
            </a:endParaRPr>
          </a:p>
        </p:txBody>
      </p:sp>
      <p:sp>
        <p:nvSpPr>
          <p:cNvPr id="26" name="Rectangle 25"/>
          <p:cNvSpPr/>
          <p:nvPr/>
        </p:nvSpPr>
        <p:spPr>
          <a:xfrm>
            <a:off x="6295191" y="5419344"/>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SẠT LỠ ĐẤT</a:t>
            </a:r>
            <a:endParaRPr lang="x-none" sz="2800">
              <a:latin typeface="Calibri Light" panose="020F0302020204030204" pitchFamily="34" charset="0"/>
              <a:cs typeface="Calibri Light" panose="020F0302020204030204" pitchFamily="34" charset="0"/>
            </a:endParaRPr>
          </a:p>
        </p:txBody>
      </p:sp>
      <p:sp>
        <p:nvSpPr>
          <p:cNvPr id="27" name="Rectangle 26"/>
          <p:cNvSpPr/>
          <p:nvPr/>
        </p:nvSpPr>
        <p:spPr>
          <a:xfrm>
            <a:off x="9214022" y="5419344"/>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latin typeface="Calibri Light" panose="020F0302020204030204" pitchFamily="34" charset="0"/>
                <a:cs typeface="Calibri Light" panose="020F0302020204030204" pitchFamily="34" charset="0"/>
              </a:rPr>
              <a:t>SÓNG THẦN</a:t>
            </a:r>
            <a:endParaRPr lang="x-none" sz="2800">
              <a:latin typeface="Calibri Light" panose="020F0302020204030204" pitchFamily="34" charset="0"/>
              <a:cs typeface="Calibri Light" panose="020F03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4" grpId="0" animBg="1"/>
      <p:bldP spid="22" grpId="0" animBg="1"/>
      <p:bldP spid="23" grpId="0" animBg="1"/>
      <p:bldP spid="24" grpId="0" animBg="1"/>
      <p:bldP spid="25"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BÃO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p:cNvSpPr txBox="1"/>
          <p:nvPr/>
        </p:nvSpPr>
        <p:spPr>
          <a:xfrm>
            <a:off x="633062" y="1950439"/>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x-none">
                <a:latin typeface="Times New Roman" panose="02020603050405020304" pitchFamily="18" charset="0"/>
                <a:cs typeface="Times New Roman" panose="02020603050405020304" pitchFamily="18" charset="0"/>
              </a:rPr>
              <a:t>Bão: Gió xoáy có sức gió mạnh nhất từ cấp 8 trở lên và có thể có gió giật trong phạm vi rộng kèm theo mưa to đến rất to, có sức phá hoại rất lớn, làm đô cây cối, nhà cửa,...</a:t>
            </a:r>
            <a:endParaRPr lang="x-none">
              <a:latin typeface="Times New Roman" panose="02020603050405020304" pitchFamily="18" charset="0"/>
              <a:cs typeface="Times New Roman" panose="02020603050405020304" pitchFamily="18" charset="0"/>
            </a:endParaRPr>
          </a:p>
          <a:p>
            <a:pPr marL="0" indent="0" algn="just">
              <a:buNone/>
            </a:pPr>
            <a:r>
              <a:rPr lang="x-none">
                <a:latin typeface="Times New Roman" panose="02020603050405020304" pitchFamily="18" charset="0"/>
                <a:cs typeface="Times New Roman" panose="02020603050405020304" pitchFamily="18" charset="0"/>
              </a:rPr>
              <a:t>Bão thường phát sinh từ ngoài biển khơi.</a:t>
            </a:r>
            <a:endParaRPr lang="x-none">
              <a:latin typeface="Times New Roman" panose="02020603050405020304" pitchFamily="18" charset="0"/>
              <a:cs typeface="Times New Roman" panose="02020603050405020304" pitchFamily="18" charset="0"/>
            </a:endParaRPr>
          </a:p>
        </p:txBody>
      </p:sp>
      <p:pic>
        <p:nvPicPr>
          <p:cNvPr id="4" name="Picture 3" descr="A picture containing outdoor, stree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725" y="1833923"/>
            <a:ext cx="5500044" cy="3400027"/>
          </a:xfrm>
          <a:prstGeom prst="rect">
            <a:avLst/>
          </a:prstGeom>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LŨ LỤT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sp>
        <p:nvSpPr>
          <p:cNvPr id="14" name="Subtitle 2"/>
          <p:cNvSpPr txBox="1"/>
          <p:nvPr/>
        </p:nvSpPr>
        <p:spPr>
          <a:xfrm>
            <a:off x="867840" y="160404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x-none" sz="3200">
                <a:latin typeface="Times New Roman" panose="02020603050405020304" pitchFamily="18" charset="0"/>
                <a:cs typeface="Times New Roman" panose="02020603050405020304" pitchFamily="18" charset="0"/>
              </a:rPr>
              <a:t>+ Lũ: Nước dâng cao do nước mưa ở vùng đầu nguồn dồn vào dòng sông trong một thời gian ngắn. </a:t>
            </a:r>
            <a:endParaRPr lang="x-none" sz="3200">
              <a:latin typeface="Times New Roman" panose="02020603050405020304" pitchFamily="18" charset="0"/>
              <a:cs typeface="Times New Roman" panose="02020603050405020304" pitchFamily="18" charset="0"/>
            </a:endParaRPr>
          </a:p>
          <a:p>
            <a:pPr marL="0" indent="0" algn="just">
              <a:buNone/>
            </a:pPr>
            <a:r>
              <a:rPr lang="x-none" sz="3200">
                <a:latin typeface="Times New Roman" panose="02020603050405020304" pitchFamily="18" charset="0"/>
                <a:cs typeface="Times New Roman" panose="02020603050405020304" pitchFamily="18" charset="0"/>
              </a:rPr>
              <a:t>+ Lụt: Nước dâng cao do mưa lũ, triểu cường, nước biển dâng gây ra, làm ngập cả một vùng rộng lớn, có</a:t>
            </a:r>
            <a:endParaRPr lang="x-none" sz="3200">
              <a:latin typeface="Times New Roman" panose="02020603050405020304" pitchFamily="18" charset="0"/>
              <a:cs typeface="Times New Roman" panose="02020603050405020304" pitchFamily="18" charset="0"/>
            </a:endParaRPr>
          </a:p>
          <a:p>
            <a:pPr algn="just"/>
            <a:endParaRPr lang="x-none" sz="3200">
              <a:latin typeface="Times New Roman" panose="02020603050405020304" pitchFamily="18" charset="0"/>
              <a:cs typeface="Times New Roman" panose="02020603050405020304" pitchFamily="18" charset="0"/>
            </a:endParaRPr>
          </a:p>
        </p:txBody>
      </p:sp>
      <p:pic>
        <p:nvPicPr>
          <p:cNvPr id="4" name="Picture 3" descr="A picture containing outdoor, green, mountain, plan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663" y="1726773"/>
            <a:ext cx="4908550" cy="33493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LŨ QUÉT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sp>
        <p:nvSpPr>
          <p:cNvPr id="14" name="Subtitle 2"/>
          <p:cNvSpPr txBox="1"/>
          <p:nvPr/>
        </p:nvSpPr>
        <p:spPr>
          <a:xfrm>
            <a:off x="698040" y="2184399"/>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mj-lt"/>
                <a:cs typeface="Calibri" panose="020F0502020204030204" pitchFamily="34" charset="0"/>
              </a:rPr>
              <a:t>Lũ quét là một loại lũ có tốc độ mực nước lên rất nhanh khi một khối lượng nước khổng lồ di chuyển nhanh từ địa hình cao xuống thấp.</a:t>
            </a:r>
            <a:endParaRPr lang="x-none" sz="2000">
              <a:latin typeface="+mj-lt"/>
              <a:cs typeface="Calibri" panose="020F0502020204030204" pitchFamily="34" charset="0"/>
            </a:endParaRPr>
          </a:p>
        </p:txBody>
      </p:sp>
      <p:pic>
        <p:nvPicPr>
          <p:cNvPr id="16" name="Picture 15" descr="A picture containing tree, outdoor, ground, mammal&#10;&#10;Description automatically generated"/>
          <p:cNvPicPr>
            <a:picLocks noChangeAspect="1"/>
          </p:cNvPicPr>
          <p:nvPr/>
        </p:nvPicPr>
        <p:blipFill>
          <a:blip r:embed="rId2"/>
          <a:stretch>
            <a:fillRect/>
          </a:stretch>
        </p:blipFill>
        <p:spPr>
          <a:xfrm>
            <a:off x="5774725" y="1714500"/>
            <a:ext cx="6094195" cy="3429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HẠN HÁN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p:cNvSpPr txBox="1"/>
          <p:nvPr/>
        </p:nvSpPr>
        <p:spPr>
          <a:xfrm>
            <a:off x="867840" y="231892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mj-lt"/>
                <a:cs typeface="Calibri" panose="020F0502020204030204" pitchFamily="34" charset="0"/>
              </a:rPr>
              <a:t>Hạn hán: là một thời gian kéo dài nhiều tháng hay nhiều năm khi một khu vực trải qua sự thiếu nước. </a:t>
            </a:r>
            <a:endParaRPr lang="x-none" sz="3200">
              <a:latin typeface="+mj-lt"/>
              <a:cs typeface="Calibri" panose="020F0502020204030204" pitchFamily="34" charset="0"/>
            </a:endParaRPr>
          </a:p>
        </p:txBody>
      </p:sp>
      <p:pic>
        <p:nvPicPr>
          <p:cNvPr id="4" name="Picture 3" descr="A picture containing outdoor, sunset, nature, orang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241" y="1901761"/>
            <a:ext cx="4894992" cy="3054475"/>
          </a:xfrm>
          <a:prstGeom prst="rect">
            <a:avLst/>
          </a:prstGeom>
        </p:spPr>
      </p:pic>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DÔNG, SÉT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p:cNvSpPr txBox="1"/>
          <p:nvPr/>
        </p:nvSpPr>
        <p:spPr>
          <a:xfrm>
            <a:off x="821846" y="2056096"/>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x-none" sz="3200">
                <a:latin typeface="Times New Roman" panose="02020603050405020304" pitchFamily="18" charset="0"/>
                <a:cs typeface="Times New Roman" panose="02020603050405020304" pitchFamily="18" charset="0"/>
              </a:rPr>
              <a:t>Dông, sét: Tia chớp, sét chạy ngoằn ngoèo kèm theo tiếng sấm nổ rền vang liên hồi, gió thổi rất mạnh và mưa to. Sét thường đánh vào những vật thể cao hoặc làm bằng kim loại.</a:t>
            </a:r>
            <a:endParaRPr lang="x-none" sz="3200">
              <a:latin typeface="Times New Roman" panose="02020603050405020304" pitchFamily="18" charset="0"/>
              <a:cs typeface="Times New Roman" panose="02020603050405020304" pitchFamily="18" charset="0"/>
            </a:endParaRPr>
          </a:p>
        </p:txBody>
      </p:sp>
      <p:pic>
        <p:nvPicPr>
          <p:cNvPr id="4" name="Picture 3" descr="Lightning in the sky&#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92" y="2097040"/>
            <a:ext cx="4522225" cy="2713335"/>
          </a:xfrm>
          <a:prstGeom prst="rect">
            <a:avLst/>
          </a:prstGeom>
        </p:spPr>
      </p:pic>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SẠT LỠ ĐẤT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sp>
        <p:nvSpPr>
          <p:cNvPr id="11" name="Subtitle 2"/>
          <p:cNvSpPr txBox="1"/>
          <p:nvPr/>
        </p:nvSpPr>
        <p:spPr>
          <a:xfrm>
            <a:off x="576739" y="1950439"/>
            <a:ext cx="4969123"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mj-lt"/>
                <a:cs typeface="Calibri" panose="020F0502020204030204" pitchFamily="34" charset="0"/>
              </a:rPr>
              <a:t>Sạt lở đất là sự di chuyển của một khối đá, một tầng đất, những khối m</a:t>
            </a:r>
            <a:r>
              <a:rPr lang="en-US" altLang="vi-VN" sz="3200">
                <a:latin typeface="Times New Roman" panose="02020603050405020304" pitchFamily="18" charset="0"/>
                <a:cs typeface="Times New Roman" panose="02020603050405020304" pitchFamily="18" charset="0"/>
              </a:rPr>
              <a:t>ảnh</a:t>
            </a:r>
            <a:r>
              <a:rPr lang="vi-VN" sz="3200">
                <a:latin typeface="+mj-lt"/>
                <a:cs typeface="Calibri" panose="020F0502020204030204" pitchFamily="34" charset="0"/>
              </a:rPr>
              <a:t> vụn của đất đá rời rạc nhau. Trượt xuống một con dốc trên triền núi, đồi, thậm chí một địa tầng.</a:t>
            </a:r>
            <a:endParaRPr lang="x-none" sz="2000">
              <a:latin typeface="+mj-lt"/>
              <a:cs typeface="Calibri" panose="020F0502020204030204" pitchFamily="34" charset="0"/>
            </a:endParaRPr>
          </a:p>
        </p:txBody>
      </p:sp>
      <p:pic>
        <p:nvPicPr>
          <p:cNvPr id="12" name="Picture 11" descr="A house on a hill&#10;&#10;Description automatically generated with medium confidence"/>
          <p:cNvPicPr>
            <a:picLocks noChangeAspect="1"/>
          </p:cNvPicPr>
          <p:nvPr/>
        </p:nvPicPr>
        <p:blipFill>
          <a:blip r:embed="rId2"/>
          <a:stretch>
            <a:fillRect/>
          </a:stretch>
        </p:blipFill>
        <p:spPr>
          <a:xfrm>
            <a:off x="5653812" y="1311396"/>
            <a:ext cx="5948516" cy="4461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292" y="28053"/>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CHÁY RỪNG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sp>
        <p:nvSpPr>
          <p:cNvPr id="14" name="Subtitle 2"/>
          <p:cNvSpPr txBox="1"/>
          <p:nvPr/>
        </p:nvSpPr>
        <p:spPr>
          <a:xfrm>
            <a:off x="756630" y="2020623"/>
            <a:ext cx="4544419"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a:latin typeface="+mj-lt"/>
                <a:cs typeface="Calibri" panose="020F0502020204030204" pitchFamily="34" charset="0"/>
              </a:rPr>
              <a:t>Cháy rừng</a:t>
            </a:r>
            <a:r>
              <a:rPr lang="vi-VN" sz="3200">
                <a:latin typeface="+mj-lt"/>
                <a:cs typeface="Calibri" panose="020F0502020204030204" pitchFamily="34" charset="0"/>
              </a:rPr>
              <a:t> hay còn gọi </a:t>
            </a:r>
            <a:r>
              <a:rPr lang="vi-VN" sz="3200" b="1">
                <a:latin typeface="+mj-lt"/>
                <a:cs typeface="Calibri" panose="020F0502020204030204" pitchFamily="34" charset="0"/>
              </a:rPr>
              <a:t>lửa rừng</a:t>
            </a:r>
            <a:r>
              <a:rPr lang="vi-VN" sz="3200">
                <a:latin typeface="+mj-lt"/>
                <a:cs typeface="Calibri" panose="020F0502020204030204" pitchFamily="34" charset="0"/>
              </a:rPr>
              <a:t> là sự kiện lửa phát sinh trong một khu rừng, tác động hoặc làm tiêu hủy một số hoặc toàn bộ các thành phần của khu rừng đó. </a:t>
            </a:r>
            <a:endParaRPr lang="x-none" sz="3200">
              <a:latin typeface="+mj-lt"/>
              <a:cs typeface="Calibri" panose="020F0502020204030204" pitchFamily="34" charset="0"/>
            </a:endParaRPr>
          </a:p>
        </p:txBody>
      </p:sp>
      <p:pic>
        <p:nvPicPr>
          <p:cNvPr id="4" name="Picture 3" descr="A picture containing tree, outdoor, sunset, dar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120" y="1902521"/>
            <a:ext cx="5855852" cy="322071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x-none" sz="3200">
                      <a:solidFill>
                        <a:srgbClr val="16727D"/>
                      </a:solidFill>
                      <a:latin typeface="Calibri" panose="020F0502020204030204" pitchFamily="34" charset="0"/>
                      <a:cs typeface="Calibri" panose="020F0502020204030204" pitchFamily="34" charset="0"/>
                    </a:rPr>
                    <a:t>SÓNG THẦN LÀ GÌ?</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endParaRPr lang="en-US" sz="1200" b="0" i="0" u="none" dirty="0">
              <a:solidFill>
                <a:srgbClr val="FFFFFF"/>
              </a:solidFill>
              <a:latin typeface="Montserrat SemiBold" panose="00000700000000000000" pitchFamily="2" charset="0"/>
            </a:endParaRPr>
          </a:p>
        </p:txBody>
      </p:sp>
      <p:sp>
        <p:nvSpPr>
          <p:cNvPr id="14" name="Subtitle 2"/>
          <p:cNvSpPr txBox="1"/>
          <p:nvPr/>
        </p:nvSpPr>
        <p:spPr>
          <a:xfrm>
            <a:off x="753255" y="235564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mj-lt"/>
                <a:cs typeface="Calibri" panose="020F0502020204030204" pitchFamily="34" charset="0"/>
              </a:rPr>
              <a:t>Sóng thần là một loạt các đợt sóng tạo nên khi một thể tích lớn của nước đại dương bị chuyển dịch chớp nhoáng trên một quy mô lớn.</a:t>
            </a:r>
            <a:endParaRPr lang="x-none" sz="3200">
              <a:latin typeface="+mj-lt"/>
              <a:cs typeface="Calibri" panose="020F0502020204030204" pitchFamily="34" charset="0"/>
            </a:endParaRPr>
          </a:p>
        </p:txBody>
      </p:sp>
      <p:pic>
        <p:nvPicPr>
          <p:cNvPr id="4" name="Picture 3" descr="A rainbow over a city&#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111" y="1950439"/>
            <a:ext cx="4796194" cy="336605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p:cNvSpPr/>
          <p:nvPr/>
        </p:nvSpPr>
        <p:spPr>
          <a:xfrm>
            <a:off x="3041148" y="2470871"/>
            <a:ext cx="6439904"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TỰ CHĂM SÓC BẢN THÂN</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279560" y="3542843"/>
            <a:ext cx="866748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smtClean="0">
                <a:solidFill>
                  <a:srgbClr val="16727D"/>
                </a:solidFill>
                <a:latin typeface="Times New Roman" panose="02020603050405020304" pitchFamily="18" charset="0"/>
                <a:cs typeface="Times New Roman" panose="02020603050405020304" pitchFamily="18" charset="0"/>
              </a:rPr>
              <a:t>HOẠT ĐỘNG 1: TỰ </a:t>
            </a:r>
            <a:r>
              <a:rPr lang="en-US" sz="3200" dirty="0">
                <a:solidFill>
                  <a:srgbClr val="16727D"/>
                </a:solidFill>
                <a:latin typeface="Times New Roman" panose="02020603050405020304" pitchFamily="18" charset="0"/>
                <a:cs typeface="Times New Roman" panose="02020603050405020304" pitchFamily="18" charset="0"/>
              </a:rPr>
              <a:t>CHĂM SÓC VẺ BÊN NGOÀI</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pic>
        <p:nvPicPr>
          <p:cNvPr id="16" name="Picture 15" descr="A person jumping in the air&#10;&#10;Description automatically generated with low confidence"/>
          <p:cNvPicPr>
            <a:picLocks noChangeAspect="1"/>
          </p:cNvPicPr>
          <p:nvPr/>
        </p:nvPicPr>
        <p:blipFill>
          <a:blip r:embed="rId2"/>
          <a:stretch>
            <a:fillRect/>
          </a:stretch>
        </p:blipFill>
        <p:spPr>
          <a:xfrm>
            <a:off x="8137013" y="2858141"/>
            <a:ext cx="3839087" cy="3839087"/>
          </a:xfrm>
          <a:prstGeom prst="rect">
            <a:avLst/>
          </a:prstGeom>
        </p:spPr>
      </p:pic>
      <p:sp>
        <p:nvSpPr>
          <p:cNvPr id="22" name="矩形 6"/>
          <p:cNvSpPr/>
          <p:nvPr/>
        </p:nvSpPr>
        <p:spPr>
          <a:xfrm>
            <a:off x="4535092" y="1539738"/>
            <a:ext cx="3235502"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_KẾT LUẬN_</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265483" y="2237047"/>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p:cNvPicPr>
            <a:picLocks noChangeAspect="1"/>
          </p:cNvPicPr>
          <p:nvPr/>
        </p:nvPicPr>
        <p:blipFill>
          <a:blip r:embed="rId3"/>
          <a:stretch>
            <a:fillRect/>
          </a:stretch>
        </p:blipFill>
        <p:spPr>
          <a:xfrm>
            <a:off x="400971" y="342712"/>
            <a:ext cx="3767703" cy="2873671"/>
          </a:xfrm>
          <a:prstGeom prst="rect">
            <a:avLst/>
          </a:prstGeom>
        </p:spPr>
      </p:pic>
      <p:sp>
        <p:nvSpPr>
          <p:cNvPr id="26" name="TextBox 8"/>
          <p:cNvSpPr txBox="1">
            <a:spLocks noChangeArrowheads="1"/>
          </p:cNvSpPr>
          <p:nvPr/>
        </p:nvSpPr>
        <p:spPr bwMode="auto">
          <a:xfrm>
            <a:off x="2528449" y="2453553"/>
            <a:ext cx="554393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just"/>
            <a:r>
              <a:rPr lang="vi-VN" sz="2800">
                <a:latin typeface="Calibri" panose="020F0502020204030204" pitchFamily="34" charset="0"/>
                <a:cs typeface="Calibri" panose="020F0502020204030204" pitchFamily="34" charset="0"/>
              </a:rPr>
              <a:t>Mỗi loại thiên tai đều có những dấu hiệu nhất định, chúng được biểu hiện qua một số hiện tượng mà con người có thể dự báo và quan sát được. Nhận biết được các dấu hiệu của thiên tai để phòng chống và tự bảo vệ bản thân là rất cần thiết.</a:t>
            </a:r>
            <a:r>
              <a:rPr lang="x-none" sz="2800">
                <a:effectLst/>
                <a:latin typeface="Calibri" panose="020F0502020204030204" pitchFamily="34" charset="0"/>
                <a:cs typeface="Calibri" panose="020F0502020204030204" pitchFamily="34" charset="0"/>
              </a:rPr>
              <a:t> </a:t>
            </a:r>
            <a:endParaRPr lang="en-US" sz="2800" dirty="0">
              <a:solidFill>
                <a:srgbClr val="16727D"/>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pic>
        <p:nvPicPr>
          <p:cNvPr id="14" name="Picture 13" descr="A picture containing text, vector graphics, room&#10;&#10;Description automatically generated"/>
          <p:cNvPicPr>
            <a:picLocks noChangeAspect="1"/>
          </p:cNvPicPr>
          <p:nvPr/>
        </p:nvPicPr>
        <p:blipFill>
          <a:blip r:embed="rId2"/>
          <a:stretch>
            <a:fillRect/>
          </a:stretch>
        </p:blipFill>
        <p:spPr>
          <a:xfrm>
            <a:off x="268808" y="3641617"/>
            <a:ext cx="4324237" cy="3243178"/>
          </a:xfrm>
          <a:prstGeom prst="rect">
            <a:avLst/>
          </a:prstGeom>
        </p:spPr>
      </p:pic>
      <p:pic>
        <p:nvPicPr>
          <p:cNvPr id="16" name="Picture 15" descr="A person jumping in the air&#10;&#10;Description automatically generated with low confidence"/>
          <p:cNvPicPr>
            <a:picLocks noChangeAspect="1"/>
          </p:cNvPicPr>
          <p:nvPr/>
        </p:nvPicPr>
        <p:blipFill>
          <a:blip r:embed="rId3"/>
          <a:stretch>
            <a:fillRect/>
          </a:stretch>
        </p:blipFill>
        <p:spPr>
          <a:xfrm>
            <a:off x="8137013" y="2858141"/>
            <a:ext cx="3839087" cy="3839087"/>
          </a:xfrm>
          <a:prstGeom prst="rect">
            <a:avLst/>
          </a:prstGeom>
        </p:spPr>
      </p:pic>
      <p:sp>
        <p:nvSpPr>
          <p:cNvPr id="17"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22" name="矩形 6"/>
          <p:cNvSpPr/>
          <p:nvPr/>
        </p:nvSpPr>
        <p:spPr>
          <a:xfrm>
            <a:off x="3212866" y="2470871"/>
            <a:ext cx="6096477"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ỨNG PHÓ VỚI THIÊN TAI</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p:cNvPicPr>
            <a:picLocks noChangeAspect="1"/>
          </p:cNvPicPr>
          <p:nvPr/>
        </p:nvPicPr>
        <p:blipFill>
          <a:blip r:embed="rId4"/>
          <a:stretch>
            <a:fillRect/>
          </a:stretch>
        </p:blipFill>
        <p:spPr>
          <a:xfrm>
            <a:off x="400971" y="342712"/>
            <a:ext cx="3767703" cy="2873671"/>
          </a:xfrm>
          <a:prstGeom prst="rect">
            <a:avLst/>
          </a:prstGeom>
        </p:spPr>
      </p:pic>
      <p:sp>
        <p:nvSpPr>
          <p:cNvPr id="2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P.2</a:t>
            </a:r>
            <a:endParaRPr lang="en-US" sz="2600" b="0" i="0" u="none">
              <a:solidFill>
                <a:srgbClr val="FFFFFF"/>
              </a:solidFill>
              <a:latin typeface="Montserrat SemiBold" panose="00000700000000000000" pitchFamily="2" charset="0"/>
            </a:endParaRPr>
          </a:p>
        </p:txBody>
      </p:sp>
      <p:sp>
        <p:nvSpPr>
          <p:cNvPr id="26" name="TextBox 8"/>
          <p:cNvSpPr txBox="1">
            <a:spLocks noChangeArrowheads="1"/>
          </p:cNvSpPr>
          <p:nvPr/>
        </p:nvSpPr>
        <p:spPr bwMode="auto">
          <a:xfrm>
            <a:off x="2551670" y="3178757"/>
            <a:ext cx="74634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XÁC ĐỊNH NHỮNG VIỆC CẦN LÀM ĐỂ </a:t>
            </a:r>
            <a:endParaRPr lang="en-US" sz="3200" dirty="0">
              <a:solidFill>
                <a:srgbClr val="16727D"/>
              </a:solidFill>
              <a:latin typeface="Times New Roman" panose="02020603050405020304" pitchFamily="18" charset="0"/>
              <a:cs typeface="Times New Roman" panose="02020603050405020304" pitchFamily="18" charset="0"/>
            </a:endParaRPr>
          </a:p>
          <a:p>
            <a:pPr lvl="0" algn="ctr"/>
            <a:r>
              <a:rPr lang="en-US" sz="3200" dirty="0">
                <a:solidFill>
                  <a:srgbClr val="16727D"/>
                </a:solidFill>
                <a:latin typeface="Times New Roman" panose="02020603050405020304" pitchFamily="18" charset="0"/>
                <a:cs typeface="Times New Roman" panose="02020603050405020304" pitchFamily="18" charset="0"/>
              </a:rPr>
              <a:t>BẢO VỆ BẢN THÂN TRONG TÌNH HUỐNG THIÊN TAI</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22" name="矩形 6"/>
          <p:cNvSpPr/>
          <p:nvPr/>
        </p:nvSpPr>
        <p:spPr>
          <a:xfrm>
            <a:off x="2039632" y="419237"/>
            <a:ext cx="8112735"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_TRÒ CHƠI ỨNG PHÓ THIÊN TAI_</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208631" y="1130194"/>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3679" t="54414" r="18732" b="13514"/>
          <a:stretch>
            <a:fillRect/>
          </a:stretch>
        </p:blipFill>
        <p:spPr>
          <a:xfrm>
            <a:off x="2554901" y="1341484"/>
            <a:ext cx="7082195" cy="5145431"/>
          </a:xfrm>
          <a:prstGeom prst="rect">
            <a:avLst/>
          </a:prstGeom>
        </p:spPr>
      </p:pic>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22" name="矩形 6"/>
          <p:cNvSpPr/>
          <p:nvPr/>
        </p:nvSpPr>
        <p:spPr>
          <a:xfrm>
            <a:off x="3296038" y="419237"/>
            <a:ext cx="5599931"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_XỬ LÝ TÌNH HUỐNG_</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208631" y="1130194"/>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881" t="29009" r="53304" b="48649"/>
          <a:stretch>
            <a:fillRect/>
          </a:stretch>
        </p:blipFill>
        <p:spPr>
          <a:xfrm>
            <a:off x="1283043" y="1331999"/>
            <a:ext cx="9625914" cy="4832442"/>
          </a:xfrm>
          <a:prstGeom prst="rect">
            <a:avLst/>
          </a:prstGeom>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P3</a:t>
            </a:r>
            <a:endParaRPr lang="en-US" sz="2600" b="0" i="0" u="none">
              <a:solidFill>
                <a:srgbClr val="FFFFFF"/>
              </a:solidFill>
              <a:latin typeface="Montserrat SemiBold" panose="00000700000000000000" pitchFamily="2" charset="0"/>
            </a:endParaRPr>
          </a:p>
        </p:txBody>
      </p:sp>
      <p:sp>
        <p:nvSpPr>
          <p:cNvPr id="7" name="矩形 6"/>
          <p:cNvSpPr/>
          <p:nvPr/>
        </p:nvSpPr>
        <p:spPr>
          <a:xfrm>
            <a:off x="4336548" y="2470871"/>
            <a:ext cx="3932726" cy="707886"/>
          </a:xfrm>
          <a:prstGeom prst="rect">
            <a:avLst/>
          </a:prstGeom>
        </p:spPr>
        <p:txBody>
          <a:bodyPr wrap="squar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THỰC HÀNH</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101755" y="3472543"/>
            <a:ext cx="87755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THAM GIA DIỄN TẬP ỨNG PHÓ VỚI LŨ LỤT</a:t>
            </a:r>
            <a:endParaRPr lang="en-US" sz="3200"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2273300" y="1654159"/>
            <a:ext cx="764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12000" b="0" i="0" u="none" dirty="0">
                <a:solidFill>
                  <a:srgbClr val="16727D"/>
                </a:solidFill>
                <a:latin typeface="Montserrat SemiBold" panose="00000700000000000000" pitchFamily="2" charset="0"/>
              </a:rPr>
              <a:t>THANKS</a:t>
            </a:r>
            <a:endParaRPr lang="en-US" sz="12000" b="0" i="0" u="none" dirty="0">
              <a:solidFill>
                <a:srgbClr val="16727D"/>
              </a:solidFill>
              <a:latin typeface="Montserrat SemiBold" panose="00000700000000000000" pitchFamily="2" charset="0"/>
            </a:endParaRP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TỰ CHĂM SÓC VẺ BÊN NGOÀI</a:t>
                  </a:r>
                  <a:endParaRPr lang="en-US" sz="3200"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矩形 4"/>
          <p:cNvSpPr/>
          <p:nvPr/>
        </p:nvSpPr>
        <p:spPr>
          <a:xfrm>
            <a:off x="1019485" y="1748095"/>
            <a:ext cx="3370291" cy="1978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50000"/>
              </a:lnSpc>
            </a:pPr>
            <a:r>
              <a:rPr lang="vi-VN" altLang="zh-CN" sz="2400" dirty="0">
                <a:latin typeface="Times New Roman" panose="02020603050405020304" pitchFamily="18" charset="0"/>
                <a:ea typeface="字魂35号-经典雅黑" panose="02000000000000000000" pitchFamily="2" charset="-122"/>
                <a:cs typeface="Times New Roman" panose="02020603050405020304" pitchFamily="18" charset="0"/>
              </a:rPr>
              <a:t>VD: TÓC TAI, QUẦN ÁO,…</a:t>
            </a:r>
            <a:endParaRPr lang="zh-CN" altLang="en-US" sz="24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矩形 6"/>
          <p:cNvSpPr/>
          <p:nvPr/>
        </p:nvSpPr>
        <p:spPr>
          <a:xfrm>
            <a:off x="7845687" y="1762443"/>
            <a:ext cx="3370291" cy="1978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50000"/>
              </a:lnSpc>
            </a:pPr>
            <a:r>
              <a:rPr lang="vi-VN" altLang="zh-CN" sz="2400" dirty="0">
                <a:latin typeface="Times New Roman" panose="02020603050405020304" pitchFamily="18" charset="0"/>
                <a:ea typeface="字魂35号-经典雅黑" panose="02000000000000000000" pitchFamily="2" charset="-122"/>
                <a:cs typeface="Times New Roman" panose="02020603050405020304" pitchFamily="18" charset="0"/>
              </a:rPr>
              <a:t>VD: CHĂM SÓC DA, TƯ THẾ NGỒI, ĐI ĐỨNG,… </a:t>
            </a:r>
            <a:endParaRPr lang="zh-CN" altLang="en-US" sz="24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矩形 7"/>
          <p:cNvSpPr/>
          <p:nvPr/>
        </p:nvSpPr>
        <p:spPr>
          <a:xfrm>
            <a:off x="4432586" y="1762443"/>
            <a:ext cx="3370291" cy="1978362"/>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a:r>
              <a:rPr lang="en-US" sz="2000" b="0" i="0" u="none" dirty="0">
                <a:solidFill>
                  <a:srgbClr val="FFFFFF"/>
                </a:solidFill>
                <a:latin typeface="Times New Roman" panose="02020603050405020304" pitchFamily="18" charset="0"/>
                <a:cs typeface="Times New Roman" panose="02020603050405020304" pitchFamily="18" charset="0"/>
              </a:rPr>
              <a:t>EM ĐÃ LÀM GÌ ĐỂ CHĂM SÓC DÁNG VẺ BÊN NGOÀI CỦA MÌNH?</a:t>
            </a:r>
            <a:endParaRPr lang="en-US" sz="2000" b="0" i="0" u="none" dirty="0">
              <a:solidFill>
                <a:srgbClr val="FFFFFF"/>
              </a:solidFill>
              <a:latin typeface="Times New Roman" panose="02020603050405020304" pitchFamily="18" charset="0"/>
              <a:cs typeface="Times New Roman" panose="02020603050405020304" pitchFamily="18" charset="0"/>
            </a:endParaRPr>
          </a:p>
        </p:txBody>
      </p:sp>
      <p:sp>
        <p:nvSpPr>
          <p:cNvPr id="9" name="圆角矩形 7"/>
          <p:cNvSpPr/>
          <p:nvPr/>
        </p:nvSpPr>
        <p:spPr>
          <a:xfrm>
            <a:off x="1028930" y="4120097"/>
            <a:ext cx="10187048" cy="1766294"/>
          </a:xfrm>
          <a:prstGeom prst="roundRect">
            <a:avLst>
              <a:gd name="adj" fmla="val 0"/>
            </a:avLst>
          </a:prstGeom>
          <a:solidFill>
            <a:srgbClr val="1672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3384" tIns="66693" rIns="133384" bIns="66693" rtlCol="0" anchor="ctr"/>
          <a:lstStyle/>
          <a:p>
            <a:pPr algn="ctr"/>
            <a:endParaRPr lang="zh-CN" altLang="en-US" dirty="0">
              <a:solidFill>
                <a:schemeClr val="bg1"/>
              </a:solidFill>
              <a:latin typeface="Montserrat SemiBold" panose="00000700000000000000" pitchFamily="2" charset="0"/>
              <a:ea typeface="字魂35号-经典雅黑" panose="02000000000000000000" pitchFamily="2" charset="-122"/>
            </a:endParaRPr>
          </a:p>
        </p:txBody>
      </p:sp>
      <p:sp>
        <p:nvSpPr>
          <p:cNvPr id="10" name="TextBox 8"/>
          <p:cNvSpPr txBox="1"/>
          <p:nvPr/>
        </p:nvSpPr>
        <p:spPr>
          <a:xfrm>
            <a:off x="1380695" y="4541579"/>
            <a:ext cx="9483518" cy="738664"/>
          </a:xfrm>
          <a:prstGeom prst="rect">
            <a:avLst/>
          </a:prstGeom>
          <a:noFill/>
        </p:spPr>
        <p:txBody>
          <a:bodyPr wrap="square" lIns="0" tIns="0" rIns="0" bIns="0" rtlCol="0">
            <a:spAutoFit/>
          </a:bodyPr>
          <a:lstStyle/>
          <a:p>
            <a:pPr marL="0" lvl="0" algn="ctr"/>
            <a:r>
              <a:rPr lang="en-US" sz="2400" b="0" i="0" u="none" dirty="0">
                <a:solidFill>
                  <a:srgbClr val="FFFFFF"/>
                </a:solidFill>
                <a:latin typeface="Times New Roman" panose="02020603050405020304" pitchFamily="18" charset="0"/>
                <a:cs typeface="Times New Roman" panose="02020603050405020304" pitchFamily="18" charset="0"/>
              </a:rPr>
              <a:t>THẢO LUẬN VỀ CÁCH CHĂM SÓC DÁNG VẺ BÊN NGOÀI </a:t>
            </a:r>
            <a:endParaRPr lang="en-US" sz="2400" b="0" i="0" u="none" dirty="0">
              <a:solidFill>
                <a:srgbClr val="FFFFFF"/>
              </a:solidFill>
              <a:latin typeface="Times New Roman" panose="02020603050405020304" pitchFamily="18" charset="0"/>
              <a:cs typeface="Times New Roman" panose="02020603050405020304" pitchFamily="18" charset="0"/>
            </a:endParaRPr>
          </a:p>
          <a:p>
            <a:pPr marL="0" lvl="0" algn="ctr"/>
            <a:r>
              <a:rPr lang="en-US" sz="2400" b="0" i="0" u="none" dirty="0">
                <a:solidFill>
                  <a:srgbClr val="FFFFFF"/>
                </a:solidFill>
                <a:latin typeface="Times New Roman" panose="02020603050405020304" pitchFamily="18" charset="0"/>
                <a:cs typeface="Times New Roman" panose="02020603050405020304" pitchFamily="18" charset="0"/>
              </a:rPr>
              <a:t>CHO PHÙ HỢP VỚI LỨA TUỔI</a:t>
            </a:r>
            <a:endParaRPr lang="en-US" sz="2400" b="0" i="0" u="none" dirty="0">
              <a:solidFill>
                <a:srgbClr val="FFFF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2401920" y="1366200"/>
              <a:ext cx="8296200" cy="4474080"/>
            </p14:xfrm>
          </p:contentPart>
        </mc:Choice>
        <mc:Fallback xmlns="">
          <p:pic>
            <p:nvPicPr>
              <p:cNvPr id="3" name="Ink 2"/>
            </p:nvPicPr>
            <p:blipFill>
              <a:blip r:embed="rId3"/>
            </p:blipFill>
            <p:spPr>
              <a:xfrm>
                <a:off x="2401920" y="1366200"/>
                <a:ext cx="8296200" cy="4474080"/>
              </a:xfrm>
              <a:prstGeom prst="rect"/>
            </p:spPr>
          </p:pic>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300" fill="hold"/>
                                        <p:tgtEl>
                                          <p:spTgt spid="5"/>
                                        </p:tgtEl>
                                        <p:attrNameLst>
                                          <p:attrName>ppt_w</p:attrName>
                                        </p:attrNameLst>
                                      </p:cBhvr>
                                      <p:tavLst>
                                        <p:tav tm="0">
                                          <p:val>
                                            <p:fltVal val="0"/>
                                          </p:val>
                                        </p:tav>
                                        <p:tav tm="100000">
                                          <p:val>
                                            <p:strVal val="#ppt_w"/>
                                          </p:val>
                                        </p:tav>
                                      </p:tavLst>
                                    </p:anim>
                                    <p:anim calcmode="lin" valueType="num">
                                      <p:cBhvr>
                                        <p:cTn id="24" dur="300" fill="hold"/>
                                        <p:tgtEl>
                                          <p:spTgt spid="5"/>
                                        </p:tgtEl>
                                        <p:attrNameLst>
                                          <p:attrName>ppt_h</p:attrName>
                                        </p:attrNameLst>
                                      </p:cBhvr>
                                      <p:tavLst>
                                        <p:tav tm="0">
                                          <p:val>
                                            <p:fltVal val="0"/>
                                          </p:val>
                                        </p:tav>
                                        <p:tav tm="100000">
                                          <p:val>
                                            <p:strVal val="#ppt_h"/>
                                          </p:val>
                                        </p:tav>
                                      </p:tavLst>
                                    </p:anim>
                                    <p:animEffect transition="in" filter="fade">
                                      <p:cBhvr>
                                        <p:cTn id="25" dur="3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300" fill="hold"/>
                                        <p:tgtEl>
                                          <p:spTgt spid="7"/>
                                        </p:tgtEl>
                                        <p:attrNameLst>
                                          <p:attrName>ppt_w</p:attrName>
                                        </p:attrNameLst>
                                      </p:cBhvr>
                                      <p:tavLst>
                                        <p:tav tm="0">
                                          <p:val>
                                            <p:fltVal val="0"/>
                                          </p:val>
                                        </p:tav>
                                        <p:tav tm="100000">
                                          <p:val>
                                            <p:strVal val="#ppt_w"/>
                                          </p:val>
                                        </p:tav>
                                      </p:tavLst>
                                    </p:anim>
                                    <p:anim calcmode="lin" valueType="num">
                                      <p:cBhvr>
                                        <p:cTn id="31" dur="300" fill="hold"/>
                                        <p:tgtEl>
                                          <p:spTgt spid="7"/>
                                        </p:tgtEl>
                                        <p:attrNameLst>
                                          <p:attrName>ppt_h</p:attrName>
                                        </p:attrNameLst>
                                      </p:cBhvr>
                                      <p:tavLst>
                                        <p:tav tm="0">
                                          <p:val>
                                            <p:fltVal val="0"/>
                                          </p:val>
                                        </p:tav>
                                        <p:tav tm="100000">
                                          <p:val>
                                            <p:strVal val="#ppt_h"/>
                                          </p:val>
                                        </p:tav>
                                      </p:tavLst>
                                    </p:anim>
                                    <p:animEffect transition="in" filter="fade">
                                      <p:cBhvr>
                                        <p:cTn id="3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363334" y="1008478"/>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DÁNG VẺ BÊN NGOÀI</a:t>
                  </a:r>
                  <a:endParaRPr lang="en-US" sz="3200" b="0" i="0" u="none" dirty="0">
                    <a:solidFill>
                      <a:srgbClr val="16727D"/>
                    </a:solidFill>
                    <a:latin typeface="Montserrat SemiBold" panose="00000700000000000000" pitchFamily="2" charset="0"/>
                  </a:endParaRPr>
                </a:p>
              </p:txBody>
            </p:sp>
          </p:grpSp>
          <p:cxnSp>
            <p:nvCxnSpPr>
              <p:cNvPr id="19" name="直接连接符 18"/>
              <p:cNvCxnSpPr/>
              <p:nvPr/>
            </p:nvCxnSpPr>
            <p:spPr>
              <a:xfrm>
                <a:off x="2363334" y="1647521"/>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9" name="圆角矩形 7"/>
          <p:cNvSpPr/>
          <p:nvPr/>
        </p:nvSpPr>
        <p:spPr>
          <a:xfrm>
            <a:off x="931991" y="2295037"/>
            <a:ext cx="10187048" cy="1766294"/>
          </a:xfrm>
          <a:prstGeom prst="roundRect">
            <a:avLst>
              <a:gd name="adj" fmla="val 0"/>
            </a:avLst>
          </a:prstGeom>
          <a:solidFill>
            <a:srgbClr val="1672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3384" tIns="66693" rIns="133384" bIns="66693" rtlCol="0" anchor="ctr"/>
          <a:lstStyle/>
          <a:p>
            <a:pPr algn="ctr"/>
            <a:endParaRPr lang="zh-CN" altLang="en-US" dirty="0">
              <a:solidFill>
                <a:schemeClr val="bg1"/>
              </a:solidFill>
              <a:latin typeface="Montserrat SemiBold" panose="00000700000000000000" pitchFamily="2" charset="0"/>
              <a:ea typeface="字魂35号-经典雅黑" panose="02000000000000000000" pitchFamily="2" charset="-122"/>
            </a:endParaRPr>
          </a:p>
        </p:txBody>
      </p:sp>
      <p:sp>
        <p:nvSpPr>
          <p:cNvPr id="10" name="TextBox 8"/>
          <p:cNvSpPr txBox="1"/>
          <p:nvPr/>
        </p:nvSpPr>
        <p:spPr>
          <a:xfrm>
            <a:off x="1354241" y="2867045"/>
            <a:ext cx="9483518" cy="738664"/>
          </a:xfrm>
          <a:prstGeom prst="rect">
            <a:avLst/>
          </a:prstGeom>
          <a:noFill/>
        </p:spPr>
        <p:txBody>
          <a:bodyPr wrap="square" lIns="0" tIns="0" rIns="0" bIns="0" rtlCol="0">
            <a:spAutoFit/>
          </a:bodyPr>
          <a:lstStyle/>
          <a:p>
            <a:pPr marL="0" lvl="0" algn="ctr"/>
            <a:r>
              <a:rPr lang="en-US" sz="2400" b="0" i="0" u="none" dirty="0">
                <a:solidFill>
                  <a:srgbClr val="FFFFFF"/>
                </a:solidFill>
                <a:latin typeface="Montserrat SemiBold" panose="00000700000000000000" pitchFamily="2" charset="0"/>
              </a:rPr>
              <a:t>THEO EM CÓ CẦN THIẾT PHẢI CHĂM SÓC DÁNG VẺ BÊN NGOÀI HAY KHÔNG?</a:t>
            </a:r>
            <a:endParaRPr lang="en-US" sz="2400" b="0" i="0" u="none" dirty="0">
              <a:solidFill>
                <a:srgbClr val="FFFFFF"/>
              </a:solidFill>
              <a:latin typeface="Montserrat SemiBold" panose="00000700000000000000" pitchFamily="2" charset="0"/>
            </a:endParaRPr>
          </a:p>
          <a:p>
            <a:pPr marL="0" lvl="0" algn="ctr"/>
            <a:r>
              <a:rPr lang="en-US" sz="2400" dirty="0">
                <a:solidFill>
                  <a:srgbClr val="FFFFFF"/>
                </a:solidFill>
                <a:latin typeface="Montserrat SemiBold" panose="00000700000000000000" pitchFamily="2" charset="0"/>
              </a:rPr>
              <a:t>VÀ NẾU CẦN THÌ MỤC ĐÍCH ĐỂ LÀM GÌ?</a:t>
            </a:r>
            <a:endParaRPr lang="en-US" sz="2400" b="0" i="0" u="none" dirty="0">
              <a:solidFill>
                <a:srgbClr val="FFFFFF"/>
              </a:solidFill>
              <a:latin typeface="Montserrat SemiBold" panose="00000700000000000000" pitchFamily="2" charset="0"/>
            </a:endParaRPr>
          </a:p>
        </p:txBody>
      </p:sp>
      <p:grpSp>
        <p:nvGrpSpPr>
          <p:cNvPr id="11" name="组合 1"/>
          <p:cNvGrpSpPr/>
          <p:nvPr/>
        </p:nvGrpSpPr>
        <p:grpSpPr>
          <a:xfrm>
            <a:off x="0" y="12753"/>
            <a:ext cx="12192000" cy="6858000"/>
            <a:chOff x="0" y="0"/>
            <a:chExt cx="12192000" cy="6858000"/>
          </a:xfrm>
        </p:grpSpPr>
        <p:pic>
          <p:nvPicPr>
            <p:cNvPr id="12"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2"/>
            <p:cNvGrpSpPr/>
            <p:nvPr/>
          </p:nvGrpSpPr>
          <p:grpSpPr>
            <a:xfrm>
              <a:off x="215900" y="214361"/>
              <a:ext cx="11760200" cy="6429277"/>
              <a:chOff x="215900" y="214361"/>
              <a:chExt cx="11760200" cy="6429277"/>
            </a:xfrm>
          </p:grpSpPr>
          <p:grpSp>
            <p:nvGrpSpPr>
              <p:cNvPr id="16" name="组合 17"/>
              <p:cNvGrpSpPr/>
              <p:nvPr/>
            </p:nvGrpSpPr>
            <p:grpSpPr>
              <a:xfrm>
                <a:off x="215900" y="214361"/>
                <a:ext cx="11760200" cy="6429277"/>
                <a:chOff x="215900" y="214361"/>
                <a:chExt cx="11760200" cy="6429277"/>
              </a:xfrm>
            </p:grpSpPr>
            <p:sp>
              <p:nvSpPr>
                <p:cNvPr id="22"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3" name="TextBox 8"/>
                <p:cNvSpPr txBox="1">
                  <a:spLocks noChangeArrowheads="1"/>
                </p:cNvSpPr>
                <p:nvPr/>
              </p:nvSpPr>
              <p:spPr bwMode="auto">
                <a:xfrm>
                  <a:off x="2363334" y="1008478"/>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DÁNG VẺ BÊN NGOÀI</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7" name="直接连接符 18"/>
              <p:cNvCxnSpPr/>
              <p:nvPr/>
            </p:nvCxnSpPr>
            <p:spPr>
              <a:xfrm>
                <a:off x="2363334" y="1647521"/>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4" name="圆角矩形 7"/>
          <p:cNvSpPr/>
          <p:nvPr/>
        </p:nvSpPr>
        <p:spPr>
          <a:xfrm>
            <a:off x="931991" y="2307790"/>
            <a:ext cx="10187048" cy="1766294"/>
          </a:xfrm>
          <a:prstGeom prst="roundRect">
            <a:avLst>
              <a:gd name="adj" fmla="val 0"/>
            </a:avLst>
          </a:prstGeom>
          <a:solidFill>
            <a:srgbClr val="1672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3384" tIns="66693" rIns="133384" bIns="66693" rtlCol="0" anchor="ctr"/>
          <a:lstStyle/>
          <a:p>
            <a:pPr algn="ctr"/>
            <a:endParaRPr lang="zh-CN" altLang="en-US" dirty="0">
              <a:solidFill>
                <a:schemeClr val="bg1"/>
              </a:solidFill>
              <a:latin typeface="Montserrat SemiBold" panose="00000700000000000000" pitchFamily="2" charset="0"/>
              <a:ea typeface="字魂35号-经典雅黑" panose="02000000000000000000" pitchFamily="2" charset="-122"/>
            </a:endParaRPr>
          </a:p>
        </p:txBody>
      </p:sp>
      <p:sp>
        <p:nvSpPr>
          <p:cNvPr id="25" name="TextBox 8"/>
          <p:cNvSpPr txBox="1"/>
          <p:nvPr/>
        </p:nvSpPr>
        <p:spPr>
          <a:xfrm>
            <a:off x="1354241" y="2647782"/>
            <a:ext cx="9483518" cy="738664"/>
          </a:xfrm>
          <a:prstGeom prst="rect">
            <a:avLst/>
          </a:prstGeom>
          <a:noFill/>
        </p:spPr>
        <p:txBody>
          <a:bodyPr wrap="square" lIns="0" tIns="0" rIns="0" bIns="0" rtlCol="0">
            <a:spAutoFit/>
          </a:bodyPr>
          <a:lstStyle/>
          <a:p>
            <a:pPr marL="0" lvl="0" algn="ctr"/>
            <a:r>
              <a:rPr lang="en-US" sz="2400" b="0" i="0" u="none" dirty="0">
                <a:solidFill>
                  <a:srgbClr val="FFFFFF"/>
                </a:solidFill>
                <a:latin typeface="Times New Roman" panose="02020603050405020304" pitchFamily="18" charset="0"/>
                <a:cs typeface="Times New Roman" panose="02020603050405020304" pitchFamily="18" charset="0"/>
              </a:rPr>
              <a:t>THEO EM CÓ CẦN THIẾT PHẢI CHĂM SÓC DÁNG VẺ BÊN NGOÀI </a:t>
            </a:r>
            <a:r>
              <a:rPr lang="en-US" sz="2400" b="0" i="0" u="none">
                <a:solidFill>
                  <a:srgbClr val="FFFFFF"/>
                </a:solidFill>
                <a:latin typeface="Times New Roman" panose="02020603050405020304" pitchFamily="18" charset="0"/>
                <a:cs typeface="Times New Roman" panose="02020603050405020304" pitchFamily="18" charset="0"/>
              </a:rPr>
              <a:t>HAY </a:t>
            </a:r>
            <a:r>
              <a:rPr lang="en-US" sz="2400" b="0" i="0" u="none" smtClean="0">
                <a:solidFill>
                  <a:srgbClr val="FFFFFF"/>
                </a:solidFill>
                <a:latin typeface="Times New Roman" panose="02020603050405020304" pitchFamily="18" charset="0"/>
                <a:cs typeface="Times New Roman" panose="02020603050405020304" pitchFamily="18" charset="0"/>
              </a:rPr>
              <a:t>KHÔNG? </a:t>
            </a:r>
            <a:r>
              <a:rPr lang="en-US" sz="2400" smtClean="0">
                <a:solidFill>
                  <a:srgbClr val="FFFFFF"/>
                </a:solidFill>
                <a:latin typeface="Times New Roman" panose="02020603050405020304" pitchFamily="18" charset="0"/>
                <a:cs typeface="Times New Roman" panose="02020603050405020304" pitchFamily="18" charset="0"/>
              </a:rPr>
              <a:t>VÀ </a:t>
            </a:r>
            <a:r>
              <a:rPr lang="en-US" sz="2400" dirty="0">
                <a:solidFill>
                  <a:srgbClr val="FFFFFF"/>
                </a:solidFill>
                <a:latin typeface="Times New Roman" panose="02020603050405020304" pitchFamily="18" charset="0"/>
                <a:cs typeface="Times New Roman" panose="02020603050405020304" pitchFamily="18" charset="0"/>
              </a:rPr>
              <a:t>NẾU CẦN THÌ MỤC ĐÍCH ĐỂ LÀM GÌ?</a:t>
            </a:r>
            <a:endParaRPr lang="en-US" sz="2400" b="0" i="0" u="none"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DÁNG VẺ BÊN NGOÀI</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矩形 4"/>
          <p:cNvSpPr/>
          <p:nvPr/>
        </p:nvSpPr>
        <p:spPr>
          <a:xfrm>
            <a:off x="1019485" y="1748094"/>
            <a:ext cx="3370291" cy="41440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2400" dirty="0">
                <a:latin typeface="+mj-lt"/>
                <a:cs typeface="Calibri" panose="020F0502020204030204" pitchFamily="34" charset="0"/>
              </a:rPr>
              <a:t>Chăm sóc dáng vẻ bên ngoài của mình là cần thiết vì không chỉ làm cho mình đẹp hơn trong mắt mọi người mà còn tạo cho mình sự tự tin và </a:t>
            </a:r>
            <a:r>
              <a:rPr lang="vi-VN" sz="2400" dirty="0" smtClean="0">
                <a:latin typeface="+mj-lt"/>
                <a:cs typeface="Calibri" panose="020F0502020204030204" pitchFamily="34" charset="0"/>
              </a:rPr>
              <a:t>th</a:t>
            </a:r>
            <a:r>
              <a:rPr lang="en-US" sz="2400" dirty="0" smtClean="0">
                <a:latin typeface="+mj-lt"/>
                <a:cs typeface="Calibri" panose="020F0502020204030204" pitchFamily="34" charset="0"/>
              </a:rPr>
              <a:t>ể</a:t>
            </a:r>
            <a:r>
              <a:rPr lang="vi-VN" sz="2400" dirty="0" smtClean="0">
                <a:latin typeface="+mj-lt"/>
                <a:cs typeface="Calibri" panose="020F0502020204030204" pitchFamily="34" charset="0"/>
              </a:rPr>
              <a:t> </a:t>
            </a:r>
            <a:r>
              <a:rPr lang="vi-VN" sz="2400" dirty="0">
                <a:latin typeface="+mj-lt"/>
                <a:cs typeface="Calibri" panose="020F0502020204030204" pitchFamily="34" charset="0"/>
              </a:rPr>
              <a:t>hiện sự tôn trọng bản thân cũng như những người tiếp xúc với mình.</a:t>
            </a:r>
            <a:r>
              <a:rPr lang="x-none" sz="2400" dirty="0">
                <a:effectLst/>
                <a:latin typeface="+mj-lt"/>
                <a:cs typeface="Calibri" panose="020F0502020204030204" pitchFamily="34" charset="0"/>
              </a:rPr>
              <a:t> </a:t>
            </a:r>
            <a:endParaRPr lang="zh-CN" altLang="en-US" sz="2400" dirty="0">
              <a:latin typeface="+mj-lt"/>
              <a:ea typeface="字魂35号-经典雅黑" panose="02000000000000000000" pitchFamily="2" charset="-122"/>
              <a:cs typeface="Calibri" panose="020F0502020204030204" pitchFamily="34" charset="0"/>
            </a:endParaRPr>
          </a:p>
        </p:txBody>
      </p:sp>
      <p:sp>
        <p:nvSpPr>
          <p:cNvPr id="7" name="矩形 6"/>
          <p:cNvSpPr/>
          <p:nvPr/>
        </p:nvSpPr>
        <p:spPr>
          <a:xfrm>
            <a:off x="7845687" y="1748094"/>
            <a:ext cx="3370291" cy="415843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vi-VN" sz="2400" dirty="0">
                <a:latin typeface="+mj-lt"/>
                <a:cs typeface="Calibri" panose="020F0502020204030204" pitchFamily="34" charset="0"/>
              </a:rPr>
              <a:t>Luôn giữ cho cơ </a:t>
            </a:r>
            <a:r>
              <a:rPr lang="en-US" sz="2400" dirty="0" err="1" smtClean="0">
                <a:latin typeface="Times New Roman" panose="02020603050405020304" pitchFamily="18" charset="0"/>
                <a:cs typeface="Times New Roman" panose="02020603050405020304" pitchFamily="18" charset="0"/>
              </a:rPr>
              <a:t>thể</a:t>
            </a:r>
            <a:r>
              <a:rPr lang="vi-VN" sz="2400" dirty="0" smtClean="0">
                <a:latin typeface="+mj-lt"/>
                <a:cs typeface="Calibri" panose="020F0502020204030204" pitchFamily="34" charset="0"/>
              </a:rPr>
              <a:t> </a:t>
            </a:r>
            <a:r>
              <a:rPr lang="vi-VN" sz="2400" dirty="0">
                <a:latin typeface="+mj-lt"/>
                <a:cs typeface="Calibri" panose="020F0502020204030204" pitchFamily="34" charset="0"/>
              </a:rPr>
              <a:t>mái tóc sạch sè, gọn gàng, phù hợp với khuôn mặt, Tư thế ngồi, </a:t>
            </a:r>
            <a:r>
              <a:rPr lang="en-US" sz="2400" dirty="0">
                <a:latin typeface="Times New Roman" panose="02020603050405020304" pitchFamily="18" charset="0"/>
                <a:cs typeface="Times New Roman" panose="02020603050405020304" pitchFamily="18" charset="0"/>
              </a:rPr>
              <a:t>đ</a:t>
            </a:r>
            <a:r>
              <a:rPr lang="vi-VN" sz="2400" dirty="0" smtClean="0">
                <a:latin typeface="+mj-lt"/>
                <a:cs typeface="Calibri" panose="020F0502020204030204" pitchFamily="34" charset="0"/>
              </a:rPr>
              <a:t>i</a:t>
            </a:r>
            <a:r>
              <a:rPr lang="vi-VN" sz="2400" dirty="0">
                <a:latin typeface="+mj-lt"/>
                <a:cs typeface="Calibri" panose="020F0502020204030204" pitchFamily="34" charset="0"/>
              </a:rPr>
              <a:t>, đứng: phải luôn giữ thẳng lưng tránh làm cong vẹo cột sống, không hấp tấp; Tác phong nhanh nhẹn, đĩnh đạc, tự tin;...</a:t>
            </a:r>
            <a:r>
              <a:rPr lang="x-none" sz="2400" dirty="0">
                <a:effectLst/>
                <a:latin typeface="+mj-lt"/>
                <a:cs typeface="Calibri" panose="020F0502020204030204" pitchFamily="34" charset="0"/>
              </a:rPr>
              <a:t> </a:t>
            </a:r>
            <a:endParaRPr lang="zh-CN" altLang="en-US" sz="2400" dirty="0">
              <a:latin typeface="+mj-lt"/>
              <a:ea typeface="字魂35号-经典雅黑" panose="02000000000000000000" pitchFamily="2" charset="-122"/>
              <a:cs typeface="Calibri" panose="020F0502020204030204" pitchFamily="34" charset="0"/>
            </a:endParaRPr>
          </a:p>
        </p:txBody>
      </p:sp>
      <p:sp>
        <p:nvSpPr>
          <p:cNvPr id="8" name="矩形 7"/>
          <p:cNvSpPr/>
          <p:nvPr/>
        </p:nvSpPr>
        <p:spPr>
          <a:xfrm>
            <a:off x="4432586" y="1748094"/>
            <a:ext cx="3370291" cy="4158431"/>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latin typeface="+mj-lt"/>
                <a:cs typeface="Calibri" panose="020F0502020204030204" pitchFamily="34" charset="0"/>
              </a:rPr>
              <a:t>Cách chăm sóc </a:t>
            </a:r>
            <a:r>
              <a:rPr lang="en-US" sz="2400" dirty="0" smtClean="0">
                <a:latin typeface="+mj-lt"/>
                <a:cs typeface="Calibri" panose="020F0502020204030204" pitchFamily="34" charset="0"/>
              </a:rPr>
              <a:t>d</a:t>
            </a:r>
            <a:r>
              <a:rPr lang="vi-VN" sz="2400" dirty="0" smtClean="0">
                <a:latin typeface="+mj-lt"/>
                <a:cs typeface="Calibri" panose="020F0502020204030204" pitchFamily="34" charset="0"/>
              </a:rPr>
              <a:t>áng </a:t>
            </a:r>
            <a:r>
              <a:rPr lang="vi-VN" sz="2400" dirty="0">
                <a:latin typeface="+mj-lt"/>
                <a:cs typeface="Calibri" panose="020F0502020204030204" pitchFamily="34" charset="0"/>
              </a:rPr>
              <a:t>vẻ bên ngoài phù hợp với </a:t>
            </a:r>
            <a:r>
              <a:rPr lang="en-US" sz="2400" dirty="0" err="1" smtClean="0">
                <a:latin typeface="Times New Roman" panose="02020603050405020304" pitchFamily="18" charset="0"/>
                <a:cs typeface="Times New Roman" panose="02020603050405020304" pitchFamily="18" charset="0"/>
              </a:rPr>
              <a:t>lứa</a:t>
            </a:r>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vi-VN" sz="2400" dirty="0" smtClean="0">
                <a:latin typeface="Times New Roman" panose="02020603050405020304" pitchFamily="18" charset="0"/>
                <a:cs typeface="Times New Roman" panose="02020603050405020304" pitchFamily="18" charset="0"/>
              </a:rPr>
              <a:t>: </a:t>
            </a:r>
            <a:r>
              <a:rPr lang="vi-VN" sz="2400" dirty="0">
                <a:latin typeface="+mj-lt"/>
                <a:cs typeface="Calibri" panose="020F0502020204030204" pitchFamily="34" charset="0"/>
              </a:rPr>
              <a:t>Mặc quần áo, trang phục sạch </a:t>
            </a:r>
            <a:r>
              <a:rPr lang="vi-VN" sz="2400" dirty="0" smtClean="0">
                <a:latin typeface="+mj-lt"/>
                <a:cs typeface="Calibri" panose="020F0502020204030204" pitchFamily="34" charset="0"/>
              </a:rPr>
              <a:t>s</a:t>
            </a:r>
            <a:r>
              <a:rPr lang="en-US" sz="2400" dirty="0">
                <a:latin typeface="+mj-lt"/>
                <a:cs typeface="Calibri" panose="020F0502020204030204" pitchFamily="34" charset="0"/>
              </a:rPr>
              <a:t>ẽ</a:t>
            </a:r>
            <a:r>
              <a:rPr lang="vi-VN" sz="2400" dirty="0" smtClean="0">
                <a:latin typeface="+mj-lt"/>
                <a:cs typeface="Calibri" panose="020F0502020204030204" pitchFamily="34" charset="0"/>
              </a:rPr>
              <a:t>, </a:t>
            </a:r>
            <a:r>
              <a:rPr lang="vi-VN" sz="2400" dirty="0">
                <a:latin typeface="+mj-lt"/>
                <a:cs typeface="Calibri" panose="020F0502020204030204" pitchFamily="34" charset="0"/>
              </a:rPr>
              <a:t>phù hợp với từng loại hoạt động: </a:t>
            </a:r>
            <a:r>
              <a:rPr lang="en-US" sz="2400" dirty="0" err="1" smtClean="0">
                <a:latin typeface="Times New Roman" panose="02020603050405020304" pitchFamily="18" charset="0"/>
                <a:cs typeface="Times New Roman" panose="02020603050405020304" pitchFamily="18" charset="0"/>
              </a:rPr>
              <a:t>đi</a:t>
            </a:r>
            <a:r>
              <a:rPr lang="vi-VN" sz="2400" dirty="0" smtClean="0">
                <a:latin typeface="+mj-lt"/>
                <a:cs typeface="Calibri" panose="020F0502020204030204" pitchFamily="34" charset="0"/>
              </a:rPr>
              <a:t> </a:t>
            </a:r>
            <a:r>
              <a:rPr lang="vi-VN" sz="2400" dirty="0">
                <a:latin typeface="+mj-lt"/>
                <a:cs typeface="Calibri" panose="020F0502020204030204" pitchFamily="34" charset="0"/>
              </a:rPr>
              <a:t>học, lao động, </a:t>
            </a:r>
            <a:r>
              <a:rPr lang="en-US" sz="2400" dirty="0" err="1" smtClean="0">
                <a:latin typeface="Times New Roman" panose="02020603050405020304" pitchFamily="18" charset="0"/>
                <a:cs typeface="Times New Roman" panose="02020603050405020304" pitchFamily="18" charset="0"/>
              </a:rPr>
              <a:t>đi</a:t>
            </a:r>
            <a:r>
              <a:rPr lang="vi-VN" sz="2400" dirty="0" smtClean="0">
                <a:latin typeface="+mj-lt"/>
                <a:cs typeface="Calibri" panose="020F0502020204030204" pitchFamily="34" charset="0"/>
              </a:rPr>
              <a:t> </a:t>
            </a:r>
            <a:r>
              <a:rPr lang="vi-VN" sz="2400" dirty="0">
                <a:latin typeface="+mj-lt"/>
                <a:cs typeface="Calibri" panose="020F0502020204030204" pitchFamily="34" charset="0"/>
              </a:rPr>
              <a:t>chơi...;</a:t>
            </a:r>
            <a:r>
              <a:rPr lang="x-none" sz="2400" dirty="0">
                <a:effectLst/>
                <a:latin typeface="+mj-lt"/>
                <a:cs typeface="Calibri" panose="020F0502020204030204" pitchFamily="34" charset="0"/>
              </a:rPr>
              <a:t> </a:t>
            </a:r>
            <a:endParaRPr lang="en-US" sz="2400" b="0" i="0" u="none" dirty="0">
              <a:solidFill>
                <a:srgbClr val="FFFFFF"/>
              </a:solidFill>
              <a:latin typeface="+mj-lt"/>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Effect transition="in" filter="fade">
                                      <p:cBhvr>
                                        <p:cTn id="15" dur="3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 fill="hold"/>
                                        <p:tgtEl>
                                          <p:spTgt spid="7"/>
                                        </p:tgtEl>
                                        <p:attrNameLst>
                                          <p:attrName>ppt_w</p:attrName>
                                        </p:attrNameLst>
                                      </p:cBhvr>
                                      <p:tavLst>
                                        <p:tav tm="0">
                                          <p:val>
                                            <p:fltVal val="0"/>
                                          </p:val>
                                        </p:tav>
                                        <p:tav tm="100000">
                                          <p:val>
                                            <p:strVal val="#ppt_w"/>
                                          </p:val>
                                        </p:tav>
                                      </p:tavLst>
                                    </p:anim>
                                    <p:anim calcmode="lin" valueType="num">
                                      <p:cBhvr>
                                        <p:cTn id="20" dur="300" fill="hold"/>
                                        <p:tgtEl>
                                          <p:spTgt spid="7"/>
                                        </p:tgtEl>
                                        <p:attrNameLst>
                                          <p:attrName>ppt_h</p:attrName>
                                        </p:attrNameLst>
                                      </p:cBhvr>
                                      <p:tavLst>
                                        <p:tav tm="0">
                                          <p:val>
                                            <p:fltVal val="0"/>
                                          </p:val>
                                        </p:tav>
                                        <p:tav tm="100000">
                                          <p:val>
                                            <p:strVal val="#ppt_h"/>
                                          </p:val>
                                        </p:tav>
                                      </p:tavLst>
                                    </p:anim>
                                    <p:animEffect transition="in" filter="fade">
                                      <p:cBhvr>
                                        <p:cTn id="21"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p:cNvSpPr/>
          <p:nvPr/>
        </p:nvSpPr>
        <p:spPr>
          <a:xfrm>
            <a:off x="3041148" y="2470871"/>
            <a:ext cx="6439904" cy="707886"/>
          </a:xfrm>
          <a:prstGeom prst="rect">
            <a:avLst/>
          </a:prstGeom>
        </p:spPr>
        <p:txBody>
          <a:bodyPr wrap="none">
            <a:spAutoFit/>
          </a:bodyPr>
          <a:lstStyle/>
          <a:p>
            <a:pPr marL="0" lvl="0" algn="ctr"/>
            <a:r>
              <a:rPr lang="en-US" sz="4000" b="0" i="0" u="none">
                <a:solidFill>
                  <a:srgbClr val="16727D"/>
                </a:solidFill>
                <a:latin typeface="Times New Roman" panose="02020603050405020304" pitchFamily="18" charset="0"/>
                <a:cs typeface="Times New Roman" panose="02020603050405020304" pitchFamily="18" charset="0"/>
              </a:rPr>
              <a:t>TỰ CHĂM SÓC BẢN THÂN</a:t>
            </a:r>
            <a:endParaRPr lang="en-US" sz="4000" b="0" i="0" u="none">
              <a:solidFill>
                <a:srgbClr val="16727D"/>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Times New Roman" panose="02020603050405020304" pitchFamily="18" charset="0"/>
                <a:cs typeface="Times New Roman" panose="02020603050405020304" pitchFamily="18" charset="0"/>
              </a:rPr>
              <a:t>TỰ CHĂM SÓC SỨC KHỎE THỂ CHẤT</a:t>
            </a:r>
            <a:endParaRPr lang="en-US" sz="3200" dirty="0">
              <a:solidFill>
                <a:srgbClr val="16727D"/>
              </a:solidFill>
              <a:latin typeface="Times New Roman" panose="02020603050405020304" pitchFamily="18" charset="0"/>
              <a:cs typeface="Times New Roman" panose="02020603050405020304" pitchFamily="18" charset="0"/>
            </a:endParaRPr>
          </a:p>
        </p:txBody>
      </p:sp>
      <p:pic>
        <p:nvPicPr>
          <p:cNvPr id="8"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sp>
        <p:nvSpPr>
          <p:cNvPr id="9" name="TextBox 8"/>
          <p:cNvSpPr txBox="1">
            <a:spLocks noChangeArrowheads="1"/>
          </p:cNvSpPr>
          <p:nvPr/>
        </p:nvSpPr>
        <p:spPr bwMode="auto">
          <a:xfrm>
            <a:off x="4210967" y="1382228"/>
            <a:ext cx="41448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dirty="0" smtClean="0">
                <a:solidFill>
                  <a:srgbClr val="16727D"/>
                </a:solidFill>
                <a:latin typeface="Times New Roman" panose="02020603050405020304" pitchFamily="18" charset="0"/>
                <a:cs typeface="Times New Roman" panose="02020603050405020304" pitchFamily="18" charset="0"/>
              </a:rPr>
              <a:t>HOẠT ĐỘNG 2:</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sp>
        <p:nvSpPr>
          <p:cNvPr id="11" name="TextBox 8"/>
          <p:cNvSpPr txBox="1">
            <a:spLocks noChangeArrowheads="1"/>
          </p:cNvSpPr>
          <p:nvPr/>
        </p:nvSpPr>
        <p:spPr bwMode="auto">
          <a:xfrm>
            <a:off x="2808178" y="247334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a:t>
            </a:r>
            <a:r>
              <a:rPr lang="en-US" sz="3200" dirty="0">
                <a:solidFill>
                  <a:srgbClr val="16727D"/>
                </a:solidFill>
                <a:latin typeface="Times New Roman" panose="02020603050405020304" pitchFamily="18" charset="0"/>
                <a:cs typeface="Times New Roman" panose="02020603050405020304" pitchFamily="18" charset="0"/>
              </a:rPr>
              <a:t>SỨC KHỎE THỂ CHẤT</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a:t>
                  </a:r>
                  <a:r>
                    <a:rPr lang="en-US" sz="3200" dirty="0">
                      <a:solidFill>
                        <a:srgbClr val="16727D"/>
                      </a:solidFill>
                      <a:latin typeface="Times New Roman" panose="02020603050405020304" pitchFamily="18" charset="0"/>
                      <a:cs typeface="Times New Roman" panose="02020603050405020304" pitchFamily="18" charset="0"/>
                    </a:rPr>
                    <a:t>SỨC KHỎE THỂ CHẤT</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881" t="73269" r="55330" b="16290"/>
          <a:stretch>
            <a:fillRect/>
          </a:stretch>
        </p:blipFill>
        <p:spPr>
          <a:xfrm>
            <a:off x="658587" y="3367544"/>
            <a:ext cx="10987407" cy="2780255"/>
          </a:xfrm>
          <a:prstGeom prst="rect">
            <a:avLst/>
          </a:prstGeom>
        </p:spPr>
      </p:pic>
      <p:sp>
        <p:nvSpPr>
          <p:cNvPr id="6" name="Rectangle 5"/>
          <p:cNvSpPr/>
          <p:nvPr/>
        </p:nvSpPr>
        <p:spPr>
          <a:xfrm>
            <a:off x="1842753" y="1223461"/>
            <a:ext cx="8365524" cy="1845120"/>
          </a:xfrm>
          <a:prstGeom prst="rect">
            <a:avLst/>
          </a:prstGeom>
        </p:spPr>
        <p:txBody>
          <a:bodyPr wrap="square">
            <a:spAutoFit/>
          </a:bodyPr>
          <a:lstStyle/>
          <a:p>
            <a:pPr marL="342900" lvl="0" indent="-342900" algn="just">
              <a:lnSpc>
                <a:spcPct val="157000"/>
              </a:lnSpc>
              <a:spcBef>
                <a:spcPts val="300"/>
              </a:spcBef>
              <a:spcAft>
                <a:spcPts val="300"/>
              </a:spcAft>
              <a:buClr>
                <a:srgbClr val="000000"/>
              </a:buClr>
              <a:buSzPts val="1300"/>
              <a:buFontTx/>
              <a:buChar char="-"/>
              <a:tabLst>
                <a:tab pos="111125" algn="l"/>
              </a:tabLst>
            </a:pPr>
            <a:r>
              <a:rPr lang="x-none" sz="2400" dirty="0">
                <a:latin typeface="Times New Roman" panose="02020603050405020304" pitchFamily="18" charset="0"/>
                <a:ea typeface="Times New Roman" panose="02020603050405020304" pitchFamily="18" charset="0"/>
                <a:cs typeface="Times New Roman" panose="02020603050405020304" pitchFamily="18" charset="0"/>
              </a:rPr>
              <a:t>Quan sát các hình ảnh, các gợi ý trong SGK và vận dụng kinh nghiệm của bản thân đề nêu cách chăm sóc sức khoẻ thể chất.</a:t>
            </a:r>
            <a:endParaRPr lang="x-none"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7000"/>
              </a:lnSpc>
              <a:spcBef>
                <a:spcPts val="300"/>
              </a:spcBef>
              <a:spcAft>
                <a:spcPts val="300"/>
              </a:spcAft>
              <a:buClr>
                <a:srgbClr val="000000"/>
              </a:buClr>
              <a:buSzPts val="1300"/>
              <a:buFontTx/>
              <a:buChar char="-"/>
              <a:tabLst>
                <a:tab pos="111125" algn="l"/>
              </a:tabLst>
            </a:pPr>
            <a:r>
              <a:rPr lang="x-none" sz="2400" dirty="0">
                <a:latin typeface="Times New Roman" panose="02020603050405020304" pitchFamily="18" charset="0"/>
                <a:ea typeface="Times New Roman" panose="02020603050405020304" pitchFamily="18" charset="0"/>
                <a:cs typeface="Times New Roman" panose="02020603050405020304" pitchFamily="18" charset="0"/>
              </a:rPr>
              <a:t>Thảo luận cách chăm sóc sức khoẻ phù hợp với lứa tuổi</a:t>
            </a:r>
            <a:endParaRPr lang="x-none"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215900" y="214361"/>
              <a:ext cx="11760200" cy="6429277"/>
              <a:chOff x="215900" y="214361"/>
              <a:chExt cx="11760200" cy="6429277"/>
            </a:xfrm>
          </p:grpSpPr>
          <p:grpSp>
            <p:nvGrpSpPr>
              <p:cNvPr id="18" name="组合 17"/>
              <p:cNvGrpSpPr/>
              <p:nvPr/>
            </p:nvGrpSpPr>
            <p:grpSpPr>
              <a:xfrm>
                <a:off x="215900" y="214361"/>
                <a:ext cx="11760200" cy="6429277"/>
                <a:chOff x="215900" y="214361"/>
                <a:chExt cx="11760200" cy="6429277"/>
              </a:xfrm>
            </p:grpSpPr>
            <p:sp>
              <p:nvSpPr>
                <p:cNvPr id="20" name="矩形 19"/>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b="0" i="0" u="none" dirty="0">
                      <a:solidFill>
                        <a:srgbClr val="16727D"/>
                      </a:solidFill>
                      <a:latin typeface="Times New Roman" panose="02020603050405020304" pitchFamily="18" charset="0"/>
                      <a:cs typeface="Times New Roman" panose="02020603050405020304" pitchFamily="18" charset="0"/>
                    </a:rPr>
                    <a:t>TỰ CHĂM SÓC </a:t>
                  </a:r>
                  <a:r>
                    <a:rPr lang="en-US" sz="3200" dirty="0">
                      <a:solidFill>
                        <a:srgbClr val="16727D"/>
                      </a:solidFill>
                      <a:latin typeface="Times New Roman" panose="02020603050405020304" pitchFamily="18" charset="0"/>
                      <a:cs typeface="Times New Roman" panose="02020603050405020304" pitchFamily="18" charset="0"/>
                    </a:rPr>
                    <a:t>SỨC KHỎE THỂ CHẤT</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Graphical user interface, websit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8881" t="73269" r="55330" b="16290"/>
          <a:stretch>
            <a:fillRect/>
          </a:stretch>
        </p:blipFill>
        <p:spPr>
          <a:xfrm>
            <a:off x="1413255" y="4177485"/>
            <a:ext cx="9678526" cy="2449056"/>
          </a:xfrm>
          <a:prstGeom prst="rect">
            <a:avLst/>
          </a:prstGeom>
        </p:spPr>
      </p:pic>
      <p:sp>
        <p:nvSpPr>
          <p:cNvPr id="6" name="Rectangle 5"/>
          <p:cNvSpPr/>
          <p:nvPr/>
        </p:nvSpPr>
        <p:spPr>
          <a:xfrm>
            <a:off x="1677333" y="1223461"/>
            <a:ext cx="9023618" cy="2693045"/>
          </a:xfrm>
          <a:prstGeom prst="rect">
            <a:avLst/>
          </a:prstGeom>
        </p:spPr>
        <p:txBody>
          <a:bodyPr wrap="square">
            <a:spAutoFit/>
          </a:bodyPr>
          <a:lstStyle/>
          <a:p>
            <a:pPr marL="342900" indent="-342900" algn="just">
              <a:spcBef>
                <a:spcPts val="300"/>
              </a:spcBef>
              <a:spcAft>
                <a:spcPts val="300"/>
              </a:spcAft>
              <a:buClr>
                <a:srgbClr val="000000"/>
              </a:buClr>
              <a:buSzPts val="1300"/>
              <a:buFont typeface="Arial" panose="020B0604020202020204" pitchFamily="34" charset="0"/>
              <a:buChar char="•"/>
              <a:tabLst>
                <a:tab pos="111125" algn="l"/>
              </a:tabLst>
            </a:pPr>
            <a:r>
              <a:rPr lang="x-none" sz="2200" dirty="0">
                <a:latin typeface="Times New Roman" panose="02020603050405020304" pitchFamily="18" charset="0"/>
                <a:ea typeface="Times New Roman" panose="02020603050405020304" pitchFamily="18" charset="0"/>
                <a:cs typeface="Times New Roman" panose="02020603050405020304" pitchFamily="18" charset="0"/>
              </a:rPr>
              <a:t>Thường xuyên luyện tập thể dục thể thao: </a:t>
            </a:r>
            <a:r>
              <a:rPr lang="x-none" sz="2200" dirty="0">
                <a:latin typeface="Times New Roman" panose="02020603050405020304" pitchFamily="18" charset="0"/>
                <a:cs typeface="Times New Roman" panose="02020603050405020304" pitchFamily="18" charset="0"/>
              </a:rPr>
              <a:t>Dành tối thiểu 30 phút cho tập luyện thể dục, thể thao hằng ngày;</a:t>
            </a:r>
            <a:endParaRPr lang="x-none" sz="2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x-none" sz="2200" dirty="0">
                <a:latin typeface="Times New Roman" panose="02020603050405020304" pitchFamily="18" charset="0"/>
                <a:ea typeface="Times New Roman" panose="02020603050405020304" pitchFamily="18" charset="0"/>
                <a:cs typeface="Times New Roman" panose="02020603050405020304" pitchFamily="18" charset="0"/>
              </a:rPr>
              <a:t>Ăn uống đều đặn: </a:t>
            </a:r>
            <a:r>
              <a:rPr lang="vi-VN" sz="2200" dirty="0">
                <a:latin typeface="+mj-lt"/>
                <a:cs typeface="Calibri" panose="020F0502020204030204" pitchFamily="34" charset="0"/>
              </a:rPr>
              <a:t>Ăn </a:t>
            </a:r>
            <a:r>
              <a:rPr lang="vi-VN" sz="2200" dirty="0" smtClean="0">
                <a:latin typeface="+mj-lt"/>
                <a:cs typeface="Calibri" panose="020F0502020204030204" pitchFamily="34" charset="0"/>
              </a:rPr>
              <a:t>đ</a:t>
            </a:r>
            <a:r>
              <a:rPr lang="en-US" sz="2200" dirty="0">
                <a:latin typeface="Times New Roman" panose="02020603050405020304" pitchFamily="18" charset="0"/>
                <a:cs typeface="Times New Roman" panose="02020603050405020304" pitchFamily="18" charset="0"/>
              </a:rPr>
              <a:t>ủ</a:t>
            </a:r>
            <a:r>
              <a:rPr lang="vi-VN" sz="2200" dirty="0" smtClean="0">
                <a:latin typeface="+mj-lt"/>
                <a:cs typeface="Calibri" panose="020F0502020204030204" pitchFamily="34" charset="0"/>
              </a:rPr>
              <a:t> </a:t>
            </a:r>
            <a:r>
              <a:rPr lang="vi-VN" sz="2200" dirty="0">
                <a:latin typeface="+mj-lt"/>
                <a:cs typeface="Calibri" panose="020F0502020204030204" pitchFamily="34" charset="0"/>
              </a:rPr>
              <a:t>3 </a:t>
            </a:r>
            <a:r>
              <a:rPr lang="en-US" sz="2200" dirty="0" err="1" smtClean="0">
                <a:latin typeface="Times New Roman" panose="02020603050405020304" pitchFamily="18" charset="0"/>
                <a:cs typeface="Times New Roman" panose="02020603050405020304" pitchFamily="18" charset="0"/>
              </a:rPr>
              <a:t>bữa</a:t>
            </a:r>
            <a:r>
              <a:rPr lang="vi-VN" sz="2200" dirty="0" smtClean="0">
                <a:latin typeface="+mj-lt"/>
                <a:cs typeface="Calibri" panose="020F0502020204030204" pitchFamily="34" charset="0"/>
              </a:rPr>
              <a:t>, </a:t>
            </a:r>
            <a:r>
              <a:rPr lang="vi-VN" sz="2200" dirty="0">
                <a:latin typeface="+mj-lt"/>
                <a:cs typeface="Calibri" panose="020F0502020204030204" pitchFamily="34" charset="0"/>
              </a:rPr>
              <a:t>chú ý ăn đủ chất, đảm bảo an toàn thực </a:t>
            </a:r>
            <a:r>
              <a:rPr lang="vi-VN" sz="2200" dirty="0" smtClean="0">
                <a:latin typeface="+mj-lt"/>
                <a:cs typeface="Calibri" panose="020F0502020204030204" pitchFamily="34" charset="0"/>
              </a:rPr>
              <a:t>ph</a:t>
            </a:r>
            <a:r>
              <a:rPr lang="en-US" sz="2200" dirty="0" err="1" smtClean="0">
                <a:latin typeface="Times New Roman" panose="02020603050405020304" pitchFamily="18" charset="0"/>
                <a:cs typeface="Times New Roman" panose="02020603050405020304" pitchFamily="18" charset="0"/>
              </a:rPr>
              <a:t>ẩm</a:t>
            </a:r>
            <a:r>
              <a:rPr lang="vi-VN" sz="2200" dirty="0" smtClean="0">
                <a:latin typeface="+mj-lt"/>
                <a:cs typeface="Calibri" panose="020F0502020204030204" pitchFamily="34" charset="0"/>
              </a:rPr>
              <a:t> </a:t>
            </a:r>
            <a:r>
              <a:rPr lang="vi-VN" sz="2200" dirty="0">
                <a:latin typeface="+mj-lt"/>
                <a:cs typeface="Calibri" panose="020F0502020204030204" pitchFamily="34" charset="0"/>
              </a:rPr>
              <a:t>và</a:t>
            </a:r>
            <a:r>
              <a:rPr lang="x-none" sz="2200" dirty="0">
                <a:latin typeface="+mj-lt"/>
                <a:cs typeface="Calibri" panose="020F0502020204030204" pitchFamily="34" charset="0"/>
              </a:rPr>
              <a:t>,</a:t>
            </a:r>
            <a:r>
              <a:rPr lang="vi-VN" sz="2200" dirty="0">
                <a:latin typeface="+mj-lt"/>
                <a:cs typeface="Calibri" panose="020F0502020204030204" pitchFamily="34" charset="0"/>
              </a:rPr>
              <a:t> tránh ăn những chất gây béo phì</a:t>
            </a:r>
            <a:r>
              <a:rPr lang="x-none" sz="2200" dirty="0">
                <a:effectLst/>
                <a:latin typeface="+mj-lt"/>
                <a:cs typeface="Calibri" panose="020F0502020204030204" pitchFamily="34" charset="0"/>
              </a:rPr>
              <a:t> </a:t>
            </a:r>
            <a:endParaRPr lang="x-none" sz="2200" dirty="0">
              <a:latin typeface="+mj-lt"/>
              <a:ea typeface="Times New Roman" panose="02020603050405020304" pitchFamily="18" charset="0"/>
              <a:cs typeface="Calibri" panose="020F0502020204030204" pitchFamily="34" charset="0"/>
            </a:endParaRP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x-none" sz="2200" dirty="0">
                <a:latin typeface="Times New Roman" panose="02020603050405020304" pitchFamily="18" charset="0"/>
                <a:ea typeface="Times New Roman" panose="02020603050405020304" pitchFamily="18" charset="0"/>
                <a:cs typeface="Times New Roman" panose="02020603050405020304" pitchFamily="18" charset="0"/>
              </a:rPr>
              <a:t>Ngủ nghỉ hợp lý: </a:t>
            </a:r>
            <a:r>
              <a:rPr lang="vi-VN" sz="2200" dirty="0">
                <a:latin typeface="+mj-lt"/>
                <a:cs typeface="Calibri" panose="020F0502020204030204" pitchFamily="34" charset="0"/>
              </a:rPr>
              <a:t>Ngủ đủ từ 7 - 8 tiếng/ ngày, phải ngủ trước 23 giờ,</a:t>
            </a:r>
            <a:r>
              <a:rPr lang="x-none" sz="2200" dirty="0">
                <a:effectLst/>
                <a:latin typeface="+mj-lt"/>
                <a:cs typeface="Calibri" panose="020F0502020204030204" pitchFamily="34" charset="0"/>
              </a:rPr>
              <a:t> </a:t>
            </a:r>
            <a:endParaRPr lang="x-none" sz="2200" dirty="0">
              <a:effectLst/>
              <a:latin typeface="+mj-lt"/>
              <a:cs typeface="Calibri" panose="020F0502020204030204" pitchFamily="34" charset="0"/>
            </a:endParaRP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vi-VN" sz="2200" dirty="0">
                <a:latin typeface="+mj-lt"/>
                <a:cs typeface="Calibri" panose="020F0502020204030204" pitchFamily="34" charset="0"/>
              </a:rPr>
              <a:t>Giữ gìn vệ sinh cá nhân, rửa tay trước khi ăn, áp dụng nhũng biện pháp phòng tránh các bệnh lây nhiễm,...</a:t>
            </a:r>
            <a:r>
              <a:rPr lang="x-none" sz="2200" dirty="0">
                <a:effectLst/>
                <a:latin typeface="+mj-lt"/>
                <a:cs typeface="Calibri" panose="020F0502020204030204" pitchFamily="34" charset="0"/>
              </a:rPr>
              <a:t> </a:t>
            </a:r>
            <a:endParaRPr lang="x-none" sz="2200" dirty="0">
              <a:latin typeface="+mj-lt"/>
              <a:ea typeface="Times New Roman" panose="020206030504050203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ISPRING_PRESENTATION_TITLE" val="PowerPoint 演示文稿"/>
  <p:tag name="ISPRING_FIRST_PUBLISH" val="1"/>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63&quot;/&gt;&lt;/object&gt;&lt;object type=&quot;3&quot; unique_id=&quot;10006&quot;&gt;&lt;property id=&quot;20148&quot; value=&quot;5&quot;/&gt;&lt;property id=&quot;20300&quot; value=&quot;Slide 3&quot;/&gt;&lt;property id=&quot;20307&quot; value=&quot;265&quot;/&gt;&lt;/object&gt;&lt;object type=&quot;3&quot; unique_id=&quot;10007&quot;&gt;&lt;property id=&quot;20148&quot; value=&quot;5&quot;/&gt;&lt;property id=&quot;20300&quot; value=&quot;Slide 4&quot;/&gt;&lt;property id=&quot;20307&quot; value=&quot;266&quot;/&gt;&lt;/object&gt;&lt;object type=&quot;3&quot; unique_id=&quot;10008&quot;&gt;&lt;property id=&quot;20148&quot; value=&quot;5&quot;/&gt;&lt;property id=&quot;20300&quot; value=&quot;Slide 5&quot;/&gt;&lt;property id=&quot;20307&quot; value=&quot;294&quot;/&gt;&lt;/object&gt;&lt;object type=&quot;3&quot; unique_id=&quot;10009&quot;&gt;&lt;property id=&quot;20148&quot; value=&quot;5&quot;/&gt;&lt;property id=&quot;20300&quot; value=&quot;Slide 6&quot;/&gt;&lt;property id=&quot;20307&quot; value=&quot;295&quot;/&gt;&lt;/object&gt;&lt;object type=&quot;3&quot; unique_id=&quot;10010&quot;&gt;&lt;property id=&quot;20148&quot; value=&quot;5&quot;/&gt;&lt;property id=&quot;20300&quot; value=&quot;Slide 7&quot;/&gt;&lt;property id=&quot;20307&quot; value=&quot;297&quot;/&gt;&lt;/object&gt;&lt;object type=&quot;3&quot; unique_id=&quot;10012&quot;&gt;&lt;property id=&quot;20148&quot; value=&quot;5&quot;/&gt;&lt;property id=&quot;20300&quot; value=&quot;Slide 8&quot;/&gt;&lt;property id=&quot;20307&quot; value=&quot;298&quot;/&gt;&lt;/object&gt;&lt;object type=&quot;3&quot; unique_id=&quot;10013&quot;&gt;&lt;property id=&quot;20148&quot; value=&quot;5&quot;/&gt;&lt;property id=&quot;20300&quot; value=&quot;Slide 9&quot;/&gt;&lt;property id=&quot;20307&quot; value=&quot;300&quot;/&gt;&lt;/object&gt;&lt;object type=&quot;3&quot; unique_id=&quot;10014&quot;&gt;&lt;property id=&quot;20148&quot; value=&quot;5&quot;/&gt;&lt;property id=&quot;20300&quot; value=&quot;Slide 10&quot;/&gt;&lt;property id=&quot;20307&quot; value=&quot;299&quot;/&gt;&lt;/object&gt;&lt;object type=&quot;3&quot; unique_id=&quot;10015&quot;&gt;&lt;property id=&quot;20148&quot; value=&quot;5&quot;/&gt;&lt;property id=&quot;20300&quot; value=&quot;Slide 11&quot;/&gt;&lt;property id=&quot;20307&quot; value=&quot;301&quot;/&gt;&lt;/object&gt;&lt;object type=&quot;3&quot; unique_id=&quot;10016&quot;&gt;&lt;property id=&quot;20148&quot; value=&quot;5&quot;/&gt;&lt;property id=&quot;20300&quot; value=&quot;Slide 12&quot;/&gt;&lt;property id=&quot;20307&quot; value=&quot;303&quot;/&gt;&lt;/object&gt;&lt;object type=&quot;3&quot; unique_id=&quot;10017&quot;&gt;&lt;property id=&quot;20148&quot; value=&quot;5&quot;/&gt;&lt;property id=&quot;20300&quot; value=&quot;Slide 13&quot;/&gt;&lt;property id=&quot;20307&quot; value=&quot;351&quot;/&gt;&lt;/object&gt;&lt;object type=&quot;3&quot; unique_id=&quot;10018&quot;&gt;&lt;property id=&quot;20148&quot; value=&quot;5&quot;/&gt;&lt;property id=&quot;20300&quot; value=&quot;Slide 14&quot;/&gt;&lt;property id=&quot;20307&quot; value=&quot;304&quot;/&gt;&lt;/object&gt;&lt;object type=&quot;3&quot; unique_id=&quot;10019&quot;&gt;&lt;property id=&quot;20148&quot; value=&quot;5&quot;/&gt;&lt;property id=&quot;20300&quot; value=&quot;Slide 15&quot;/&gt;&lt;property id=&quot;20307&quot; value=&quot;352&quot;/&gt;&lt;/object&gt;&lt;object type=&quot;3&quot; unique_id=&quot;10020&quot;&gt;&lt;property id=&quot;20148&quot; value=&quot;5&quot;/&gt;&lt;property id=&quot;20300&quot; value=&quot;Slide 16&quot;/&gt;&lt;property id=&quot;20307&quot; value=&quot;307&quot;/&gt;&lt;/object&gt;&lt;object type=&quot;3&quot; unique_id=&quot;10021&quot;&gt;&lt;property id=&quot;20148&quot; value=&quot;5&quot;/&gt;&lt;property id=&quot;20300&quot; value=&quot;Slide 17 - &amp;quot;RÀO TRĂNG 3 - 2020&amp;quot;&quot;/&gt;&lt;property id=&quot;20307&quot; value=&quot;349&quot;/&gt;&lt;/object&gt;&lt;object type=&quot;3&quot; unique_id=&quot;10022&quot;&gt;&lt;property id=&quot;20148&quot; value=&quot;5&quot;/&gt;&lt;property id=&quot;20300&quot; value=&quot;Slide 18&quot;/&gt;&lt;property id=&quot;20307&quot; value=&quot;259&quot;/&gt;&lt;/object&gt;&lt;object type=&quot;3&quot; unique_id=&quot;10023&quot;&gt;&lt;property id=&quot;20148&quot; value=&quot;5&quot;/&gt;&lt;property id=&quot;20300&quot; value=&quot;Slide 19&quot;/&gt;&lt;property id=&quot;20307&quot; value=&quot;292&quot;/&gt;&lt;/object&gt;&lt;object type=&quot;3&quot; unique_id=&quot;10024&quot;&gt;&lt;property id=&quot;20148&quot; value=&quot;5&quot;/&gt;&lt;property id=&quot;20300&quot; value=&quot;Slide 20&quot;/&gt;&lt;property id=&quot;20307&quot; value=&quot;293&quot;/&gt;&lt;/object&gt;&lt;object type=&quot;3&quot; unique_id=&quot;10025&quot;&gt;&lt;property id=&quot;20148&quot; value=&quot;5&quot;/&gt;&lt;property id=&quot;20300&quot; value=&quot;Slide 21&quot;/&gt;&lt;property id=&quot;20307&quot; value=&quot;306&quot;/&gt;&lt;/object&gt;&lt;object type=&quot;3&quot; unique_id=&quot;10026&quot;&gt;&lt;property id=&quot;20148&quot; value=&quot;5&quot;/&gt;&lt;property id=&quot;20300&quot; value=&quot;Slide 22&quot;/&gt;&lt;property id=&quot;20307&quot; value=&quot;355&quot;/&gt;&lt;/object&gt;&lt;object type=&quot;3&quot; unique_id=&quot;10027&quot;&gt;&lt;property id=&quot;20148&quot; value=&quot;5&quot;/&gt;&lt;property id=&quot;20300&quot; value=&quot;Slide 23&quot;/&gt;&lt;property id=&quot;20307&quot; value=&quot;358&quot;/&gt;&lt;/object&gt;&lt;object type=&quot;3&quot; unique_id=&quot;10028&quot;&gt;&lt;property id=&quot;20148&quot; value=&quot;5&quot;/&gt;&lt;property id=&quot;20300&quot; value=&quot;Slide 24&quot;/&gt;&lt;property id=&quot;20307&quot; value=&quot;357&quot;/&gt;&lt;/object&gt;&lt;object type=&quot;3&quot; unique_id=&quot;10029&quot;&gt;&lt;property id=&quot;20148&quot; value=&quot;5&quot;/&gt;&lt;property id=&quot;20300&quot; value=&quot;Slide 25&quot;/&gt;&lt;property id=&quot;20307&quot; value=&quot;360&quot;/&gt;&lt;/object&gt;&lt;object type=&quot;3&quot; unique_id=&quot;10030&quot;&gt;&lt;property id=&quot;20148&quot; value=&quot;5&quot;/&gt;&lt;property id=&quot;20300&quot; value=&quot;Slide 26&quot;/&gt;&lt;property id=&quot;20307&quot; value=&quot;359&quot;/&gt;&lt;/object&gt;&lt;object type=&quot;3&quot; unique_id=&quot;10031&quot;&gt;&lt;property id=&quot;20148&quot; value=&quot;5&quot;/&gt;&lt;property id=&quot;20300&quot; value=&quot;Slide 27&quot;/&gt;&lt;property id=&quot;20307&quot; value=&quot;356&quot;/&gt;&lt;/object&gt;&lt;object type=&quot;3&quot; unique_id=&quot;10032&quot;&gt;&lt;property id=&quot;20148&quot; value=&quot;5&quot;/&gt;&lt;property id=&quot;20300&quot; value=&quot;Slide 28&quot;/&gt;&lt;property id=&quot;20307&quot; value=&quot;361&quot;/&gt;&lt;/object&gt;&lt;object type=&quot;3&quot; unique_id=&quot;10033&quot;&gt;&lt;property id=&quot;20148&quot; value=&quot;5&quot;/&gt;&lt;property id=&quot;20300&quot; value=&quot;Slide 29&quot;/&gt;&lt;property id=&quot;20307&quot; value=&quot;362&quot;/&gt;&lt;/object&gt;&lt;object type=&quot;3&quot; unique_id=&quot;10034&quot;&gt;&lt;property id=&quot;20148&quot; value=&quot;5&quot;/&gt;&lt;property id=&quot;20300&quot; value=&quot;Slide 30&quot;/&gt;&lt;property id=&quot;20307&quot; value=&quot;363&quot;/&gt;&lt;/object&gt;&lt;object type=&quot;3&quot; unique_id=&quot;10035&quot;&gt;&lt;property id=&quot;20148&quot; value=&quot;5&quot;/&gt;&lt;property id=&quot;20300&quot; value=&quot;Slide 31&quot;/&gt;&lt;property id=&quot;20307&quot; value=&quot;364&quot;/&gt;&lt;/object&gt;&lt;object type=&quot;3&quot; unique_id=&quot;10036&quot;&gt;&lt;property id=&quot;20148&quot; value=&quot;5&quot;/&gt;&lt;property id=&quot;20300&quot; value=&quot;Slide 32&quot;/&gt;&lt;property id=&quot;20307&quot; value=&quot;366&quot;/&gt;&lt;/object&gt;&lt;object type=&quot;3&quot; unique_id=&quot;10037&quot;&gt;&lt;property id=&quot;20148&quot; value=&quot;5&quot;/&gt;&lt;property id=&quot;20300&quot; value=&quot;Slide 33&quot;/&gt;&lt;property id=&quot;20307&quot; value=&quot;367&quot;/&gt;&lt;/object&gt;&lt;object type=&quot;3&quot; unique_id=&quot;10038&quot;&gt;&lt;property id=&quot;20148&quot; value=&quot;5&quot;/&gt;&lt;property id=&quot;20300&quot; value=&quot;Slide 34&quot;/&gt;&lt;property id=&quot;20307&quot; value=&quot;368&quot;/&gt;&lt;/object&gt;&lt;object type=&quot;3&quot; unique_id=&quot;10039&quot;&gt;&lt;property id=&quot;20148&quot; value=&quot;5&quot;/&gt;&lt;property id=&quot;20300&quot; value=&quot;Slide 35&quot;/&gt;&lt;property id=&quot;20307&quot; value=&quot;286&quot;/&gt;&lt;/object&gt;&lt;/object&gt;&lt;object type=&quot;8&quot; unique_id=&quot;10078&quot;&gt;&lt;/object&gt;&lt;/object&gt;&lt;/database&gt;"/>
  <p:tag name="SECTOMILLISECCONVERTED"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9673</Words>
  <Application>WPS Presentation</Application>
  <PresentationFormat>Widescreen</PresentationFormat>
  <Paragraphs>209</Paragraphs>
  <Slides>35</Slides>
  <Notes>34</Notes>
  <HiddenSlides>0</HiddenSlides>
  <MMClips>5</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35</vt:i4>
      </vt:variant>
    </vt:vector>
  </HeadingPairs>
  <TitlesOfParts>
    <vt:vector size="53" baseType="lpstr">
      <vt:lpstr>Arial</vt:lpstr>
      <vt:lpstr>SimSun</vt:lpstr>
      <vt:lpstr>Wingdings</vt:lpstr>
      <vt:lpstr>Roboto Condensed</vt:lpstr>
      <vt:lpstr>Segoe Print</vt:lpstr>
      <vt:lpstr>Calibri</vt:lpstr>
      <vt:lpstr>Times New Roman</vt:lpstr>
      <vt:lpstr>张海山锐线体简</vt:lpstr>
      <vt:lpstr>Montserrat SemiBold</vt:lpstr>
      <vt:lpstr>字魂35号-经典雅黑</vt:lpstr>
      <vt:lpstr>Lato</vt:lpstr>
      <vt:lpstr>Microsoft YaHei</vt:lpstr>
      <vt:lpstr>Arial Unicode MS</vt:lpstr>
      <vt:lpstr>等线 Light</vt:lpstr>
      <vt:lpstr>等线</vt:lpstr>
      <vt:lpstr>Calibri Light</vt:lpstr>
      <vt:lpstr>Tahoma</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RÀO TRĂNG 3 - 2020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Administrator</cp:lastModifiedBy>
  <cp:revision>347</cp:revision>
  <dcterms:created xsi:type="dcterms:W3CDTF">2018-02-23T07:21:00Z</dcterms:created>
  <dcterms:modified xsi:type="dcterms:W3CDTF">2022-11-30T01:01:31Z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FEC1940E838D4B7FB76E23297668B1B9</vt:lpwstr>
  </property>
  <property fmtid="{D5CDD505-2E9C-101B-9397-08002B2CF9AE}" pid="3" name="KSOProductBuildVer">
    <vt:lpwstr>1033-11.2.0.11417</vt:lpwstr>
  </property>
</Properties>
</file>