
<file path=[Content_Types].xml><?xml version="1.0" encoding="utf-8"?>
<Types xmlns="http://schemas.openxmlformats.org/package/2006/content-types">
  <Default Extension="emf" ContentType="image/x-emf"/>
  <Default Extension="jpeg" ContentType="image/jpeg"/>
  <Default Extension="mp3" ContentType="audio/m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7" r:id="rId3"/>
    <p:sldId id="268" r:id="rId4"/>
    <p:sldId id="272" r:id="rId5"/>
    <p:sldId id="271" r:id="rId6"/>
    <p:sldId id="276" r:id="rId7"/>
    <p:sldId id="275" r:id="rId8"/>
    <p:sldId id="277" r:id="rId9"/>
    <p:sldId id="256" r:id="rId10"/>
    <p:sldId id="278" r:id="rId11"/>
    <p:sldId id="279" r:id="rId12"/>
    <p:sldId id="258" r:id="rId13"/>
    <p:sldId id="259" r:id="rId14"/>
    <p:sldId id="261" r:id="rId15"/>
    <p:sldId id="280" r:id="rId16"/>
    <p:sldId id="260" r:id="rId17"/>
    <p:sldId id="281" r:id="rId18"/>
    <p:sldId id="282" r:id="rId19"/>
    <p:sldId id="283" r:id="rId20"/>
    <p:sldId id="262" r:id="rId21"/>
    <p:sldId id="263" r:id="rId22"/>
    <p:sldId id="264" r:id="rId23"/>
    <p:sldId id="284" r:id="rId24"/>
    <p:sldId id="265" r:id="rId25"/>
    <p:sldId id="285" r:id="rId26"/>
    <p:sldId id="286" r:id="rId27"/>
    <p:sldId id="266" r:id="rId28"/>
    <p:sldId id="287" r:id="rId29"/>
    <p:sldId id="267" r:id="rId3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93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385F6-1252-42A3-A97A-E33B642D284E}" type="datetimeFigureOut">
              <a:rPr lang="en-GB" smtClean="0"/>
              <a:t>06/11/2024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0FAD4A-13F0-48BA-9CEF-A345C7D2293D}" type="slidenum">
              <a:rPr lang="en-GB" smtClean="0"/>
              <a:t>‹#›</a:t>
            </a:fld>
            <a:endParaRPr lang="en-GB"/>
          </a:p>
        </p:txBody>
      </p:sp>
    </p:spTree>
    <p:extLst>
      <p:ext uri="{BB962C8B-B14F-4D97-AF65-F5344CB8AC3E}">
        <p14:creationId xmlns:p14="http://schemas.microsoft.com/office/powerpoint/2010/main" val="1965138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24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11/6/2024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13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86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97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03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14.xml"/><Relationship Id="rId7"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4725A84-4E0B-4116-9DC9-EE85314AE53B}"/>
              </a:ext>
            </a:extLst>
          </p:cNvPr>
          <p:cNvSpPr txBox="1"/>
          <p:nvPr userDrawn="1"/>
        </p:nvSpPr>
        <p:spPr>
          <a:xfrm>
            <a:off x="7681966" y="-2268498"/>
            <a:ext cx="2924069" cy="553998"/>
          </a:xfrm>
          <a:prstGeom prst="rect">
            <a:avLst/>
          </a:prstGeom>
          <a:noFill/>
        </p:spPr>
        <p:txBody>
          <a:bodyPr vert="horz" wrap="none" lIns="0" tIns="0" rIns="0" bIns="0" rtlCol="0">
            <a:spAutoFit/>
          </a:bodyPr>
          <a:lstStyle/>
          <a:p>
            <a:pPr algn="ctr"/>
            <a:r>
              <a:rPr lang="en-US" sz="36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69B9EE9-F3BF-4B40-83E7-C9BC68FDDB0E}"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3303150" y="-3336334"/>
            <a:ext cx="24894300" cy="16926485"/>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black"/>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4050">
                <a:solidFill>
                  <a:prstClr val="white">
                    <a:lumMod val="75000"/>
                  </a:prstClr>
                </a:solidFill>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9137142" y="-13373100"/>
            <a:ext cx="13716" cy="137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9137142" y="23646384"/>
            <a:ext cx="13716" cy="137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Tree>
    <p:extLst>
      <p:ext uri="{BB962C8B-B14F-4D97-AF65-F5344CB8AC3E}">
        <p14:creationId xmlns:p14="http://schemas.microsoft.com/office/powerpoint/2010/main" val="1445902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71600" rtl="0" eaLnBrk="1" latinLnBrk="0" hangingPunct="1">
        <a:lnSpc>
          <a:spcPct val="90000"/>
        </a:lnSpc>
        <a:spcBef>
          <a:spcPct val="0"/>
        </a:spcBef>
        <a:buNone/>
        <a:defRPr sz="6600" kern="1200">
          <a:solidFill>
            <a:schemeClr val="tx2"/>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lumMod val="50000"/>
              <a:lumOff val="50000"/>
            </a:schemeClr>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lumMod val="50000"/>
              <a:lumOff val="50000"/>
            </a:schemeClr>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lumMod val="50000"/>
              <a:lumOff val="50000"/>
            </a:schemeClr>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lumMod val="50000"/>
              <a:lumOff val="50000"/>
            </a:schemeClr>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lumMod val="50000"/>
              <a:lumOff val="50000"/>
            </a:schemeClr>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sv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svg"/><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jpe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sv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svg"/></Relationships>
</file>

<file path=ppt/slides/_rels/slide1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sv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sv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jpe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sv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2.svg"/><Relationship Id="rId7"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3.jpeg"/><Relationship Id="rId9" Type="http://schemas.openxmlformats.org/officeDocument/2006/relationships/image" Target="../media/image12.png"/><Relationship Id="rId14" Type="http://schemas.openxmlformats.org/officeDocument/2006/relationships/image" Target="../media/image17.svg"/></Relationships>
</file>

<file path=ppt/slides/_rels/slide20.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31.svg"/><Relationship Id="rId3" Type="http://schemas.openxmlformats.org/officeDocument/2006/relationships/image" Target="../media/image2.svg"/><Relationship Id="rId7" Type="http://schemas.openxmlformats.org/officeDocument/2006/relationships/image" Target="../media/image46.png"/><Relationship Id="rId12"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50.svg"/><Relationship Id="rId5" Type="http://schemas.openxmlformats.org/officeDocument/2006/relationships/image" Target="../media/image6.png"/><Relationship Id="rId10" Type="http://schemas.openxmlformats.org/officeDocument/2006/relationships/image" Target="../media/image49.png"/><Relationship Id="rId4" Type="http://schemas.openxmlformats.org/officeDocument/2006/relationships/image" Target="../media/image3.jpeg"/><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2.svg"/><Relationship Id="rId7"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sv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sv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2.svg"/><Relationship Id="rId7"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svg"/></Relationships>
</file>

<file path=ppt/slides/_rels/slide2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3.jpeg"/><Relationship Id="rId9" Type="http://schemas.openxmlformats.org/officeDocument/2006/relationships/image" Target="../media/image12.png"/><Relationship Id="rId14" Type="http://schemas.openxmlformats.org/officeDocument/2006/relationships/image" Target="../media/image17.svg"/></Relationships>
</file>

<file path=ppt/slides/_rels/slide27.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sv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3.jpeg"/><Relationship Id="rId9" Type="http://schemas.openxmlformats.org/officeDocument/2006/relationships/image" Target="../media/image12.png"/><Relationship Id="rId14" Type="http://schemas.openxmlformats.org/officeDocument/2006/relationships/image" Target="../media/image17.sv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video" Target="NULL" TargetMode="External"/><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slideLayout" Target="../slideLayouts/slideLayout12.xml"/><Relationship Id="rId10" Type="http://schemas.openxmlformats.org/officeDocument/2006/relationships/image" Target="../media/image22.png"/><Relationship Id="rId4" Type="http://schemas.microsoft.com/office/2007/relationships/media" Target="../media/media2.mp4"/><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7.emf"/><Relationship Id="rId3" Type="http://schemas.microsoft.com/office/2007/relationships/media" Target="../media/media3.mp4"/><Relationship Id="rId7" Type="http://schemas.openxmlformats.org/officeDocument/2006/relationships/image" Target="../media/image19.png"/><Relationship Id="rId12" Type="http://schemas.openxmlformats.org/officeDocument/2006/relationships/image" Target="../media/image2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slideLayout" Target="../slideLayouts/slideLayout12.xml"/><Relationship Id="rId10" Type="http://schemas.openxmlformats.org/officeDocument/2006/relationships/image" Target="../media/image22.png"/><Relationship Id="rId4" Type="http://schemas.openxmlformats.org/officeDocument/2006/relationships/video" Target="../media/media3.mp4"/><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video" Target="NULL" TargetMode="External"/><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slideLayout" Target="../slideLayouts/slideLayout12.xml"/><Relationship Id="rId10" Type="http://schemas.openxmlformats.org/officeDocument/2006/relationships/image" Target="../media/image22.png"/><Relationship Id="rId4" Type="http://schemas.microsoft.com/office/2007/relationships/media" Target="../media/media2.mp4"/><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7.emf"/><Relationship Id="rId3" Type="http://schemas.microsoft.com/office/2007/relationships/media" Target="../media/media3.mp4"/><Relationship Id="rId7" Type="http://schemas.openxmlformats.org/officeDocument/2006/relationships/image" Target="../media/image19.png"/><Relationship Id="rId12" Type="http://schemas.openxmlformats.org/officeDocument/2006/relationships/image" Target="../media/image2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slideLayout" Target="../slideLayouts/slideLayout12.xml"/><Relationship Id="rId10" Type="http://schemas.openxmlformats.org/officeDocument/2006/relationships/image" Target="../media/image22.png"/><Relationship Id="rId4" Type="http://schemas.openxmlformats.org/officeDocument/2006/relationships/video" Target="../media/media3.mp4"/><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video" Target="NULL" TargetMode="External"/><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slideLayout" Target="../slideLayouts/slideLayout12.xml"/><Relationship Id="rId10" Type="http://schemas.openxmlformats.org/officeDocument/2006/relationships/image" Target="../media/image22.png"/><Relationship Id="rId4" Type="http://schemas.microsoft.com/office/2007/relationships/media" Target="../media/media2.mp4"/><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3.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28.png"/><Relationship Id="rId5" Type="http://schemas.openxmlformats.org/officeDocument/2006/relationships/image" Target="../media/image4.png"/><Relationship Id="rId15" Type="http://schemas.openxmlformats.org/officeDocument/2006/relationships/image" Target="../media/image12.png"/><Relationship Id="rId10" Type="http://schemas.openxmlformats.org/officeDocument/2006/relationships/image" Target="../media/image9.sv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1.sv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grpSp>
        <p:nvGrpSpPr>
          <p:cNvPr id="5" name="Group 5"/>
          <p:cNvGrpSpPr/>
          <p:nvPr/>
        </p:nvGrpSpPr>
        <p:grpSpPr>
          <a:xfrm>
            <a:off x="9957038" y="6156112"/>
            <a:ext cx="4751749" cy="4978718"/>
            <a:chOff x="0" y="0"/>
            <a:chExt cx="6335666" cy="6638291"/>
          </a:xfrm>
        </p:grpSpPr>
        <p:sp>
          <p:nvSpPr>
            <p:cNvPr id="6" name="Freeform 6"/>
            <p:cNvSpPr/>
            <p:nvPr/>
          </p:nvSpPr>
          <p:spPr>
            <a:xfrm>
              <a:off x="4212057" y="0"/>
              <a:ext cx="1906101" cy="1043157"/>
            </a:xfrm>
            <a:custGeom>
              <a:avLst/>
              <a:gdLst/>
              <a:ahLst/>
              <a:cxnLst/>
              <a:rect l="l" t="t" r="r" b="b"/>
              <a:pathLst>
                <a:path w="1906101" h="1043157">
                  <a:moveTo>
                    <a:pt x="0" y="0"/>
                  </a:moveTo>
                  <a:lnTo>
                    <a:pt x="1906101" y="0"/>
                  </a:lnTo>
                  <a:lnTo>
                    <a:pt x="1906101" y="1043157"/>
                  </a:lnTo>
                  <a:lnTo>
                    <a:pt x="0" y="10431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0" y="590610"/>
              <a:ext cx="6335666" cy="6047681"/>
            </a:xfrm>
            <a:custGeom>
              <a:avLst/>
              <a:gdLst/>
              <a:ahLst/>
              <a:cxnLst/>
              <a:rect l="l" t="t" r="r" b="b"/>
              <a:pathLst>
                <a:path w="6335666" h="6047681">
                  <a:moveTo>
                    <a:pt x="0" y="0"/>
                  </a:moveTo>
                  <a:lnTo>
                    <a:pt x="6335666" y="0"/>
                  </a:lnTo>
                  <a:lnTo>
                    <a:pt x="6335666" y="6047681"/>
                  </a:lnTo>
                  <a:lnTo>
                    <a:pt x="0" y="604768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sp>
        <p:nvSpPr>
          <p:cNvPr id="8" name="Freeform 8"/>
          <p:cNvSpPr/>
          <p:nvPr/>
        </p:nvSpPr>
        <p:spPr>
          <a:xfrm>
            <a:off x="15521825" y="1028700"/>
            <a:ext cx="4448000" cy="8494445"/>
          </a:xfrm>
          <a:custGeom>
            <a:avLst/>
            <a:gdLst/>
            <a:ahLst/>
            <a:cxnLst/>
            <a:rect l="l" t="t" r="r" b="b"/>
            <a:pathLst>
              <a:path w="4448000" h="8494445">
                <a:moveTo>
                  <a:pt x="0" y="0"/>
                </a:moveTo>
                <a:lnTo>
                  <a:pt x="4448000" y="0"/>
                </a:lnTo>
                <a:lnTo>
                  <a:pt x="4448000" y="8494445"/>
                </a:lnTo>
                <a:lnTo>
                  <a:pt x="0" y="849444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a:off x="10629940" y="-211051"/>
            <a:ext cx="1420078" cy="2479502"/>
          </a:xfrm>
          <a:custGeom>
            <a:avLst/>
            <a:gdLst/>
            <a:ahLst/>
            <a:cxnLst/>
            <a:rect l="l" t="t" r="r" b="b"/>
            <a:pathLst>
              <a:path w="1420078" h="2479502">
                <a:moveTo>
                  <a:pt x="0" y="0"/>
                </a:moveTo>
                <a:lnTo>
                  <a:pt x="1420078" y="0"/>
                </a:lnTo>
                <a:lnTo>
                  <a:pt x="1420078" y="2479502"/>
                </a:lnTo>
                <a:lnTo>
                  <a:pt x="0" y="247950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a:off x="12332912" y="-633326"/>
            <a:ext cx="1979057" cy="2077255"/>
          </a:xfrm>
          <a:custGeom>
            <a:avLst/>
            <a:gdLst/>
            <a:ahLst/>
            <a:cxnLst/>
            <a:rect l="l" t="t" r="r" b="b"/>
            <a:pathLst>
              <a:path w="1979057" h="2077255">
                <a:moveTo>
                  <a:pt x="0" y="0"/>
                </a:moveTo>
                <a:lnTo>
                  <a:pt x="1979057" y="0"/>
                </a:lnTo>
                <a:lnTo>
                  <a:pt x="1979057" y="2077255"/>
                </a:lnTo>
                <a:lnTo>
                  <a:pt x="0" y="207725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1" name="TextBox 11"/>
          <p:cNvSpPr txBox="1"/>
          <p:nvPr/>
        </p:nvSpPr>
        <p:spPr>
          <a:xfrm>
            <a:off x="1023255" y="1480819"/>
            <a:ext cx="8109855" cy="2979983"/>
          </a:xfrm>
          <a:prstGeom prst="rect">
            <a:avLst/>
          </a:prstGeom>
        </p:spPr>
        <p:txBody>
          <a:bodyPr lIns="0" tIns="0" rIns="0" bIns="0" rtlCol="0" anchor="t">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12119"/>
              </a:lnSpc>
            </a:pPr>
            <a:r>
              <a:rPr lang="vi-VN" sz="8800" b="1">
                <a:ln/>
                <a:solidFill>
                  <a:schemeClr val="accent3"/>
                </a:solidFill>
                <a:latin typeface="Times New Roman" panose="02020603050405020304" pitchFamily="18" charset="0"/>
                <a:cs typeface="Times New Roman" panose="02020603050405020304" pitchFamily="18" charset="0"/>
              </a:rPr>
              <a:t>HOẠT ĐỘNG 1</a:t>
            </a:r>
          </a:p>
          <a:p>
            <a:pPr algn="ctr">
              <a:lnSpc>
                <a:spcPts val="12119"/>
              </a:lnSpc>
            </a:pPr>
            <a:r>
              <a:rPr lang="vi-VN" sz="8800" b="1">
                <a:ln/>
                <a:solidFill>
                  <a:schemeClr val="accent3"/>
                </a:solidFill>
                <a:latin typeface="Times New Roman" panose="02020603050405020304" pitchFamily="18" charset="0"/>
                <a:cs typeface="Times New Roman" panose="02020603050405020304" pitchFamily="18" charset="0"/>
              </a:rPr>
              <a:t> KHỞI ĐỘNG </a:t>
            </a:r>
            <a:endParaRPr lang="en-US" sz="8657" b="1">
              <a:ln/>
              <a:solidFill>
                <a:schemeClr val="accent3"/>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6158212" y="126103"/>
            <a:ext cx="11101088" cy="7165248"/>
          </a:xfrm>
          <a:custGeom>
            <a:avLst/>
            <a:gdLst/>
            <a:ahLst/>
            <a:cxnLst/>
            <a:rect l="l" t="t" r="r" b="b"/>
            <a:pathLst>
              <a:path w="11101088" h="7165248">
                <a:moveTo>
                  <a:pt x="0" y="0"/>
                </a:moveTo>
                <a:lnTo>
                  <a:pt x="11101088" y="0"/>
                </a:lnTo>
                <a:lnTo>
                  <a:pt x="11101088" y="7165248"/>
                </a:lnTo>
                <a:lnTo>
                  <a:pt x="0" y="71652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TextBox 6"/>
          <p:cNvSpPr txBox="1"/>
          <p:nvPr/>
        </p:nvSpPr>
        <p:spPr>
          <a:xfrm>
            <a:off x="6610261" y="2735385"/>
            <a:ext cx="10196989" cy="1769715"/>
          </a:xfrm>
          <a:prstGeom prst="rect">
            <a:avLst/>
          </a:prstGeom>
        </p:spPr>
        <p:txBody>
          <a:bodyPr lIns="0" tIns="0" rIns="0" bIns="0" rtlCol="0" anchor="t">
            <a:spAutoFit/>
          </a:bodyPr>
          <a:lstStyle/>
          <a:p>
            <a:pPr algn="ctr"/>
            <a:r>
              <a:rPr lang="en-GB" sz="115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I. LÝ THUYẾT</a:t>
            </a:r>
          </a:p>
        </p:txBody>
      </p:sp>
      <p:sp>
        <p:nvSpPr>
          <p:cNvPr id="8" name="Freeform 8"/>
          <p:cNvSpPr/>
          <p:nvPr/>
        </p:nvSpPr>
        <p:spPr>
          <a:xfrm>
            <a:off x="618873" y="2184597"/>
            <a:ext cx="4917503" cy="9106488"/>
          </a:xfrm>
          <a:custGeom>
            <a:avLst/>
            <a:gdLst/>
            <a:ahLst/>
            <a:cxnLst/>
            <a:rect l="l" t="t" r="r" b="b"/>
            <a:pathLst>
              <a:path w="4917503" h="9106488">
                <a:moveTo>
                  <a:pt x="0" y="0"/>
                </a:moveTo>
                <a:lnTo>
                  <a:pt x="4917503" y="0"/>
                </a:lnTo>
                <a:lnTo>
                  <a:pt x="4917503" y="9106488"/>
                </a:lnTo>
                <a:lnTo>
                  <a:pt x="0" y="910648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276193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620678" y="152504"/>
            <a:ext cx="11118477" cy="6792379"/>
          </a:xfrm>
          <a:custGeom>
            <a:avLst/>
            <a:gdLst/>
            <a:ahLst/>
            <a:cxnLst/>
            <a:rect l="l" t="t" r="r" b="b"/>
            <a:pathLst>
              <a:path w="11118477" h="6792379">
                <a:moveTo>
                  <a:pt x="0" y="0"/>
                </a:moveTo>
                <a:lnTo>
                  <a:pt x="11118477" y="0"/>
                </a:lnTo>
                <a:lnTo>
                  <a:pt x="11118477" y="6792379"/>
                </a:lnTo>
                <a:lnTo>
                  <a:pt x="0" y="67923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2487802" y="2579813"/>
            <a:ext cx="7614420" cy="9285878"/>
          </a:xfrm>
          <a:custGeom>
            <a:avLst/>
            <a:gdLst/>
            <a:ahLst/>
            <a:cxnLst/>
            <a:rect l="l" t="t" r="r" b="b"/>
            <a:pathLst>
              <a:path w="7614420" h="9285878">
                <a:moveTo>
                  <a:pt x="0" y="0"/>
                </a:moveTo>
                <a:lnTo>
                  <a:pt x="7614421" y="0"/>
                </a:lnTo>
                <a:lnTo>
                  <a:pt x="7614421" y="9285879"/>
                </a:lnTo>
                <a:lnTo>
                  <a:pt x="0" y="928587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208143250"/>
              </p:ext>
            </p:extLst>
          </p:nvPr>
        </p:nvGraphicFramePr>
        <p:xfrm>
          <a:off x="1621183" y="1454247"/>
          <a:ext cx="9117465" cy="4010916"/>
        </p:xfrm>
        <a:graphic>
          <a:graphicData uri="http://schemas.openxmlformats.org/drawingml/2006/table">
            <a:tbl>
              <a:tblPr firstRow="1" firstCol="1" bandRow="1">
                <a:effectLst>
                  <a:outerShdw blurRad="50800" dist="38100" algn="l" rotWithShape="0">
                    <a:prstClr val="black">
                      <a:alpha val="40000"/>
                    </a:prstClr>
                  </a:outerShdw>
                </a:effectLst>
              </a:tblPr>
              <a:tblGrid>
                <a:gridCol w="3039155">
                  <a:extLst>
                    <a:ext uri="{9D8B030D-6E8A-4147-A177-3AD203B41FA5}">
                      <a16:colId xmlns:a16="http://schemas.microsoft.com/office/drawing/2014/main" val="20000"/>
                    </a:ext>
                  </a:extLst>
                </a:gridCol>
                <a:gridCol w="3039155">
                  <a:extLst>
                    <a:ext uri="{9D8B030D-6E8A-4147-A177-3AD203B41FA5}">
                      <a16:colId xmlns:a16="http://schemas.microsoft.com/office/drawing/2014/main" val="20001"/>
                    </a:ext>
                  </a:extLst>
                </a:gridCol>
                <a:gridCol w="3039155">
                  <a:extLst>
                    <a:ext uri="{9D8B030D-6E8A-4147-A177-3AD203B41FA5}">
                      <a16:colId xmlns:a16="http://schemas.microsoft.com/office/drawing/2014/main" val="20002"/>
                    </a:ext>
                  </a:extLst>
                </a:gridCol>
              </a:tblGrid>
              <a:tr h="440510">
                <a:tc>
                  <a:txBody>
                    <a:bodyPr/>
                    <a:lstStyle/>
                    <a:p>
                      <a:pPr>
                        <a:lnSpc>
                          <a:spcPct val="130000"/>
                        </a:lnSpc>
                        <a:spcAft>
                          <a:spcPts val="0"/>
                        </a:spcAft>
                      </a:pPr>
                      <a:r>
                        <a:rPr lang="en-US" sz="4400">
                          <a:effectLst/>
                          <a:latin typeface="Times New Roman" panose="02020603050405020304" pitchFamily="18" charset="0"/>
                          <a:ea typeface="Times New Roman" panose="02020603050405020304" pitchFamily="18" charset="0"/>
                        </a:rPr>
                        <a:t> </a:t>
                      </a:r>
                      <a:endParaRPr lang="en-GB" sz="4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400" b="1">
                          <a:effectLst/>
                          <a:latin typeface="Times New Roman" panose="02020603050405020304" pitchFamily="18" charset="0"/>
                          <a:ea typeface="Times New Roman" panose="02020603050405020304" pitchFamily="18" charset="0"/>
                        </a:rPr>
                        <a:t>Điệp thanh</a:t>
                      </a:r>
                      <a:endParaRPr lang="en-GB" sz="44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400" b="1">
                          <a:effectLst/>
                          <a:latin typeface="Times New Roman" panose="02020603050405020304" pitchFamily="18" charset="0"/>
                          <a:ea typeface="Times New Roman" panose="02020603050405020304" pitchFamily="18" charset="0"/>
                        </a:rPr>
                        <a:t>Điệp vần</a:t>
                      </a:r>
                      <a:endParaRPr lang="en-GB" sz="44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0510">
                <a:tc>
                  <a:txBody>
                    <a:bodyPr/>
                    <a:lstStyle/>
                    <a:p>
                      <a:pPr algn="ctr">
                        <a:lnSpc>
                          <a:spcPct val="130000"/>
                        </a:lnSpc>
                        <a:spcAft>
                          <a:spcPts val="0"/>
                        </a:spcAft>
                      </a:pPr>
                      <a:r>
                        <a:rPr lang="en-US" sz="4400" b="1">
                          <a:effectLst/>
                          <a:latin typeface="Times New Roman" panose="02020603050405020304" pitchFamily="18" charset="0"/>
                          <a:ea typeface="Times New Roman" panose="02020603050405020304" pitchFamily="18" charset="0"/>
                        </a:rPr>
                        <a:t>1. Là gì?</a:t>
                      </a:r>
                      <a:endParaRPr lang="en-GB" sz="44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400">
                          <a:effectLst/>
                          <a:latin typeface="Times New Roman" panose="02020603050405020304" pitchFamily="18" charset="0"/>
                          <a:ea typeface="Calibri" panose="020F0502020204030204" pitchFamily="34" charset="0"/>
                        </a:rPr>
                        <a:t>...</a:t>
                      </a:r>
                      <a:endParaRPr lang="en-GB" sz="4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400">
                          <a:effectLst/>
                          <a:latin typeface="Times New Roman" panose="02020603050405020304" pitchFamily="18" charset="0"/>
                          <a:ea typeface="Calibri" panose="020F0502020204030204" pitchFamily="34" charset="0"/>
                        </a:rPr>
                        <a:t>...</a:t>
                      </a:r>
                      <a:endParaRPr lang="en-GB" sz="4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0510">
                <a:tc>
                  <a:txBody>
                    <a:bodyPr/>
                    <a:lstStyle/>
                    <a:p>
                      <a:pPr algn="ctr">
                        <a:lnSpc>
                          <a:spcPct val="130000"/>
                        </a:lnSpc>
                        <a:spcAft>
                          <a:spcPts val="0"/>
                        </a:spcAft>
                      </a:pPr>
                      <a:r>
                        <a:rPr lang="en-US" sz="4400" b="1">
                          <a:effectLst/>
                          <a:latin typeface="Times New Roman" panose="02020603050405020304" pitchFamily="18" charset="0"/>
                          <a:ea typeface="Times New Roman" panose="02020603050405020304" pitchFamily="18" charset="0"/>
                        </a:rPr>
                        <a:t>2. Tác dụng</a:t>
                      </a:r>
                      <a:endParaRPr lang="en-GB" sz="44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400">
                          <a:effectLst/>
                          <a:latin typeface="Times New Roman" panose="02020603050405020304" pitchFamily="18" charset="0"/>
                          <a:ea typeface="Calibri" panose="020F0502020204030204" pitchFamily="34" charset="0"/>
                        </a:rPr>
                        <a:t>...</a:t>
                      </a:r>
                      <a:endParaRPr lang="en-GB" sz="4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400">
                          <a:effectLst/>
                          <a:latin typeface="Times New Roman" panose="02020603050405020304" pitchFamily="18" charset="0"/>
                          <a:ea typeface="Calibri" panose="020F0502020204030204" pitchFamily="34" charset="0"/>
                        </a:rPr>
                        <a:t>...</a:t>
                      </a:r>
                      <a:endParaRPr lang="en-GB" sz="4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0510">
                <a:tc>
                  <a:txBody>
                    <a:bodyPr/>
                    <a:lstStyle/>
                    <a:p>
                      <a:pPr algn="ctr">
                        <a:lnSpc>
                          <a:spcPct val="130000"/>
                        </a:lnSpc>
                        <a:spcAft>
                          <a:spcPts val="0"/>
                        </a:spcAft>
                      </a:pPr>
                      <a:r>
                        <a:rPr lang="en-US" sz="4400" b="1">
                          <a:effectLst/>
                          <a:latin typeface="Times New Roman" panose="02020603050405020304" pitchFamily="18" charset="0"/>
                          <a:ea typeface="Times New Roman" panose="02020603050405020304" pitchFamily="18" charset="0"/>
                        </a:rPr>
                        <a:t>3. Cách nhận biết</a:t>
                      </a:r>
                      <a:endParaRPr lang="en-GB" sz="4400" b="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400">
                          <a:effectLst/>
                          <a:latin typeface="Times New Roman" panose="02020603050405020304" pitchFamily="18" charset="0"/>
                          <a:ea typeface="Calibri" panose="020F0502020204030204" pitchFamily="34" charset="0"/>
                        </a:rPr>
                        <a:t>...</a:t>
                      </a:r>
                      <a:endParaRPr lang="en-GB" sz="4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400">
                          <a:effectLst/>
                          <a:latin typeface="Times New Roman" panose="02020603050405020304" pitchFamily="18" charset="0"/>
                          <a:ea typeface="Calibri" panose="020F0502020204030204" pitchFamily="34" charset="0"/>
                        </a:rPr>
                        <a:t>...</a:t>
                      </a:r>
                      <a:endParaRPr lang="en-GB" sz="4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228600" y="-876299"/>
            <a:ext cx="13279878" cy="9753600"/>
          </a:xfrm>
          <a:custGeom>
            <a:avLst/>
            <a:gdLst/>
            <a:ahLst/>
            <a:cxnLst/>
            <a:rect l="l" t="t" r="r" b="b"/>
            <a:pathLst>
              <a:path w="11118477" h="6792379">
                <a:moveTo>
                  <a:pt x="0" y="0"/>
                </a:moveTo>
                <a:lnTo>
                  <a:pt x="11118477" y="0"/>
                </a:lnTo>
                <a:lnTo>
                  <a:pt x="11118477" y="6792379"/>
                </a:lnTo>
                <a:lnTo>
                  <a:pt x="0" y="67923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5521825" y="1028700"/>
            <a:ext cx="4448000" cy="8494445"/>
          </a:xfrm>
          <a:custGeom>
            <a:avLst/>
            <a:gdLst/>
            <a:ahLst/>
            <a:cxnLst/>
            <a:rect l="l" t="t" r="r" b="b"/>
            <a:pathLst>
              <a:path w="4448000" h="8494445">
                <a:moveTo>
                  <a:pt x="0" y="0"/>
                </a:moveTo>
                <a:lnTo>
                  <a:pt x="4448000" y="0"/>
                </a:lnTo>
                <a:lnTo>
                  <a:pt x="4448000" y="8494445"/>
                </a:lnTo>
                <a:lnTo>
                  <a:pt x="0" y="84944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13051278" y="2903518"/>
            <a:ext cx="3811655" cy="8556778"/>
          </a:xfrm>
          <a:custGeom>
            <a:avLst/>
            <a:gdLst/>
            <a:ahLst/>
            <a:cxnLst/>
            <a:rect l="l" t="t" r="r" b="b"/>
            <a:pathLst>
              <a:path w="3811655" h="8556778">
                <a:moveTo>
                  <a:pt x="0" y="0"/>
                </a:moveTo>
                <a:lnTo>
                  <a:pt x="3811656" y="0"/>
                </a:lnTo>
                <a:lnTo>
                  <a:pt x="3811656" y="8556778"/>
                </a:lnTo>
                <a:lnTo>
                  <a:pt x="0" y="855677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aphicFrame>
        <p:nvGraphicFramePr>
          <p:cNvPr id="10" name="Table 9"/>
          <p:cNvGraphicFramePr>
            <a:graphicFrameLocks noGrp="1"/>
          </p:cNvGraphicFramePr>
          <p:nvPr>
            <p:extLst>
              <p:ext uri="{D42A27DB-BD31-4B8C-83A1-F6EECF244321}">
                <p14:modId xmlns:p14="http://schemas.microsoft.com/office/powerpoint/2010/main" val="1421787056"/>
              </p:ext>
            </p:extLst>
          </p:nvPr>
        </p:nvGraphicFramePr>
        <p:xfrm>
          <a:off x="304800" y="587195"/>
          <a:ext cx="11887200" cy="6583680"/>
        </p:xfrm>
        <a:graphic>
          <a:graphicData uri="http://schemas.openxmlformats.org/drawingml/2006/table">
            <a:tbl>
              <a:tblPr firstRow="1" firstCol="1" bandRow="1"/>
              <a:tblGrid>
                <a:gridCol w="1709271">
                  <a:extLst>
                    <a:ext uri="{9D8B030D-6E8A-4147-A177-3AD203B41FA5}">
                      <a16:colId xmlns:a16="http://schemas.microsoft.com/office/drawing/2014/main" val="20000"/>
                    </a:ext>
                  </a:extLst>
                </a:gridCol>
                <a:gridCol w="5084413">
                  <a:extLst>
                    <a:ext uri="{9D8B030D-6E8A-4147-A177-3AD203B41FA5}">
                      <a16:colId xmlns:a16="http://schemas.microsoft.com/office/drawing/2014/main" val="20001"/>
                    </a:ext>
                  </a:extLst>
                </a:gridCol>
                <a:gridCol w="5093516">
                  <a:extLst>
                    <a:ext uri="{9D8B030D-6E8A-4147-A177-3AD203B41FA5}">
                      <a16:colId xmlns:a16="http://schemas.microsoft.com/office/drawing/2014/main" val="20002"/>
                    </a:ext>
                  </a:extLst>
                </a:gridCol>
              </a:tblGrid>
              <a:tr h="113149">
                <a:tc>
                  <a:txBody>
                    <a:bodyPr/>
                    <a:lstStyle/>
                    <a:p>
                      <a:pPr algn="just">
                        <a:lnSpc>
                          <a:spcPct val="100000"/>
                        </a:lnSpc>
                        <a:spcAft>
                          <a:spcPts val="0"/>
                        </a:spcAft>
                      </a:pPr>
                      <a:r>
                        <a:rPr lang="en-US" sz="3600">
                          <a:effectLst/>
                          <a:latin typeface="Times New Roman" panose="02020603050405020304" pitchFamily="18" charset="0"/>
                          <a:ea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600" b="1">
                          <a:effectLst/>
                          <a:latin typeface="Times New Roman" panose="02020603050405020304" pitchFamily="18" charset="0"/>
                          <a:ea typeface="Times New Roman" panose="02020603050405020304" pitchFamily="18" charset="0"/>
                        </a:rPr>
                        <a:t>Điệp thanh</a:t>
                      </a:r>
                      <a:endParaRPr lang="en-GB" sz="36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600" b="1">
                          <a:effectLst/>
                          <a:latin typeface="Times New Roman" panose="02020603050405020304" pitchFamily="18" charset="0"/>
                          <a:ea typeface="Times New Roman" panose="02020603050405020304" pitchFamily="18" charset="0"/>
                        </a:rPr>
                        <a:t>Điệp vần</a:t>
                      </a:r>
                      <a:endParaRPr lang="en-GB" sz="36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65745">
                <a:tc>
                  <a:txBody>
                    <a:bodyPr/>
                    <a:lstStyle/>
                    <a:p>
                      <a:pPr>
                        <a:lnSpc>
                          <a:spcPct val="100000"/>
                        </a:lnSpc>
                        <a:spcAft>
                          <a:spcPts val="0"/>
                        </a:spcAft>
                      </a:pPr>
                      <a:endParaRPr lang="vi-VN" sz="3600" b="1">
                        <a:effectLst/>
                        <a:latin typeface="Times New Roman" panose="02020603050405020304" pitchFamily="18" charset="0"/>
                        <a:ea typeface="Times New Roman" panose="02020603050405020304" pitchFamily="18" charset="0"/>
                      </a:endParaRPr>
                    </a:p>
                    <a:p>
                      <a:pPr>
                        <a:lnSpc>
                          <a:spcPct val="100000"/>
                        </a:lnSpc>
                        <a:spcAft>
                          <a:spcPts val="0"/>
                        </a:spcAft>
                      </a:pPr>
                      <a:endParaRPr lang="vi-VN" sz="3600" b="1">
                        <a:effectLst/>
                        <a:latin typeface="Times New Roman" panose="02020603050405020304" pitchFamily="18" charset="0"/>
                        <a:ea typeface="Times New Roman" panose="02020603050405020304" pitchFamily="18" charset="0"/>
                      </a:endParaRPr>
                    </a:p>
                    <a:p>
                      <a:pPr>
                        <a:lnSpc>
                          <a:spcPct val="100000"/>
                        </a:lnSpc>
                        <a:spcAft>
                          <a:spcPts val="0"/>
                        </a:spcAft>
                      </a:pPr>
                      <a:r>
                        <a:rPr lang="en-US" sz="3600" b="1">
                          <a:effectLst/>
                          <a:latin typeface="Times New Roman" panose="02020603050405020304" pitchFamily="18" charset="0"/>
                          <a:ea typeface="Times New Roman" panose="02020603050405020304" pitchFamily="18" charset="0"/>
                        </a:rPr>
                        <a:t>1. Là gì?</a:t>
                      </a:r>
                      <a:endParaRPr lang="en-GB" sz="3600" b="1">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43510" algn="l"/>
                        </a:tabLst>
                      </a:pPr>
                      <a:r>
                        <a:rPr lang="en-GB" sz="3600">
                          <a:solidFill>
                            <a:srgbClr val="231F20"/>
                          </a:solidFill>
                          <a:effectLst/>
                          <a:latin typeface="Times New Roman" panose="02020603050405020304" pitchFamily="18" charset="0"/>
                          <a:ea typeface="Times New Roman" panose="02020603050405020304" pitchFamily="18" charset="0"/>
                        </a:rPr>
                        <a:t>Là biện pháp tu từ ngữ âm, tạo nên bằng cách lặp lại thanh điệu cùng loại (thanh bằng hoặc thanh trắc) </a:t>
                      </a: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600">
                          <a:effectLst/>
                          <a:latin typeface="Times New Roman" panose="02020603050405020304" pitchFamily="18" charset="0"/>
                          <a:ea typeface="Calibri" panose="020F0502020204030204" pitchFamily="34" charset="0"/>
                        </a:rPr>
                        <a:t>Là biện pháp tu từ ngữ âm, sử dụng những âm tiết có vần giống nhau.</a:t>
                      </a:r>
                      <a:endParaRPr lang="en-GB" sz="3600">
                        <a:effectLst/>
                        <a:latin typeface="Times New Roman" panose="02020603050405020304" pitchFamily="18" charset="0"/>
                        <a:ea typeface="Calibri" panose="020F0502020204030204" pitchFamily="34"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44640">
                <a:tc>
                  <a:txBody>
                    <a:bodyPr/>
                    <a:lstStyle/>
                    <a:p>
                      <a:pPr>
                        <a:lnSpc>
                          <a:spcPct val="100000"/>
                        </a:lnSpc>
                        <a:spcAft>
                          <a:spcPts val="0"/>
                        </a:spcAft>
                      </a:pPr>
                      <a:endParaRPr lang="vi-VN" sz="3600" b="1">
                        <a:effectLst/>
                        <a:latin typeface="Times New Roman" panose="02020603050405020304" pitchFamily="18" charset="0"/>
                        <a:ea typeface="Times New Roman" panose="02020603050405020304" pitchFamily="18" charset="0"/>
                      </a:endParaRPr>
                    </a:p>
                    <a:p>
                      <a:pPr>
                        <a:lnSpc>
                          <a:spcPct val="100000"/>
                        </a:lnSpc>
                        <a:spcAft>
                          <a:spcPts val="0"/>
                        </a:spcAft>
                      </a:pPr>
                      <a:endParaRPr lang="vi-VN" sz="3600" b="1">
                        <a:effectLst/>
                        <a:latin typeface="Times New Roman" panose="02020603050405020304" pitchFamily="18" charset="0"/>
                        <a:ea typeface="Times New Roman" panose="02020603050405020304" pitchFamily="18" charset="0"/>
                      </a:endParaRPr>
                    </a:p>
                    <a:p>
                      <a:pPr>
                        <a:lnSpc>
                          <a:spcPct val="100000"/>
                        </a:lnSpc>
                        <a:spcAft>
                          <a:spcPts val="0"/>
                        </a:spcAft>
                      </a:pPr>
                      <a:r>
                        <a:rPr lang="en-US" sz="3600" b="1">
                          <a:effectLst/>
                          <a:latin typeface="Times New Roman" panose="02020603050405020304" pitchFamily="18" charset="0"/>
                          <a:ea typeface="Times New Roman" panose="02020603050405020304" pitchFamily="18" charset="0"/>
                        </a:rPr>
                        <a:t>2. Tác dụng</a:t>
                      </a:r>
                      <a:endParaRPr lang="en-GB" sz="3600" b="1">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600">
                          <a:effectLst/>
                          <a:latin typeface="Times New Roman" panose="02020603050405020304" pitchFamily="18" charset="0"/>
                          <a:ea typeface="Calibri" panose="020F0502020204030204" pitchFamily="34" charset="0"/>
                        </a:rPr>
                        <a:t>Làm tăng tính nhạc, nâng cao hiệu quả diễn đạt.</a:t>
                      </a:r>
                      <a:endParaRPr lang="en-GB" sz="3600">
                        <a:effectLst/>
                        <a:latin typeface="Times New Roman" panose="02020603050405020304" pitchFamily="18" charset="0"/>
                        <a:ea typeface="Calibri" panose="020F0502020204030204" pitchFamily="34"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600">
                          <a:effectLst/>
                          <a:latin typeface="Times New Roman" panose="02020603050405020304" pitchFamily="18" charset="0"/>
                          <a:ea typeface="Calibri" panose="020F0502020204030204" pitchFamily="34" charset="0"/>
                        </a:rPr>
                        <a:t>Tạo ra sự trùng điệp về âm hưởng, tăng tính nhạc để biểu đạt cảm xúc của người viết (người nói), đồng thời gây ấn tượng thẩm mĩ cho người đọc (người nghe).</a:t>
                      </a:r>
                      <a:endParaRPr lang="en-GB" sz="3600">
                        <a:effectLst/>
                        <a:latin typeface="Times New Roman" panose="02020603050405020304" pitchFamily="18" charset="0"/>
                        <a:ea typeface="Calibri" panose="020F0502020204030204" pitchFamily="34"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4800601" y="-800100"/>
            <a:ext cx="13986596" cy="9296400"/>
          </a:xfrm>
          <a:custGeom>
            <a:avLst/>
            <a:gdLst/>
            <a:ahLst/>
            <a:cxnLst/>
            <a:rect l="l" t="t" r="r" b="b"/>
            <a:pathLst>
              <a:path w="11118477" h="6792379">
                <a:moveTo>
                  <a:pt x="0" y="0"/>
                </a:moveTo>
                <a:lnTo>
                  <a:pt x="11118477" y="0"/>
                </a:lnTo>
                <a:lnTo>
                  <a:pt x="11118477" y="6792379"/>
                </a:lnTo>
                <a:lnTo>
                  <a:pt x="0" y="67923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371600" y="3314700"/>
            <a:ext cx="6739192" cy="8040251"/>
          </a:xfrm>
          <a:custGeom>
            <a:avLst/>
            <a:gdLst/>
            <a:ahLst/>
            <a:cxnLst/>
            <a:rect l="l" t="t" r="r" b="b"/>
            <a:pathLst>
              <a:path w="6739192" h="8040251">
                <a:moveTo>
                  <a:pt x="0" y="0"/>
                </a:moveTo>
                <a:lnTo>
                  <a:pt x="6739192" y="0"/>
                </a:lnTo>
                <a:lnTo>
                  <a:pt x="6739192" y="8040251"/>
                </a:lnTo>
                <a:lnTo>
                  <a:pt x="0" y="80402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3229868985"/>
              </p:ext>
            </p:extLst>
          </p:nvPr>
        </p:nvGraphicFramePr>
        <p:xfrm>
          <a:off x="5414147" y="922020"/>
          <a:ext cx="12310808" cy="5852160"/>
        </p:xfrm>
        <a:graphic>
          <a:graphicData uri="http://schemas.openxmlformats.org/drawingml/2006/table">
            <a:tbl>
              <a:tblPr firstRow="1" firstCol="1" bandRow="1">
                <a:effectLst>
                  <a:outerShdw blurRad="50800" dist="38100" algn="l" rotWithShape="0">
                    <a:prstClr val="black">
                      <a:alpha val="40000"/>
                    </a:prstClr>
                  </a:outerShdw>
                </a:effectLst>
              </a:tblPr>
              <a:tblGrid>
                <a:gridCol w="1854611">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gridCol w="6036597">
                  <a:extLst>
                    <a:ext uri="{9D8B030D-6E8A-4147-A177-3AD203B41FA5}">
                      <a16:colId xmlns:a16="http://schemas.microsoft.com/office/drawing/2014/main" val="20002"/>
                    </a:ext>
                  </a:extLst>
                </a:gridCol>
              </a:tblGrid>
              <a:tr h="113149">
                <a:tc>
                  <a:txBody>
                    <a:bodyPr/>
                    <a:lstStyle/>
                    <a:p>
                      <a:pPr algn="just">
                        <a:lnSpc>
                          <a:spcPct val="100000"/>
                        </a:lnSpc>
                        <a:spcAft>
                          <a:spcPts val="0"/>
                        </a:spcAft>
                      </a:pPr>
                      <a:r>
                        <a:rPr lang="en-US" sz="3200">
                          <a:effectLst/>
                          <a:latin typeface="Times New Roman" panose="02020603050405020304" pitchFamily="18" charset="0"/>
                          <a:ea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200" b="1">
                          <a:effectLst/>
                          <a:latin typeface="Times New Roman" panose="02020603050405020304" pitchFamily="18" charset="0"/>
                          <a:ea typeface="Times New Roman" panose="02020603050405020304" pitchFamily="18" charset="0"/>
                        </a:rPr>
                        <a:t>Điệp thanh</a:t>
                      </a:r>
                      <a:endParaRPr lang="en-GB" sz="32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200" b="1">
                          <a:effectLst/>
                          <a:latin typeface="Times New Roman" panose="02020603050405020304" pitchFamily="18" charset="0"/>
                          <a:ea typeface="Times New Roman" panose="02020603050405020304" pitchFamily="18" charset="0"/>
                        </a:rPr>
                        <a:t>Điệp vần</a:t>
                      </a:r>
                      <a:endParaRPr lang="en-GB" sz="32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02429">
                <a:tc>
                  <a:txBody>
                    <a:bodyPr/>
                    <a:lstStyle/>
                    <a:p>
                      <a:pPr>
                        <a:lnSpc>
                          <a:spcPct val="100000"/>
                        </a:lnSpc>
                        <a:spcAft>
                          <a:spcPts val="0"/>
                        </a:spcAft>
                      </a:pPr>
                      <a:endParaRPr lang="vi-VN" sz="3200">
                        <a:effectLst/>
                        <a:latin typeface="Times New Roman" panose="02020603050405020304" pitchFamily="18" charset="0"/>
                        <a:ea typeface="Times New Roman" panose="02020603050405020304" pitchFamily="18" charset="0"/>
                      </a:endParaRPr>
                    </a:p>
                    <a:p>
                      <a:pPr>
                        <a:lnSpc>
                          <a:spcPct val="100000"/>
                        </a:lnSpc>
                        <a:spcAft>
                          <a:spcPts val="0"/>
                        </a:spcAft>
                      </a:pPr>
                      <a:endParaRPr lang="vi-VN" sz="3200">
                        <a:effectLst/>
                        <a:latin typeface="Times New Roman" panose="02020603050405020304" pitchFamily="18" charset="0"/>
                        <a:ea typeface="Times New Roman" panose="02020603050405020304" pitchFamily="18" charset="0"/>
                      </a:endParaRPr>
                    </a:p>
                    <a:p>
                      <a:pPr>
                        <a:lnSpc>
                          <a:spcPct val="100000"/>
                        </a:lnSpc>
                        <a:spcAft>
                          <a:spcPts val="0"/>
                        </a:spcAft>
                      </a:pPr>
                      <a:endParaRPr lang="vi-VN" sz="3200">
                        <a:effectLst/>
                        <a:latin typeface="Times New Roman" panose="02020603050405020304" pitchFamily="18" charset="0"/>
                        <a:ea typeface="Times New Roman" panose="02020603050405020304" pitchFamily="18" charset="0"/>
                      </a:endParaRPr>
                    </a:p>
                    <a:p>
                      <a:pPr>
                        <a:lnSpc>
                          <a:spcPct val="100000"/>
                        </a:lnSpc>
                        <a:spcAft>
                          <a:spcPts val="0"/>
                        </a:spcAft>
                      </a:pPr>
                      <a:endParaRPr lang="vi-VN" sz="3200">
                        <a:effectLst/>
                        <a:latin typeface="Times New Roman" panose="02020603050405020304" pitchFamily="18" charset="0"/>
                        <a:ea typeface="Times New Roman" panose="02020603050405020304" pitchFamily="18" charset="0"/>
                      </a:endParaRPr>
                    </a:p>
                    <a:p>
                      <a:pPr>
                        <a:lnSpc>
                          <a:spcPct val="100000"/>
                        </a:lnSpc>
                        <a:spcAft>
                          <a:spcPts val="0"/>
                        </a:spcAft>
                      </a:pPr>
                      <a:r>
                        <a:rPr lang="en-US" sz="3200" b="1">
                          <a:effectLst/>
                          <a:latin typeface="Times New Roman" panose="02020603050405020304" pitchFamily="18" charset="0"/>
                          <a:ea typeface="Times New Roman" panose="02020603050405020304" pitchFamily="18" charset="0"/>
                        </a:rPr>
                        <a:t>3. Cách nhận biết</a:t>
                      </a:r>
                      <a:endParaRPr lang="en-GB" sz="3200" b="1">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200">
                          <a:effectLst/>
                          <a:latin typeface="Times New Roman" panose="02020603050405020304" pitchFamily="18" charset="0"/>
                          <a:ea typeface="Calibri" panose="020F0502020204030204" pitchFamily="34" charset="0"/>
                        </a:rPr>
                        <a:t>- Điệp thanh có thể được tạo nên bằng cách sử dụng lặp lại một loạt âm tiết có cùng thanh điệu (thanh bằng hoặc thanh trắc). </a:t>
                      </a:r>
                      <a:endParaRPr lang="en-GB" sz="3200">
                        <a:effectLst/>
                        <a:latin typeface="Times New Roman" panose="02020603050405020304" pitchFamily="18" charset="0"/>
                        <a:ea typeface="Calibri" panose="020F0502020204030204" pitchFamily="34" charset="0"/>
                      </a:endParaRPr>
                    </a:p>
                    <a:p>
                      <a:pPr algn="just">
                        <a:lnSpc>
                          <a:spcPct val="100000"/>
                        </a:lnSpc>
                        <a:spcAft>
                          <a:spcPts val="0"/>
                        </a:spcAft>
                      </a:pPr>
                      <a:r>
                        <a:rPr lang="en-US" sz="3200">
                          <a:effectLst/>
                          <a:latin typeface="Times New Roman" panose="02020603050405020304" pitchFamily="18" charset="0"/>
                          <a:ea typeface="Calibri" panose="020F0502020204030204" pitchFamily="34" charset="0"/>
                        </a:rPr>
                        <a:t>- Điệp thanh cũng có thể được tạo nên bằng cách sử dụng lặp lại thanh điệu theo từng nhóm âm tiết.</a:t>
                      </a:r>
                      <a:endParaRPr lang="en-GB" sz="3200">
                        <a:effectLst/>
                        <a:latin typeface="Times New Roman" panose="02020603050405020304" pitchFamily="18" charset="0"/>
                        <a:ea typeface="Calibri" panose="020F0502020204030204" pitchFamily="34"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200">
                          <a:effectLst/>
                          <a:latin typeface="Times New Roman" panose="02020603050405020304" pitchFamily="18" charset="0"/>
                          <a:ea typeface="Calibri" panose="020F0502020204030204" pitchFamily="34" charset="0"/>
                        </a:rPr>
                        <a:t>- Điệp vần trong thơ có thể xuất hiện ở vị trí các âm tiết gieo vần: âm tiết cuối cùng của câu thơ (vần chân) hoặc âm tiết nằm ở khoảng giữa câu thơ (vần lưng), tạo tính liên kết, tính nhạc cho câu thơ. </a:t>
                      </a:r>
                      <a:endParaRPr lang="en-GB" sz="3200">
                        <a:effectLst/>
                        <a:latin typeface="Times New Roman" panose="02020603050405020304" pitchFamily="18" charset="0"/>
                        <a:ea typeface="Calibri" panose="020F0502020204030204" pitchFamily="34" charset="0"/>
                      </a:endParaRPr>
                    </a:p>
                    <a:p>
                      <a:pPr algn="just">
                        <a:lnSpc>
                          <a:spcPct val="100000"/>
                        </a:lnSpc>
                        <a:spcAft>
                          <a:spcPts val="0"/>
                        </a:spcAft>
                      </a:pPr>
                      <a:r>
                        <a:rPr lang="en-US" sz="3200">
                          <a:effectLst/>
                          <a:latin typeface="Times New Roman" panose="02020603050405020304" pitchFamily="18" charset="0"/>
                          <a:ea typeface="Calibri" panose="020F0502020204030204" pitchFamily="34" charset="0"/>
                        </a:rPr>
                        <a:t>- Điệp vần còn có thể xuất hiện ở những vị trí âm tiết không đóng vai trò gieo vần, tạo ra sự trùng điệp về âm hưởng, tăng nhạc tính để chuyển tải cảm xúc cần biểu đạt trong thơ.</a:t>
                      </a:r>
                      <a:endParaRPr lang="en-GB" sz="3200">
                        <a:effectLst/>
                        <a:latin typeface="Times New Roman" panose="02020603050405020304" pitchFamily="18" charset="0"/>
                        <a:ea typeface="Calibri" panose="020F0502020204030204" pitchFamily="34"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grpSp>
        <p:nvGrpSpPr>
          <p:cNvPr id="5" name="Group 5"/>
          <p:cNvGrpSpPr/>
          <p:nvPr/>
        </p:nvGrpSpPr>
        <p:grpSpPr>
          <a:xfrm>
            <a:off x="9957038" y="6156112"/>
            <a:ext cx="4751749" cy="4978718"/>
            <a:chOff x="0" y="0"/>
            <a:chExt cx="6335666" cy="6638291"/>
          </a:xfrm>
        </p:grpSpPr>
        <p:sp>
          <p:nvSpPr>
            <p:cNvPr id="6" name="Freeform 6"/>
            <p:cNvSpPr/>
            <p:nvPr/>
          </p:nvSpPr>
          <p:spPr>
            <a:xfrm>
              <a:off x="4212057" y="0"/>
              <a:ext cx="1906101" cy="1043157"/>
            </a:xfrm>
            <a:custGeom>
              <a:avLst/>
              <a:gdLst/>
              <a:ahLst/>
              <a:cxnLst/>
              <a:rect l="l" t="t" r="r" b="b"/>
              <a:pathLst>
                <a:path w="1906101" h="1043157">
                  <a:moveTo>
                    <a:pt x="0" y="0"/>
                  </a:moveTo>
                  <a:lnTo>
                    <a:pt x="1906101" y="0"/>
                  </a:lnTo>
                  <a:lnTo>
                    <a:pt x="1906101" y="1043157"/>
                  </a:lnTo>
                  <a:lnTo>
                    <a:pt x="0" y="10431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0" y="590610"/>
              <a:ext cx="6335666" cy="6047681"/>
            </a:xfrm>
            <a:custGeom>
              <a:avLst/>
              <a:gdLst/>
              <a:ahLst/>
              <a:cxnLst/>
              <a:rect l="l" t="t" r="r" b="b"/>
              <a:pathLst>
                <a:path w="6335666" h="6047681">
                  <a:moveTo>
                    <a:pt x="0" y="0"/>
                  </a:moveTo>
                  <a:lnTo>
                    <a:pt x="6335666" y="0"/>
                  </a:lnTo>
                  <a:lnTo>
                    <a:pt x="6335666" y="6047681"/>
                  </a:lnTo>
                  <a:lnTo>
                    <a:pt x="0" y="604768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sp>
        <p:nvSpPr>
          <p:cNvPr id="8" name="Freeform 8"/>
          <p:cNvSpPr/>
          <p:nvPr/>
        </p:nvSpPr>
        <p:spPr>
          <a:xfrm>
            <a:off x="15521825" y="1028700"/>
            <a:ext cx="4448000" cy="8494445"/>
          </a:xfrm>
          <a:custGeom>
            <a:avLst/>
            <a:gdLst/>
            <a:ahLst/>
            <a:cxnLst/>
            <a:rect l="l" t="t" r="r" b="b"/>
            <a:pathLst>
              <a:path w="4448000" h="8494445">
                <a:moveTo>
                  <a:pt x="0" y="0"/>
                </a:moveTo>
                <a:lnTo>
                  <a:pt x="4448000" y="0"/>
                </a:lnTo>
                <a:lnTo>
                  <a:pt x="4448000" y="8494445"/>
                </a:lnTo>
                <a:lnTo>
                  <a:pt x="0" y="849444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a:off x="10629940" y="-211051"/>
            <a:ext cx="1420078" cy="2479502"/>
          </a:xfrm>
          <a:custGeom>
            <a:avLst/>
            <a:gdLst/>
            <a:ahLst/>
            <a:cxnLst/>
            <a:rect l="l" t="t" r="r" b="b"/>
            <a:pathLst>
              <a:path w="1420078" h="2479502">
                <a:moveTo>
                  <a:pt x="0" y="0"/>
                </a:moveTo>
                <a:lnTo>
                  <a:pt x="1420078" y="0"/>
                </a:lnTo>
                <a:lnTo>
                  <a:pt x="1420078" y="2479502"/>
                </a:lnTo>
                <a:lnTo>
                  <a:pt x="0" y="247950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a:off x="12332912" y="-633326"/>
            <a:ext cx="1979057" cy="2077255"/>
          </a:xfrm>
          <a:custGeom>
            <a:avLst/>
            <a:gdLst/>
            <a:ahLst/>
            <a:cxnLst/>
            <a:rect l="l" t="t" r="r" b="b"/>
            <a:pathLst>
              <a:path w="1979057" h="2077255">
                <a:moveTo>
                  <a:pt x="0" y="0"/>
                </a:moveTo>
                <a:lnTo>
                  <a:pt x="1979057" y="0"/>
                </a:lnTo>
                <a:lnTo>
                  <a:pt x="1979057" y="2077255"/>
                </a:lnTo>
                <a:lnTo>
                  <a:pt x="0" y="207725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1" name="TextBox 11"/>
          <p:cNvSpPr txBox="1"/>
          <p:nvPr/>
        </p:nvSpPr>
        <p:spPr>
          <a:xfrm>
            <a:off x="1023255" y="1480819"/>
            <a:ext cx="10406745" cy="3539430"/>
          </a:xfrm>
          <a:prstGeom prst="rect">
            <a:avLst/>
          </a:prstGeom>
        </p:spPr>
        <p:txBody>
          <a:bodyPr wrap="square" lIns="0" tIns="0" rIns="0" bIns="0" rtlCol="0" anchor="t">
            <a:spAutoFit/>
          </a:bodyPr>
          <a:lstStyle/>
          <a:p>
            <a:pPr algn="ctr"/>
            <a:r>
              <a:rPr lang="en-US" sz="115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 ĐỘNG 3 LUYỆN TẬP</a:t>
            </a:r>
            <a:endParaRPr lang="en-GB" sz="115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030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6158212" y="126103"/>
            <a:ext cx="11101088" cy="7165248"/>
          </a:xfrm>
          <a:custGeom>
            <a:avLst/>
            <a:gdLst/>
            <a:ahLst/>
            <a:cxnLst/>
            <a:rect l="l" t="t" r="r" b="b"/>
            <a:pathLst>
              <a:path w="11101088" h="7165248">
                <a:moveTo>
                  <a:pt x="0" y="0"/>
                </a:moveTo>
                <a:lnTo>
                  <a:pt x="11101088" y="0"/>
                </a:lnTo>
                <a:lnTo>
                  <a:pt x="11101088" y="7165248"/>
                </a:lnTo>
                <a:lnTo>
                  <a:pt x="0" y="71652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0" y="3706685"/>
            <a:ext cx="5778486" cy="8589641"/>
          </a:xfrm>
          <a:custGeom>
            <a:avLst/>
            <a:gdLst/>
            <a:ahLst/>
            <a:cxnLst/>
            <a:rect l="l" t="t" r="r" b="b"/>
            <a:pathLst>
              <a:path w="5778486" h="8589641">
                <a:moveTo>
                  <a:pt x="0" y="0"/>
                </a:moveTo>
                <a:lnTo>
                  <a:pt x="5778486" y="0"/>
                </a:lnTo>
                <a:lnTo>
                  <a:pt x="5778486" y="8589641"/>
                </a:lnTo>
                <a:lnTo>
                  <a:pt x="0" y="85896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TextBox 7"/>
          <p:cNvSpPr txBox="1"/>
          <p:nvPr/>
        </p:nvSpPr>
        <p:spPr>
          <a:xfrm>
            <a:off x="7062311" y="2874969"/>
            <a:ext cx="10196989" cy="1477328"/>
          </a:xfrm>
          <a:prstGeom prst="rect">
            <a:avLst/>
          </a:prstGeom>
        </p:spPr>
        <p:txBody>
          <a:bodyPr lIns="0" tIns="0" rIns="0" bIns="0" rtlCol="0" anchor="t">
            <a:spAutoFit/>
          </a:bodyPr>
          <a:lstStyle/>
          <a:p>
            <a:r>
              <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II.</a:t>
            </a:r>
            <a:r>
              <a:rPr lang="vi-VN"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LUYỆN TẬP</a:t>
            </a:r>
            <a:endParaRPr lang="en-GB"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6019800" y="124061"/>
            <a:ext cx="11101088" cy="7165248"/>
          </a:xfrm>
          <a:custGeom>
            <a:avLst/>
            <a:gdLst/>
            <a:ahLst/>
            <a:cxnLst/>
            <a:rect l="l" t="t" r="r" b="b"/>
            <a:pathLst>
              <a:path w="11101088" h="7165248">
                <a:moveTo>
                  <a:pt x="0" y="0"/>
                </a:moveTo>
                <a:lnTo>
                  <a:pt x="11101088" y="0"/>
                </a:lnTo>
                <a:lnTo>
                  <a:pt x="11101088" y="7165248"/>
                </a:lnTo>
                <a:lnTo>
                  <a:pt x="0" y="71652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0" y="3706685"/>
            <a:ext cx="5778486" cy="8589641"/>
          </a:xfrm>
          <a:custGeom>
            <a:avLst/>
            <a:gdLst/>
            <a:ahLst/>
            <a:cxnLst/>
            <a:rect l="l" t="t" r="r" b="b"/>
            <a:pathLst>
              <a:path w="5778486" h="8589641">
                <a:moveTo>
                  <a:pt x="0" y="0"/>
                </a:moveTo>
                <a:lnTo>
                  <a:pt x="5778486" y="0"/>
                </a:lnTo>
                <a:lnTo>
                  <a:pt x="5778486" y="8589641"/>
                </a:lnTo>
                <a:lnTo>
                  <a:pt x="0" y="85896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TextBox 7"/>
          <p:cNvSpPr txBox="1"/>
          <p:nvPr/>
        </p:nvSpPr>
        <p:spPr>
          <a:xfrm>
            <a:off x="6266791" y="2324100"/>
            <a:ext cx="10196989" cy="3539430"/>
          </a:xfrm>
          <a:prstGeom prst="rect">
            <a:avLst/>
          </a:prstGeom>
        </p:spPr>
        <p:txBody>
          <a:bodyPr lIns="0" tIns="0" rIns="0" bIns="0" rtlCol="0" anchor="t">
            <a:spAutoFit/>
          </a:bodyPr>
          <a:lstStyle/>
          <a:p>
            <a:pPr marL="1371600" indent="-1371600" algn="ctr">
              <a:buAutoNum type="arabicPeriod"/>
            </a:pPr>
            <a:r>
              <a:rPr lang="en-US"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Bài tập 1 </a:t>
            </a:r>
            <a:endParaRPr lang="vi-VN"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pPr algn="ctr"/>
            <a:r>
              <a:rPr lang="en-US"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(Tr 49/SHS)</a:t>
            </a:r>
            <a:endParaRPr lang="en-GB"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979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228600" y="-876299"/>
            <a:ext cx="13279878" cy="9753600"/>
          </a:xfrm>
          <a:custGeom>
            <a:avLst/>
            <a:gdLst/>
            <a:ahLst/>
            <a:cxnLst/>
            <a:rect l="l" t="t" r="r" b="b"/>
            <a:pathLst>
              <a:path w="11118477" h="6792379">
                <a:moveTo>
                  <a:pt x="0" y="0"/>
                </a:moveTo>
                <a:lnTo>
                  <a:pt x="11118477" y="0"/>
                </a:lnTo>
                <a:lnTo>
                  <a:pt x="11118477" y="6792379"/>
                </a:lnTo>
                <a:lnTo>
                  <a:pt x="0" y="67923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5521825" y="1028700"/>
            <a:ext cx="4448000" cy="8494445"/>
          </a:xfrm>
          <a:custGeom>
            <a:avLst/>
            <a:gdLst/>
            <a:ahLst/>
            <a:cxnLst/>
            <a:rect l="l" t="t" r="r" b="b"/>
            <a:pathLst>
              <a:path w="4448000" h="8494445">
                <a:moveTo>
                  <a:pt x="0" y="0"/>
                </a:moveTo>
                <a:lnTo>
                  <a:pt x="4448000" y="0"/>
                </a:lnTo>
                <a:lnTo>
                  <a:pt x="4448000" y="8494445"/>
                </a:lnTo>
                <a:lnTo>
                  <a:pt x="0" y="84944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13051278" y="2903518"/>
            <a:ext cx="3811655" cy="8556778"/>
          </a:xfrm>
          <a:custGeom>
            <a:avLst/>
            <a:gdLst/>
            <a:ahLst/>
            <a:cxnLst/>
            <a:rect l="l" t="t" r="r" b="b"/>
            <a:pathLst>
              <a:path w="3811655" h="8556778">
                <a:moveTo>
                  <a:pt x="0" y="0"/>
                </a:moveTo>
                <a:lnTo>
                  <a:pt x="3811656" y="0"/>
                </a:lnTo>
                <a:lnTo>
                  <a:pt x="3811656" y="8556778"/>
                </a:lnTo>
                <a:lnTo>
                  <a:pt x="0" y="855677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aphicFrame>
        <p:nvGraphicFramePr>
          <p:cNvPr id="8" name="Table 7"/>
          <p:cNvGraphicFramePr>
            <a:graphicFrameLocks noGrp="1"/>
          </p:cNvGraphicFramePr>
          <p:nvPr>
            <p:extLst>
              <p:ext uri="{D42A27DB-BD31-4B8C-83A1-F6EECF244321}">
                <p14:modId xmlns:p14="http://schemas.microsoft.com/office/powerpoint/2010/main" val="1003084938"/>
              </p:ext>
            </p:extLst>
          </p:nvPr>
        </p:nvGraphicFramePr>
        <p:xfrm>
          <a:off x="451464" y="1291597"/>
          <a:ext cx="11740535" cy="6096000"/>
        </p:xfrm>
        <a:graphic>
          <a:graphicData uri="http://schemas.openxmlformats.org/drawingml/2006/table">
            <a:tbl>
              <a:tblPr firstRow="1" firstCol="1" bandRow="1"/>
              <a:tblGrid>
                <a:gridCol w="2394451">
                  <a:extLst>
                    <a:ext uri="{9D8B030D-6E8A-4147-A177-3AD203B41FA5}">
                      <a16:colId xmlns:a16="http://schemas.microsoft.com/office/drawing/2014/main" val="20000"/>
                    </a:ext>
                  </a:extLst>
                </a:gridCol>
                <a:gridCol w="5715787">
                  <a:extLst>
                    <a:ext uri="{9D8B030D-6E8A-4147-A177-3AD203B41FA5}">
                      <a16:colId xmlns:a16="http://schemas.microsoft.com/office/drawing/2014/main" val="20001"/>
                    </a:ext>
                  </a:extLst>
                </a:gridCol>
                <a:gridCol w="3630297">
                  <a:extLst>
                    <a:ext uri="{9D8B030D-6E8A-4147-A177-3AD203B41FA5}">
                      <a16:colId xmlns:a16="http://schemas.microsoft.com/office/drawing/2014/main" val="20002"/>
                    </a:ext>
                  </a:extLst>
                </a:gridCol>
              </a:tblGrid>
              <a:tr h="1171082">
                <a:tc>
                  <a:txBody>
                    <a:bodyPr/>
                    <a:lstStyle/>
                    <a:p>
                      <a:pPr marL="457200" marR="196850" algn="ctr">
                        <a:lnSpc>
                          <a:spcPct val="100000"/>
                        </a:lnSpc>
                        <a:spcAft>
                          <a:spcPts val="0"/>
                        </a:spcAft>
                        <a:tabLst>
                          <a:tab pos="459740" algn="l"/>
                        </a:tabLst>
                      </a:pPr>
                      <a:r>
                        <a:rPr lang="en-US" sz="4000" b="1">
                          <a:effectLst/>
                          <a:latin typeface="Times New Roman" panose="02020603050405020304" pitchFamily="18" charset="0"/>
                          <a:ea typeface="Times New Roman" panose="02020603050405020304" pitchFamily="18" charset="0"/>
                        </a:rPr>
                        <a:t>Trường hợp</a:t>
                      </a:r>
                      <a:endParaRPr lang="en-GB" sz="36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ctr">
                        <a:lnSpc>
                          <a:spcPct val="100000"/>
                        </a:lnSpc>
                        <a:spcAft>
                          <a:spcPts val="0"/>
                        </a:spcAft>
                        <a:tabLst>
                          <a:tab pos="459740" algn="l"/>
                        </a:tabLst>
                      </a:pPr>
                      <a:r>
                        <a:rPr lang="en-US" sz="4000" b="1">
                          <a:effectLst/>
                          <a:latin typeface="Times New Roman" panose="02020603050405020304" pitchFamily="18" charset="0"/>
                          <a:ea typeface="Times New Roman" panose="02020603050405020304" pitchFamily="18" charset="0"/>
                        </a:rPr>
                        <a:t>Biện pháp tu từ điệp thanh</a:t>
                      </a:r>
                      <a:endParaRPr lang="en-GB" sz="36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ctr">
                        <a:lnSpc>
                          <a:spcPct val="100000"/>
                        </a:lnSpc>
                        <a:spcAft>
                          <a:spcPts val="0"/>
                        </a:spcAft>
                        <a:tabLst>
                          <a:tab pos="459740" algn="l"/>
                        </a:tabLst>
                      </a:pPr>
                      <a:r>
                        <a:rPr lang="en-US" sz="4000" b="1">
                          <a:effectLst/>
                          <a:latin typeface="Times New Roman" panose="02020603050405020304" pitchFamily="18" charset="0"/>
                          <a:ea typeface="Times New Roman" panose="02020603050405020304" pitchFamily="18" charset="0"/>
                        </a:rPr>
                        <a:t>Tác dụng</a:t>
                      </a:r>
                      <a:endParaRPr lang="en-GB" sz="36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67718">
                <a:tc>
                  <a:txBody>
                    <a:bodyPr/>
                    <a:lstStyle/>
                    <a:p>
                      <a:pPr marL="457200" marR="196850" algn="ctr">
                        <a:lnSpc>
                          <a:spcPct val="100000"/>
                        </a:lnSpc>
                        <a:spcAft>
                          <a:spcPts val="0"/>
                        </a:spcAft>
                        <a:tabLst>
                          <a:tab pos="459740" algn="l"/>
                        </a:tabLst>
                      </a:pPr>
                      <a:endParaRPr lang="vi-VN" sz="400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endParaRPr lang="vi-VN" sz="400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endParaRPr lang="vi-VN" sz="400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r>
                        <a:rPr lang="en-US" sz="4000">
                          <a:effectLst/>
                          <a:latin typeface="Times New Roman" panose="02020603050405020304" pitchFamily="18" charset="0"/>
                          <a:ea typeface="Times New Roman" panose="02020603050405020304" pitchFamily="18" charset="0"/>
                        </a:rPr>
                        <a:t>a</a:t>
                      </a:r>
                      <a:endParaRPr lang="en-GB" sz="36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52400" algn="l"/>
                        </a:tabLst>
                      </a:pPr>
                      <a:r>
                        <a:rPr lang="en-GB" sz="4000">
                          <a:solidFill>
                            <a:srgbClr val="231F20"/>
                          </a:solidFill>
                          <a:effectLst/>
                          <a:latin typeface="Times New Roman" panose="02020603050405020304" pitchFamily="18" charset="0"/>
                          <a:ea typeface="Times New Roman" panose="02020603050405020304" pitchFamily="18" charset="0"/>
                        </a:rPr>
                        <a:t>Lặp lại các âm tiết có cùng loại thanh điệu là thanh trắc (các âm tiết dùng thanh trắc: </a:t>
                      </a:r>
                      <a:r>
                        <a:rPr lang="en-GB" sz="4000" i="1">
                          <a:solidFill>
                            <a:srgbClr val="231F20"/>
                          </a:solidFill>
                          <a:effectLst/>
                          <a:latin typeface="Times New Roman" panose="02020603050405020304" pitchFamily="18" charset="0"/>
                          <a:ea typeface="Times New Roman" panose="02020603050405020304" pitchFamily="18" charset="0"/>
                        </a:rPr>
                        <a:t>khóc, nước, mắt, thắt, gọi, chửa, dính, chặt</a:t>
                      </a:r>
                      <a:r>
                        <a:rPr lang="en-GB" sz="4000">
                          <a:solidFill>
                            <a:srgbClr val="231F20"/>
                          </a:solidFill>
                          <a:effectLst/>
                          <a:latin typeface="Times New Roman" panose="02020603050405020304" pitchFamily="18" charset="0"/>
                          <a:ea typeface="Times New Roman" panose="02020603050405020304" pitchFamily="18" charset="0"/>
                        </a:rPr>
                        <a:t>), đặc biệt là các thanh trắc ở các vị trí gieo vần (</a:t>
                      </a:r>
                      <a:r>
                        <a:rPr lang="en-GB" sz="4000" i="1">
                          <a:solidFill>
                            <a:srgbClr val="231F20"/>
                          </a:solidFill>
                          <a:effectLst/>
                          <a:latin typeface="Times New Roman" panose="02020603050405020304" pitchFamily="18" charset="0"/>
                          <a:ea typeface="Times New Roman" panose="02020603050405020304" pitchFamily="18" charset="0"/>
                        </a:rPr>
                        <a:t>mắt, thắt, chặt</a:t>
                      </a:r>
                      <a:r>
                        <a:rPr lang="en-GB" sz="4000">
                          <a:solidFill>
                            <a:srgbClr val="231F20"/>
                          </a:solidFill>
                          <a:effectLst/>
                          <a:latin typeface="Times New Roman" panose="02020603050405020304" pitchFamily="18" charset="0"/>
                          <a:ea typeface="Times New Roman" panose="02020603050405020304" pitchFamily="18" charset="0"/>
                        </a:rPr>
                        <a:t>).</a:t>
                      </a:r>
                      <a:endParaRPr lang="en-GB" sz="3200">
                        <a:solidFill>
                          <a:srgbClr val="231F20"/>
                        </a:solidFill>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nSpc>
                          <a:spcPct val="100000"/>
                        </a:lnSpc>
                        <a:spcAft>
                          <a:spcPts val="0"/>
                        </a:spcAft>
                        <a:tabLst>
                          <a:tab pos="459740" algn="l"/>
                        </a:tabLst>
                      </a:pPr>
                      <a:r>
                        <a:rPr lang="en-US" sz="4000">
                          <a:effectLst/>
                          <a:latin typeface="Times New Roman" panose="02020603050405020304" pitchFamily="18" charset="0"/>
                          <a:ea typeface="Times New Roman" panose="02020603050405020304" pitchFamily="18" charset="0"/>
                        </a:rPr>
                        <a:t>Tạo âm hưởng về một cảm xúc đau đớn đang phải cố nén lại.</a:t>
                      </a:r>
                      <a:endParaRPr lang="en-GB" sz="36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92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4800601" y="-800100"/>
            <a:ext cx="13986596" cy="9296400"/>
          </a:xfrm>
          <a:custGeom>
            <a:avLst/>
            <a:gdLst/>
            <a:ahLst/>
            <a:cxnLst/>
            <a:rect l="l" t="t" r="r" b="b"/>
            <a:pathLst>
              <a:path w="11118477" h="6792379">
                <a:moveTo>
                  <a:pt x="0" y="0"/>
                </a:moveTo>
                <a:lnTo>
                  <a:pt x="11118477" y="0"/>
                </a:lnTo>
                <a:lnTo>
                  <a:pt x="11118477" y="6792379"/>
                </a:lnTo>
                <a:lnTo>
                  <a:pt x="0" y="67923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371600" y="3314700"/>
            <a:ext cx="6739192" cy="8040251"/>
          </a:xfrm>
          <a:custGeom>
            <a:avLst/>
            <a:gdLst/>
            <a:ahLst/>
            <a:cxnLst/>
            <a:rect l="l" t="t" r="r" b="b"/>
            <a:pathLst>
              <a:path w="6739192" h="8040251">
                <a:moveTo>
                  <a:pt x="0" y="0"/>
                </a:moveTo>
                <a:lnTo>
                  <a:pt x="6739192" y="0"/>
                </a:lnTo>
                <a:lnTo>
                  <a:pt x="6739192" y="8040251"/>
                </a:lnTo>
                <a:lnTo>
                  <a:pt x="0" y="80402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aphicFrame>
        <p:nvGraphicFramePr>
          <p:cNvPr id="10" name="Table 9"/>
          <p:cNvGraphicFramePr>
            <a:graphicFrameLocks noGrp="1"/>
          </p:cNvGraphicFramePr>
          <p:nvPr>
            <p:extLst>
              <p:ext uri="{D42A27DB-BD31-4B8C-83A1-F6EECF244321}">
                <p14:modId xmlns:p14="http://schemas.microsoft.com/office/powerpoint/2010/main" val="1890366924"/>
              </p:ext>
            </p:extLst>
          </p:nvPr>
        </p:nvGraphicFramePr>
        <p:xfrm>
          <a:off x="5812199" y="1790700"/>
          <a:ext cx="11963400" cy="4693920"/>
        </p:xfrm>
        <a:graphic>
          <a:graphicData uri="http://schemas.openxmlformats.org/drawingml/2006/table">
            <a:tbl>
              <a:tblPr firstRow="1" firstCol="1" bandRow="1">
                <a:effectLst>
                  <a:outerShdw blurRad="50800" dist="38100" algn="l" rotWithShape="0">
                    <a:prstClr val="black">
                      <a:alpha val="40000"/>
                    </a:prstClr>
                  </a:outerShdw>
                </a:effectLst>
              </a:tblPr>
              <a:tblGrid>
                <a:gridCol w="2667001">
                  <a:extLst>
                    <a:ext uri="{9D8B030D-6E8A-4147-A177-3AD203B41FA5}">
                      <a16:colId xmlns:a16="http://schemas.microsoft.com/office/drawing/2014/main" val="20000"/>
                    </a:ext>
                  </a:extLst>
                </a:gridCol>
                <a:gridCol w="5128792">
                  <a:extLst>
                    <a:ext uri="{9D8B030D-6E8A-4147-A177-3AD203B41FA5}">
                      <a16:colId xmlns:a16="http://schemas.microsoft.com/office/drawing/2014/main" val="20001"/>
                    </a:ext>
                  </a:extLst>
                </a:gridCol>
                <a:gridCol w="4167607">
                  <a:extLst>
                    <a:ext uri="{9D8B030D-6E8A-4147-A177-3AD203B41FA5}">
                      <a16:colId xmlns:a16="http://schemas.microsoft.com/office/drawing/2014/main" val="20002"/>
                    </a:ext>
                  </a:extLst>
                </a:gridCol>
              </a:tblGrid>
              <a:tr h="1171082">
                <a:tc>
                  <a:txBody>
                    <a:bodyPr/>
                    <a:lstStyle/>
                    <a:p>
                      <a:pPr marL="457200" marR="196850" algn="ctr">
                        <a:lnSpc>
                          <a:spcPct val="100000"/>
                        </a:lnSpc>
                        <a:spcAft>
                          <a:spcPts val="0"/>
                        </a:spcAft>
                        <a:tabLst>
                          <a:tab pos="459740" algn="l"/>
                        </a:tabLst>
                      </a:pPr>
                      <a:r>
                        <a:rPr lang="en-US" sz="4400" b="1">
                          <a:effectLst/>
                          <a:latin typeface="Times New Roman" panose="02020603050405020304" pitchFamily="18" charset="0"/>
                          <a:ea typeface="Times New Roman" panose="02020603050405020304" pitchFamily="18" charset="0"/>
                        </a:rPr>
                        <a:t>Trường hợp</a:t>
                      </a:r>
                      <a:endParaRPr lang="en-GB" sz="40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ctr">
                        <a:lnSpc>
                          <a:spcPct val="100000"/>
                        </a:lnSpc>
                        <a:spcAft>
                          <a:spcPts val="0"/>
                        </a:spcAft>
                        <a:tabLst>
                          <a:tab pos="459740" algn="l"/>
                        </a:tabLst>
                      </a:pPr>
                      <a:r>
                        <a:rPr lang="en-US" sz="4400" b="1">
                          <a:effectLst/>
                          <a:latin typeface="Times New Roman" panose="02020603050405020304" pitchFamily="18" charset="0"/>
                          <a:ea typeface="Times New Roman" panose="02020603050405020304" pitchFamily="18" charset="0"/>
                        </a:rPr>
                        <a:t>Biện pháp tu từ điệp thanh</a:t>
                      </a:r>
                      <a:endParaRPr lang="en-GB" sz="40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ctr">
                        <a:lnSpc>
                          <a:spcPct val="100000"/>
                        </a:lnSpc>
                        <a:spcAft>
                          <a:spcPts val="0"/>
                        </a:spcAft>
                        <a:tabLst>
                          <a:tab pos="459740" algn="l"/>
                        </a:tabLst>
                      </a:pPr>
                      <a:r>
                        <a:rPr lang="en-US" sz="4400" b="1">
                          <a:effectLst/>
                          <a:latin typeface="Times New Roman" panose="02020603050405020304" pitchFamily="18" charset="0"/>
                          <a:ea typeface="Times New Roman" panose="02020603050405020304" pitchFamily="18" charset="0"/>
                        </a:rPr>
                        <a:t>Tác dụng</a:t>
                      </a:r>
                      <a:endParaRPr lang="en-GB" sz="40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07947">
                <a:tc>
                  <a:txBody>
                    <a:bodyPr/>
                    <a:lstStyle/>
                    <a:p>
                      <a:pPr marL="457200" marR="196850" algn="ctr">
                        <a:lnSpc>
                          <a:spcPct val="100000"/>
                        </a:lnSpc>
                        <a:spcAft>
                          <a:spcPts val="0"/>
                        </a:spcAft>
                        <a:tabLst>
                          <a:tab pos="459740" algn="l"/>
                        </a:tabLst>
                      </a:pPr>
                      <a:endParaRPr lang="vi-VN" sz="440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r>
                        <a:rPr lang="en-US" sz="4400">
                          <a:effectLst/>
                          <a:latin typeface="Times New Roman" panose="02020603050405020304" pitchFamily="18" charset="0"/>
                          <a:ea typeface="Times New Roman" panose="02020603050405020304" pitchFamily="18" charset="0"/>
                        </a:rPr>
                        <a:t>b</a:t>
                      </a:r>
                      <a:endParaRPr lang="en-GB" sz="40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nSpc>
                          <a:spcPct val="100000"/>
                        </a:lnSpc>
                        <a:spcAft>
                          <a:spcPts val="0"/>
                        </a:spcAft>
                        <a:tabLst>
                          <a:tab pos="459740" algn="l"/>
                        </a:tabLst>
                      </a:pPr>
                      <a:r>
                        <a:rPr lang="en-US" sz="4400">
                          <a:effectLst/>
                          <a:latin typeface="Times New Roman" panose="02020603050405020304" pitchFamily="18" charset="0"/>
                          <a:ea typeface="Times New Roman" panose="02020603050405020304" pitchFamily="18" charset="0"/>
                        </a:rPr>
                        <a:t>Lặp lại một loạt âm tiết có cùng loại thanh điệu là thanh bằng.</a:t>
                      </a:r>
                      <a:endParaRPr lang="en-GB" sz="40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4400">
                          <a:solidFill>
                            <a:srgbClr val="231F20"/>
                          </a:solidFill>
                          <a:effectLst/>
                          <a:latin typeface="Times New Roman" panose="02020603050405020304" pitchFamily="18" charset="0"/>
                          <a:ea typeface="Times New Roman" panose="02020603050405020304" pitchFamily="18" charset="0"/>
                        </a:rPr>
                        <a:t>Tạo âm hưởng về một nỗi niềm (nỗi buồn) nhẹ nhàng, êm dịu.</a:t>
                      </a:r>
                      <a:endParaRPr lang="en-GB" sz="3600">
                        <a:solidFill>
                          <a:srgbClr val="231F20"/>
                        </a:solidFill>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n-GB" sz="4400">
                          <a:solidFill>
                            <a:srgbClr val="231F20"/>
                          </a:solidFill>
                          <a:effectLst/>
                          <a:latin typeface="Times New Roman" panose="02020603050405020304" pitchFamily="18" charset="0"/>
                          <a:ea typeface="Times New Roman" panose="02020603050405020304" pitchFamily="18" charset="0"/>
                        </a:rPr>
                        <a:t> </a:t>
                      </a:r>
                      <a:endParaRPr lang="en-GB" sz="3600">
                        <a:solidFill>
                          <a:srgbClr val="231F20"/>
                        </a:solidFill>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6431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0" y="-740229"/>
            <a:ext cx="13289904" cy="8992055"/>
          </a:xfrm>
          <a:custGeom>
            <a:avLst/>
            <a:gdLst/>
            <a:ahLst/>
            <a:cxnLst/>
            <a:rect l="l" t="t" r="r" b="b"/>
            <a:pathLst>
              <a:path w="11118477" h="6792379">
                <a:moveTo>
                  <a:pt x="0" y="0"/>
                </a:moveTo>
                <a:lnTo>
                  <a:pt x="11118477" y="0"/>
                </a:lnTo>
                <a:lnTo>
                  <a:pt x="11118477" y="6792379"/>
                </a:lnTo>
                <a:lnTo>
                  <a:pt x="0" y="67923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2868822" y="1028700"/>
            <a:ext cx="5785838" cy="10572130"/>
          </a:xfrm>
          <a:custGeom>
            <a:avLst/>
            <a:gdLst/>
            <a:ahLst/>
            <a:cxnLst/>
            <a:rect l="l" t="t" r="r" b="b"/>
            <a:pathLst>
              <a:path w="5785838" h="10572130">
                <a:moveTo>
                  <a:pt x="0" y="0"/>
                </a:moveTo>
                <a:lnTo>
                  <a:pt x="5785839" y="0"/>
                </a:lnTo>
                <a:lnTo>
                  <a:pt x="5785839" y="10572130"/>
                </a:lnTo>
                <a:lnTo>
                  <a:pt x="0" y="105721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4135018752"/>
              </p:ext>
            </p:extLst>
          </p:nvPr>
        </p:nvGraphicFramePr>
        <p:xfrm>
          <a:off x="737207" y="754901"/>
          <a:ext cx="11815489" cy="6108842"/>
        </p:xfrm>
        <a:graphic>
          <a:graphicData uri="http://schemas.openxmlformats.org/drawingml/2006/table">
            <a:tbl>
              <a:tblPr firstRow="1" firstCol="1" bandRow="1"/>
              <a:tblGrid>
                <a:gridCol w="2378958">
                  <a:extLst>
                    <a:ext uri="{9D8B030D-6E8A-4147-A177-3AD203B41FA5}">
                      <a16:colId xmlns:a16="http://schemas.microsoft.com/office/drawing/2014/main" val="20000"/>
                    </a:ext>
                  </a:extLst>
                </a:gridCol>
                <a:gridCol w="4678616">
                  <a:extLst>
                    <a:ext uri="{9D8B030D-6E8A-4147-A177-3AD203B41FA5}">
                      <a16:colId xmlns:a16="http://schemas.microsoft.com/office/drawing/2014/main" val="20001"/>
                    </a:ext>
                  </a:extLst>
                </a:gridCol>
                <a:gridCol w="4757915">
                  <a:extLst>
                    <a:ext uri="{9D8B030D-6E8A-4147-A177-3AD203B41FA5}">
                      <a16:colId xmlns:a16="http://schemas.microsoft.com/office/drawing/2014/main" val="20002"/>
                    </a:ext>
                  </a:extLst>
                </a:gridCol>
              </a:tblGrid>
              <a:tr h="1171082">
                <a:tc>
                  <a:txBody>
                    <a:bodyPr/>
                    <a:lstStyle/>
                    <a:p>
                      <a:pPr marL="457200" marR="196850" algn="ctr">
                        <a:lnSpc>
                          <a:spcPct val="100000"/>
                        </a:lnSpc>
                        <a:spcAft>
                          <a:spcPts val="0"/>
                        </a:spcAft>
                        <a:tabLst>
                          <a:tab pos="459740" algn="l"/>
                        </a:tabLst>
                      </a:pPr>
                      <a:r>
                        <a:rPr lang="en-US" sz="3600" b="1">
                          <a:effectLst/>
                          <a:latin typeface="Times New Roman" panose="02020603050405020304" pitchFamily="18" charset="0"/>
                          <a:ea typeface="Times New Roman" panose="02020603050405020304" pitchFamily="18" charset="0"/>
                        </a:rPr>
                        <a:t>Trường hợp</a:t>
                      </a:r>
                      <a:endParaRPr lang="en-GB" sz="32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ctr">
                        <a:lnSpc>
                          <a:spcPct val="100000"/>
                        </a:lnSpc>
                        <a:spcAft>
                          <a:spcPts val="0"/>
                        </a:spcAft>
                        <a:tabLst>
                          <a:tab pos="459740" algn="l"/>
                        </a:tabLst>
                      </a:pPr>
                      <a:r>
                        <a:rPr lang="en-US" sz="3600" b="1">
                          <a:effectLst/>
                          <a:latin typeface="Times New Roman" panose="02020603050405020304" pitchFamily="18" charset="0"/>
                          <a:ea typeface="Times New Roman" panose="02020603050405020304" pitchFamily="18" charset="0"/>
                        </a:rPr>
                        <a:t>Biện pháp tu từ điệp thanh</a:t>
                      </a:r>
                      <a:endParaRPr lang="en-GB" sz="32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ctr">
                        <a:lnSpc>
                          <a:spcPct val="100000"/>
                        </a:lnSpc>
                        <a:spcAft>
                          <a:spcPts val="0"/>
                        </a:spcAft>
                        <a:tabLst>
                          <a:tab pos="459740" algn="l"/>
                        </a:tabLst>
                      </a:pPr>
                      <a:r>
                        <a:rPr lang="en-US" sz="3600" b="1">
                          <a:effectLst/>
                          <a:latin typeface="Times New Roman" panose="02020603050405020304" pitchFamily="18" charset="0"/>
                          <a:ea typeface="Times New Roman" panose="02020603050405020304" pitchFamily="18" charset="0"/>
                        </a:rPr>
                        <a:t>Tác dụng</a:t>
                      </a:r>
                      <a:endParaRPr lang="en-GB" sz="32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922519">
                <a:tc>
                  <a:txBody>
                    <a:bodyPr/>
                    <a:lstStyle/>
                    <a:p>
                      <a:pPr marL="457200" marR="196850" algn="just">
                        <a:lnSpc>
                          <a:spcPct val="100000"/>
                        </a:lnSpc>
                        <a:spcAft>
                          <a:spcPts val="0"/>
                        </a:spcAft>
                        <a:tabLst>
                          <a:tab pos="459740" algn="l"/>
                        </a:tabLst>
                      </a:pPr>
                      <a:endParaRPr lang="vi-VN" sz="3600">
                        <a:effectLst/>
                        <a:latin typeface="Times New Roman" panose="02020603050405020304" pitchFamily="18" charset="0"/>
                        <a:ea typeface="Times New Roman" panose="02020603050405020304" pitchFamily="18" charset="0"/>
                      </a:endParaRPr>
                    </a:p>
                    <a:p>
                      <a:pPr marL="457200" marR="196850" algn="just">
                        <a:lnSpc>
                          <a:spcPct val="100000"/>
                        </a:lnSpc>
                        <a:spcAft>
                          <a:spcPts val="0"/>
                        </a:spcAft>
                        <a:tabLst>
                          <a:tab pos="459740" algn="l"/>
                        </a:tabLst>
                      </a:pPr>
                      <a:endParaRPr lang="vi-VN" sz="3600">
                        <a:effectLst/>
                        <a:latin typeface="Times New Roman" panose="02020603050405020304" pitchFamily="18" charset="0"/>
                        <a:ea typeface="Times New Roman" panose="02020603050405020304" pitchFamily="18" charset="0"/>
                      </a:endParaRPr>
                    </a:p>
                    <a:p>
                      <a:pPr marL="457200" marR="196850" algn="just">
                        <a:lnSpc>
                          <a:spcPct val="100000"/>
                        </a:lnSpc>
                        <a:spcAft>
                          <a:spcPts val="0"/>
                        </a:spcAft>
                        <a:tabLst>
                          <a:tab pos="459740" algn="l"/>
                        </a:tabLst>
                      </a:pPr>
                      <a:endParaRPr lang="vi-VN" sz="3600">
                        <a:effectLst/>
                        <a:latin typeface="Times New Roman" panose="02020603050405020304" pitchFamily="18" charset="0"/>
                        <a:ea typeface="Times New Roman" panose="02020603050405020304" pitchFamily="18" charset="0"/>
                      </a:endParaRPr>
                    </a:p>
                    <a:p>
                      <a:pPr marL="457200" marR="196850" algn="just">
                        <a:lnSpc>
                          <a:spcPct val="100000"/>
                        </a:lnSpc>
                        <a:spcAft>
                          <a:spcPts val="0"/>
                        </a:spcAft>
                        <a:tabLst>
                          <a:tab pos="459740" algn="l"/>
                        </a:tabLst>
                      </a:pPr>
                      <a:endParaRPr lang="vi-VN" sz="3600">
                        <a:effectLst/>
                        <a:latin typeface="Times New Roman" panose="02020603050405020304" pitchFamily="18" charset="0"/>
                        <a:ea typeface="Times New Roman" panose="02020603050405020304" pitchFamily="18" charset="0"/>
                      </a:endParaRPr>
                    </a:p>
                    <a:p>
                      <a:pPr marL="457200" marR="196850" algn="just">
                        <a:lnSpc>
                          <a:spcPct val="100000"/>
                        </a:lnSpc>
                        <a:spcAft>
                          <a:spcPts val="0"/>
                        </a:spcAft>
                        <a:tabLst>
                          <a:tab pos="459740" algn="l"/>
                        </a:tabLst>
                      </a:pPr>
                      <a:r>
                        <a:rPr lang="en-US" sz="3600">
                          <a:effectLst/>
                          <a:latin typeface="Times New Roman" panose="02020603050405020304" pitchFamily="18" charset="0"/>
                          <a:ea typeface="Times New Roman" panose="02020603050405020304" pitchFamily="18" charset="0"/>
                        </a:rPr>
                        <a:t>c</a:t>
                      </a:r>
                      <a:endParaRPr lang="en-GB" sz="32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3600">
                          <a:solidFill>
                            <a:srgbClr val="231F20"/>
                          </a:solidFill>
                          <a:effectLst/>
                          <a:latin typeface="Times New Roman" panose="02020603050405020304" pitchFamily="18" charset="0"/>
                          <a:ea typeface="Times New Roman" panose="02020603050405020304" pitchFamily="18" charset="0"/>
                        </a:rPr>
                        <a:t>Sau 3 câu thơ dùng nhiều thanh trắc, miêu tả cảnh thiên nhiên với núi non hùng vĩ, địa hình hiểm trở, câu thơ thứ 4 sử dụng biện pháp tu từ điệp thanh với một loạt âm tiết có cùng thanh bằng.</a:t>
                      </a:r>
                      <a:endParaRPr lang="en-GB" sz="2800">
                        <a:solidFill>
                          <a:srgbClr val="231F20"/>
                        </a:solidFill>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just">
                        <a:lnSpc>
                          <a:spcPct val="100000"/>
                        </a:lnSpc>
                        <a:spcAft>
                          <a:spcPts val="0"/>
                        </a:spcAft>
                        <a:tabLst>
                          <a:tab pos="459740" algn="l"/>
                        </a:tabLst>
                      </a:pPr>
                      <a:r>
                        <a:rPr lang="en-US" sz="3600">
                          <a:effectLst/>
                          <a:latin typeface="Times New Roman" panose="02020603050405020304" pitchFamily="18" charset="0"/>
                          <a:ea typeface="Times New Roman" panose="02020603050405020304" pitchFamily="18" charset="0"/>
                        </a:rPr>
                        <a:t>Tạo âm hưởng như tiếng thở phào thảnh thơi của người vừa vượt qua chặng đường gian nan, đồng thời gợi hình dung về một khung cảnh rộng mở, bình yên.</a:t>
                      </a:r>
                      <a:endParaRPr lang="en-GB" sz="3200">
                        <a:effectLst/>
                        <a:latin typeface="Times New Roman" panose="02020603050405020304" pitchFamily="18" charset="0"/>
                        <a:ea typeface="Times New Roman" panose="02020603050405020304" pitchFamily="18" charset="0"/>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15521825" y="1028700"/>
            <a:ext cx="4448000" cy="8494445"/>
          </a:xfrm>
          <a:custGeom>
            <a:avLst/>
            <a:gdLst/>
            <a:ahLst/>
            <a:cxnLst/>
            <a:rect l="l" t="t" r="r" b="b"/>
            <a:pathLst>
              <a:path w="4448000" h="8494445">
                <a:moveTo>
                  <a:pt x="0" y="0"/>
                </a:moveTo>
                <a:lnTo>
                  <a:pt x="4448000" y="0"/>
                </a:lnTo>
                <a:lnTo>
                  <a:pt x="4448000" y="8494445"/>
                </a:lnTo>
                <a:lnTo>
                  <a:pt x="0" y="849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0629940" y="-211051"/>
            <a:ext cx="1420078" cy="2479502"/>
          </a:xfrm>
          <a:custGeom>
            <a:avLst/>
            <a:gdLst/>
            <a:ahLst/>
            <a:cxnLst/>
            <a:rect l="l" t="t" r="r" b="b"/>
            <a:pathLst>
              <a:path w="1420078" h="2479502">
                <a:moveTo>
                  <a:pt x="0" y="0"/>
                </a:moveTo>
                <a:lnTo>
                  <a:pt x="1420078" y="0"/>
                </a:lnTo>
                <a:lnTo>
                  <a:pt x="1420078" y="2479502"/>
                </a:lnTo>
                <a:lnTo>
                  <a:pt x="0" y="24795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12332912" y="-633326"/>
            <a:ext cx="1979057" cy="2077255"/>
          </a:xfrm>
          <a:custGeom>
            <a:avLst/>
            <a:gdLst/>
            <a:ahLst/>
            <a:cxnLst/>
            <a:rect l="l" t="t" r="r" b="b"/>
            <a:pathLst>
              <a:path w="1979057" h="2077255">
                <a:moveTo>
                  <a:pt x="0" y="0"/>
                </a:moveTo>
                <a:lnTo>
                  <a:pt x="1979057" y="0"/>
                </a:lnTo>
                <a:lnTo>
                  <a:pt x="1979057" y="2077255"/>
                </a:lnTo>
                <a:lnTo>
                  <a:pt x="0" y="207725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Freeform 8"/>
          <p:cNvSpPr/>
          <p:nvPr/>
        </p:nvSpPr>
        <p:spPr>
          <a:xfrm>
            <a:off x="9872005" y="2679796"/>
            <a:ext cx="5347862" cy="7226841"/>
          </a:xfrm>
          <a:custGeom>
            <a:avLst/>
            <a:gdLst/>
            <a:ahLst/>
            <a:cxnLst/>
            <a:rect l="l" t="t" r="r" b="b"/>
            <a:pathLst>
              <a:path w="5347862" h="7226841">
                <a:moveTo>
                  <a:pt x="0" y="0"/>
                </a:moveTo>
                <a:lnTo>
                  <a:pt x="5347862" y="0"/>
                </a:lnTo>
                <a:lnTo>
                  <a:pt x="5347862" y="7226841"/>
                </a:lnTo>
                <a:lnTo>
                  <a:pt x="0" y="722684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9" name="Freeform 9"/>
          <p:cNvSpPr/>
          <p:nvPr/>
        </p:nvSpPr>
        <p:spPr>
          <a:xfrm>
            <a:off x="12974367" y="8541781"/>
            <a:ext cx="2245501" cy="1433038"/>
          </a:xfrm>
          <a:custGeom>
            <a:avLst/>
            <a:gdLst/>
            <a:ahLst/>
            <a:cxnLst/>
            <a:rect l="l" t="t" r="r" b="b"/>
            <a:pathLst>
              <a:path w="2245501" h="1433038">
                <a:moveTo>
                  <a:pt x="0" y="0"/>
                </a:moveTo>
                <a:lnTo>
                  <a:pt x="2245500" y="0"/>
                </a:lnTo>
                <a:lnTo>
                  <a:pt x="2245500" y="1433038"/>
                </a:lnTo>
                <a:lnTo>
                  <a:pt x="0" y="143303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0" name="TextBox 10"/>
          <p:cNvSpPr txBox="1"/>
          <p:nvPr/>
        </p:nvSpPr>
        <p:spPr>
          <a:xfrm>
            <a:off x="455481" y="757661"/>
            <a:ext cx="9640944" cy="5109091"/>
          </a:xfrm>
          <a:prstGeom prst="rect">
            <a:avLst/>
          </a:prstGeom>
        </p:spPr>
        <p:txBody>
          <a:bodyPr wrap="square" lIns="0" tIns="0" rIns="0" bIns="0" rtlCol="0" anchor="t">
            <a:spAutoFit/>
          </a:bodyPr>
          <a:lstStyle/>
          <a:p>
            <a:pPr algn="ctr"/>
            <a:r>
              <a:rPr lang="en-US" sz="16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Trò chơi </a:t>
            </a:r>
            <a:endParaRPr lang="vi-VN" sz="16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r>
              <a:rPr lang="en-US" sz="16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“Thả thơ”</a:t>
            </a:r>
            <a:endParaRPr lang="en-US" sz="13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0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grpSp>
        <p:nvGrpSpPr>
          <p:cNvPr id="5" name="Group 5"/>
          <p:cNvGrpSpPr/>
          <p:nvPr/>
        </p:nvGrpSpPr>
        <p:grpSpPr>
          <a:xfrm>
            <a:off x="665788" y="5854084"/>
            <a:ext cx="4751749" cy="5214380"/>
            <a:chOff x="0" y="0"/>
            <a:chExt cx="6335666" cy="6952506"/>
          </a:xfrm>
        </p:grpSpPr>
        <p:sp>
          <p:nvSpPr>
            <p:cNvPr id="6" name="Freeform 6"/>
            <p:cNvSpPr/>
            <p:nvPr/>
          </p:nvSpPr>
          <p:spPr>
            <a:xfrm>
              <a:off x="0" y="904825"/>
              <a:ext cx="6335666" cy="6047681"/>
            </a:xfrm>
            <a:custGeom>
              <a:avLst/>
              <a:gdLst/>
              <a:ahLst/>
              <a:cxnLst/>
              <a:rect l="l" t="t" r="r" b="b"/>
              <a:pathLst>
                <a:path w="6335666" h="6047681">
                  <a:moveTo>
                    <a:pt x="0" y="0"/>
                  </a:moveTo>
                  <a:lnTo>
                    <a:pt x="6335666" y="0"/>
                  </a:lnTo>
                  <a:lnTo>
                    <a:pt x="6335666" y="6047681"/>
                  </a:lnTo>
                  <a:lnTo>
                    <a:pt x="0" y="60476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30499" y="0"/>
              <a:ext cx="1612448" cy="1445340"/>
            </a:xfrm>
            <a:custGeom>
              <a:avLst/>
              <a:gdLst/>
              <a:ahLst/>
              <a:cxnLst/>
              <a:rect l="l" t="t" r="r" b="b"/>
              <a:pathLst>
                <a:path w="1612448" h="1445340">
                  <a:moveTo>
                    <a:pt x="0" y="0"/>
                  </a:moveTo>
                  <a:lnTo>
                    <a:pt x="1612448" y="0"/>
                  </a:lnTo>
                  <a:lnTo>
                    <a:pt x="1612448" y="1445340"/>
                  </a:lnTo>
                  <a:lnTo>
                    <a:pt x="0" y="14453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a:off x="4635104" y="180751"/>
              <a:ext cx="760334" cy="1264589"/>
            </a:xfrm>
            <a:custGeom>
              <a:avLst/>
              <a:gdLst/>
              <a:ahLst/>
              <a:cxnLst/>
              <a:rect l="l" t="t" r="r" b="b"/>
              <a:pathLst>
                <a:path w="760334" h="1264589">
                  <a:moveTo>
                    <a:pt x="0" y="0"/>
                  </a:moveTo>
                  <a:lnTo>
                    <a:pt x="760334" y="0"/>
                  </a:lnTo>
                  <a:lnTo>
                    <a:pt x="760334" y="1264589"/>
                  </a:lnTo>
                  <a:lnTo>
                    <a:pt x="0" y="1264589"/>
                  </a:lnTo>
                  <a:lnTo>
                    <a:pt x="0" y="0"/>
                  </a:lnTo>
                  <a:close/>
                </a:path>
              </a:pathLst>
            </a:custGeom>
            <a:blipFill>
              <a:blip r:embed="rId9"/>
              <a:stretch>
                <a:fillRect/>
              </a:stretch>
            </a:blipFill>
          </p:spPr>
        </p:sp>
      </p:grpSp>
      <p:sp>
        <p:nvSpPr>
          <p:cNvPr id="9" name="Freeform 9"/>
          <p:cNvSpPr/>
          <p:nvPr/>
        </p:nvSpPr>
        <p:spPr>
          <a:xfrm>
            <a:off x="2126235" y="955586"/>
            <a:ext cx="1830856" cy="1830856"/>
          </a:xfrm>
          <a:custGeom>
            <a:avLst/>
            <a:gdLst/>
            <a:ahLst/>
            <a:cxnLst/>
            <a:rect l="l" t="t" r="r" b="b"/>
            <a:pathLst>
              <a:path w="1830856" h="1830856">
                <a:moveTo>
                  <a:pt x="0" y="0"/>
                </a:moveTo>
                <a:lnTo>
                  <a:pt x="1830856" y="0"/>
                </a:lnTo>
                <a:lnTo>
                  <a:pt x="1830856" y="1830856"/>
                </a:lnTo>
                <a:lnTo>
                  <a:pt x="0" y="183085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a:off x="6158212" y="126103"/>
            <a:ext cx="11101088" cy="7165248"/>
          </a:xfrm>
          <a:custGeom>
            <a:avLst/>
            <a:gdLst/>
            <a:ahLst/>
            <a:cxnLst/>
            <a:rect l="l" t="t" r="r" b="b"/>
            <a:pathLst>
              <a:path w="11101088" h="7165248">
                <a:moveTo>
                  <a:pt x="0" y="0"/>
                </a:moveTo>
                <a:lnTo>
                  <a:pt x="11101088" y="0"/>
                </a:lnTo>
                <a:lnTo>
                  <a:pt x="11101088" y="7165248"/>
                </a:lnTo>
                <a:lnTo>
                  <a:pt x="0" y="716524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TextBox 11"/>
          <p:cNvSpPr txBox="1"/>
          <p:nvPr/>
        </p:nvSpPr>
        <p:spPr>
          <a:xfrm>
            <a:off x="6610261" y="2519742"/>
            <a:ext cx="10196989" cy="3539430"/>
          </a:xfrm>
          <a:prstGeom prst="rect">
            <a:avLst/>
          </a:prstGeom>
        </p:spPr>
        <p:txBody>
          <a:bodyPr lIns="0" tIns="0" rIns="0" bIns="0" rtlCol="0" anchor="t">
            <a:spAutoFit/>
          </a:bodyPr>
          <a:lstStyle/>
          <a:p>
            <a:pPr algn="ctr"/>
            <a:r>
              <a:rPr lang="en-US"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2. Bài tập 2 </a:t>
            </a:r>
            <a:endParaRPr lang="vi-VN"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pPr algn="ctr"/>
            <a:r>
              <a:rPr lang="en-US"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(Tr 49/SHS)</a:t>
            </a:r>
            <a:endParaRPr lang="en-GB"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152400" y="-647700"/>
            <a:ext cx="12268200" cy="8915855"/>
          </a:xfrm>
          <a:custGeom>
            <a:avLst/>
            <a:gdLst/>
            <a:ahLst/>
            <a:cxnLst/>
            <a:rect l="l" t="t" r="r" b="b"/>
            <a:pathLst>
              <a:path w="11118477" h="6792379">
                <a:moveTo>
                  <a:pt x="0" y="0"/>
                </a:moveTo>
                <a:lnTo>
                  <a:pt x="11118477" y="0"/>
                </a:lnTo>
                <a:lnTo>
                  <a:pt x="11118477" y="6792379"/>
                </a:lnTo>
                <a:lnTo>
                  <a:pt x="0" y="67923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1739155" y="2246701"/>
            <a:ext cx="7384842" cy="8829703"/>
          </a:xfrm>
          <a:custGeom>
            <a:avLst/>
            <a:gdLst/>
            <a:ahLst/>
            <a:cxnLst/>
            <a:rect l="l" t="t" r="r" b="b"/>
            <a:pathLst>
              <a:path w="7384842" h="8829703">
                <a:moveTo>
                  <a:pt x="0" y="0"/>
                </a:moveTo>
                <a:lnTo>
                  <a:pt x="7384843" y="0"/>
                </a:lnTo>
                <a:lnTo>
                  <a:pt x="7384843" y="8829702"/>
                </a:lnTo>
                <a:lnTo>
                  <a:pt x="0" y="88297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Rectangle 8"/>
          <p:cNvSpPr/>
          <p:nvPr/>
        </p:nvSpPr>
        <p:spPr>
          <a:xfrm>
            <a:off x="723900" y="1790700"/>
            <a:ext cx="11125200" cy="4524315"/>
          </a:xfrm>
          <a:prstGeom prst="rect">
            <a:avLst/>
          </a:prstGeom>
        </p:spPr>
        <p:txBody>
          <a:bodyPr wrap="square">
            <a:spAutoFit/>
          </a:bodyPr>
          <a:lstStyle/>
          <a:p>
            <a:pPr algn="just">
              <a:spcAft>
                <a:spcPts val="0"/>
              </a:spcAft>
            </a:pPr>
            <a:r>
              <a:rPr lang="en-GB" sz="3600">
                <a:solidFill>
                  <a:srgbClr val="231F20"/>
                </a:solidFill>
                <a:latin typeface="Times New Roman" panose="02020603050405020304" pitchFamily="18" charset="0"/>
                <a:ea typeface="Times New Roman" panose="02020603050405020304" pitchFamily="18" charset="0"/>
              </a:rPr>
              <a:t>- Có 5 trường hợp điệp thanh theo từng nhóm âm tiết trong cùng một câu thơ:</a:t>
            </a:r>
          </a:p>
          <a:p>
            <a:pPr algn="just">
              <a:spcAft>
                <a:spcPts val="0"/>
              </a:spcAft>
            </a:pPr>
            <a:r>
              <a:rPr lang="en-GB" sz="3600">
                <a:solidFill>
                  <a:srgbClr val="231F20"/>
                </a:solidFill>
                <a:latin typeface="Times New Roman" panose="02020603050405020304" pitchFamily="18" charset="0"/>
                <a:ea typeface="Times New Roman" panose="02020603050405020304" pitchFamily="18" charset="0"/>
              </a:rPr>
              <a:t>+ </a:t>
            </a:r>
            <a:r>
              <a:rPr lang="en-GB" sz="3600" i="1">
                <a:solidFill>
                  <a:srgbClr val="231F20"/>
                </a:solidFill>
                <a:latin typeface="Times New Roman" panose="02020603050405020304" pitchFamily="18" charset="0"/>
                <a:ea typeface="Times New Roman" panose="02020603050405020304" pitchFamily="18" charset="0"/>
              </a:rPr>
              <a:t>Mưa hoa rụng, mưa hoa xuân rụng</a:t>
            </a:r>
            <a:r>
              <a:rPr lang="en-GB" sz="3600">
                <a:solidFill>
                  <a:srgbClr val="231F20"/>
                </a:solidFill>
                <a:latin typeface="Times New Roman" panose="02020603050405020304" pitchFamily="18" charset="0"/>
                <a:ea typeface="Times New Roman" panose="02020603050405020304" pitchFamily="18" charset="0"/>
              </a:rPr>
              <a:t> (bằng - bằng - trắc)</a:t>
            </a:r>
          </a:p>
          <a:p>
            <a:pPr algn="just">
              <a:spcAft>
                <a:spcPts val="0"/>
              </a:spcAft>
            </a:pPr>
            <a:r>
              <a:rPr lang="en-GB" sz="3600" i="1">
                <a:solidFill>
                  <a:srgbClr val="231F20"/>
                </a:solidFill>
                <a:latin typeface="Times New Roman" panose="02020603050405020304" pitchFamily="18" charset="0"/>
                <a:ea typeface="Times New Roman" panose="02020603050405020304" pitchFamily="18" charset="0"/>
              </a:rPr>
              <a:t>+ Mưa xuống lầu, mưa xuống thềm lan</a:t>
            </a:r>
            <a:r>
              <a:rPr lang="en-GB" sz="3600">
                <a:solidFill>
                  <a:srgbClr val="231F20"/>
                </a:solidFill>
                <a:latin typeface="Times New Roman" panose="02020603050405020304" pitchFamily="18" charset="0"/>
                <a:ea typeface="Times New Roman" panose="02020603050405020304" pitchFamily="18" charset="0"/>
              </a:rPr>
              <a:t> (bằng - trắc - bằng)</a:t>
            </a:r>
          </a:p>
          <a:p>
            <a:pPr algn="just">
              <a:spcAft>
                <a:spcPts val="0"/>
              </a:spcAft>
            </a:pPr>
            <a:r>
              <a:rPr lang="en-GB" sz="3600">
                <a:solidFill>
                  <a:srgbClr val="231F20"/>
                </a:solidFill>
                <a:latin typeface="Times New Roman" panose="02020603050405020304" pitchFamily="18" charset="0"/>
                <a:ea typeface="Times New Roman" panose="02020603050405020304" pitchFamily="18" charset="0"/>
              </a:rPr>
              <a:t>+ </a:t>
            </a:r>
            <a:r>
              <a:rPr lang="en-GB" sz="3600" i="1">
                <a:solidFill>
                  <a:srgbClr val="231F20"/>
                </a:solidFill>
                <a:latin typeface="Times New Roman" panose="02020603050405020304" pitchFamily="18" charset="0"/>
                <a:ea typeface="Times New Roman" panose="02020603050405020304" pitchFamily="18" charset="0"/>
              </a:rPr>
              <a:t>Lầu mưa xuống, thềm lan mưa xuống</a:t>
            </a:r>
            <a:r>
              <a:rPr lang="en-GB" sz="3600">
                <a:solidFill>
                  <a:srgbClr val="231F20"/>
                </a:solidFill>
                <a:latin typeface="Times New Roman" panose="02020603050405020304" pitchFamily="18" charset="0"/>
                <a:ea typeface="Times New Roman" panose="02020603050405020304" pitchFamily="18" charset="0"/>
              </a:rPr>
              <a:t> (bằng - bằng - trắc)</a:t>
            </a:r>
          </a:p>
          <a:p>
            <a:pPr algn="just">
              <a:spcAft>
                <a:spcPts val="0"/>
              </a:spcAft>
            </a:pPr>
            <a:r>
              <a:rPr lang="en-GB" sz="3600">
                <a:solidFill>
                  <a:srgbClr val="231F20"/>
                </a:solidFill>
                <a:latin typeface="Times New Roman" panose="02020603050405020304" pitchFamily="18" charset="0"/>
                <a:ea typeface="Times New Roman" panose="02020603050405020304" pitchFamily="18" charset="0"/>
              </a:rPr>
              <a:t>+ </a:t>
            </a:r>
            <a:r>
              <a:rPr lang="en-GB" sz="3600" i="1">
                <a:solidFill>
                  <a:srgbClr val="231F20"/>
                </a:solidFill>
                <a:latin typeface="Times New Roman" panose="02020603050405020304" pitchFamily="18" charset="0"/>
                <a:ea typeface="Times New Roman" panose="02020603050405020304" pitchFamily="18" charset="0"/>
              </a:rPr>
              <a:t>Đầm mưa xuống, nẻo đồi mưa xuống</a:t>
            </a:r>
            <a:r>
              <a:rPr lang="en-GB" sz="3600">
                <a:solidFill>
                  <a:srgbClr val="231F20"/>
                </a:solidFill>
                <a:latin typeface="Times New Roman" panose="02020603050405020304" pitchFamily="18" charset="0"/>
                <a:ea typeface="Times New Roman" panose="02020603050405020304" pitchFamily="18" charset="0"/>
              </a:rPr>
              <a:t> (bằng - bằng - trắc)</a:t>
            </a:r>
          </a:p>
          <a:p>
            <a:pPr algn="just">
              <a:spcAft>
                <a:spcPts val="0"/>
              </a:spcAft>
            </a:pPr>
            <a:r>
              <a:rPr lang="en-GB" sz="3600">
                <a:solidFill>
                  <a:srgbClr val="231F20"/>
                </a:solidFill>
                <a:latin typeface="Times New Roman" panose="02020603050405020304" pitchFamily="18" charset="0"/>
                <a:ea typeface="Times New Roman" panose="02020603050405020304" pitchFamily="18" charset="0"/>
              </a:rPr>
              <a:t>+ </a:t>
            </a:r>
            <a:r>
              <a:rPr lang="en-GB" sz="3600" i="1">
                <a:solidFill>
                  <a:srgbClr val="231F20"/>
                </a:solidFill>
                <a:latin typeface="Times New Roman" panose="02020603050405020304" pitchFamily="18" charset="0"/>
                <a:ea typeface="Times New Roman" panose="02020603050405020304" pitchFamily="18" charset="0"/>
              </a:rPr>
              <a:t>Bóng dương tà ... rụng bóng tà dương</a:t>
            </a:r>
            <a:r>
              <a:rPr lang="en-GB" sz="3600">
                <a:solidFill>
                  <a:srgbClr val="231F20"/>
                </a:solidFill>
                <a:latin typeface="Times New Roman" panose="02020603050405020304" pitchFamily="18" charset="0"/>
                <a:ea typeface="Times New Roman" panose="02020603050405020304" pitchFamily="18" charset="0"/>
              </a:rPr>
              <a:t> (trắc - bằng - bằng)</a:t>
            </a:r>
            <a:endParaRPr lang="en-GB" sz="3600">
              <a:solidFill>
                <a:srgbClr val="231F20"/>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4800601" y="-800100"/>
            <a:ext cx="13986596" cy="9296400"/>
          </a:xfrm>
          <a:custGeom>
            <a:avLst/>
            <a:gdLst/>
            <a:ahLst/>
            <a:cxnLst/>
            <a:rect l="l" t="t" r="r" b="b"/>
            <a:pathLst>
              <a:path w="11118477" h="6792379">
                <a:moveTo>
                  <a:pt x="0" y="0"/>
                </a:moveTo>
                <a:lnTo>
                  <a:pt x="11118477" y="0"/>
                </a:lnTo>
                <a:lnTo>
                  <a:pt x="11118477" y="6792379"/>
                </a:lnTo>
                <a:lnTo>
                  <a:pt x="0" y="67923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371600" y="3314700"/>
            <a:ext cx="6739192" cy="8040251"/>
          </a:xfrm>
          <a:custGeom>
            <a:avLst/>
            <a:gdLst/>
            <a:ahLst/>
            <a:cxnLst/>
            <a:rect l="l" t="t" r="r" b="b"/>
            <a:pathLst>
              <a:path w="6739192" h="8040251">
                <a:moveTo>
                  <a:pt x="0" y="0"/>
                </a:moveTo>
                <a:lnTo>
                  <a:pt x="6739192" y="0"/>
                </a:lnTo>
                <a:lnTo>
                  <a:pt x="6739192" y="8040251"/>
                </a:lnTo>
                <a:lnTo>
                  <a:pt x="0" y="80402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Rectangle 5"/>
          <p:cNvSpPr/>
          <p:nvPr/>
        </p:nvSpPr>
        <p:spPr>
          <a:xfrm>
            <a:off x="6272658" y="1934323"/>
            <a:ext cx="11405742" cy="4524315"/>
          </a:xfrm>
          <a:prstGeom prst="rect">
            <a:avLst/>
          </a:prstGeom>
        </p:spPr>
        <p:txBody>
          <a:bodyPr wrap="square">
            <a:spAutoFit/>
          </a:bodyPr>
          <a:lstStyle/>
          <a:p>
            <a:pPr algn="just"/>
            <a:r>
              <a:rPr lang="en-US" sz="4800">
                <a:latin typeface="Times New Roman" panose="02020603050405020304" pitchFamily="18" charset="0"/>
                <a:ea typeface="Calibri" panose="020F0502020204030204" pitchFamily="34" charset="0"/>
              </a:rPr>
              <a:t>- Sự lặp lại thanh điệu theo từng nhóm âm tiết tạo nên tính nhạc cho câu thơ, đồng thời giúp người đọc cảm nhận được sự vật đang ở trong một trạng thái, một xu thế không thay đổi (những giọt mưa đang rơi mau ở khắp chốn/ bóng chiều buông xuống).</a:t>
            </a:r>
            <a:endParaRPr lang="en-GB" sz="4800"/>
          </a:p>
        </p:txBody>
      </p:sp>
    </p:spTree>
    <p:extLst>
      <p:ext uri="{BB962C8B-B14F-4D97-AF65-F5344CB8AC3E}">
        <p14:creationId xmlns:p14="http://schemas.microsoft.com/office/powerpoint/2010/main" val="289374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6158212" y="126103"/>
            <a:ext cx="11101088" cy="7165248"/>
          </a:xfrm>
          <a:custGeom>
            <a:avLst/>
            <a:gdLst/>
            <a:ahLst/>
            <a:cxnLst/>
            <a:rect l="l" t="t" r="r" b="b"/>
            <a:pathLst>
              <a:path w="11101088" h="7165248">
                <a:moveTo>
                  <a:pt x="0" y="0"/>
                </a:moveTo>
                <a:lnTo>
                  <a:pt x="11101088" y="0"/>
                </a:lnTo>
                <a:lnTo>
                  <a:pt x="11101088" y="7165248"/>
                </a:lnTo>
                <a:lnTo>
                  <a:pt x="0" y="71652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TextBox 6"/>
          <p:cNvSpPr txBox="1"/>
          <p:nvPr/>
        </p:nvSpPr>
        <p:spPr>
          <a:xfrm>
            <a:off x="7720805" y="2163514"/>
            <a:ext cx="10196989" cy="3539430"/>
          </a:xfrm>
          <a:prstGeom prst="rect">
            <a:avLst/>
          </a:prstGeom>
        </p:spPr>
        <p:txBody>
          <a:bodyPr lIns="0" tIns="0" rIns="0" bIns="0" rtlCol="0" anchor="t">
            <a:spAutoFit/>
          </a:bodyPr>
          <a:lstStyle/>
          <a:p>
            <a:r>
              <a:rPr lang="en-US"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3. Bài tập 3 </a:t>
            </a:r>
            <a:endParaRPr lang="vi-VN"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r>
              <a:rPr lang="en-US"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(tr 50/SHS)</a:t>
            </a:r>
            <a:endParaRPr lang="en-GB"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8" name="Freeform 8"/>
          <p:cNvSpPr/>
          <p:nvPr/>
        </p:nvSpPr>
        <p:spPr>
          <a:xfrm>
            <a:off x="618873" y="2184597"/>
            <a:ext cx="4917503" cy="9106488"/>
          </a:xfrm>
          <a:custGeom>
            <a:avLst/>
            <a:gdLst/>
            <a:ahLst/>
            <a:cxnLst/>
            <a:rect l="l" t="t" r="r" b="b"/>
            <a:pathLst>
              <a:path w="4917503" h="9106488">
                <a:moveTo>
                  <a:pt x="0" y="0"/>
                </a:moveTo>
                <a:lnTo>
                  <a:pt x="4917503" y="0"/>
                </a:lnTo>
                <a:lnTo>
                  <a:pt x="4917503" y="9106488"/>
                </a:lnTo>
                <a:lnTo>
                  <a:pt x="0" y="910648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0" y="-740229"/>
            <a:ext cx="13289904" cy="8992055"/>
          </a:xfrm>
          <a:custGeom>
            <a:avLst/>
            <a:gdLst/>
            <a:ahLst/>
            <a:cxnLst/>
            <a:rect l="l" t="t" r="r" b="b"/>
            <a:pathLst>
              <a:path w="11118477" h="6792379">
                <a:moveTo>
                  <a:pt x="0" y="0"/>
                </a:moveTo>
                <a:lnTo>
                  <a:pt x="11118477" y="0"/>
                </a:lnTo>
                <a:lnTo>
                  <a:pt x="11118477" y="6792379"/>
                </a:lnTo>
                <a:lnTo>
                  <a:pt x="0" y="67923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2868822" y="1028700"/>
            <a:ext cx="5785838" cy="10572130"/>
          </a:xfrm>
          <a:custGeom>
            <a:avLst/>
            <a:gdLst/>
            <a:ahLst/>
            <a:cxnLst/>
            <a:rect l="l" t="t" r="r" b="b"/>
            <a:pathLst>
              <a:path w="5785838" h="10572130">
                <a:moveTo>
                  <a:pt x="0" y="0"/>
                </a:moveTo>
                <a:lnTo>
                  <a:pt x="5785839" y="0"/>
                </a:lnTo>
                <a:lnTo>
                  <a:pt x="5785839" y="10572130"/>
                </a:lnTo>
                <a:lnTo>
                  <a:pt x="0" y="105721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Rectangle 5"/>
          <p:cNvSpPr/>
          <p:nvPr/>
        </p:nvSpPr>
        <p:spPr>
          <a:xfrm>
            <a:off x="853752" y="978574"/>
            <a:ext cx="11582400" cy="5909310"/>
          </a:xfrm>
          <a:prstGeom prst="rect">
            <a:avLst/>
          </a:prstGeom>
        </p:spPr>
        <p:txBody>
          <a:bodyPr wrap="square">
            <a:spAutoFit/>
          </a:bodyPr>
          <a:lstStyle/>
          <a:p>
            <a:pPr algn="ctr">
              <a:lnSpc>
                <a:spcPct val="130000"/>
              </a:lnSpc>
              <a:spcAft>
                <a:spcPts val="0"/>
              </a:spcAft>
            </a:pPr>
            <a:r>
              <a:rPr lang="en-GB" sz="3600">
                <a:solidFill>
                  <a:srgbClr val="231F20"/>
                </a:solidFill>
                <a:latin typeface="Times New Roman" panose="02020603050405020304" pitchFamily="18" charset="0"/>
                <a:ea typeface="Times New Roman" panose="02020603050405020304" pitchFamily="18" charset="0"/>
              </a:rPr>
              <a:t>Trong đoạn thơ, vần </a:t>
            </a:r>
            <a:r>
              <a:rPr lang="en-GB" sz="3600" i="1">
                <a:solidFill>
                  <a:srgbClr val="231F20"/>
                </a:solidFill>
                <a:latin typeface="Times New Roman" panose="02020603050405020304" pitchFamily="18" charset="0"/>
                <a:ea typeface="Times New Roman" panose="02020603050405020304" pitchFamily="18" charset="0"/>
              </a:rPr>
              <a:t>ương</a:t>
            </a:r>
            <a:r>
              <a:rPr lang="en-GB" sz="3600">
                <a:solidFill>
                  <a:srgbClr val="231F20"/>
                </a:solidFill>
                <a:latin typeface="Times New Roman" panose="02020603050405020304" pitchFamily="18" charset="0"/>
                <a:ea typeface="Times New Roman" panose="02020603050405020304" pitchFamily="18" charset="0"/>
              </a:rPr>
              <a:t> xuất hiện 3 lần</a:t>
            </a:r>
          </a:p>
          <a:p>
            <a:pPr indent="304800" algn="ctr">
              <a:lnSpc>
                <a:spcPct val="130000"/>
              </a:lnSpc>
              <a:spcAft>
                <a:spcPts val="0"/>
              </a:spcAft>
            </a:pPr>
            <a:r>
              <a:rPr lang="en-GB" sz="3600" i="1">
                <a:solidFill>
                  <a:srgbClr val="231F20"/>
                </a:solidFill>
                <a:latin typeface="Times New Roman" panose="02020603050405020304" pitchFamily="18" charset="0"/>
                <a:ea typeface="Times New Roman" panose="02020603050405020304" pitchFamily="18" charset="0"/>
              </a:rPr>
              <a:t>Rơi hoa hết mưa còn rả rích</a:t>
            </a:r>
            <a:endParaRPr lang="en-GB" sz="3600">
              <a:solidFill>
                <a:srgbClr val="231F20"/>
              </a:solidFill>
              <a:latin typeface="Times New Roman" panose="02020603050405020304" pitchFamily="18" charset="0"/>
              <a:ea typeface="Times New Roman" panose="02020603050405020304" pitchFamily="18" charset="0"/>
            </a:endParaRPr>
          </a:p>
          <a:p>
            <a:pPr indent="304800" algn="ctr">
              <a:lnSpc>
                <a:spcPct val="130000"/>
              </a:lnSpc>
              <a:spcAft>
                <a:spcPts val="0"/>
              </a:spcAft>
            </a:pPr>
            <a:r>
              <a:rPr lang="en-GB" sz="3600" i="1">
                <a:solidFill>
                  <a:srgbClr val="231F20"/>
                </a:solidFill>
                <a:latin typeface="Times New Roman" panose="02020603050405020304" pitchFamily="18" charset="0"/>
                <a:ea typeface="Times New Roman" panose="02020603050405020304" pitchFamily="18" charset="0"/>
              </a:rPr>
              <a:t>Càng mưa rơi càng tịch bóng </a:t>
            </a:r>
            <a:r>
              <a:rPr lang="en-GB" sz="3600" b="1" i="1">
                <a:solidFill>
                  <a:srgbClr val="231F20"/>
                </a:solidFill>
                <a:latin typeface="Times New Roman" panose="02020603050405020304" pitchFamily="18" charset="0"/>
                <a:ea typeface="Times New Roman" panose="02020603050405020304" pitchFamily="18" charset="0"/>
              </a:rPr>
              <a:t>dương</a:t>
            </a:r>
            <a:endParaRPr lang="en-GB" sz="3600">
              <a:solidFill>
                <a:srgbClr val="231F20"/>
              </a:solidFill>
              <a:latin typeface="Times New Roman" panose="02020603050405020304" pitchFamily="18" charset="0"/>
              <a:ea typeface="Times New Roman" panose="02020603050405020304" pitchFamily="18" charset="0"/>
            </a:endParaRPr>
          </a:p>
          <a:p>
            <a:pPr indent="444500" algn="ctr">
              <a:lnSpc>
                <a:spcPct val="130000"/>
              </a:lnSpc>
              <a:spcAft>
                <a:spcPts val="0"/>
              </a:spcAft>
            </a:pPr>
            <a:r>
              <a:rPr lang="en-GB" sz="3600" i="1">
                <a:solidFill>
                  <a:srgbClr val="231F20"/>
                </a:solidFill>
                <a:latin typeface="Times New Roman" panose="02020603050405020304" pitchFamily="18" charset="0"/>
                <a:ea typeface="Times New Roman" panose="02020603050405020304" pitchFamily="18" charset="0"/>
              </a:rPr>
              <a:t>Bóng </a:t>
            </a:r>
            <a:r>
              <a:rPr lang="en-GB" sz="3600" b="1" i="1">
                <a:solidFill>
                  <a:srgbClr val="231F20"/>
                </a:solidFill>
                <a:latin typeface="Times New Roman" panose="02020603050405020304" pitchFamily="18" charset="0"/>
                <a:ea typeface="Times New Roman" panose="02020603050405020304" pitchFamily="18" charset="0"/>
              </a:rPr>
              <a:t>dương </a:t>
            </a:r>
            <a:r>
              <a:rPr lang="en-GB" sz="3600" i="1">
                <a:solidFill>
                  <a:srgbClr val="231F20"/>
                </a:solidFill>
                <a:latin typeface="Times New Roman" panose="02020603050405020304" pitchFamily="18" charset="0"/>
                <a:ea typeface="Times New Roman" panose="02020603050405020304" pitchFamily="18" charset="0"/>
              </a:rPr>
              <a:t>với khách tha </a:t>
            </a:r>
            <a:r>
              <a:rPr lang="en-GB" sz="3600" b="1" i="1">
                <a:solidFill>
                  <a:srgbClr val="231F20"/>
                </a:solidFill>
                <a:latin typeface="Times New Roman" panose="02020603050405020304" pitchFamily="18" charset="0"/>
                <a:ea typeface="Times New Roman" panose="02020603050405020304" pitchFamily="18" charset="0"/>
              </a:rPr>
              <a:t>hương</a:t>
            </a:r>
            <a:endParaRPr lang="en-GB" sz="3600">
              <a:solidFill>
                <a:srgbClr val="231F20"/>
              </a:solidFill>
              <a:latin typeface="Times New Roman" panose="02020603050405020304" pitchFamily="18" charset="0"/>
              <a:ea typeface="Times New Roman" panose="02020603050405020304" pitchFamily="18" charset="0"/>
            </a:endParaRPr>
          </a:p>
          <a:p>
            <a:pPr indent="444500" algn="ctr">
              <a:lnSpc>
                <a:spcPct val="130000"/>
              </a:lnSpc>
              <a:spcAft>
                <a:spcPts val="0"/>
              </a:spcAft>
            </a:pPr>
            <a:r>
              <a:rPr lang="en-GB" sz="3600" i="1">
                <a:solidFill>
                  <a:srgbClr val="231F20"/>
                </a:solidFill>
                <a:latin typeface="Times New Roman" panose="02020603050405020304" pitchFamily="18" charset="0"/>
                <a:ea typeface="Times New Roman" panose="02020603050405020304" pitchFamily="18" charset="0"/>
              </a:rPr>
              <a:t>Mưa trong ý khách muôn hàng lệ rơi.</a:t>
            </a:r>
            <a:endParaRPr lang="en-GB" sz="3600">
              <a:solidFill>
                <a:srgbClr val="231F20"/>
              </a:solidFill>
              <a:latin typeface="Times New Roman" panose="02020603050405020304" pitchFamily="18" charset="0"/>
              <a:ea typeface="Times New Roman" panose="02020603050405020304" pitchFamily="18" charset="0"/>
            </a:endParaRPr>
          </a:p>
          <a:p>
            <a:pPr algn="just"/>
            <a:r>
              <a:rPr lang="en-US" sz="3600">
                <a:latin typeface="Times New Roman" panose="02020603050405020304" pitchFamily="18" charset="0"/>
                <a:ea typeface="Calibri" panose="020F0502020204030204" pitchFamily="34" charset="0"/>
              </a:rPr>
              <a:t>Vần </a:t>
            </a:r>
            <a:r>
              <a:rPr lang="en-US" sz="3600" i="1">
                <a:latin typeface="Times New Roman" panose="02020603050405020304" pitchFamily="18" charset="0"/>
                <a:ea typeface="Calibri" panose="020F0502020204030204" pitchFamily="34" charset="0"/>
              </a:rPr>
              <a:t>ương</a:t>
            </a:r>
            <a:r>
              <a:rPr lang="en-US" sz="3600">
                <a:latin typeface="Times New Roman" panose="02020603050405020304" pitchFamily="18" charset="0"/>
                <a:ea typeface="Calibri" panose="020F0502020204030204" pitchFamily="34" charset="0"/>
              </a:rPr>
              <a:t> ngân dài, lặp lại ở hình ảnh “bóng dương” và “khách tha hương” không chỉ tạo nên cảm nhận về một nỗi khắc khoải, day dứt mà còn gây ấn tượng về sự đồng điệu giữa cảnh vật (bóng dương) và con người (khách tha hương).</a:t>
            </a:r>
            <a:endParaRPr lang="en-GB" sz="3600"/>
          </a:p>
        </p:txBody>
      </p:sp>
    </p:spTree>
    <p:extLst>
      <p:ext uri="{BB962C8B-B14F-4D97-AF65-F5344CB8AC3E}">
        <p14:creationId xmlns:p14="http://schemas.microsoft.com/office/powerpoint/2010/main" val="210543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1000"/>
                                        <p:tgtEl>
                                          <p:spTgt spid="6">
                                            <p:txEl>
                                              <p:pRg st="5" end="5"/>
                                            </p:txEl>
                                          </p:spTgt>
                                        </p:tgtEl>
                                      </p:cBhvr>
                                    </p:animEffect>
                                    <p:anim calcmode="lin" valueType="num">
                                      <p:cBhvr>
                                        <p:cTn id="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grpSp>
        <p:nvGrpSpPr>
          <p:cNvPr id="5" name="Group 5"/>
          <p:cNvGrpSpPr/>
          <p:nvPr/>
        </p:nvGrpSpPr>
        <p:grpSpPr>
          <a:xfrm>
            <a:off x="9957038" y="6156112"/>
            <a:ext cx="4751749" cy="4978718"/>
            <a:chOff x="0" y="0"/>
            <a:chExt cx="6335666" cy="6638291"/>
          </a:xfrm>
        </p:grpSpPr>
        <p:sp>
          <p:nvSpPr>
            <p:cNvPr id="6" name="Freeform 6"/>
            <p:cNvSpPr/>
            <p:nvPr/>
          </p:nvSpPr>
          <p:spPr>
            <a:xfrm>
              <a:off x="4212057" y="0"/>
              <a:ext cx="1906101" cy="1043157"/>
            </a:xfrm>
            <a:custGeom>
              <a:avLst/>
              <a:gdLst/>
              <a:ahLst/>
              <a:cxnLst/>
              <a:rect l="l" t="t" r="r" b="b"/>
              <a:pathLst>
                <a:path w="1906101" h="1043157">
                  <a:moveTo>
                    <a:pt x="0" y="0"/>
                  </a:moveTo>
                  <a:lnTo>
                    <a:pt x="1906101" y="0"/>
                  </a:lnTo>
                  <a:lnTo>
                    <a:pt x="1906101" y="1043157"/>
                  </a:lnTo>
                  <a:lnTo>
                    <a:pt x="0" y="10431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0" y="590610"/>
              <a:ext cx="6335666" cy="6047681"/>
            </a:xfrm>
            <a:custGeom>
              <a:avLst/>
              <a:gdLst/>
              <a:ahLst/>
              <a:cxnLst/>
              <a:rect l="l" t="t" r="r" b="b"/>
              <a:pathLst>
                <a:path w="6335666" h="6047681">
                  <a:moveTo>
                    <a:pt x="0" y="0"/>
                  </a:moveTo>
                  <a:lnTo>
                    <a:pt x="6335666" y="0"/>
                  </a:lnTo>
                  <a:lnTo>
                    <a:pt x="6335666" y="6047681"/>
                  </a:lnTo>
                  <a:lnTo>
                    <a:pt x="0" y="604768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sp>
        <p:nvSpPr>
          <p:cNvPr id="8" name="Freeform 8"/>
          <p:cNvSpPr/>
          <p:nvPr/>
        </p:nvSpPr>
        <p:spPr>
          <a:xfrm>
            <a:off x="15521825" y="1028700"/>
            <a:ext cx="4448000" cy="8494445"/>
          </a:xfrm>
          <a:custGeom>
            <a:avLst/>
            <a:gdLst/>
            <a:ahLst/>
            <a:cxnLst/>
            <a:rect l="l" t="t" r="r" b="b"/>
            <a:pathLst>
              <a:path w="4448000" h="8494445">
                <a:moveTo>
                  <a:pt x="0" y="0"/>
                </a:moveTo>
                <a:lnTo>
                  <a:pt x="4448000" y="0"/>
                </a:lnTo>
                <a:lnTo>
                  <a:pt x="4448000" y="8494445"/>
                </a:lnTo>
                <a:lnTo>
                  <a:pt x="0" y="849444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a:off x="13987217" y="-211051"/>
            <a:ext cx="1420078" cy="2479502"/>
          </a:xfrm>
          <a:custGeom>
            <a:avLst/>
            <a:gdLst/>
            <a:ahLst/>
            <a:cxnLst/>
            <a:rect l="l" t="t" r="r" b="b"/>
            <a:pathLst>
              <a:path w="1420078" h="2479502">
                <a:moveTo>
                  <a:pt x="0" y="0"/>
                </a:moveTo>
                <a:lnTo>
                  <a:pt x="1420078" y="0"/>
                </a:lnTo>
                <a:lnTo>
                  <a:pt x="1420078" y="2479502"/>
                </a:lnTo>
                <a:lnTo>
                  <a:pt x="0" y="247950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a:off x="12332912" y="-633326"/>
            <a:ext cx="1979057" cy="2077255"/>
          </a:xfrm>
          <a:custGeom>
            <a:avLst/>
            <a:gdLst/>
            <a:ahLst/>
            <a:cxnLst/>
            <a:rect l="l" t="t" r="r" b="b"/>
            <a:pathLst>
              <a:path w="1979057" h="2077255">
                <a:moveTo>
                  <a:pt x="0" y="0"/>
                </a:moveTo>
                <a:lnTo>
                  <a:pt x="1979057" y="0"/>
                </a:lnTo>
                <a:lnTo>
                  <a:pt x="1979057" y="2077255"/>
                </a:lnTo>
                <a:lnTo>
                  <a:pt x="0" y="207725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1" name="TextBox 11"/>
          <p:cNvSpPr txBox="1"/>
          <p:nvPr/>
        </p:nvSpPr>
        <p:spPr>
          <a:xfrm>
            <a:off x="1023255" y="1480819"/>
            <a:ext cx="12464145" cy="4247317"/>
          </a:xfrm>
          <a:prstGeom prst="rect">
            <a:avLst/>
          </a:prstGeom>
        </p:spPr>
        <p:txBody>
          <a:bodyPr wrap="square" lIns="0" tIns="0" rIns="0" bIns="0" rtlCol="0" anchor="t">
            <a:spAutoFit/>
          </a:bodyPr>
          <a:lstStyle/>
          <a:p>
            <a:pPr algn="ctr"/>
            <a:r>
              <a:rPr lang="en-US" sz="13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4 VẬN DỤNG</a:t>
            </a:r>
            <a:endParaRPr lang="en-GB" sz="13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070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15521825" y="1028700"/>
            <a:ext cx="4448000" cy="8494445"/>
          </a:xfrm>
          <a:custGeom>
            <a:avLst/>
            <a:gdLst/>
            <a:ahLst/>
            <a:cxnLst/>
            <a:rect l="l" t="t" r="r" b="b"/>
            <a:pathLst>
              <a:path w="4448000" h="8494445">
                <a:moveTo>
                  <a:pt x="0" y="0"/>
                </a:moveTo>
                <a:lnTo>
                  <a:pt x="4448000" y="0"/>
                </a:lnTo>
                <a:lnTo>
                  <a:pt x="4448000" y="8494445"/>
                </a:lnTo>
                <a:lnTo>
                  <a:pt x="0" y="849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0629940" y="-211051"/>
            <a:ext cx="1420078" cy="2479502"/>
          </a:xfrm>
          <a:custGeom>
            <a:avLst/>
            <a:gdLst/>
            <a:ahLst/>
            <a:cxnLst/>
            <a:rect l="l" t="t" r="r" b="b"/>
            <a:pathLst>
              <a:path w="1420078" h="2479502">
                <a:moveTo>
                  <a:pt x="0" y="0"/>
                </a:moveTo>
                <a:lnTo>
                  <a:pt x="1420078" y="0"/>
                </a:lnTo>
                <a:lnTo>
                  <a:pt x="1420078" y="2479502"/>
                </a:lnTo>
                <a:lnTo>
                  <a:pt x="0" y="24795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12332912" y="-633326"/>
            <a:ext cx="1979057" cy="2077255"/>
          </a:xfrm>
          <a:custGeom>
            <a:avLst/>
            <a:gdLst/>
            <a:ahLst/>
            <a:cxnLst/>
            <a:rect l="l" t="t" r="r" b="b"/>
            <a:pathLst>
              <a:path w="1979057" h="2077255">
                <a:moveTo>
                  <a:pt x="0" y="0"/>
                </a:moveTo>
                <a:lnTo>
                  <a:pt x="1979057" y="0"/>
                </a:lnTo>
                <a:lnTo>
                  <a:pt x="1979057" y="2077255"/>
                </a:lnTo>
                <a:lnTo>
                  <a:pt x="0" y="207725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Freeform 8"/>
          <p:cNvSpPr/>
          <p:nvPr/>
        </p:nvSpPr>
        <p:spPr>
          <a:xfrm>
            <a:off x="9872005" y="2679796"/>
            <a:ext cx="5347862" cy="7226841"/>
          </a:xfrm>
          <a:custGeom>
            <a:avLst/>
            <a:gdLst/>
            <a:ahLst/>
            <a:cxnLst/>
            <a:rect l="l" t="t" r="r" b="b"/>
            <a:pathLst>
              <a:path w="5347862" h="7226841">
                <a:moveTo>
                  <a:pt x="0" y="0"/>
                </a:moveTo>
                <a:lnTo>
                  <a:pt x="5347862" y="0"/>
                </a:lnTo>
                <a:lnTo>
                  <a:pt x="5347862" y="7226841"/>
                </a:lnTo>
                <a:lnTo>
                  <a:pt x="0" y="722684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9" name="Freeform 9"/>
          <p:cNvSpPr/>
          <p:nvPr/>
        </p:nvSpPr>
        <p:spPr>
          <a:xfrm>
            <a:off x="12974367" y="8541781"/>
            <a:ext cx="2245501" cy="1433038"/>
          </a:xfrm>
          <a:custGeom>
            <a:avLst/>
            <a:gdLst/>
            <a:ahLst/>
            <a:cxnLst/>
            <a:rect l="l" t="t" r="r" b="b"/>
            <a:pathLst>
              <a:path w="2245501" h="1433038">
                <a:moveTo>
                  <a:pt x="0" y="0"/>
                </a:moveTo>
                <a:lnTo>
                  <a:pt x="2245500" y="0"/>
                </a:lnTo>
                <a:lnTo>
                  <a:pt x="2245500" y="1433038"/>
                </a:lnTo>
                <a:lnTo>
                  <a:pt x="0" y="143303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1" name="TextBox 11"/>
          <p:cNvSpPr txBox="1"/>
          <p:nvPr/>
        </p:nvSpPr>
        <p:spPr>
          <a:xfrm>
            <a:off x="428260" y="491799"/>
            <a:ext cx="9899722" cy="7204345"/>
          </a:xfrm>
          <a:prstGeom prst="rect">
            <a:avLst/>
          </a:prstGeom>
        </p:spPr>
        <p:txBody>
          <a:bodyPr wrap="square" lIns="0" tIns="0" rIns="0" bIns="0" rtlCol="0" anchor="t">
            <a:spAutoFit/>
          </a:bodyPr>
          <a:lstStyle/>
          <a:p>
            <a:pPr marL="547208" lvl="1" algn="ctr">
              <a:lnSpc>
                <a:spcPts val="7096"/>
              </a:lnSpc>
            </a:pPr>
            <a:r>
              <a:rPr lang="en-US" sz="7200" b="1">
                <a:latin typeface="Times New Roman" panose="02020603050405020304" pitchFamily="18" charset="0"/>
                <a:cs typeface="Times New Roman" panose="02020603050405020304" pitchFamily="18" charset="0"/>
              </a:rPr>
              <a:t>HS thảo luận cặp đôi</a:t>
            </a:r>
            <a:endParaRPr lang="vi-VN" sz="7200" b="1">
              <a:latin typeface="Times New Roman" panose="02020603050405020304" pitchFamily="18" charset="0"/>
              <a:cs typeface="Times New Roman" panose="02020603050405020304" pitchFamily="18" charset="0"/>
            </a:endParaRPr>
          </a:p>
          <a:p>
            <a:pPr marL="547208" lvl="1" algn="just">
              <a:lnSpc>
                <a:spcPts val="7096"/>
              </a:lnSpc>
            </a:pPr>
            <a:r>
              <a:rPr lang="en-US" sz="7200" b="1">
                <a:latin typeface="Times New Roman" panose="02020603050405020304" pitchFamily="18" charset="0"/>
                <a:cs typeface="Times New Roman" panose="02020603050405020304" pitchFamily="18" charset="0"/>
              </a:rPr>
              <a:t> </a:t>
            </a:r>
            <a:r>
              <a:rPr lang="en-US" sz="7200">
                <a:latin typeface="Times New Roman" panose="02020603050405020304" pitchFamily="18" charset="0"/>
                <a:cs typeface="Times New Roman" panose="02020603050405020304" pitchFamily="18" charset="0"/>
              </a:rPr>
              <a:t>Sưu tầm thêm một số bài thơ sử dụng phép điệp thanh, điệp âm. Chỉ ra và nêu tác dụng của phép điệp thanh/ điệp âm trong một bài thơ cụ thể.</a:t>
            </a:r>
            <a:endParaRPr lang="en-GB" sz="7200">
              <a:latin typeface="Times New Roman" panose="02020603050405020304" pitchFamily="18" charset="0"/>
              <a:cs typeface="Times New Roman" panose="02020603050405020304" pitchFamily="18" charset="0"/>
            </a:endParaRPr>
          </a:p>
          <a:p>
            <a:pPr marL="547208" lvl="1" algn="l">
              <a:lnSpc>
                <a:spcPts val="7096"/>
              </a:lnSpc>
            </a:pPr>
            <a:endParaRPr lang="en-US" sz="5069">
              <a:solidFill>
                <a:srgbClr val="4F233F"/>
              </a:solidFill>
              <a:latin typeface="KG Primary Penmanshi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4800601" y="-800100"/>
            <a:ext cx="13986596" cy="9296400"/>
          </a:xfrm>
          <a:custGeom>
            <a:avLst/>
            <a:gdLst/>
            <a:ahLst/>
            <a:cxnLst/>
            <a:rect l="l" t="t" r="r" b="b"/>
            <a:pathLst>
              <a:path w="11118477" h="6792379">
                <a:moveTo>
                  <a:pt x="0" y="0"/>
                </a:moveTo>
                <a:lnTo>
                  <a:pt x="11118477" y="0"/>
                </a:lnTo>
                <a:lnTo>
                  <a:pt x="11118477" y="6792379"/>
                </a:lnTo>
                <a:lnTo>
                  <a:pt x="0" y="67923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371600" y="3314700"/>
            <a:ext cx="6739192" cy="8040251"/>
          </a:xfrm>
          <a:custGeom>
            <a:avLst/>
            <a:gdLst/>
            <a:ahLst/>
            <a:cxnLst/>
            <a:rect l="l" t="t" r="r" b="b"/>
            <a:pathLst>
              <a:path w="6739192" h="8040251">
                <a:moveTo>
                  <a:pt x="0" y="0"/>
                </a:moveTo>
                <a:lnTo>
                  <a:pt x="6739192" y="0"/>
                </a:lnTo>
                <a:lnTo>
                  <a:pt x="6739192" y="8040251"/>
                </a:lnTo>
                <a:lnTo>
                  <a:pt x="0" y="80402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Rectangle 6"/>
          <p:cNvSpPr/>
          <p:nvPr/>
        </p:nvSpPr>
        <p:spPr>
          <a:xfrm>
            <a:off x="5367592" y="963850"/>
            <a:ext cx="12674319" cy="6370975"/>
          </a:xfrm>
          <a:prstGeom prst="rect">
            <a:avLst/>
          </a:prstGeom>
        </p:spPr>
        <p:txBody>
          <a:bodyPr wrap="square">
            <a:spAutoFit/>
          </a:bodyPr>
          <a:lstStyle/>
          <a:p>
            <a:pPr algn="ctr">
              <a:spcAft>
                <a:spcPts val="0"/>
              </a:spcAft>
              <a:tabLst>
                <a:tab pos="1386840" algn="l"/>
              </a:tabLst>
            </a:pPr>
            <a:r>
              <a:rPr lang="vi-VN" sz="3400" b="1">
                <a:solidFill>
                  <a:srgbClr val="0D0D0D"/>
                </a:solidFill>
                <a:latin typeface="Times New Roman" panose="02020603050405020304" pitchFamily="18" charset="0"/>
                <a:ea typeface="Calibri" panose="020F0502020204030204" pitchFamily="34" charset="0"/>
              </a:rPr>
              <a:t>Gợi ý đáp án</a:t>
            </a:r>
            <a:endParaRPr lang="en-GB" sz="3400">
              <a:latin typeface="Times New Roman" panose="02020603050405020304" pitchFamily="18" charset="0"/>
              <a:ea typeface="Calibri" panose="020F0502020204030204" pitchFamily="34" charset="0"/>
            </a:endParaRPr>
          </a:p>
          <a:p>
            <a:pPr algn="just">
              <a:spcAft>
                <a:spcPts val="0"/>
              </a:spcAft>
            </a:pPr>
            <a:r>
              <a:rPr lang="vi-VN" sz="3400" b="1">
                <a:solidFill>
                  <a:srgbClr val="0D0D0D"/>
                </a:solidFill>
                <a:latin typeface="Times New Roman" panose="02020603050405020304" pitchFamily="18" charset="0"/>
                <a:ea typeface="Times New Roman" panose="02020603050405020304" pitchFamily="18" charset="0"/>
              </a:rPr>
              <a:t>Ví dụ: </a:t>
            </a:r>
            <a:r>
              <a:rPr lang="vi-VN" sz="3400">
                <a:solidFill>
                  <a:srgbClr val="231F20"/>
                </a:solidFill>
                <a:latin typeface="Times New Roman" panose="02020603050405020304" pitchFamily="18" charset="0"/>
                <a:ea typeface="Times New Roman" panose="02020603050405020304" pitchFamily="18" charset="0"/>
              </a:rPr>
              <a:t>Trong đoạn thơ sau, Thâm Tâm sử dụng rất nhiều thanh bằng, có những câu thơ toàn thanh bằng. Tác dụng: Góp phần gợi tả tâm trạng lưu luyến xao xuyến, những rung động buồn, lo... đang dâng lên trong lòng. Có câu thơ toàn thanh bằng gợi tả nỗi niềm mênh mang. </a:t>
            </a:r>
            <a:endParaRPr lang="en-GB" sz="3400">
              <a:solidFill>
                <a:srgbClr val="231F20"/>
              </a:solidFill>
              <a:latin typeface="Times New Roman" panose="02020603050405020304" pitchFamily="18" charset="0"/>
              <a:ea typeface="Times New Roman" panose="02020603050405020304" pitchFamily="18" charset="0"/>
            </a:endParaRPr>
          </a:p>
          <a:p>
            <a:pPr indent="381000" algn="just">
              <a:spcAft>
                <a:spcPts val="0"/>
              </a:spcAft>
            </a:pPr>
            <a:r>
              <a:rPr lang="vi-VN" sz="3400" i="1">
                <a:solidFill>
                  <a:srgbClr val="FF0000"/>
                </a:solidFill>
                <a:latin typeface="Times New Roman" panose="02020603050405020304" pitchFamily="18" charset="0"/>
                <a:ea typeface="Times New Roman" panose="02020603050405020304" pitchFamily="18" charset="0"/>
              </a:rPr>
              <a:t>Đưa người, ta không đưa qua sông</a:t>
            </a:r>
            <a:r>
              <a:rPr lang="vi-VN" sz="3400" i="1">
                <a:solidFill>
                  <a:srgbClr val="231F20"/>
                </a:solidFill>
                <a:latin typeface="Times New Roman" panose="02020603050405020304" pitchFamily="18" charset="0"/>
                <a:ea typeface="Times New Roman" panose="02020603050405020304" pitchFamily="18" charset="0"/>
              </a:rPr>
              <a:t>,</a:t>
            </a:r>
            <a:endParaRPr lang="en-GB" sz="3400">
              <a:solidFill>
                <a:srgbClr val="231F20"/>
              </a:solidFill>
              <a:latin typeface="Times New Roman" panose="02020603050405020304" pitchFamily="18" charset="0"/>
              <a:ea typeface="Times New Roman" panose="02020603050405020304" pitchFamily="18" charset="0"/>
            </a:endParaRPr>
          </a:p>
          <a:p>
            <a:pPr indent="381000" algn="just">
              <a:spcAft>
                <a:spcPts val="0"/>
              </a:spcAft>
              <a:tabLst>
                <a:tab pos="6286500" algn="r"/>
              </a:tabLst>
            </a:pPr>
            <a:r>
              <a:rPr lang="vi-VN" sz="3400" i="1">
                <a:solidFill>
                  <a:srgbClr val="231F20"/>
                </a:solidFill>
                <a:latin typeface="Times New Roman" panose="02020603050405020304" pitchFamily="18" charset="0"/>
                <a:ea typeface="Times New Roman" panose="02020603050405020304" pitchFamily="18" charset="0"/>
              </a:rPr>
              <a:t>Sao có tiếng sóng ở trong lòng?	</a:t>
            </a:r>
            <a:endParaRPr lang="en-GB" sz="3400">
              <a:solidFill>
                <a:srgbClr val="231F20"/>
              </a:solidFill>
              <a:latin typeface="Times New Roman" panose="02020603050405020304" pitchFamily="18" charset="0"/>
              <a:ea typeface="Times New Roman" panose="02020603050405020304" pitchFamily="18" charset="0"/>
            </a:endParaRPr>
          </a:p>
          <a:p>
            <a:pPr indent="381000">
              <a:spcAft>
                <a:spcPts val="0"/>
              </a:spcAft>
            </a:pPr>
            <a:r>
              <a:rPr lang="vi-VN" sz="3400" i="1">
                <a:solidFill>
                  <a:srgbClr val="231F20"/>
                </a:solidFill>
                <a:latin typeface="Times New Roman" panose="02020603050405020304" pitchFamily="18" charset="0"/>
                <a:ea typeface="Times New Roman" panose="02020603050405020304" pitchFamily="18" charset="0"/>
              </a:rPr>
              <a:t>Bóng chiều không thắm, không vàng vọt,</a:t>
            </a:r>
            <a:endParaRPr lang="en-GB" sz="3400">
              <a:solidFill>
                <a:srgbClr val="231F20"/>
              </a:solidFill>
              <a:latin typeface="Times New Roman" panose="02020603050405020304" pitchFamily="18" charset="0"/>
              <a:ea typeface="Times New Roman" panose="02020603050405020304" pitchFamily="18" charset="0"/>
            </a:endParaRPr>
          </a:p>
          <a:p>
            <a:pPr indent="381000">
              <a:spcAft>
                <a:spcPts val="0"/>
              </a:spcAft>
            </a:pPr>
            <a:r>
              <a:rPr lang="en-GB" sz="3400" i="1">
                <a:solidFill>
                  <a:srgbClr val="FF0000"/>
                </a:solidFill>
                <a:latin typeface="Times New Roman" panose="02020603050405020304" pitchFamily="18" charset="0"/>
                <a:ea typeface="Times New Roman" panose="02020603050405020304" pitchFamily="18" charset="0"/>
              </a:rPr>
              <a:t>Sao đầy hoàng hôn trong </a:t>
            </a:r>
            <a:r>
              <a:rPr lang="en-GB" sz="3400" i="1">
                <a:solidFill>
                  <a:srgbClr val="0D0D0D"/>
                </a:solidFill>
                <a:latin typeface="Times New Roman" panose="02020603050405020304" pitchFamily="18" charset="0"/>
                <a:ea typeface="Times New Roman" panose="02020603050405020304" pitchFamily="18" charset="0"/>
              </a:rPr>
              <a:t>mắt</a:t>
            </a:r>
            <a:r>
              <a:rPr lang="en-GB" sz="3400" i="1">
                <a:solidFill>
                  <a:srgbClr val="FF0000"/>
                </a:solidFill>
                <a:latin typeface="Times New Roman" panose="02020603050405020304" pitchFamily="18" charset="0"/>
                <a:ea typeface="Times New Roman" panose="02020603050405020304" pitchFamily="18" charset="0"/>
              </a:rPr>
              <a:t> trong</a:t>
            </a:r>
            <a:r>
              <a:rPr lang="en-GB" sz="3400" i="1">
                <a:solidFill>
                  <a:srgbClr val="231F20"/>
                </a:solidFill>
                <a:latin typeface="Times New Roman" panose="02020603050405020304" pitchFamily="18" charset="0"/>
                <a:ea typeface="Times New Roman" panose="02020603050405020304" pitchFamily="18" charset="0"/>
              </a:rPr>
              <a:t>?</a:t>
            </a:r>
            <a:endParaRPr lang="en-GB" sz="3400">
              <a:solidFill>
                <a:srgbClr val="231F20"/>
              </a:solidFill>
              <a:latin typeface="Times New Roman" panose="02020603050405020304" pitchFamily="18" charset="0"/>
              <a:ea typeface="Times New Roman" panose="02020603050405020304" pitchFamily="18" charset="0"/>
            </a:endParaRPr>
          </a:p>
          <a:p>
            <a:pPr indent="381000">
              <a:spcAft>
                <a:spcPts val="0"/>
              </a:spcAft>
            </a:pPr>
            <a:r>
              <a:rPr lang="en-GB" sz="3400" i="1">
                <a:solidFill>
                  <a:srgbClr val="231F20"/>
                </a:solidFill>
                <a:latin typeface="Times New Roman" panose="02020603050405020304" pitchFamily="18" charset="0"/>
                <a:ea typeface="Times New Roman" panose="02020603050405020304" pitchFamily="18" charset="0"/>
              </a:rPr>
              <a:t>Đưa người, ta chỉ đưa người ấy</a:t>
            </a:r>
            <a:endParaRPr lang="en-GB" sz="3400">
              <a:solidFill>
                <a:srgbClr val="231F20"/>
              </a:solidFill>
              <a:latin typeface="Times New Roman" panose="02020603050405020304" pitchFamily="18" charset="0"/>
              <a:ea typeface="Times New Roman" panose="02020603050405020304" pitchFamily="18" charset="0"/>
            </a:endParaRPr>
          </a:p>
          <a:p>
            <a:pPr indent="381000" algn="just">
              <a:spcAft>
                <a:spcPts val="0"/>
              </a:spcAft>
            </a:pPr>
            <a:r>
              <a:rPr lang="en-GB" sz="3400" i="1">
                <a:solidFill>
                  <a:srgbClr val="231F20"/>
                </a:solidFill>
                <a:latin typeface="Times New Roman" panose="02020603050405020304" pitchFamily="18" charset="0"/>
                <a:ea typeface="Times New Roman" panose="02020603050405020304" pitchFamily="18" charset="0"/>
              </a:rPr>
              <a:t>Một giã gia đình, một dửng dưng...</a:t>
            </a:r>
            <a:endParaRPr lang="en-GB" sz="3400">
              <a:solidFill>
                <a:srgbClr val="231F20"/>
              </a:solidFill>
              <a:latin typeface="Times New Roman" panose="02020603050405020304" pitchFamily="18" charset="0"/>
              <a:ea typeface="Times New Roman" panose="02020603050405020304" pitchFamily="18" charset="0"/>
            </a:endParaRPr>
          </a:p>
          <a:p>
            <a:pPr>
              <a:spcAft>
                <a:spcPts val="0"/>
              </a:spcAft>
              <a:tabLst>
                <a:tab pos="1386840" algn="l"/>
              </a:tabLst>
            </a:pPr>
            <a:r>
              <a:rPr lang="en-US" sz="3400">
                <a:latin typeface="Times New Roman" panose="02020603050405020304" pitchFamily="18" charset="0"/>
                <a:ea typeface="Calibri" panose="020F0502020204030204" pitchFamily="34" charset="0"/>
              </a:rPr>
              <a:t>                         (Theo Thâm Tâm, trích </a:t>
            </a:r>
            <a:r>
              <a:rPr lang="en-US" sz="3400" i="1">
                <a:latin typeface="Times New Roman" panose="02020603050405020304" pitchFamily="18" charset="0"/>
                <a:ea typeface="Calibri" panose="020F0502020204030204" pitchFamily="34" charset="0"/>
              </a:rPr>
              <a:t>Tống biệt hành)</a:t>
            </a:r>
            <a:endParaRPr lang="en-GB" sz="34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7895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sp>
        <p:nvSpPr>
          <p:cNvPr id="5" name="Freeform 5"/>
          <p:cNvSpPr/>
          <p:nvPr/>
        </p:nvSpPr>
        <p:spPr>
          <a:xfrm>
            <a:off x="15521825" y="1028700"/>
            <a:ext cx="4448000" cy="8494445"/>
          </a:xfrm>
          <a:custGeom>
            <a:avLst/>
            <a:gdLst/>
            <a:ahLst/>
            <a:cxnLst/>
            <a:rect l="l" t="t" r="r" b="b"/>
            <a:pathLst>
              <a:path w="4448000" h="8494445">
                <a:moveTo>
                  <a:pt x="0" y="0"/>
                </a:moveTo>
                <a:lnTo>
                  <a:pt x="4448000" y="0"/>
                </a:lnTo>
                <a:lnTo>
                  <a:pt x="4448000" y="8494445"/>
                </a:lnTo>
                <a:lnTo>
                  <a:pt x="0" y="84944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0629940" y="-211051"/>
            <a:ext cx="1420078" cy="2479502"/>
          </a:xfrm>
          <a:custGeom>
            <a:avLst/>
            <a:gdLst/>
            <a:ahLst/>
            <a:cxnLst/>
            <a:rect l="l" t="t" r="r" b="b"/>
            <a:pathLst>
              <a:path w="1420078" h="2479502">
                <a:moveTo>
                  <a:pt x="0" y="0"/>
                </a:moveTo>
                <a:lnTo>
                  <a:pt x="1420078" y="0"/>
                </a:lnTo>
                <a:lnTo>
                  <a:pt x="1420078" y="2479502"/>
                </a:lnTo>
                <a:lnTo>
                  <a:pt x="0" y="24795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12332912" y="-633326"/>
            <a:ext cx="1979057" cy="2077255"/>
          </a:xfrm>
          <a:custGeom>
            <a:avLst/>
            <a:gdLst/>
            <a:ahLst/>
            <a:cxnLst/>
            <a:rect l="l" t="t" r="r" b="b"/>
            <a:pathLst>
              <a:path w="1979057" h="2077255">
                <a:moveTo>
                  <a:pt x="0" y="0"/>
                </a:moveTo>
                <a:lnTo>
                  <a:pt x="1979057" y="0"/>
                </a:lnTo>
                <a:lnTo>
                  <a:pt x="1979057" y="2077255"/>
                </a:lnTo>
                <a:lnTo>
                  <a:pt x="0" y="207725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Freeform 8"/>
          <p:cNvSpPr/>
          <p:nvPr/>
        </p:nvSpPr>
        <p:spPr>
          <a:xfrm>
            <a:off x="9872005" y="2679796"/>
            <a:ext cx="5347862" cy="7226841"/>
          </a:xfrm>
          <a:custGeom>
            <a:avLst/>
            <a:gdLst/>
            <a:ahLst/>
            <a:cxnLst/>
            <a:rect l="l" t="t" r="r" b="b"/>
            <a:pathLst>
              <a:path w="5347862" h="7226841">
                <a:moveTo>
                  <a:pt x="0" y="0"/>
                </a:moveTo>
                <a:lnTo>
                  <a:pt x="5347862" y="0"/>
                </a:lnTo>
                <a:lnTo>
                  <a:pt x="5347862" y="7226841"/>
                </a:lnTo>
                <a:lnTo>
                  <a:pt x="0" y="722684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9" name="Freeform 9"/>
          <p:cNvSpPr/>
          <p:nvPr/>
        </p:nvSpPr>
        <p:spPr>
          <a:xfrm>
            <a:off x="12974367" y="8541781"/>
            <a:ext cx="2245501" cy="1433038"/>
          </a:xfrm>
          <a:custGeom>
            <a:avLst/>
            <a:gdLst/>
            <a:ahLst/>
            <a:cxnLst/>
            <a:rect l="l" t="t" r="r" b="b"/>
            <a:pathLst>
              <a:path w="2245501" h="1433038">
                <a:moveTo>
                  <a:pt x="0" y="0"/>
                </a:moveTo>
                <a:lnTo>
                  <a:pt x="2245500" y="0"/>
                </a:lnTo>
                <a:lnTo>
                  <a:pt x="2245500" y="1433038"/>
                </a:lnTo>
                <a:lnTo>
                  <a:pt x="0" y="143303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0" name="TextBox 10"/>
          <p:cNvSpPr txBox="1"/>
          <p:nvPr/>
        </p:nvSpPr>
        <p:spPr>
          <a:xfrm>
            <a:off x="1337456" y="1868561"/>
            <a:ext cx="8109855" cy="4129336"/>
          </a:xfrm>
          <a:prstGeom prst="rect">
            <a:avLst/>
          </a:prstGeom>
        </p:spPr>
        <p:txBody>
          <a:bodyPr lIns="0" tIns="0" rIns="0" bIns="0" rtlCol="0" anchor="t">
            <a:spAutoFit/>
          </a:bodyPr>
          <a:lstStyle/>
          <a:p>
            <a:pPr algn="ctr">
              <a:lnSpc>
                <a:spcPts val="16050"/>
              </a:lnSpc>
            </a:pPr>
            <a:r>
              <a:rPr lang="vi-VN" sz="166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a:t>
            </a:r>
            <a:r>
              <a:rPr lang="en-US" sz="166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2540B-E2B5-47BA-91F9-DE0EABB066B4}"/>
              </a:ext>
            </a:extLst>
          </p:cNvPr>
          <p:cNvPicPr>
            <a:picLocks noChangeAspect="1"/>
          </p:cNvPicPr>
          <p:nvPr/>
        </p:nvPicPr>
        <p:blipFill rotWithShape="1">
          <a:blip r:embed="rId6"/>
          <a:srcRect t="1112"/>
          <a:stretch/>
        </p:blipFill>
        <p:spPr>
          <a:xfrm>
            <a:off x="42375" y="0"/>
            <a:ext cx="18264675" cy="10287000"/>
          </a:xfrm>
          <a:prstGeom prst="rect">
            <a:avLst/>
          </a:prstGeom>
        </p:spPr>
      </p:pic>
      <p:grpSp>
        <p:nvGrpSpPr>
          <p:cNvPr id="30" name="Group 29">
            <a:extLst>
              <a:ext uri="{FF2B5EF4-FFF2-40B4-BE49-F238E27FC236}">
                <a16:creationId xmlns:a16="http://schemas.microsoft.com/office/drawing/2014/main" id="{8044D04C-8885-45F7-B9B9-25E731689F94}"/>
              </a:ext>
            </a:extLst>
          </p:cNvPr>
          <p:cNvGrpSpPr/>
          <p:nvPr/>
        </p:nvGrpSpPr>
        <p:grpSpPr>
          <a:xfrm>
            <a:off x="914400" y="698988"/>
            <a:ext cx="3200400" cy="2615712"/>
            <a:chOff x="381000" y="449490"/>
            <a:chExt cx="2133600" cy="1743808"/>
          </a:xfrm>
          <a:effectLst>
            <a:outerShdw blurRad="50800" dist="38100" dir="2700000" algn="tl" rotWithShape="0">
              <a:prstClr val="black">
                <a:alpha val="40000"/>
              </a:prstClr>
            </a:outerShdw>
          </a:effectLst>
        </p:grpSpPr>
        <p:pic>
          <p:nvPicPr>
            <p:cNvPr id="10" name="Picture 9">
              <a:extLst>
                <a:ext uri="{FF2B5EF4-FFF2-40B4-BE49-F238E27FC236}">
                  <a16:creationId xmlns:a16="http://schemas.microsoft.com/office/drawing/2014/main" id="{E6BDF323-1074-4CE3-9DCD-1333265984A1}"/>
                </a:ext>
              </a:extLst>
            </p:cNvPr>
            <p:cNvPicPr>
              <a:picLocks noChangeAspect="1"/>
            </p:cNvPicPr>
            <p:nvPr/>
          </p:nvPicPr>
          <p:blipFill>
            <a:blip r:embed="rId7"/>
            <a:stretch>
              <a:fillRect/>
            </a:stretch>
          </p:blipFill>
          <p:spPr>
            <a:xfrm>
              <a:off x="381000" y="449490"/>
              <a:ext cx="2133600" cy="1743808"/>
            </a:xfrm>
            <a:prstGeom prst="rect">
              <a:avLst/>
            </a:prstGeom>
          </p:spPr>
        </p:pic>
        <p:sp>
          <p:nvSpPr>
            <p:cNvPr id="11" name="TextBox 10">
              <a:extLst>
                <a:ext uri="{FF2B5EF4-FFF2-40B4-BE49-F238E27FC236}">
                  <a16:creationId xmlns:a16="http://schemas.microsoft.com/office/drawing/2014/main" id="{8551F268-9200-4776-B661-1501568788E8}"/>
                </a:ext>
              </a:extLst>
            </p:cNvPr>
            <p:cNvSpPr txBox="1"/>
            <p:nvPr/>
          </p:nvSpPr>
          <p:spPr>
            <a:xfrm>
              <a:off x="762535" y="990600"/>
              <a:ext cx="1374693" cy="677109"/>
            </a:xfrm>
            <a:prstGeom prst="rect">
              <a:avLst/>
            </a:prstGeom>
            <a:noFill/>
          </p:spPr>
          <p:txBody>
            <a:bodyPr wrap="none" lIns="0" tIns="0" rIns="0" bIns="0" rtlCol="0">
              <a:spAutoFit/>
            </a:bodyPr>
            <a:lstStyle/>
            <a:p>
              <a:pPr algn="ctr"/>
              <a:r>
                <a:rPr lang="en-US" sz="6600">
                  <a:solidFill>
                    <a:prstClr val="white"/>
                  </a:solidFill>
                  <a:latin typeface="iCiel Cadena" panose="02000503000000020004" pitchFamily="50" charset="0"/>
                </a:rPr>
                <a:t>CÂU </a:t>
              </a:r>
              <a:r>
                <a:rPr lang="vi-VN" sz="6600">
                  <a:solidFill>
                    <a:prstClr val="white"/>
                  </a:solidFill>
                  <a:latin typeface="iCiel Cadena" panose="02000503000000020004" pitchFamily="50" charset="0"/>
                </a:rPr>
                <a:t>1</a:t>
              </a:r>
              <a:endParaRPr lang="en-US" sz="6600">
                <a:solidFill>
                  <a:prstClr val="white"/>
                </a:solidFill>
                <a:latin typeface="iCiel Cadena" panose="02000503000000020004" pitchFamily="50" charset="0"/>
              </a:endParaRPr>
            </a:p>
          </p:txBody>
        </p:sp>
      </p:grpSp>
      <p:grpSp>
        <p:nvGrpSpPr>
          <p:cNvPr id="25" name="Keo - 9Slide.vn">
            <a:extLst>
              <a:ext uri="{FF2B5EF4-FFF2-40B4-BE49-F238E27FC236}">
                <a16:creationId xmlns:a16="http://schemas.microsoft.com/office/drawing/2014/main" id="{3F9BD939-5013-4C52-BD34-1D9001C920CE}"/>
              </a:ext>
            </a:extLst>
          </p:cNvPr>
          <p:cNvGrpSpPr/>
          <p:nvPr/>
        </p:nvGrpSpPr>
        <p:grpSpPr>
          <a:xfrm>
            <a:off x="735396" y="3205445"/>
            <a:ext cx="16866804" cy="2627318"/>
            <a:chOff x="490264" y="2136963"/>
            <a:chExt cx="11244536" cy="1751545"/>
          </a:xfrm>
        </p:grpSpPr>
        <p:sp>
          <p:nvSpPr>
            <p:cNvPr id="16" name="Rectangle: Rounded Corners 15">
              <a:extLst>
                <a:ext uri="{FF2B5EF4-FFF2-40B4-BE49-F238E27FC236}">
                  <a16:creationId xmlns:a16="http://schemas.microsoft.com/office/drawing/2014/main" id="{6F7BD1A3-87C6-4150-B039-4C13E8C2DBDB}"/>
                </a:ext>
              </a:extLst>
            </p:cNvPr>
            <p:cNvSpPr/>
            <p:nvPr/>
          </p:nvSpPr>
          <p:spPr>
            <a:xfrm>
              <a:off x="1295400" y="2743200"/>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5400"/>
                <a:t>ngừng lưng tr</a:t>
              </a:r>
            </a:p>
          </p:txBody>
        </p:sp>
        <p:pic>
          <p:nvPicPr>
            <p:cNvPr id="15" name="Graphic 14">
              <a:extLst>
                <a:ext uri="{FF2B5EF4-FFF2-40B4-BE49-F238E27FC236}">
                  <a16:creationId xmlns:a16="http://schemas.microsoft.com/office/drawing/2014/main" id="{05EF34E3-FADD-4808-A6CE-FCD329437C7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90264" y="2136963"/>
              <a:ext cx="1524175" cy="1751545"/>
            </a:xfrm>
            <a:prstGeom prst="rect">
              <a:avLst/>
            </a:prstGeom>
          </p:spPr>
        </p:pic>
      </p:grpSp>
      <p:grpSp>
        <p:nvGrpSpPr>
          <p:cNvPr id="26" name="Bua - 9Slide.vn">
            <a:extLst>
              <a:ext uri="{FF2B5EF4-FFF2-40B4-BE49-F238E27FC236}">
                <a16:creationId xmlns:a16="http://schemas.microsoft.com/office/drawing/2014/main" id="{5E9C7BEF-19CD-4FDF-B098-00E605D1DAAE}"/>
              </a:ext>
            </a:extLst>
          </p:cNvPr>
          <p:cNvGrpSpPr/>
          <p:nvPr/>
        </p:nvGrpSpPr>
        <p:grpSpPr>
          <a:xfrm>
            <a:off x="914400" y="5902533"/>
            <a:ext cx="16687800" cy="2202516"/>
            <a:chOff x="609600" y="3935022"/>
            <a:chExt cx="11125200" cy="1468344"/>
          </a:xfrm>
        </p:grpSpPr>
        <p:sp>
          <p:nvSpPr>
            <p:cNvPr id="17" name="Rectangle: Rounded Corners 16">
              <a:extLst>
                <a:ext uri="{FF2B5EF4-FFF2-40B4-BE49-F238E27FC236}">
                  <a16:creationId xmlns:a16="http://schemas.microsoft.com/office/drawing/2014/main" id="{C3F609AC-00FD-4AA8-8859-DFC33DD6D4AE}"/>
                </a:ext>
              </a:extLst>
            </p:cNvPr>
            <p:cNvSpPr/>
            <p:nvPr/>
          </p:nvSpPr>
          <p:spPr>
            <a:xfrm>
              <a:off x="1295400" y="4270402"/>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5400"/>
                <a:t>tỏa khắp trời</a:t>
              </a:r>
            </a:p>
          </p:txBody>
        </p:sp>
        <p:pic>
          <p:nvPicPr>
            <p:cNvPr id="23" name="Graphic 22">
              <a:extLst>
                <a:ext uri="{FF2B5EF4-FFF2-40B4-BE49-F238E27FC236}">
                  <a16:creationId xmlns:a16="http://schemas.microsoft.com/office/drawing/2014/main" id="{B700D617-8037-41CA-863C-39850408BA7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rot="239493">
              <a:off x="609600" y="3935022"/>
              <a:ext cx="1453885" cy="1468344"/>
            </a:xfrm>
            <a:prstGeom prst="rect">
              <a:avLst/>
            </a:prstGeom>
          </p:spPr>
        </p:pic>
      </p:grpSp>
      <p:grpSp>
        <p:nvGrpSpPr>
          <p:cNvPr id="27" name="Bao - 9Slide.vn">
            <a:extLst>
              <a:ext uri="{FF2B5EF4-FFF2-40B4-BE49-F238E27FC236}">
                <a16:creationId xmlns:a16="http://schemas.microsoft.com/office/drawing/2014/main" id="{F9D7D70F-A2AC-44CB-925C-FB528ECBD59F}"/>
              </a:ext>
            </a:extLst>
          </p:cNvPr>
          <p:cNvGrpSpPr/>
          <p:nvPr/>
        </p:nvGrpSpPr>
        <p:grpSpPr>
          <a:xfrm>
            <a:off x="806384" y="7872766"/>
            <a:ext cx="16795817" cy="2469827"/>
            <a:chOff x="537589" y="5248510"/>
            <a:chExt cx="11197211" cy="1646551"/>
          </a:xfrm>
        </p:grpSpPr>
        <p:sp>
          <p:nvSpPr>
            <p:cNvPr id="19" name="Rectangle: Rounded Corners 18">
              <a:extLst>
                <a:ext uri="{FF2B5EF4-FFF2-40B4-BE49-F238E27FC236}">
                  <a16:creationId xmlns:a16="http://schemas.microsoft.com/office/drawing/2014/main" id="{9BB386F8-1E91-4358-9C7D-8FA463469EF3}"/>
                </a:ext>
              </a:extLst>
            </p:cNvPr>
            <p:cNvSpPr/>
            <p:nvPr/>
          </p:nvSpPr>
          <p:spPr>
            <a:xfrm>
              <a:off x="1295400" y="5733369"/>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00">
                <a:solidFill>
                  <a:prstClr val="black">
                    <a:lumMod val="75000"/>
                    <a:lumOff val="25000"/>
                  </a:prstClr>
                </a:solidFill>
                <a:latin typeface="#9Slide02 Tieu de dai"/>
              </a:endParaRPr>
            </a:p>
          </p:txBody>
        </p:sp>
        <p:pic>
          <p:nvPicPr>
            <p:cNvPr id="24" name="Graphic 23">
              <a:extLst>
                <a:ext uri="{FF2B5EF4-FFF2-40B4-BE49-F238E27FC236}">
                  <a16:creationId xmlns:a16="http://schemas.microsoft.com/office/drawing/2014/main" id="{9C7AB39B-B35D-47D3-8676-D7C1F203E51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rot="287755">
              <a:off x="537589" y="5248510"/>
              <a:ext cx="1597907" cy="1646551"/>
            </a:xfrm>
            <a:prstGeom prst="rect">
              <a:avLst/>
            </a:prstGeom>
          </p:spPr>
        </p:pic>
      </p:grpSp>
      <p:pic>
        <p:nvPicPr>
          <p:cNvPr id="29" name="59c3c5f047238">
            <a:hlinkClick r:id="" action="ppaction://media"/>
            <a:extLst>
              <a:ext uri="{FF2B5EF4-FFF2-40B4-BE49-F238E27FC236}">
                <a16:creationId xmlns:a16="http://schemas.microsoft.com/office/drawing/2014/main" id="{D439A22E-8CE5-4784-98F4-51B1999BAE9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566238" y="2789720"/>
            <a:ext cx="2076585" cy="2076585"/>
          </a:xfrm>
          <a:prstGeom prst="rect">
            <a:avLst/>
          </a:prstGeom>
        </p:spPr>
      </p:pic>
      <p:sp>
        <p:nvSpPr>
          <p:cNvPr id="6" name="Rectangle: Rounded Corners 5">
            <a:extLst>
              <a:ext uri="{FF2B5EF4-FFF2-40B4-BE49-F238E27FC236}">
                <a16:creationId xmlns:a16="http://schemas.microsoft.com/office/drawing/2014/main" id="{18868360-A492-498F-99FA-6C30158CC00C}"/>
              </a:ext>
            </a:extLst>
          </p:cNvPr>
          <p:cNvSpPr/>
          <p:nvPr/>
        </p:nvSpPr>
        <p:spPr>
          <a:xfrm>
            <a:off x="3489272" y="10948803"/>
            <a:ext cx="11309459" cy="6310497"/>
          </a:xfrm>
          <a:prstGeom prst="roundRect">
            <a:avLst>
              <a:gd name="adj" fmla="val 1268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pic>
        <p:nvPicPr>
          <p:cNvPr id="28" name="Picture 27">
            <a:hlinkClick r:id="" action="ppaction://media"/>
            <a:extLst>
              <a:ext uri="{FF2B5EF4-FFF2-40B4-BE49-F238E27FC236}">
                <a16:creationId xmlns:a16="http://schemas.microsoft.com/office/drawing/2014/main" id="{769C2967-327D-4BCC-9E9A-DE3AC025031A}"/>
              </a:ext>
            </a:extLst>
          </p:cNvPr>
          <p:cNvPicPr>
            <a:picLocks noChangeAspect="1"/>
          </p:cNvPicPr>
          <p:nvPr>
            <a:videoFile r:link="rId3"/>
            <p:extLst>
              <p:ext uri="{DAA4B4D4-6D71-4841-9C94-3DE7FCFB9230}">
                <p14:media xmlns:p14="http://schemas.microsoft.com/office/powerpoint/2010/main" r:embed="rId4">
                  <p14:trim st="161"/>
                </p14:media>
              </p:ext>
            </p:extLst>
          </p:nvPr>
        </p:nvPicPr>
        <p:blipFill>
          <a:blip r:embed="rId12"/>
          <a:srcRect l="205" r="205"/>
          <a:stretch>
            <a:fillRect/>
          </a:stretch>
        </p:blipFill>
        <p:spPr>
          <a:xfrm>
            <a:off x="3788732" y="11165216"/>
            <a:ext cx="10710537" cy="5877672"/>
          </a:xfrm>
          <a:custGeom>
            <a:avLst/>
            <a:gdLst>
              <a:gd name="connsiteX0" fmla="*/ 454971 w 7140358"/>
              <a:gd name="connsiteY0" fmla="*/ 0 h 3918448"/>
              <a:gd name="connsiteX1" fmla="*/ 6685387 w 7140358"/>
              <a:gd name="connsiteY1" fmla="*/ 0 h 3918448"/>
              <a:gd name="connsiteX2" fmla="*/ 7140358 w 7140358"/>
              <a:gd name="connsiteY2" fmla="*/ 454971 h 3918448"/>
              <a:gd name="connsiteX3" fmla="*/ 7140358 w 7140358"/>
              <a:gd name="connsiteY3" fmla="*/ 3463477 h 3918448"/>
              <a:gd name="connsiteX4" fmla="*/ 6685387 w 7140358"/>
              <a:gd name="connsiteY4" fmla="*/ 3918448 h 3918448"/>
              <a:gd name="connsiteX5" fmla="*/ 454971 w 7140358"/>
              <a:gd name="connsiteY5" fmla="*/ 3918448 h 3918448"/>
              <a:gd name="connsiteX6" fmla="*/ 0 w 7140358"/>
              <a:gd name="connsiteY6" fmla="*/ 3463477 h 3918448"/>
              <a:gd name="connsiteX7" fmla="*/ 0 w 7140358"/>
              <a:gd name="connsiteY7" fmla="*/ 454971 h 3918448"/>
              <a:gd name="connsiteX8" fmla="*/ 454971 w 7140358"/>
              <a:gd name="connsiteY8" fmla="*/ 0 h 391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358" h="3918448">
                <a:moveTo>
                  <a:pt x="454971" y="0"/>
                </a:moveTo>
                <a:lnTo>
                  <a:pt x="6685387" y="0"/>
                </a:lnTo>
                <a:cubicBezTo>
                  <a:pt x="6936661" y="0"/>
                  <a:pt x="7140358" y="203697"/>
                  <a:pt x="7140358" y="454971"/>
                </a:cubicBezTo>
                <a:lnTo>
                  <a:pt x="7140358" y="3463477"/>
                </a:lnTo>
                <a:cubicBezTo>
                  <a:pt x="7140358" y="3714751"/>
                  <a:pt x="6936661" y="3918448"/>
                  <a:pt x="6685387" y="3918448"/>
                </a:cubicBezTo>
                <a:lnTo>
                  <a:pt x="454971" y="3918448"/>
                </a:lnTo>
                <a:cubicBezTo>
                  <a:pt x="203697" y="3918448"/>
                  <a:pt x="0" y="3714751"/>
                  <a:pt x="0" y="3463477"/>
                </a:cubicBezTo>
                <a:lnTo>
                  <a:pt x="0" y="454971"/>
                </a:lnTo>
                <a:cubicBezTo>
                  <a:pt x="0" y="203697"/>
                  <a:pt x="203697" y="0"/>
                  <a:pt x="454971" y="0"/>
                </a:cubicBezTo>
                <a:close/>
              </a:path>
            </a:pathLst>
          </a:custGeom>
        </p:spPr>
      </p:pic>
      <p:pic>
        <p:nvPicPr>
          <p:cNvPr id="12" name="Picture 11">
            <a:extLst>
              <a:ext uri="{FF2B5EF4-FFF2-40B4-BE49-F238E27FC236}">
                <a16:creationId xmlns:a16="http://schemas.microsoft.com/office/drawing/2014/main" id="{BFAE8F76-AC71-4A6A-A3C3-0FB3AAE5B2B4}"/>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818314" y="13789322"/>
            <a:ext cx="8651373" cy="2267651"/>
          </a:xfrm>
          <a:prstGeom prst="rect">
            <a:avLst/>
          </a:prstGeom>
        </p:spPr>
      </p:pic>
      <p:sp>
        <p:nvSpPr>
          <p:cNvPr id="21" name="Rectangle 20"/>
          <p:cNvSpPr/>
          <p:nvPr/>
        </p:nvSpPr>
        <p:spPr>
          <a:xfrm>
            <a:off x="6629400" y="635682"/>
            <a:ext cx="9144000" cy="2862322"/>
          </a:xfrm>
          <a:prstGeom prst="rect">
            <a:avLst/>
          </a:prstGeom>
        </p:spPr>
        <p:txBody>
          <a:bodyPr>
            <a:spAutoFit/>
          </a:bodyPr>
          <a:lstStyle/>
          <a:p>
            <a:pPr marL="203200" indent="-203200">
              <a:spcAft>
                <a:spcPts val="0"/>
              </a:spcAft>
              <a:tabLst>
                <a:tab pos="1347470" algn="l"/>
              </a:tabLst>
            </a:pPr>
            <a:r>
              <a:rPr lang="en-GB" sz="3600">
                <a:solidFill>
                  <a:srgbClr val="231F20"/>
                </a:solidFill>
                <a:latin typeface="Times New Roman" panose="02020603050405020304" pitchFamily="18" charset="0"/>
                <a:ea typeface="Times New Roman" panose="02020603050405020304" pitchFamily="18" charset="0"/>
              </a:rPr>
              <a:t>1.  </a:t>
            </a:r>
            <a:r>
              <a:rPr lang="en-GB" sz="3600" i="1">
                <a:solidFill>
                  <a:srgbClr val="231F20"/>
                </a:solidFill>
                <a:latin typeface="Times New Roman" panose="02020603050405020304" pitchFamily="18" charset="0"/>
                <a:ea typeface="Times New Roman" panose="02020603050405020304" pitchFamily="18" charset="0"/>
              </a:rPr>
              <a:t>Điệu ngã sang bài Mạnh Lệ Quân</a:t>
            </a:r>
            <a:br>
              <a:rPr lang="en-GB" sz="3600" i="1">
                <a:solidFill>
                  <a:srgbClr val="231F20"/>
                </a:solidFill>
                <a:latin typeface="Times New Roman" panose="02020603050405020304" pitchFamily="18" charset="0"/>
                <a:ea typeface="Times New Roman" panose="02020603050405020304" pitchFamily="18" charset="0"/>
              </a:rPr>
            </a:br>
            <a:r>
              <a:rPr lang="en-GB" sz="3600" i="1">
                <a:solidFill>
                  <a:srgbClr val="231F20"/>
                </a:solidFill>
                <a:latin typeface="Times New Roman" panose="02020603050405020304" pitchFamily="18" charset="0"/>
                <a:ea typeface="Times New Roman" panose="02020603050405020304" pitchFamily="18" charset="0"/>
              </a:rPr>
              <a:t>Thu gồm xa vắng tự muôn đời,</a:t>
            </a:r>
            <a:br>
              <a:rPr lang="en-GB" sz="3600" i="1">
                <a:solidFill>
                  <a:srgbClr val="231F20"/>
                </a:solidFill>
                <a:latin typeface="Times New Roman" panose="02020603050405020304" pitchFamily="18" charset="0"/>
                <a:ea typeface="Times New Roman" panose="02020603050405020304" pitchFamily="18" charset="0"/>
              </a:rPr>
            </a:br>
            <a:r>
              <a:rPr lang="en-GB" sz="3600" i="1">
                <a:solidFill>
                  <a:srgbClr val="231F20"/>
                </a:solidFill>
                <a:latin typeface="Times New Roman" panose="02020603050405020304" pitchFamily="18" charset="0"/>
                <a:ea typeface="Times New Roman" panose="02020603050405020304" pitchFamily="18" charset="0"/>
              </a:rPr>
              <a:t>Sương nương theo trăng ....</a:t>
            </a:r>
            <a:br>
              <a:rPr lang="en-GB" sz="3600" i="1">
                <a:solidFill>
                  <a:srgbClr val="231F20"/>
                </a:solidFill>
                <a:latin typeface="Times New Roman" panose="02020603050405020304" pitchFamily="18" charset="0"/>
                <a:ea typeface="Times New Roman" panose="02020603050405020304" pitchFamily="18" charset="0"/>
              </a:rPr>
            </a:br>
            <a:r>
              <a:rPr lang="en-GB" sz="3600" i="1">
                <a:solidFill>
                  <a:srgbClr val="231F20"/>
                </a:solidFill>
                <a:latin typeface="Times New Roman" panose="02020603050405020304" pitchFamily="18" charset="0"/>
                <a:ea typeface="Times New Roman" panose="02020603050405020304" pitchFamily="18" charset="0"/>
              </a:rPr>
              <a:t>Tương tư nâng lòng lên chơi vơi</a:t>
            </a:r>
            <a:endParaRPr lang="en-GB" sz="3600">
              <a:solidFill>
                <a:srgbClr val="231F20"/>
              </a:solidFill>
              <a:latin typeface="Times New Roman" panose="02020603050405020304" pitchFamily="18" charset="0"/>
              <a:ea typeface="Times New Roman" panose="02020603050405020304" pitchFamily="18" charset="0"/>
            </a:endParaRPr>
          </a:p>
          <a:p>
            <a:pPr marL="203200" indent="-203200">
              <a:spcAft>
                <a:spcPts val="0"/>
              </a:spcAft>
              <a:tabLst>
                <a:tab pos="1347470" algn="l"/>
              </a:tabLst>
            </a:pPr>
            <a:r>
              <a:rPr lang="en-GB" sz="3600">
                <a:solidFill>
                  <a:srgbClr val="231F20"/>
                </a:solidFill>
                <a:latin typeface="Times New Roman" panose="02020603050405020304" pitchFamily="18" charset="0"/>
                <a:ea typeface="Times New Roman" panose="02020603050405020304" pitchFamily="18" charset="0"/>
              </a:rPr>
              <a:t>                (Theo Xuân Diệu, </a:t>
            </a:r>
            <a:r>
              <a:rPr lang="en-GB" sz="3600" i="1">
                <a:solidFill>
                  <a:srgbClr val="231F20"/>
                </a:solidFill>
                <a:latin typeface="Times New Roman" panose="02020603050405020304" pitchFamily="18" charset="0"/>
                <a:ea typeface="Times New Roman" panose="02020603050405020304" pitchFamily="18" charset="0"/>
              </a:rPr>
              <a:t>Nhị hồ</a:t>
            </a:r>
            <a:r>
              <a:rPr lang="en-GB" sz="3200">
                <a:solidFill>
                  <a:srgbClr val="231F20"/>
                </a:solidFill>
                <a:latin typeface="Times New Roman" panose="02020603050405020304" pitchFamily="18" charset="0"/>
                <a:ea typeface="Times New Roman" panose="02020603050405020304" pitchFamily="18" charset="0"/>
              </a:rPr>
              <a:t>)</a:t>
            </a:r>
            <a:endParaRPr lang="en-GB" sz="3200">
              <a:solidFill>
                <a:srgbClr val="231F20"/>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7383214" y="4374059"/>
            <a:ext cx="4778872" cy="769441"/>
          </a:xfrm>
          <a:prstGeom prst="rect">
            <a:avLst/>
          </a:prstGeom>
        </p:spPr>
        <p:txBody>
          <a:bodyPr wrap="none">
            <a:spAutoFit/>
          </a:bodyPr>
          <a:lstStyle/>
          <a:p>
            <a:pPr lvl="0">
              <a:spcAft>
                <a:spcPts val="0"/>
              </a:spcAft>
              <a:buClr>
                <a:srgbClr val="231F20"/>
              </a:buClr>
              <a:buSzPts val="1200"/>
              <a:tabLst>
                <a:tab pos="182880" algn="l"/>
              </a:tabLst>
            </a:pPr>
            <a:r>
              <a:rPr lang="vi-VN" sz="44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 N</a:t>
            </a:r>
            <a:r>
              <a:rPr lang="en-GB" sz="44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gừng lưng trời</a:t>
            </a:r>
            <a:endParaRPr lang="en-GB" sz="4400" b="1" u="none" strike="noStrike" spc="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7406948" y="6726667"/>
            <a:ext cx="4188391" cy="769441"/>
          </a:xfrm>
          <a:prstGeom prst="rect">
            <a:avLst/>
          </a:prstGeom>
        </p:spPr>
        <p:txBody>
          <a:bodyPr wrap="none">
            <a:spAutoFit/>
          </a:bodyPr>
          <a:lstStyle/>
          <a:p>
            <a:pPr lvl="0">
              <a:spcAft>
                <a:spcPts val="0"/>
              </a:spcAft>
              <a:buClr>
                <a:srgbClr val="231F20"/>
              </a:buClr>
              <a:buSzPts val="1200"/>
              <a:tabLst>
                <a:tab pos="179705" algn="l"/>
              </a:tabLst>
            </a:pPr>
            <a:r>
              <a:rPr lang="vi-VN" sz="44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 T</a:t>
            </a:r>
            <a:r>
              <a:rPr lang="en-GB" sz="44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ỏa khắp trời</a:t>
            </a:r>
            <a:endParaRPr lang="en-GB" sz="4400" b="1" u="none" strike="noStrike" spc="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7266194" y="8867309"/>
            <a:ext cx="5012911" cy="769441"/>
          </a:xfrm>
          <a:prstGeom prst="rect">
            <a:avLst/>
          </a:prstGeom>
        </p:spPr>
        <p:txBody>
          <a:bodyPr wrap="none">
            <a:spAutoFit/>
          </a:bodyPr>
          <a:lstStyle/>
          <a:p>
            <a:pPr lvl="0">
              <a:spcAft>
                <a:spcPts val="0"/>
              </a:spcAft>
              <a:buClr>
                <a:srgbClr val="231F20"/>
              </a:buClr>
              <a:buSzPts val="1200"/>
              <a:tabLst>
                <a:tab pos="179705" algn="l"/>
              </a:tabLst>
            </a:pPr>
            <a:r>
              <a:rPr lang="vi-VN" sz="44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 M</a:t>
            </a:r>
            <a:r>
              <a:rPr lang="en-GB" sz="44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ộng quanh trời</a:t>
            </a:r>
            <a:endParaRPr lang="en-GB" sz="4400" b="1" u="none" strike="noStrike" spc="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124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78000">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14:bounceEnd="78000">
                                          <p:cBhvr additive="base">
                                            <p:cTn id="7" dur="1500" fill="hold"/>
                                            <p:tgtEl>
                                              <p:spTgt spid="30"/>
                                            </p:tgtEl>
                                            <p:attrNameLst>
                                              <p:attrName>ppt_x</p:attrName>
                                            </p:attrNameLst>
                                          </p:cBhvr>
                                          <p:tavLst>
                                            <p:tav tm="0">
                                              <p:val>
                                                <p:strVal val="#ppt_x"/>
                                              </p:val>
                                            </p:tav>
                                            <p:tav tm="100000">
                                              <p:val>
                                                <p:strVal val="#ppt_x"/>
                                              </p:val>
                                            </p:tav>
                                          </p:tavLst>
                                        </p:anim>
                                        <p:anim calcmode="lin" valueType="num" p14:bounceEnd="78000">
                                          <p:cBhvr additive="base">
                                            <p:cTn id="8" dur="1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72000">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14:bounceEnd="72000">
                                          <p:cBhvr additive="base">
                                            <p:cTn id="13" dur="1500" fill="hold"/>
                                            <p:tgtEl>
                                              <p:spTgt spid="25"/>
                                            </p:tgtEl>
                                            <p:attrNameLst>
                                              <p:attrName>ppt_x</p:attrName>
                                            </p:attrNameLst>
                                          </p:cBhvr>
                                          <p:tavLst>
                                            <p:tav tm="0">
                                              <p:val>
                                                <p:strVal val="#ppt_x"/>
                                              </p:val>
                                            </p:tav>
                                            <p:tav tm="100000">
                                              <p:val>
                                                <p:strVal val="#ppt_x"/>
                                              </p:val>
                                            </p:tav>
                                          </p:tavLst>
                                        </p:anim>
                                        <p:anim calcmode="lin" valueType="num" p14:bounceEnd="72000">
                                          <p:cBhvr additive="base">
                                            <p:cTn id="14" dur="1500" fill="hold"/>
                                            <p:tgtEl>
                                              <p:spTgt spid="2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14:presetBounceEnd="72000">
                                      <p:stCondLst>
                                        <p:cond delay="700"/>
                                      </p:stCondLst>
                                      <p:childTnLst>
                                        <p:set>
                                          <p:cBhvr>
                                            <p:cTn id="16" dur="1" fill="hold">
                                              <p:stCondLst>
                                                <p:cond delay="0"/>
                                              </p:stCondLst>
                                            </p:cTn>
                                            <p:tgtEl>
                                              <p:spTgt spid="26"/>
                                            </p:tgtEl>
                                            <p:attrNameLst>
                                              <p:attrName>style.visibility</p:attrName>
                                            </p:attrNameLst>
                                          </p:cBhvr>
                                          <p:to>
                                            <p:strVal val="visible"/>
                                          </p:to>
                                        </p:set>
                                        <p:anim calcmode="lin" valueType="num" p14:bounceEnd="72000">
                                          <p:cBhvr additive="base">
                                            <p:cTn id="17" dur="1500" fill="hold"/>
                                            <p:tgtEl>
                                              <p:spTgt spid="26"/>
                                            </p:tgtEl>
                                            <p:attrNameLst>
                                              <p:attrName>ppt_x</p:attrName>
                                            </p:attrNameLst>
                                          </p:cBhvr>
                                          <p:tavLst>
                                            <p:tav tm="0">
                                              <p:val>
                                                <p:strVal val="#ppt_x"/>
                                              </p:val>
                                            </p:tav>
                                            <p:tav tm="100000">
                                              <p:val>
                                                <p:strVal val="#ppt_x"/>
                                              </p:val>
                                            </p:tav>
                                          </p:tavLst>
                                        </p:anim>
                                        <p:anim calcmode="lin" valueType="num" p14:bounceEnd="72000">
                                          <p:cBhvr additive="base">
                                            <p:cTn id="18" dur="1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14:presetBounceEnd="72000">
                                      <p:stCondLst>
                                        <p:cond delay="1400"/>
                                      </p:stCondLst>
                                      <p:childTnLst>
                                        <p:set>
                                          <p:cBhvr>
                                            <p:cTn id="20" dur="1" fill="hold">
                                              <p:stCondLst>
                                                <p:cond delay="0"/>
                                              </p:stCondLst>
                                            </p:cTn>
                                            <p:tgtEl>
                                              <p:spTgt spid="27"/>
                                            </p:tgtEl>
                                            <p:attrNameLst>
                                              <p:attrName>style.visibility</p:attrName>
                                            </p:attrNameLst>
                                          </p:cBhvr>
                                          <p:to>
                                            <p:strVal val="visible"/>
                                          </p:to>
                                        </p:set>
                                        <p:anim calcmode="lin" valueType="num" p14:bounceEnd="72000">
                                          <p:cBhvr additive="base">
                                            <p:cTn id="21" dur="1500" fill="hold"/>
                                            <p:tgtEl>
                                              <p:spTgt spid="27"/>
                                            </p:tgtEl>
                                            <p:attrNameLst>
                                              <p:attrName>ppt_x</p:attrName>
                                            </p:attrNameLst>
                                          </p:cBhvr>
                                          <p:tavLst>
                                            <p:tav tm="0">
                                              <p:val>
                                                <p:strVal val="#ppt_x"/>
                                              </p:val>
                                            </p:tav>
                                            <p:tav tm="100000">
                                              <p:val>
                                                <p:strVal val="#ppt_x"/>
                                              </p:val>
                                            </p:tav>
                                          </p:tavLst>
                                        </p:anim>
                                        <p:anim calcmode="lin" valueType="num" p14:bounceEnd="72000">
                                          <p:cBhvr additive="base">
                                            <p:cTn id="22"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9"/>
                    </p:tgtEl>
                  </p:cMediaNode>
                </p:audio>
                <p:seq concurrent="1" nextAc="seek">
                  <p:cTn id="24" restart="whenNotActive" fill="hold" evtFilter="cancelBubble" nodeType="interactiveSeq">
                    <p:stCondLst>
                      <p:cond evt="onClick" delay="0">
                        <p:tgtEl>
                          <p:spTgt spid="25"/>
                        </p:tgtEl>
                      </p:cond>
                    </p:stCondLst>
                    <p:endSync evt="end" delay="0">
                      <p:rtn val="all"/>
                    </p:endSync>
                    <p:childTnLst>
                      <p:par>
                        <p:cTn id="25" fill="hold">
                          <p:stCondLst>
                            <p:cond delay="0"/>
                          </p:stCondLst>
                          <p:childTnLst>
                            <p:par>
                              <p:cTn id="26" fill="hold">
                                <p:stCondLst>
                                  <p:cond delay="0"/>
                                </p:stCondLst>
                                <p:childTnLst>
                                  <p:par>
                                    <p:cTn id="27" presetID="42" presetClass="path" presetSubtype="0" accel="50000" fill="hold" nodeType="clickEffect" p14:presetBounceEnd="71000">
                                      <p:stCondLst>
                                        <p:cond delay="0"/>
                                      </p:stCondLst>
                                      <p:childTnLst>
                                        <p:animMotion origin="layout" path="M 0 -4.81481E-6 L -0.00326 -0.73217 " pathEditMode="relative" rAng="0" ptsTypes="AA" p14:bounceEnd="71000">
                                          <p:cBhvr>
                                            <p:cTn id="28" dur="1500" fill="hold"/>
                                            <p:tgtEl>
                                              <p:spTgt spid="28"/>
                                            </p:tgtEl>
                                            <p:attrNameLst>
                                              <p:attrName>ppt_x</p:attrName>
                                              <p:attrName>ppt_y</p:attrName>
                                            </p:attrNameLst>
                                          </p:cBhvr>
                                          <p:rCtr x="-169" y="-36620"/>
                                        </p:animMotion>
                                      </p:childTnLst>
                                    </p:cTn>
                                  </p:par>
                                  <p:par>
                                    <p:cTn id="29" presetID="42" presetClass="path" presetSubtype="0" accel="50000" fill="hold" grpId="0" nodeType="withEffect" p14:presetBounceEnd="71000">
                                      <p:stCondLst>
                                        <p:cond delay="0"/>
                                      </p:stCondLst>
                                      <p:childTnLst>
                                        <p:animMotion origin="layout" path="M 0 -4.81481E-6 L -0.00326 -0.73101 " pathEditMode="relative" rAng="0" ptsTypes="AA" p14:bounceEnd="71000">
                                          <p:cBhvr>
                                            <p:cTn id="30" dur="1500" fill="hold"/>
                                            <p:tgtEl>
                                              <p:spTgt spid="6"/>
                                            </p:tgtEl>
                                            <p:attrNameLst>
                                              <p:attrName>ppt_x</p:attrName>
                                              <p:attrName>ppt_y</p:attrName>
                                            </p:attrNameLst>
                                          </p:cBhvr>
                                          <p:rCtr x="-169" y="-36551"/>
                                        </p:animMotion>
                                      </p:childTnLst>
                                    </p:cTn>
                                  </p:par>
                                </p:childTnLst>
                              </p:cTn>
                            </p:par>
                            <p:par>
                              <p:cTn id="31" fill="hold">
                                <p:stCondLst>
                                  <p:cond delay="1500"/>
                                </p:stCondLst>
                                <p:childTnLst>
                                  <p:par>
                                    <p:cTn id="32" presetID="1" presetClass="mediacall" presetSubtype="0" fill="hold" nodeType="afterEffect">
                                      <p:stCondLst>
                                        <p:cond delay="0"/>
                                      </p:stCondLst>
                                      <p:childTnLst>
                                        <p:cmd type="call" cmd="playFrom(0.0)">
                                          <p:cBhvr>
                                            <p:cTn id="33" dur="4576" fill="hold"/>
                                            <p:tgtEl>
                                              <p:spTgt spid="29"/>
                                            </p:tgtEl>
                                          </p:cBhvr>
                                        </p:cmd>
                                      </p:childTnLst>
                                    </p:cTn>
                                  </p:par>
                                  <p:par>
                                    <p:cTn id="34" presetID="1" presetClass="mediacall" presetSubtype="0" fill="hold" nodeType="withEffect">
                                      <p:stCondLst>
                                        <p:cond delay="0"/>
                                      </p:stCondLst>
                                      <p:childTnLst>
                                        <p:cmd type="call" cmd="playFrom(0.0)">
                                          <p:cBhvr>
                                            <p:cTn id="35" dur="2839" fill="hold"/>
                                            <p:tgtEl>
                                              <p:spTgt spid="28"/>
                                            </p:tgtEl>
                                          </p:cBhvr>
                                        </p:cmd>
                                      </p:childTnLst>
                                    </p:cTn>
                                  </p:par>
                                  <p:par>
                                    <p:cTn id="36" presetID="42" presetClass="path" presetSubtype="0" accel="50000" fill="hold" nodeType="withEffect" p14:presetBounceEnd="71000">
                                      <p:stCondLst>
                                        <p:cond delay="2500"/>
                                      </p:stCondLst>
                                      <p:childTnLst>
                                        <p:animMotion origin="layout" path="M 0 -4.44444E-6 L -0.00326 -0.73101 " pathEditMode="relative" rAng="0" ptsTypes="AA" p14:bounceEnd="71000">
                                          <p:cBhvr>
                                            <p:cTn id="37" dur="1500" fill="hold"/>
                                            <p:tgtEl>
                                              <p:spTgt spid="12"/>
                                            </p:tgtEl>
                                            <p:attrNameLst>
                                              <p:attrName>ppt_x</p:attrName>
                                              <p:attrName>ppt_y</p:attrName>
                                            </p:attrNameLst>
                                          </p:cBhvr>
                                          <p:rCtr x="-169" y="-36551"/>
                                        </p:animMotion>
                                      </p:childTnLst>
                                    </p:cTn>
                                  </p:par>
                                </p:childTnLst>
                              </p:cTn>
                            </p:par>
                            <p:par>
                              <p:cTn id="38" fill="hold">
                                <p:stCondLst>
                                  <p:cond delay="6076"/>
                                </p:stCondLst>
                                <p:childTnLst>
                                  <p:par>
                                    <p:cTn id="39" presetID="10" presetClass="exit" presetSubtype="0" fill="hold" nodeType="afterEffect">
                                      <p:stCondLst>
                                        <p:cond delay="0"/>
                                      </p:stCondLst>
                                      <p:childTnLst>
                                        <p:animEffect transition="out" filter="fad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md type="call" cmd="stop">
                                          <p:cBhvr>
                                            <p:cTn id="48" dur="1">
                                              <p:stCondLst>
                                                <p:cond delay="499"/>
                                              </p:stCondLst>
                                            </p:cTn>
                                            <p:tgtEl>
                                              <p:spTgt spid="28"/>
                                            </p:tgtEl>
                                          </p:cBhvr>
                                        </p:cmd>
                                      </p:childTnLst>
                                    </p:cTn>
                                  </p:par>
                                </p:childTnLst>
                              </p:cTn>
                            </p:par>
                            <p:par>
                              <p:cTn id="49" fill="hold">
                                <p:stCondLst>
                                  <p:cond delay="6576"/>
                                </p:stCondLst>
                                <p:childTnLst>
                                  <p:par>
                                    <p:cTn id="50" presetID="2" presetClass="exit" presetSubtype="2" fill="hold" nodeType="afterEffect">
                                      <p:stCondLst>
                                        <p:cond delay="0"/>
                                      </p:stCondLst>
                                      <p:childTnLst>
                                        <p:anim calcmode="lin" valueType="num">
                                          <p:cBhvr additive="base">
                                            <p:cTn id="51" dur="500"/>
                                            <p:tgtEl>
                                              <p:spTgt spid="26"/>
                                            </p:tgtEl>
                                            <p:attrNameLst>
                                              <p:attrName>ppt_x</p:attrName>
                                            </p:attrNameLst>
                                          </p:cBhvr>
                                          <p:tavLst>
                                            <p:tav tm="0">
                                              <p:val>
                                                <p:strVal val="ppt_x"/>
                                              </p:val>
                                            </p:tav>
                                            <p:tav tm="100000">
                                              <p:val>
                                                <p:strVal val="1+ppt_w/2"/>
                                              </p:val>
                                            </p:tav>
                                          </p:tavLst>
                                        </p:anim>
                                        <p:anim calcmode="lin" valueType="num">
                                          <p:cBhvr additive="base">
                                            <p:cTn id="52" dur="500"/>
                                            <p:tgtEl>
                                              <p:spTgt spid="26"/>
                                            </p:tgtEl>
                                            <p:attrNameLst>
                                              <p:attrName>ppt_y</p:attrName>
                                            </p:attrNameLst>
                                          </p:cBhvr>
                                          <p:tavLst>
                                            <p:tav tm="0">
                                              <p:val>
                                                <p:strVal val="ppt_y"/>
                                              </p:val>
                                            </p:tav>
                                            <p:tav tm="100000">
                                              <p:val>
                                                <p:strVal val="ppt_y"/>
                                              </p:val>
                                            </p:tav>
                                          </p:tavLst>
                                        </p:anim>
                                        <p:set>
                                          <p:cBhvr>
                                            <p:cTn id="53" dur="1" fill="hold">
                                              <p:stCondLst>
                                                <p:cond delay="499"/>
                                              </p:stCondLst>
                                            </p:cTn>
                                            <p:tgtEl>
                                              <p:spTgt spid="26"/>
                                            </p:tgtEl>
                                            <p:attrNameLst>
                                              <p:attrName>style.visibility</p:attrName>
                                            </p:attrNameLst>
                                          </p:cBhvr>
                                          <p:to>
                                            <p:strVal val="hidden"/>
                                          </p:to>
                                        </p:set>
                                      </p:childTnLst>
                                    </p:cTn>
                                  </p:par>
                                  <p:par>
                                    <p:cTn id="54" presetID="2" presetClass="exit" presetSubtype="2" fill="hold" nodeType="withEffect">
                                      <p:stCondLst>
                                        <p:cond delay="0"/>
                                      </p:stCondLst>
                                      <p:childTnLst>
                                        <p:anim calcmode="lin" valueType="num">
                                          <p:cBhvr additive="base">
                                            <p:cTn id="55" dur="500"/>
                                            <p:tgtEl>
                                              <p:spTgt spid="27"/>
                                            </p:tgtEl>
                                            <p:attrNameLst>
                                              <p:attrName>ppt_x</p:attrName>
                                            </p:attrNameLst>
                                          </p:cBhvr>
                                          <p:tavLst>
                                            <p:tav tm="0">
                                              <p:val>
                                                <p:strVal val="ppt_x"/>
                                              </p:val>
                                            </p:tav>
                                            <p:tav tm="100000">
                                              <p:val>
                                                <p:strVal val="1+ppt_w/2"/>
                                              </p:val>
                                            </p:tav>
                                          </p:tavLst>
                                        </p:anim>
                                        <p:anim calcmode="lin" valueType="num">
                                          <p:cBhvr additive="base">
                                            <p:cTn id="56" dur="500"/>
                                            <p:tgtEl>
                                              <p:spTgt spid="27"/>
                                            </p:tgtEl>
                                            <p:attrNameLst>
                                              <p:attrName>ppt_y</p:attrName>
                                            </p:attrNameLst>
                                          </p:cBhvr>
                                          <p:tavLst>
                                            <p:tav tm="0">
                                              <p:val>
                                                <p:strVal val="ppt_y"/>
                                              </p:val>
                                            </p:tav>
                                            <p:tav tm="100000">
                                              <p:val>
                                                <p:strVal val="ppt_y"/>
                                              </p:val>
                                            </p:tav>
                                          </p:tavLst>
                                        </p:anim>
                                        <p:set>
                                          <p:cBhvr>
                                            <p:cTn id="5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video>
                  <p:cMediaNode vol="80000">
                    <p:cTn id="58" display="0">
                      <p:stCondLst>
                        <p:cond delay="indefinite"/>
                      </p:stCondLst>
                    </p:cTn>
                    <p:tgtEl>
                      <p:spTgt spid="28"/>
                    </p:tgtEl>
                  </p:cMediaNode>
                </p:video>
              </p:childTnLst>
            </p:cTn>
          </p:par>
        </p:tnLst>
        <p:bldLst>
          <p:bldP spid="6" grpId="0" animBg="1"/>
          <p:bldP spid="6"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500" fill="hold"/>
                                            <p:tgtEl>
                                              <p:spTgt spid="30"/>
                                            </p:tgtEl>
                                            <p:attrNameLst>
                                              <p:attrName>ppt_x</p:attrName>
                                            </p:attrNameLst>
                                          </p:cBhvr>
                                          <p:tavLst>
                                            <p:tav tm="0">
                                              <p:val>
                                                <p:strVal val="#ppt_x"/>
                                              </p:val>
                                            </p:tav>
                                            <p:tav tm="100000">
                                              <p:val>
                                                <p:strVal val="#ppt_x"/>
                                              </p:val>
                                            </p:tav>
                                          </p:tavLst>
                                        </p:anim>
                                        <p:anim calcmode="lin" valueType="num">
                                          <p:cBhvr additive="base">
                                            <p:cTn id="8" dur="1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ppt_x"/>
                                              </p:val>
                                            </p:tav>
                                            <p:tav tm="100000">
                                              <p:val>
                                                <p:strVal val="#ppt_x"/>
                                              </p:val>
                                            </p:tav>
                                          </p:tavLst>
                                        </p:anim>
                                        <p:anim calcmode="lin" valueType="num">
                                          <p:cBhvr additive="base">
                                            <p:cTn id="12"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500" fill="hold"/>
                                            <p:tgtEl>
                                              <p:spTgt spid="25"/>
                                            </p:tgtEl>
                                            <p:attrNameLst>
                                              <p:attrName>ppt_x</p:attrName>
                                            </p:attrNameLst>
                                          </p:cBhvr>
                                          <p:tavLst>
                                            <p:tav tm="0">
                                              <p:val>
                                                <p:strVal val="#ppt_x"/>
                                              </p:val>
                                            </p:tav>
                                            <p:tav tm="100000">
                                              <p:val>
                                                <p:strVal val="#ppt_x"/>
                                              </p:val>
                                            </p:tav>
                                          </p:tavLst>
                                        </p:anim>
                                        <p:anim calcmode="lin" valueType="num">
                                          <p:cBhvr additive="base">
                                            <p:cTn id="18" dur="1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70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1500" fill="hold"/>
                                            <p:tgtEl>
                                              <p:spTgt spid="26"/>
                                            </p:tgtEl>
                                            <p:attrNameLst>
                                              <p:attrName>ppt_x</p:attrName>
                                            </p:attrNameLst>
                                          </p:cBhvr>
                                          <p:tavLst>
                                            <p:tav tm="0">
                                              <p:val>
                                                <p:strVal val="#ppt_x"/>
                                              </p:val>
                                            </p:tav>
                                            <p:tav tm="100000">
                                              <p:val>
                                                <p:strVal val="#ppt_x"/>
                                              </p:val>
                                            </p:tav>
                                          </p:tavLst>
                                        </p:anim>
                                        <p:anim calcmode="lin" valueType="num">
                                          <p:cBhvr additive="base">
                                            <p:cTn id="22" dur="1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140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500" fill="hold"/>
                                            <p:tgtEl>
                                              <p:spTgt spid="27"/>
                                            </p:tgtEl>
                                            <p:attrNameLst>
                                              <p:attrName>ppt_x</p:attrName>
                                            </p:attrNameLst>
                                          </p:cBhvr>
                                          <p:tavLst>
                                            <p:tav tm="0">
                                              <p:val>
                                                <p:strVal val="#ppt_x"/>
                                              </p:val>
                                            </p:tav>
                                            <p:tav tm="100000">
                                              <p:val>
                                                <p:strVal val="#ppt_x"/>
                                              </p:val>
                                            </p:tav>
                                          </p:tavLst>
                                        </p:anim>
                                        <p:anim calcmode="lin" valueType="num">
                                          <p:cBhvr additive="base">
                                            <p:cTn id="26"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9"/>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fill="hold" nodeType="clickEffect">
                                      <p:stCondLst>
                                        <p:cond delay="0"/>
                                      </p:stCondLst>
                                      <p:childTnLst>
                                        <p:animMotion origin="layout" path="M 0 -4.81481E-6 L -0.00326 -0.73217 " pathEditMode="relative" rAng="0" ptsTypes="AA">
                                          <p:cBhvr>
                                            <p:cTn id="32" dur="1500" fill="hold"/>
                                            <p:tgtEl>
                                              <p:spTgt spid="28"/>
                                            </p:tgtEl>
                                            <p:attrNameLst>
                                              <p:attrName>ppt_x</p:attrName>
                                              <p:attrName>ppt_y</p:attrName>
                                            </p:attrNameLst>
                                          </p:cBhvr>
                                          <p:rCtr x="-169" y="-36620"/>
                                        </p:animMotion>
                                      </p:childTnLst>
                                    </p:cTn>
                                  </p:par>
                                  <p:par>
                                    <p:cTn id="33" presetID="42" presetClass="path" presetSubtype="0" accel="50000" fill="hold" grpId="0" nodeType="withEffect">
                                      <p:stCondLst>
                                        <p:cond delay="0"/>
                                      </p:stCondLst>
                                      <p:childTnLst>
                                        <p:animMotion origin="layout" path="M 0 -4.81481E-6 L -0.00326 -0.73101 " pathEditMode="relative" rAng="0" ptsTypes="AA">
                                          <p:cBhvr>
                                            <p:cTn id="34" dur="1500" fill="hold"/>
                                            <p:tgtEl>
                                              <p:spTgt spid="6"/>
                                            </p:tgtEl>
                                            <p:attrNameLst>
                                              <p:attrName>ppt_x</p:attrName>
                                              <p:attrName>ppt_y</p:attrName>
                                            </p:attrNameLst>
                                          </p:cBhvr>
                                          <p:rCtr x="-169" y="-36551"/>
                                        </p:animMotion>
                                      </p:childTnLst>
                                    </p:cTn>
                                  </p:par>
                                </p:childTnLst>
                              </p:cTn>
                            </p:par>
                            <p:par>
                              <p:cTn id="35" fill="hold">
                                <p:stCondLst>
                                  <p:cond delay="1500"/>
                                </p:stCondLst>
                                <p:childTnLst>
                                  <p:par>
                                    <p:cTn id="36" presetID="1" presetClass="mediacall" presetSubtype="0" fill="hold" nodeType="afterEffect">
                                      <p:stCondLst>
                                        <p:cond delay="0"/>
                                      </p:stCondLst>
                                      <p:childTnLst>
                                        <p:cmd type="call" cmd="playFrom(0.0)">
                                          <p:cBhvr>
                                            <p:cTn id="37" dur="4576" fill="hold"/>
                                            <p:tgtEl>
                                              <p:spTgt spid="29"/>
                                            </p:tgtEl>
                                          </p:cBhvr>
                                        </p:cmd>
                                      </p:childTnLst>
                                    </p:cTn>
                                  </p:par>
                                  <p:par>
                                    <p:cTn id="38" presetID="1" presetClass="mediacall" presetSubtype="0" fill="hold" nodeType="withEffect">
                                      <p:stCondLst>
                                        <p:cond delay="0"/>
                                      </p:stCondLst>
                                      <p:childTnLst>
                                        <p:cmd type="call" cmd="playFrom(0.0)">
                                          <p:cBhvr>
                                            <p:cTn id="39" dur="2839" fill="hold"/>
                                            <p:tgtEl>
                                              <p:spTgt spid="28"/>
                                            </p:tgtEl>
                                          </p:cBhvr>
                                        </p:cmd>
                                      </p:childTnLst>
                                    </p:cTn>
                                  </p:par>
                                  <p:par>
                                    <p:cTn id="40" presetID="42" presetClass="path" presetSubtype="0" accel="50000" fill="hold" nodeType="withEffect">
                                      <p:stCondLst>
                                        <p:cond delay="2500"/>
                                      </p:stCondLst>
                                      <p:childTnLst>
                                        <p:animMotion origin="layout" path="M 0 -4.44444E-6 L -0.00326 -0.73101 " pathEditMode="relative" rAng="0" ptsTypes="AA">
                                          <p:cBhvr>
                                            <p:cTn id="41" dur="1500" fill="hold"/>
                                            <p:tgtEl>
                                              <p:spTgt spid="12"/>
                                            </p:tgtEl>
                                            <p:attrNameLst>
                                              <p:attrName>ppt_x</p:attrName>
                                              <p:attrName>ppt_y</p:attrName>
                                            </p:attrNameLst>
                                          </p:cBhvr>
                                          <p:rCtr x="-169" y="-36551"/>
                                        </p:animMotion>
                                      </p:childTnLst>
                                    </p:cTn>
                                  </p:par>
                                </p:childTnLst>
                              </p:cTn>
                            </p:par>
                            <p:par>
                              <p:cTn id="42" fill="hold">
                                <p:stCondLst>
                                  <p:cond delay="6076"/>
                                </p:stCondLst>
                                <p:childTnLst>
                                  <p:par>
                                    <p:cTn id="43" presetID="10" presetClass="exit" presetSubtype="0" fill="hold" nodeType="after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8"/>
                                            </p:tgtEl>
                                          </p:cBhvr>
                                        </p:animEffect>
                                        <p:set>
                                          <p:cBhvr>
                                            <p:cTn id="51" dur="1" fill="hold">
                                              <p:stCondLst>
                                                <p:cond delay="499"/>
                                              </p:stCondLst>
                                            </p:cTn>
                                            <p:tgtEl>
                                              <p:spTgt spid="28"/>
                                            </p:tgtEl>
                                            <p:attrNameLst>
                                              <p:attrName>style.visibility</p:attrName>
                                            </p:attrNameLst>
                                          </p:cBhvr>
                                          <p:to>
                                            <p:strVal val="hidden"/>
                                          </p:to>
                                        </p:set>
                                        <p:cmd type="call" cmd="stop">
                                          <p:cBhvr>
                                            <p:cTn id="52" dur="1">
                                              <p:stCondLst>
                                                <p:cond delay="499"/>
                                              </p:stCondLst>
                                            </p:cTn>
                                            <p:tgtEl>
                                              <p:spTgt spid="28"/>
                                            </p:tgtEl>
                                          </p:cBhvr>
                                        </p:cmd>
                                      </p:childTnLst>
                                    </p:cTn>
                                  </p:par>
                                </p:childTnLst>
                              </p:cTn>
                            </p:par>
                            <p:par>
                              <p:cTn id="53" fill="hold">
                                <p:stCondLst>
                                  <p:cond delay="6576"/>
                                </p:stCondLst>
                                <p:childTnLst>
                                  <p:par>
                                    <p:cTn id="54" presetID="2" presetClass="exit" presetSubtype="2" fill="hold" nodeType="afterEffect">
                                      <p:stCondLst>
                                        <p:cond delay="0"/>
                                      </p:stCondLst>
                                      <p:childTnLst>
                                        <p:anim calcmode="lin" valueType="num">
                                          <p:cBhvr additive="base">
                                            <p:cTn id="55" dur="500"/>
                                            <p:tgtEl>
                                              <p:spTgt spid="26"/>
                                            </p:tgtEl>
                                            <p:attrNameLst>
                                              <p:attrName>ppt_x</p:attrName>
                                            </p:attrNameLst>
                                          </p:cBhvr>
                                          <p:tavLst>
                                            <p:tav tm="0">
                                              <p:val>
                                                <p:strVal val="ppt_x"/>
                                              </p:val>
                                            </p:tav>
                                            <p:tav tm="100000">
                                              <p:val>
                                                <p:strVal val="1+ppt_w/2"/>
                                              </p:val>
                                            </p:tav>
                                          </p:tavLst>
                                        </p:anim>
                                        <p:anim calcmode="lin" valueType="num">
                                          <p:cBhvr additive="base">
                                            <p:cTn id="56" dur="500"/>
                                            <p:tgtEl>
                                              <p:spTgt spid="26"/>
                                            </p:tgtEl>
                                            <p:attrNameLst>
                                              <p:attrName>ppt_y</p:attrName>
                                            </p:attrNameLst>
                                          </p:cBhvr>
                                          <p:tavLst>
                                            <p:tav tm="0">
                                              <p:val>
                                                <p:strVal val="ppt_y"/>
                                              </p:val>
                                            </p:tav>
                                            <p:tav tm="100000">
                                              <p:val>
                                                <p:strVal val="ppt_y"/>
                                              </p:val>
                                            </p:tav>
                                          </p:tavLst>
                                        </p:anim>
                                        <p:set>
                                          <p:cBhvr>
                                            <p:cTn id="57" dur="1" fill="hold">
                                              <p:stCondLst>
                                                <p:cond delay="499"/>
                                              </p:stCondLst>
                                            </p:cTn>
                                            <p:tgtEl>
                                              <p:spTgt spid="26"/>
                                            </p:tgtEl>
                                            <p:attrNameLst>
                                              <p:attrName>style.visibility</p:attrName>
                                            </p:attrNameLst>
                                          </p:cBhvr>
                                          <p:to>
                                            <p:strVal val="hidden"/>
                                          </p:to>
                                        </p:set>
                                      </p:childTnLst>
                                    </p:cTn>
                                  </p:par>
                                  <p:par>
                                    <p:cTn id="58" presetID="2" presetClass="exit" presetSubtype="2" fill="hold" nodeType="withEffect">
                                      <p:stCondLst>
                                        <p:cond delay="0"/>
                                      </p:stCondLst>
                                      <p:childTnLst>
                                        <p:anim calcmode="lin" valueType="num">
                                          <p:cBhvr additive="base">
                                            <p:cTn id="59" dur="500"/>
                                            <p:tgtEl>
                                              <p:spTgt spid="27"/>
                                            </p:tgtEl>
                                            <p:attrNameLst>
                                              <p:attrName>ppt_x</p:attrName>
                                            </p:attrNameLst>
                                          </p:cBhvr>
                                          <p:tavLst>
                                            <p:tav tm="0">
                                              <p:val>
                                                <p:strVal val="ppt_x"/>
                                              </p:val>
                                            </p:tav>
                                            <p:tav tm="100000">
                                              <p:val>
                                                <p:strVal val="1+ppt_w/2"/>
                                              </p:val>
                                            </p:tav>
                                          </p:tavLst>
                                        </p:anim>
                                        <p:anim calcmode="lin" valueType="num">
                                          <p:cBhvr additive="base">
                                            <p:cTn id="60" dur="500"/>
                                            <p:tgtEl>
                                              <p:spTgt spid="27"/>
                                            </p:tgtEl>
                                            <p:attrNameLst>
                                              <p:attrName>ppt_y</p:attrName>
                                            </p:attrNameLst>
                                          </p:cBhvr>
                                          <p:tavLst>
                                            <p:tav tm="0">
                                              <p:val>
                                                <p:strVal val="ppt_y"/>
                                              </p:val>
                                            </p:tav>
                                            <p:tav tm="100000">
                                              <p:val>
                                                <p:strVal val="ppt_y"/>
                                              </p:val>
                                            </p:tav>
                                          </p:tavLst>
                                        </p:anim>
                                        <p:set>
                                          <p:cBhvr>
                                            <p:cTn id="6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video>
                  <p:cMediaNode vol="80000">
                    <p:cTn id="62" display="0">
                      <p:stCondLst>
                        <p:cond delay="indefinite"/>
                      </p:stCondLst>
                    </p:cTn>
                    <p:tgtEl>
                      <p:spTgt spid="28"/>
                    </p:tgtEl>
                  </p:cMediaNode>
                </p:video>
              </p:childTnLst>
            </p:cTn>
          </p:par>
        </p:tnLst>
        <p:bldLst>
          <p:bldP spid="6" grpId="0" animBg="1"/>
          <p:bldP spid="6" grpId="1"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2540B-E2B5-47BA-91F9-DE0EABB066B4}"/>
              </a:ext>
            </a:extLst>
          </p:cNvPr>
          <p:cNvPicPr>
            <a:picLocks noChangeAspect="1"/>
          </p:cNvPicPr>
          <p:nvPr/>
        </p:nvPicPr>
        <p:blipFill rotWithShape="1">
          <a:blip r:embed="rId6"/>
          <a:srcRect t="1112"/>
          <a:stretch/>
        </p:blipFill>
        <p:spPr>
          <a:xfrm>
            <a:off x="42375" y="0"/>
            <a:ext cx="18264675" cy="10287000"/>
          </a:xfrm>
          <a:prstGeom prst="rect">
            <a:avLst/>
          </a:prstGeom>
        </p:spPr>
      </p:pic>
      <p:grpSp>
        <p:nvGrpSpPr>
          <p:cNvPr id="30" name="Group 29">
            <a:extLst>
              <a:ext uri="{FF2B5EF4-FFF2-40B4-BE49-F238E27FC236}">
                <a16:creationId xmlns:a16="http://schemas.microsoft.com/office/drawing/2014/main" id="{8044D04C-8885-45F7-B9B9-25E731689F94}"/>
              </a:ext>
            </a:extLst>
          </p:cNvPr>
          <p:cNvGrpSpPr/>
          <p:nvPr/>
        </p:nvGrpSpPr>
        <p:grpSpPr>
          <a:xfrm>
            <a:off x="914400" y="698988"/>
            <a:ext cx="3200400" cy="2615712"/>
            <a:chOff x="381000" y="449490"/>
            <a:chExt cx="2133600" cy="1743808"/>
          </a:xfrm>
          <a:effectLst>
            <a:outerShdw blurRad="50800" dist="38100" dir="2700000" algn="tl" rotWithShape="0">
              <a:prstClr val="black">
                <a:alpha val="40000"/>
              </a:prstClr>
            </a:outerShdw>
          </a:effectLst>
        </p:grpSpPr>
        <p:pic>
          <p:nvPicPr>
            <p:cNvPr id="10" name="Picture 9">
              <a:extLst>
                <a:ext uri="{FF2B5EF4-FFF2-40B4-BE49-F238E27FC236}">
                  <a16:creationId xmlns:a16="http://schemas.microsoft.com/office/drawing/2014/main" id="{E6BDF323-1074-4CE3-9DCD-1333265984A1}"/>
                </a:ext>
              </a:extLst>
            </p:cNvPr>
            <p:cNvPicPr>
              <a:picLocks noChangeAspect="1"/>
            </p:cNvPicPr>
            <p:nvPr/>
          </p:nvPicPr>
          <p:blipFill>
            <a:blip r:embed="rId7"/>
            <a:stretch>
              <a:fillRect/>
            </a:stretch>
          </p:blipFill>
          <p:spPr>
            <a:xfrm>
              <a:off x="381000" y="449490"/>
              <a:ext cx="2133600" cy="1743808"/>
            </a:xfrm>
            <a:prstGeom prst="rect">
              <a:avLst/>
            </a:prstGeom>
          </p:spPr>
        </p:pic>
        <p:sp>
          <p:nvSpPr>
            <p:cNvPr id="11" name="TextBox 10">
              <a:extLst>
                <a:ext uri="{FF2B5EF4-FFF2-40B4-BE49-F238E27FC236}">
                  <a16:creationId xmlns:a16="http://schemas.microsoft.com/office/drawing/2014/main" id="{8551F268-9200-4776-B661-1501568788E8}"/>
                </a:ext>
              </a:extLst>
            </p:cNvPr>
            <p:cNvSpPr txBox="1"/>
            <p:nvPr/>
          </p:nvSpPr>
          <p:spPr>
            <a:xfrm>
              <a:off x="742765" y="990600"/>
              <a:ext cx="1414234" cy="677109"/>
            </a:xfrm>
            <a:prstGeom prst="rect">
              <a:avLst/>
            </a:prstGeom>
            <a:noFill/>
          </p:spPr>
          <p:txBody>
            <a:bodyPr wrap="none" lIns="0" tIns="0" rIns="0" bIns="0" rtlCol="0">
              <a:spAutoFit/>
            </a:bodyPr>
            <a:lstStyle/>
            <a:p>
              <a:pPr algn="ctr"/>
              <a:r>
                <a:rPr lang="en-US" sz="6600">
                  <a:solidFill>
                    <a:prstClr val="white"/>
                  </a:solidFill>
                  <a:latin typeface="iCiel Cadena" panose="02000503000000020004" pitchFamily="50" charset="0"/>
                </a:rPr>
                <a:t>CÂU </a:t>
              </a:r>
              <a:r>
                <a:rPr lang="vi-VN" sz="6600">
                  <a:solidFill>
                    <a:prstClr val="white"/>
                  </a:solidFill>
                  <a:latin typeface="iCiel Cadena" panose="02000503000000020004" pitchFamily="50" charset="0"/>
                </a:rPr>
                <a:t>2</a:t>
              </a:r>
              <a:endParaRPr lang="en-US" sz="6600">
                <a:solidFill>
                  <a:prstClr val="white"/>
                </a:solidFill>
                <a:latin typeface="iCiel Cadena" panose="02000503000000020004" pitchFamily="50" charset="0"/>
              </a:endParaRPr>
            </a:p>
          </p:txBody>
        </p:sp>
      </p:grpSp>
      <p:grpSp>
        <p:nvGrpSpPr>
          <p:cNvPr id="25" name="Keo - 9Slide.vn">
            <a:extLst>
              <a:ext uri="{FF2B5EF4-FFF2-40B4-BE49-F238E27FC236}">
                <a16:creationId xmlns:a16="http://schemas.microsoft.com/office/drawing/2014/main" id="{3F9BD939-5013-4C52-BD34-1D9001C920CE}"/>
              </a:ext>
            </a:extLst>
          </p:cNvPr>
          <p:cNvGrpSpPr/>
          <p:nvPr/>
        </p:nvGrpSpPr>
        <p:grpSpPr>
          <a:xfrm>
            <a:off x="735396" y="3205445"/>
            <a:ext cx="16866804" cy="2627318"/>
            <a:chOff x="490264" y="2136963"/>
            <a:chExt cx="11244536" cy="1751545"/>
          </a:xfrm>
        </p:grpSpPr>
        <p:sp>
          <p:nvSpPr>
            <p:cNvPr id="16" name="Rectangle: Rounded Corners 15">
              <a:extLst>
                <a:ext uri="{FF2B5EF4-FFF2-40B4-BE49-F238E27FC236}">
                  <a16:creationId xmlns:a16="http://schemas.microsoft.com/office/drawing/2014/main" id="{6F7BD1A3-87C6-4150-B039-4C13E8C2DBDB}"/>
                </a:ext>
              </a:extLst>
            </p:cNvPr>
            <p:cNvSpPr/>
            <p:nvPr/>
          </p:nvSpPr>
          <p:spPr>
            <a:xfrm>
              <a:off x="1295400" y="2743200"/>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latin typeface="Times New Roman" panose="02020603050405020304" pitchFamily="18" charset="0"/>
                <a:cs typeface="Times New Roman" panose="02020603050405020304" pitchFamily="18" charset="0"/>
              </a:endParaRPr>
            </a:p>
          </p:txBody>
        </p:sp>
        <p:pic>
          <p:nvPicPr>
            <p:cNvPr id="15" name="Graphic 14">
              <a:extLst>
                <a:ext uri="{FF2B5EF4-FFF2-40B4-BE49-F238E27FC236}">
                  <a16:creationId xmlns:a16="http://schemas.microsoft.com/office/drawing/2014/main" id="{05EF34E3-FADD-4808-A6CE-FCD329437C7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90264" y="2136963"/>
              <a:ext cx="1524175" cy="1751545"/>
            </a:xfrm>
            <a:prstGeom prst="rect">
              <a:avLst/>
            </a:prstGeom>
          </p:spPr>
        </p:pic>
      </p:grpSp>
      <p:grpSp>
        <p:nvGrpSpPr>
          <p:cNvPr id="26" name="Bua - 9Slide.vn">
            <a:extLst>
              <a:ext uri="{FF2B5EF4-FFF2-40B4-BE49-F238E27FC236}">
                <a16:creationId xmlns:a16="http://schemas.microsoft.com/office/drawing/2014/main" id="{5E9C7BEF-19CD-4FDF-B098-00E605D1DAAE}"/>
              </a:ext>
            </a:extLst>
          </p:cNvPr>
          <p:cNvGrpSpPr/>
          <p:nvPr/>
        </p:nvGrpSpPr>
        <p:grpSpPr>
          <a:xfrm>
            <a:off x="914400" y="5902533"/>
            <a:ext cx="16687800" cy="2202516"/>
            <a:chOff x="609600" y="3935022"/>
            <a:chExt cx="11125200" cy="1468344"/>
          </a:xfrm>
        </p:grpSpPr>
        <p:sp>
          <p:nvSpPr>
            <p:cNvPr id="17" name="Rectangle: Rounded Corners 16">
              <a:extLst>
                <a:ext uri="{FF2B5EF4-FFF2-40B4-BE49-F238E27FC236}">
                  <a16:creationId xmlns:a16="http://schemas.microsoft.com/office/drawing/2014/main" id="{C3F609AC-00FD-4AA8-8859-DFC33DD6D4AE}"/>
                </a:ext>
              </a:extLst>
            </p:cNvPr>
            <p:cNvSpPr/>
            <p:nvPr/>
          </p:nvSpPr>
          <p:spPr>
            <a:xfrm>
              <a:off x="1295400" y="4270402"/>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00">
                <a:solidFill>
                  <a:prstClr val="black">
                    <a:lumMod val="75000"/>
                    <a:lumOff val="25000"/>
                  </a:prstClr>
                </a:solidFill>
                <a:latin typeface="#9Slide02 Tieu de dai"/>
              </a:endParaRPr>
            </a:p>
          </p:txBody>
        </p:sp>
        <p:pic>
          <p:nvPicPr>
            <p:cNvPr id="23" name="Graphic 22">
              <a:extLst>
                <a:ext uri="{FF2B5EF4-FFF2-40B4-BE49-F238E27FC236}">
                  <a16:creationId xmlns:a16="http://schemas.microsoft.com/office/drawing/2014/main" id="{B700D617-8037-41CA-863C-39850408BA7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rot="239493">
              <a:off x="609600" y="3935022"/>
              <a:ext cx="1453885" cy="1468344"/>
            </a:xfrm>
            <a:prstGeom prst="rect">
              <a:avLst/>
            </a:prstGeom>
          </p:spPr>
        </p:pic>
      </p:grpSp>
      <p:grpSp>
        <p:nvGrpSpPr>
          <p:cNvPr id="27" name="Bao - 9Slide.vn">
            <a:extLst>
              <a:ext uri="{FF2B5EF4-FFF2-40B4-BE49-F238E27FC236}">
                <a16:creationId xmlns:a16="http://schemas.microsoft.com/office/drawing/2014/main" id="{F9D7D70F-A2AC-44CB-925C-FB528ECBD59F}"/>
              </a:ext>
            </a:extLst>
          </p:cNvPr>
          <p:cNvGrpSpPr/>
          <p:nvPr/>
        </p:nvGrpSpPr>
        <p:grpSpPr>
          <a:xfrm>
            <a:off x="806384" y="7872766"/>
            <a:ext cx="16795817" cy="2469827"/>
            <a:chOff x="537589" y="5248510"/>
            <a:chExt cx="11197211" cy="1646551"/>
          </a:xfrm>
        </p:grpSpPr>
        <p:sp>
          <p:nvSpPr>
            <p:cNvPr id="19" name="Rectangle: Rounded Corners 18">
              <a:extLst>
                <a:ext uri="{FF2B5EF4-FFF2-40B4-BE49-F238E27FC236}">
                  <a16:creationId xmlns:a16="http://schemas.microsoft.com/office/drawing/2014/main" id="{9BB386F8-1E91-4358-9C7D-8FA463469EF3}"/>
                </a:ext>
              </a:extLst>
            </p:cNvPr>
            <p:cNvSpPr/>
            <p:nvPr/>
          </p:nvSpPr>
          <p:spPr>
            <a:xfrm>
              <a:off x="1295400" y="5733369"/>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00">
                <a:solidFill>
                  <a:prstClr val="black">
                    <a:lumMod val="75000"/>
                    <a:lumOff val="25000"/>
                  </a:prstClr>
                </a:solidFill>
                <a:latin typeface="#9Slide02 Tieu de dai"/>
              </a:endParaRPr>
            </a:p>
          </p:txBody>
        </p:sp>
        <p:pic>
          <p:nvPicPr>
            <p:cNvPr id="24" name="Graphic 23">
              <a:extLst>
                <a:ext uri="{FF2B5EF4-FFF2-40B4-BE49-F238E27FC236}">
                  <a16:creationId xmlns:a16="http://schemas.microsoft.com/office/drawing/2014/main" id="{9C7AB39B-B35D-47D3-8676-D7C1F203E51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rot="287755">
              <a:off x="537589" y="5248510"/>
              <a:ext cx="1597907" cy="1646551"/>
            </a:xfrm>
            <a:prstGeom prst="rect">
              <a:avLst/>
            </a:prstGeom>
          </p:spPr>
        </p:pic>
      </p:grpSp>
      <p:pic>
        <p:nvPicPr>
          <p:cNvPr id="29" name="59c3c5f047238">
            <a:hlinkClick r:id="" action="ppaction://media"/>
            <a:extLst>
              <a:ext uri="{FF2B5EF4-FFF2-40B4-BE49-F238E27FC236}">
                <a16:creationId xmlns:a16="http://schemas.microsoft.com/office/drawing/2014/main" id="{D439A22E-8CE5-4784-98F4-51B1999BAE9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566238" y="2789720"/>
            <a:ext cx="2076585" cy="2076585"/>
          </a:xfrm>
          <a:prstGeom prst="rect">
            <a:avLst/>
          </a:prstGeom>
        </p:spPr>
      </p:pic>
      <p:sp>
        <p:nvSpPr>
          <p:cNvPr id="6" name="Rectangle: Rounded Corners 5">
            <a:extLst>
              <a:ext uri="{FF2B5EF4-FFF2-40B4-BE49-F238E27FC236}">
                <a16:creationId xmlns:a16="http://schemas.microsoft.com/office/drawing/2014/main" id="{18868360-A492-498F-99FA-6C30158CC00C}"/>
              </a:ext>
            </a:extLst>
          </p:cNvPr>
          <p:cNvSpPr/>
          <p:nvPr/>
        </p:nvSpPr>
        <p:spPr>
          <a:xfrm>
            <a:off x="3489272" y="10948803"/>
            <a:ext cx="11309459" cy="6310497"/>
          </a:xfrm>
          <a:prstGeom prst="roundRect">
            <a:avLst>
              <a:gd name="adj" fmla="val 1268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pic>
        <p:nvPicPr>
          <p:cNvPr id="35" name="Picture 34">
            <a:hlinkClick r:id="" action="ppaction://media"/>
            <a:extLst>
              <a:ext uri="{FF2B5EF4-FFF2-40B4-BE49-F238E27FC236}">
                <a16:creationId xmlns:a16="http://schemas.microsoft.com/office/drawing/2014/main" id="{BBA87F3A-F0EA-4F3C-9195-80646DE09535}"/>
              </a:ext>
            </a:extLst>
          </p:cNvPr>
          <p:cNvPicPr>
            <a:picLocks noChangeAspect="1"/>
          </p:cNvPicPr>
          <p:nvPr>
            <a:videoFile r:link="rId4"/>
            <p:extLst>
              <p:ext uri="{DAA4B4D4-6D71-4841-9C94-3DE7FCFB9230}">
                <p14:media xmlns:p14="http://schemas.microsoft.com/office/powerpoint/2010/main" r:embed="rId3"/>
              </p:ext>
            </p:extLst>
          </p:nvPr>
        </p:nvPicPr>
        <p:blipFill>
          <a:blip r:embed="rId12"/>
          <a:srcRect/>
          <a:stretch>
            <a:fillRect/>
          </a:stretch>
        </p:blipFill>
        <p:spPr>
          <a:xfrm>
            <a:off x="3788734" y="11177250"/>
            <a:ext cx="10710536" cy="5853605"/>
          </a:xfrm>
          <a:custGeom>
            <a:avLst/>
            <a:gdLst>
              <a:gd name="connsiteX0" fmla="*/ 375384 w 7140357"/>
              <a:gd name="connsiteY0" fmla="*/ 0 h 3902403"/>
              <a:gd name="connsiteX1" fmla="*/ 6764973 w 7140357"/>
              <a:gd name="connsiteY1" fmla="*/ 0 h 3902403"/>
              <a:gd name="connsiteX2" fmla="*/ 6777079 w 7140357"/>
              <a:gd name="connsiteY2" fmla="*/ 1221 h 3902403"/>
              <a:gd name="connsiteX3" fmla="*/ 7140357 w 7140357"/>
              <a:gd name="connsiteY3" fmla="*/ 446948 h 3902403"/>
              <a:gd name="connsiteX4" fmla="*/ 7140357 w 7140357"/>
              <a:gd name="connsiteY4" fmla="*/ 3455454 h 3902403"/>
              <a:gd name="connsiteX5" fmla="*/ 6777079 w 7140357"/>
              <a:gd name="connsiteY5" fmla="*/ 3901182 h 3902403"/>
              <a:gd name="connsiteX6" fmla="*/ 6764963 w 7140357"/>
              <a:gd name="connsiteY6" fmla="*/ 3902403 h 3902403"/>
              <a:gd name="connsiteX7" fmla="*/ 375393 w 7140357"/>
              <a:gd name="connsiteY7" fmla="*/ 3902403 h 3902403"/>
              <a:gd name="connsiteX8" fmla="*/ 363277 w 7140357"/>
              <a:gd name="connsiteY8" fmla="*/ 3901182 h 3902403"/>
              <a:gd name="connsiteX9" fmla="*/ 9242 w 7140357"/>
              <a:gd name="connsiteY9" fmla="*/ 3547147 h 3902403"/>
              <a:gd name="connsiteX10" fmla="*/ 0 w 7140357"/>
              <a:gd name="connsiteY10" fmla="*/ 3455465 h 3902403"/>
              <a:gd name="connsiteX11" fmla="*/ 0 w 7140357"/>
              <a:gd name="connsiteY11" fmla="*/ 446938 h 3902403"/>
              <a:gd name="connsiteX12" fmla="*/ 9242 w 7140357"/>
              <a:gd name="connsiteY12" fmla="*/ 355256 h 3902403"/>
              <a:gd name="connsiteX13" fmla="*/ 363277 w 7140357"/>
              <a:gd name="connsiteY13" fmla="*/ 1221 h 390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40357" h="3902403">
                <a:moveTo>
                  <a:pt x="375384" y="0"/>
                </a:moveTo>
                <a:lnTo>
                  <a:pt x="6764973" y="0"/>
                </a:lnTo>
                <a:lnTo>
                  <a:pt x="6777079" y="1221"/>
                </a:lnTo>
                <a:cubicBezTo>
                  <a:pt x="6984401" y="43645"/>
                  <a:pt x="7140357" y="227083"/>
                  <a:pt x="7140357" y="446948"/>
                </a:cubicBezTo>
                <a:lnTo>
                  <a:pt x="7140357" y="3455454"/>
                </a:lnTo>
                <a:cubicBezTo>
                  <a:pt x="7140357" y="3675319"/>
                  <a:pt x="6984401" y="3858757"/>
                  <a:pt x="6777079" y="3901182"/>
                </a:cubicBezTo>
                <a:lnTo>
                  <a:pt x="6764963" y="3902403"/>
                </a:lnTo>
                <a:lnTo>
                  <a:pt x="375393" y="3902403"/>
                </a:lnTo>
                <a:lnTo>
                  <a:pt x="363277" y="3901182"/>
                </a:lnTo>
                <a:cubicBezTo>
                  <a:pt x="185572" y="3864818"/>
                  <a:pt x="45606" y="3724852"/>
                  <a:pt x="9242" y="3547147"/>
                </a:cubicBezTo>
                <a:lnTo>
                  <a:pt x="0" y="3455465"/>
                </a:lnTo>
                <a:lnTo>
                  <a:pt x="0" y="446938"/>
                </a:lnTo>
                <a:lnTo>
                  <a:pt x="9242" y="355256"/>
                </a:lnTo>
                <a:cubicBezTo>
                  <a:pt x="45606" y="177550"/>
                  <a:pt x="185572" y="37584"/>
                  <a:pt x="363277" y="1221"/>
                </a:cubicBezTo>
                <a:close/>
              </a:path>
            </a:pathLst>
          </a:custGeom>
        </p:spPr>
      </p:pic>
      <p:sp>
        <p:nvSpPr>
          <p:cNvPr id="32" name="Rectangle: Rounded Corners 31">
            <a:extLst>
              <a:ext uri="{FF2B5EF4-FFF2-40B4-BE49-F238E27FC236}">
                <a16:creationId xmlns:a16="http://schemas.microsoft.com/office/drawing/2014/main" id="{0A56EB6E-A615-4151-A298-FEC429764D54}"/>
              </a:ext>
            </a:extLst>
          </p:cNvPr>
          <p:cNvSpPr/>
          <p:nvPr/>
        </p:nvSpPr>
        <p:spPr>
          <a:xfrm>
            <a:off x="-668969" y="-10416708"/>
            <a:ext cx="10710537" cy="58776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34" name="Rectangle: Rounded Corners 33">
            <a:extLst>
              <a:ext uri="{FF2B5EF4-FFF2-40B4-BE49-F238E27FC236}">
                <a16:creationId xmlns:a16="http://schemas.microsoft.com/office/drawing/2014/main" id="{3C048444-1D57-4ABD-9723-69BD54F5CC3E}"/>
              </a:ext>
            </a:extLst>
          </p:cNvPr>
          <p:cNvSpPr/>
          <p:nvPr/>
        </p:nvSpPr>
        <p:spPr>
          <a:xfrm>
            <a:off x="490863" y="-12445079"/>
            <a:ext cx="10710537" cy="5877672"/>
          </a:xfrm>
          <a:prstGeom prst="roundRect">
            <a:avLst>
              <a:gd name="adj" fmla="val 116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pic>
        <p:nvPicPr>
          <p:cNvPr id="12" name="Picture 11">
            <a:extLst>
              <a:ext uri="{FF2B5EF4-FFF2-40B4-BE49-F238E27FC236}">
                <a16:creationId xmlns:a16="http://schemas.microsoft.com/office/drawing/2014/main" id="{BFAE8F76-AC71-4A6A-A3C3-0FB3AAE5B2B4}"/>
              </a:ext>
            </a:extLst>
          </p:cNvPr>
          <p:cNvPicPr>
            <a:picLocks noChangeAspect="1"/>
          </p:cNvPicPr>
          <p:nvPr/>
        </p:nvPicPr>
        <p:blipFill>
          <a:blip r:embed="rId13"/>
          <a:stretch>
            <a:fillRect/>
          </a:stretch>
        </p:blipFill>
        <p:spPr>
          <a:xfrm>
            <a:off x="4703183" y="13789322"/>
            <a:ext cx="8881637" cy="2267651"/>
          </a:xfrm>
          <a:prstGeom prst="rect">
            <a:avLst/>
          </a:prstGeom>
        </p:spPr>
      </p:pic>
      <p:sp>
        <p:nvSpPr>
          <p:cNvPr id="18" name="TextBox 17">
            <a:extLst>
              <a:ext uri="{FF2B5EF4-FFF2-40B4-BE49-F238E27FC236}">
                <a16:creationId xmlns:a16="http://schemas.microsoft.com/office/drawing/2014/main" id="{0F8D9E7C-7B6B-4A69-ACEB-CD4DAA582DE4}"/>
              </a:ext>
            </a:extLst>
          </p:cNvPr>
          <p:cNvSpPr txBox="1"/>
          <p:nvPr/>
        </p:nvSpPr>
        <p:spPr>
          <a:xfrm>
            <a:off x="-3056641" y="4998304"/>
            <a:ext cx="2385268" cy="830997"/>
          </a:xfrm>
          <a:prstGeom prst="rect">
            <a:avLst/>
          </a:prstGeom>
          <a:noFill/>
        </p:spPr>
        <p:txBody>
          <a:bodyPr wrap="none" lIns="0" tIns="0" rIns="0" bIns="0" rtlCol="0">
            <a:spAutoFit/>
          </a:bodyPr>
          <a:lstStyle/>
          <a:p>
            <a:pPr algn="ctr"/>
            <a:r>
              <a:rPr lang="en-US" sz="2700">
                <a:solidFill>
                  <a:prstClr val="black">
                    <a:lumMod val="50000"/>
                    <a:lumOff val="50000"/>
                  </a:prstClr>
                </a:solidFill>
              </a:rPr>
              <a:t>Âm thanh</a:t>
            </a:r>
            <a:br>
              <a:rPr lang="en-US" sz="2700">
                <a:solidFill>
                  <a:prstClr val="black">
                    <a:lumMod val="50000"/>
                    <a:lumOff val="50000"/>
                  </a:prstClr>
                </a:solidFill>
              </a:rPr>
            </a:br>
            <a:r>
              <a:rPr lang="en-US" sz="2700">
                <a:solidFill>
                  <a:prstClr val="black">
                    <a:lumMod val="50000"/>
                    <a:lumOff val="50000"/>
                  </a:prstClr>
                </a:solidFill>
              </a:rPr>
              <a:t>kiểm tra đáp án</a:t>
            </a:r>
          </a:p>
        </p:txBody>
      </p:sp>
      <p:sp>
        <p:nvSpPr>
          <p:cNvPr id="3" name="Rectangle 2"/>
          <p:cNvSpPr/>
          <p:nvPr/>
        </p:nvSpPr>
        <p:spPr>
          <a:xfrm>
            <a:off x="6858000" y="553971"/>
            <a:ext cx="9144000" cy="2862322"/>
          </a:xfrm>
          <a:prstGeom prst="rect">
            <a:avLst/>
          </a:prstGeom>
        </p:spPr>
        <p:txBody>
          <a:bodyPr>
            <a:spAutoFit/>
          </a:bodyPr>
          <a:lstStyle/>
          <a:p>
            <a:pPr marL="203200" indent="-203200">
              <a:spcAft>
                <a:spcPts val="0"/>
              </a:spcAft>
              <a:tabLst>
                <a:tab pos="2203450" algn="l"/>
              </a:tabLst>
            </a:pPr>
            <a:r>
              <a:rPr lang="en-GB" sz="3600" i="1">
                <a:latin typeface="Times New Roman" panose="02020603050405020304" pitchFamily="18" charset="0"/>
                <a:ea typeface="Times New Roman" panose="02020603050405020304" pitchFamily="18" charset="0"/>
                <a:cs typeface="Times New Roman" panose="02020603050405020304" pitchFamily="18" charset="0"/>
              </a:rPr>
              <a:t>Ao thu lạnh lẽo nước trong veo, </a:t>
            </a:r>
            <a:endParaRPr lang="en-GB" sz="3600">
              <a:latin typeface="Times New Roman" panose="02020603050405020304" pitchFamily="18" charset="0"/>
              <a:ea typeface="Times New Roman" panose="02020603050405020304" pitchFamily="18" charset="0"/>
              <a:cs typeface="Times New Roman" panose="02020603050405020304" pitchFamily="18" charset="0"/>
            </a:endParaRPr>
          </a:p>
          <a:p>
            <a:pPr marL="203200" indent="-203200">
              <a:spcAft>
                <a:spcPts val="0"/>
              </a:spcAft>
              <a:tabLst>
                <a:tab pos="2203450" algn="l"/>
              </a:tabLst>
            </a:pPr>
            <a:r>
              <a:rPr lang="en-GB" sz="3600" i="1">
                <a:latin typeface="Times New Roman" panose="02020603050405020304" pitchFamily="18" charset="0"/>
                <a:ea typeface="Times New Roman" panose="02020603050405020304" pitchFamily="18" charset="0"/>
                <a:cs typeface="Times New Roman" panose="02020603050405020304" pitchFamily="18" charset="0"/>
              </a:rPr>
              <a:t>Một chiếc thuyền câu 	</a:t>
            </a:r>
            <a:endParaRPr lang="vi-VN" sz="3600">
              <a:latin typeface="Times New Roman" panose="02020603050405020304" pitchFamily="18" charset="0"/>
              <a:ea typeface="Times New Roman" panose="02020603050405020304" pitchFamily="18" charset="0"/>
              <a:cs typeface="Times New Roman" panose="02020603050405020304" pitchFamily="18" charset="0"/>
            </a:endParaRPr>
          </a:p>
          <a:p>
            <a:pPr marL="203200" indent="-203200">
              <a:spcAft>
                <a:spcPts val="0"/>
              </a:spcAft>
              <a:tabLst>
                <a:tab pos="2203450" algn="l"/>
              </a:tabLst>
            </a:pPr>
            <a:r>
              <a:rPr lang="en-GB" sz="3600" i="1">
                <a:latin typeface="Times New Roman" panose="02020603050405020304" pitchFamily="18" charset="0"/>
                <a:ea typeface="Times New Roman" panose="02020603050405020304" pitchFamily="18" charset="0"/>
                <a:cs typeface="Times New Roman" panose="02020603050405020304" pitchFamily="18" charset="0"/>
              </a:rPr>
              <a:t>Sóng biếc theo làn hơi gợn tí, </a:t>
            </a:r>
            <a:endParaRPr lang="vi-VN" sz="3600">
              <a:latin typeface="Times New Roman" panose="02020603050405020304" pitchFamily="18" charset="0"/>
              <a:ea typeface="Times New Roman" panose="02020603050405020304" pitchFamily="18" charset="0"/>
              <a:cs typeface="Times New Roman" panose="02020603050405020304" pitchFamily="18" charset="0"/>
            </a:endParaRPr>
          </a:p>
          <a:p>
            <a:pPr marL="203200" indent="-203200">
              <a:spcAft>
                <a:spcPts val="0"/>
              </a:spcAft>
              <a:tabLst>
                <a:tab pos="2203450" algn="l"/>
              </a:tabLst>
            </a:pPr>
            <a:r>
              <a:rPr lang="en-GB" sz="3600" i="1">
                <a:latin typeface="Times New Roman" panose="02020603050405020304" pitchFamily="18" charset="0"/>
                <a:ea typeface="Times New Roman" panose="02020603050405020304" pitchFamily="18" charset="0"/>
                <a:cs typeface="Times New Roman" panose="02020603050405020304" pitchFamily="18" charset="0"/>
              </a:rPr>
              <a:t>Lá vàng trước gió sẽ đưa vèo.</a:t>
            </a:r>
            <a:endParaRPr lang="en-GB" sz="3600">
              <a:latin typeface="Times New Roman" panose="02020603050405020304" pitchFamily="18" charset="0"/>
              <a:ea typeface="Times New Roman" panose="02020603050405020304" pitchFamily="18" charset="0"/>
              <a:cs typeface="Times New Roman" panose="02020603050405020304" pitchFamily="18" charset="0"/>
            </a:endParaRPr>
          </a:p>
          <a:p>
            <a:pPr algn="r">
              <a:spcAft>
                <a:spcPts val="0"/>
              </a:spcAft>
            </a:pPr>
            <a:r>
              <a:rPr lang="en-GB" sz="3600">
                <a:latin typeface="Times New Roman" panose="02020603050405020304" pitchFamily="18" charset="0"/>
                <a:ea typeface="Times New Roman" panose="02020603050405020304" pitchFamily="18" charset="0"/>
                <a:cs typeface="Times New Roman" panose="02020603050405020304" pitchFamily="18" charset="0"/>
              </a:rPr>
              <a:t>(</a:t>
            </a:r>
            <a:r>
              <a:rPr lang="en-GB" sz="3600" i="1">
                <a:latin typeface="Times New Roman" panose="02020603050405020304" pitchFamily="18" charset="0"/>
                <a:ea typeface="Times New Roman" panose="02020603050405020304" pitchFamily="18" charset="0"/>
                <a:cs typeface="Times New Roman" panose="02020603050405020304" pitchFamily="18" charset="0"/>
              </a:rPr>
              <a:t>Theo</a:t>
            </a:r>
            <a:r>
              <a:rPr lang="en-GB" sz="3600">
                <a:latin typeface="Times New Roman" panose="02020603050405020304" pitchFamily="18" charset="0"/>
                <a:ea typeface="Times New Roman" panose="02020603050405020304" pitchFamily="18" charset="0"/>
                <a:cs typeface="Times New Roman" panose="02020603050405020304" pitchFamily="18" charset="0"/>
              </a:rPr>
              <a:t> Nguyễn Khuyến, </a:t>
            </a:r>
            <a:r>
              <a:rPr lang="en-GB" sz="3600" i="1">
                <a:latin typeface="Times New Roman" panose="02020603050405020304" pitchFamily="18" charset="0"/>
                <a:ea typeface="Times New Roman" panose="02020603050405020304" pitchFamily="18" charset="0"/>
                <a:cs typeface="Times New Roman" panose="02020603050405020304" pitchFamily="18" charset="0"/>
              </a:rPr>
              <a:t>Thu điếu</a:t>
            </a:r>
            <a:r>
              <a:rPr lang="en-GB" sz="3600">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7086600" y="4432278"/>
            <a:ext cx="5339923" cy="923330"/>
          </a:xfrm>
          <a:prstGeom prst="rect">
            <a:avLst/>
          </a:prstGeom>
        </p:spPr>
        <p:txBody>
          <a:bodyPr wrap="none">
            <a:spAutoFit/>
          </a:bodyPr>
          <a:lstStyle/>
          <a:p>
            <a:pPr lvl="0">
              <a:spcAft>
                <a:spcPts val="0"/>
              </a:spcAft>
              <a:buClr>
                <a:srgbClr val="231F20"/>
              </a:buClr>
              <a:buSzPts val="1200"/>
              <a:tabLst>
                <a:tab pos="186055" algn="l"/>
              </a:tabLst>
            </a:pPr>
            <a:r>
              <a:rPr lang="vi-VN" sz="5400" b="1">
                <a:latin typeface="Times New Roman" panose="02020603050405020304" pitchFamily="18" charset="0"/>
                <a:ea typeface="Times New Roman" panose="02020603050405020304" pitchFamily="18" charset="0"/>
                <a:cs typeface="Times New Roman" panose="02020603050405020304" pitchFamily="18" charset="0"/>
              </a:rPr>
              <a:t>A. N</a:t>
            </a:r>
            <a:r>
              <a:rPr lang="en-GB" sz="5400" b="1">
                <a:latin typeface="Times New Roman" panose="02020603050405020304" pitchFamily="18" charset="0"/>
                <a:ea typeface="Times New Roman" panose="02020603050405020304" pitchFamily="18" charset="0"/>
                <a:cs typeface="Times New Roman" panose="02020603050405020304" pitchFamily="18" charset="0"/>
              </a:rPr>
              <a:t>ổi bồng bềnh</a:t>
            </a:r>
            <a:endParaRPr lang="en-GB" sz="5400" b="1"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7086600" y="6628631"/>
            <a:ext cx="3877985" cy="923330"/>
          </a:xfrm>
          <a:prstGeom prst="rect">
            <a:avLst/>
          </a:prstGeom>
        </p:spPr>
        <p:txBody>
          <a:bodyPr wrap="none">
            <a:spAutoFit/>
          </a:bodyPr>
          <a:lstStyle/>
          <a:p>
            <a:pPr lvl="0">
              <a:spcAft>
                <a:spcPts val="0"/>
              </a:spcAft>
              <a:buClr>
                <a:srgbClr val="231F20"/>
              </a:buClr>
              <a:buSzPts val="1200"/>
              <a:tabLst>
                <a:tab pos="164465" algn="l"/>
              </a:tabLst>
            </a:pPr>
            <a:r>
              <a:rPr lang="vi-VN" sz="5400" b="1">
                <a:latin typeface="Times New Roman" panose="02020603050405020304" pitchFamily="18" charset="0"/>
                <a:ea typeface="Times New Roman" panose="02020603050405020304" pitchFamily="18" charset="0"/>
                <a:cs typeface="Times New Roman" panose="02020603050405020304" pitchFamily="18" charset="0"/>
              </a:rPr>
              <a:t>B. B</a:t>
            </a:r>
            <a:r>
              <a:rPr lang="en-GB" sz="5400" b="1">
                <a:latin typeface="Times New Roman" panose="02020603050405020304" pitchFamily="18" charset="0"/>
                <a:ea typeface="Times New Roman" panose="02020603050405020304" pitchFamily="18" charset="0"/>
                <a:cs typeface="Times New Roman" panose="02020603050405020304" pitchFamily="18" charset="0"/>
              </a:rPr>
              <a:t>é tẻo teo</a:t>
            </a:r>
            <a:endParaRPr lang="en-GB" sz="5400" b="1"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7086600" y="8928177"/>
            <a:ext cx="5599610" cy="923330"/>
          </a:xfrm>
          <a:prstGeom prst="rect">
            <a:avLst/>
          </a:prstGeom>
        </p:spPr>
        <p:txBody>
          <a:bodyPr wrap="none">
            <a:spAutoFit/>
          </a:bodyPr>
          <a:lstStyle/>
          <a:p>
            <a:r>
              <a:rPr lang="vi-VN" sz="5400" b="1">
                <a:latin typeface="Times New Roman" panose="02020603050405020304" pitchFamily="18" charset="0"/>
                <a:ea typeface="Calibri" panose="020F0502020204030204" pitchFamily="34" charset="0"/>
                <a:cs typeface="Times New Roman" panose="02020603050405020304" pitchFamily="18" charset="0"/>
              </a:rPr>
              <a:t>C. D</a:t>
            </a:r>
            <a:r>
              <a:rPr lang="en-US" sz="5400" b="1">
                <a:latin typeface="Times New Roman" panose="02020603050405020304" pitchFamily="18" charset="0"/>
                <a:ea typeface="Calibri" panose="020F0502020204030204" pitchFamily="34" charset="0"/>
                <a:cs typeface="Times New Roman" panose="02020603050405020304" pitchFamily="18" charset="0"/>
              </a:rPr>
              <a:t>ưới ánh trăng</a:t>
            </a:r>
            <a:endParaRPr lang="en-GB" sz="5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611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78000">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14:bounceEnd="78000">
                                          <p:cBhvr additive="base">
                                            <p:cTn id="7" dur="1500" fill="hold"/>
                                            <p:tgtEl>
                                              <p:spTgt spid="30"/>
                                            </p:tgtEl>
                                            <p:attrNameLst>
                                              <p:attrName>ppt_x</p:attrName>
                                            </p:attrNameLst>
                                          </p:cBhvr>
                                          <p:tavLst>
                                            <p:tav tm="0">
                                              <p:val>
                                                <p:strVal val="#ppt_x"/>
                                              </p:val>
                                            </p:tav>
                                            <p:tav tm="100000">
                                              <p:val>
                                                <p:strVal val="#ppt_x"/>
                                              </p:val>
                                            </p:tav>
                                          </p:tavLst>
                                        </p:anim>
                                        <p:anim calcmode="lin" valueType="num" p14:bounceEnd="78000">
                                          <p:cBhvr additive="base">
                                            <p:cTn id="8" dur="1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72000">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14:bounceEnd="72000">
                                          <p:cBhvr additive="base">
                                            <p:cTn id="13" dur="1500" fill="hold"/>
                                            <p:tgtEl>
                                              <p:spTgt spid="25"/>
                                            </p:tgtEl>
                                            <p:attrNameLst>
                                              <p:attrName>ppt_x</p:attrName>
                                            </p:attrNameLst>
                                          </p:cBhvr>
                                          <p:tavLst>
                                            <p:tav tm="0">
                                              <p:val>
                                                <p:strVal val="#ppt_x"/>
                                              </p:val>
                                            </p:tav>
                                            <p:tav tm="100000">
                                              <p:val>
                                                <p:strVal val="#ppt_x"/>
                                              </p:val>
                                            </p:tav>
                                          </p:tavLst>
                                        </p:anim>
                                        <p:anim calcmode="lin" valueType="num" p14:bounceEnd="72000">
                                          <p:cBhvr additive="base">
                                            <p:cTn id="14" dur="1500" fill="hold"/>
                                            <p:tgtEl>
                                              <p:spTgt spid="2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14:presetBounceEnd="72000">
                                      <p:stCondLst>
                                        <p:cond delay="800"/>
                                      </p:stCondLst>
                                      <p:childTnLst>
                                        <p:set>
                                          <p:cBhvr>
                                            <p:cTn id="16" dur="1" fill="hold">
                                              <p:stCondLst>
                                                <p:cond delay="0"/>
                                              </p:stCondLst>
                                            </p:cTn>
                                            <p:tgtEl>
                                              <p:spTgt spid="26"/>
                                            </p:tgtEl>
                                            <p:attrNameLst>
                                              <p:attrName>style.visibility</p:attrName>
                                            </p:attrNameLst>
                                          </p:cBhvr>
                                          <p:to>
                                            <p:strVal val="visible"/>
                                          </p:to>
                                        </p:set>
                                        <p:anim calcmode="lin" valueType="num" p14:bounceEnd="72000">
                                          <p:cBhvr additive="base">
                                            <p:cTn id="17" dur="1500" fill="hold"/>
                                            <p:tgtEl>
                                              <p:spTgt spid="26"/>
                                            </p:tgtEl>
                                            <p:attrNameLst>
                                              <p:attrName>ppt_x</p:attrName>
                                            </p:attrNameLst>
                                          </p:cBhvr>
                                          <p:tavLst>
                                            <p:tav tm="0">
                                              <p:val>
                                                <p:strVal val="#ppt_x"/>
                                              </p:val>
                                            </p:tav>
                                            <p:tav tm="100000">
                                              <p:val>
                                                <p:strVal val="#ppt_x"/>
                                              </p:val>
                                            </p:tav>
                                          </p:tavLst>
                                        </p:anim>
                                        <p:anim calcmode="lin" valueType="num" p14:bounceEnd="72000">
                                          <p:cBhvr additive="base">
                                            <p:cTn id="18" dur="1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14:presetBounceEnd="72000">
                                      <p:stCondLst>
                                        <p:cond delay="1500"/>
                                      </p:stCondLst>
                                      <p:childTnLst>
                                        <p:set>
                                          <p:cBhvr>
                                            <p:cTn id="20" dur="1" fill="hold">
                                              <p:stCondLst>
                                                <p:cond delay="0"/>
                                              </p:stCondLst>
                                            </p:cTn>
                                            <p:tgtEl>
                                              <p:spTgt spid="27"/>
                                            </p:tgtEl>
                                            <p:attrNameLst>
                                              <p:attrName>style.visibility</p:attrName>
                                            </p:attrNameLst>
                                          </p:cBhvr>
                                          <p:to>
                                            <p:strVal val="visible"/>
                                          </p:to>
                                        </p:set>
                                        <p:anim calcmode="lin" valueType="num" p14:bounceEnd="72000">
                                          <p:cBhvr additive="base">
                                            <p:cTn id="21" dur="1500" fill="hold"/>
                                            <p:tgtEl>
                                              <p:spTgt spid="27"/>
                                            </p:tgtEl>
                                            <p:attrNameLst>
                                              <p:attrName>ppt_x</p:attrName>
                                            </p:attrNameLst>
                                          </p:cBhvr>
                                          <p:tavLst>
                                            <p:tav tm="0">
                                              <p:val>
                                                <p:strVal val="#ppt_x"/>
                                              </p:val>
                                            </p:tav>
                                            <p:tav tm="100000">
                                              <p:val>
                                                <p:strVal val="#ppt_x"/>
                                              </p:val>
                                            </p:tav>
                                          </p:tavLst>
                                        </p:anim>
                                        <p:anim calcmode="lin" valueType="num" p14:bounceEnd="72000">
                                          <p:cBhvr additive="base">
                                            <p:cTn id="22"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9"/>
                    </p:tgtEl>
                  </p:cMediaNode>
                </p:audio>
                <p:seq concurrent="1" nextAc="seek">
                  <p:cTn id="24" restart="whenNotActive" fill="hold" evtFilter="cancelBubble" nodeType="interactiveSeq">
                    <p:stCondLst>
                      <p:cond evt="onClick" delay="0">
                        <p:tgtEl>
                          <p:spTgt spid="26"/>
                        </p:tgtEl>
                      </p:cond>
                    </p:stCondLst>
                    <p:endSync evt="end" delay="0">
                      <p:rtn val="all"/>
                    </p:endSync>
                    <p:childTnLst>
                      <p:par>
                        <p:cTn id="25" fill="hold">
                          <p:stCondLst>
                            <p:cond delay="0"/>
                          </p:stCondLst>
                          <p:childTnLst>
                            <p:par>
                              <p:cTn id="26" fill="hold">
                                <p:stCondLst>
                                  <p:cond delay="0"/>
                                </p:stCondLst>
                                <p:childTnLst>
                                  <p:par>
                                    <p:cTn id="27" presetID="42" presetClass="path" presetSubtype="0" accel="50000" fill="hold" nodeType="clickEffect" p14:presetBounceEnd="71000">
                                      <p:stCondLst>
                                        <p:cond delay="0"/>
                                      </p:stCondLst>
                                      <p:childTnLst>
                                        <p:animMotion origin="layout" path="M 0 -4.81481E-6 L -0.00326 -0.73217 " pathEditMode="relative" rAng="0" ptsTypes="AA" p14:bounceEnd="71000">
                                          <p:cBhvr>
                                            <p:cTn id="28" dur="1500" fill="hold"/>
                                            <p:tgtEl>
                                              <p:spTgt spid="35"/>
                                            </p:tgtEl>
                                            <p:attrNameLst>
                                              <p:attrName>ppt_x</p:attrName>
                                              <p:attrName>ppt_y</p:attrName>
                                            </p:attrNameLst>
                                          </p:cBhvr>
                                          <p:rCtr x="-169" y="-36620"/>
                                        </p:animMotion>
                                      </p:childTnLst>
                                    </p:cTn>
                                  </p:par>
                                  <p:par>
                                    <p:cTn id="29" presetID="42" presetClass="path" presetSubtype="0" accel="50000" fill="hold" grpId="0" nodeType="withEffect" p14:presetBounceEnd="71000">
                                      <p:stCondLst>
                                        <p:cond delay="0"/>
                                      </p:stCondLst>
                                      <p:childTnLst>
                                        <p:animMotion origin="layout" path="M 0 -4.81481E-6 L -0.00326 -0.73101 " pathEditMode="relative" rAng="0" ptsTypes="AA" p14:bounceEnd="71000">
                                          <p:cBhvr>
                                            <p:cTn id="30" dur="1500" fill="hold"/>
                                            <p:tgtEl>
                                              <p:spTgt spid="6"/>
                                            </p:tgtEl>
                                            <p:attrNameLst>
                                              <p:attrName>ppt_x</p:attrName>
                                              <p:attrName>ppt_y</p:attrName>
                                            </p:attrNameLst>
                                          </p:cBhvr>
                                          <p:rCtr x="-169" y="-36551"/>
                                        </p:animMotion>
                                      </p:childTnLst>
                                    </p:cTn>
                                  </p:par>
                                </p:childTnLst>
                              </p:cTn>
                            </p:par>
                            <p:par>
                              <p:cTn id="31" fill="hold">
                                <p:stCondLst>
                                  <p:cond delay="1500"/>
                                </p:stCondLst>
                                <p:childTnLst>
                                  <p:par>
                                    <p:cTn id="32" presetID="1" presetClass="mediacall" presetSubtype="0" fill="hold" nodeType="afterEffect">
                                      <p:stCondLst>
                                        <p:cond delay="0"/>
                                      </p:stCondLst>
                                      <p:childTnLst>
                                        <p:cmd type="call" cmd="playFrom(0.0)">
                                          <p:cBhvr>
                                            <p:cTn id="33" dur="4576" fill="hold"/>
                                            <p:tgtEl>
                                              <p:spTgt spid="29"/>
                                            </p:tgtEl>
                                          </p:cBhvr>
                                        </p:cmd>
                                      </p:childTnLst>
                                    </p:cTn>
                                  </p:par>
                                  <p:par>
                                    <p:cTn id="34" presetID="1" presetClass="mediacall" presetSubtype="0" fill="hold" nodeType="withEffect">
                                      <p:stCondLst>
                                        <p:cond delay="0"/>
                                      </p:stCondLst>
                                      <p:childTnLst>
                                        <p:cmd type="call" cmd="playFrom(0.0)">
                                          <p:cBhvr>
                                            <p:cTn id="35" dur="3000" fill="hold"/>
                                            <p:tgtEl>
                                              <p:spTgt spid="35"/>
                                            </p:tgtEl>
                                          </p:cBhvr>
                                        </p:cmd>
                                      </p:childTnLst>
                                    </p:cTn>
                                  </p:par>
                                  <p:par>
                                    <p:cTn id="36" presetID="42" presetClass="path" presetSubtype="0" accel="50000" fill="hold" nodeType="withEffect" p14:presetBounceEnd="71000">
                                      <p:stCondLst>
                                        <p:cond delay="2500"/>
                                      </p:stCondLst>
                                      <p:childTnLst>
                                        <p:animMotion origin="layout" path="M 0 -4.44444E-6 L -0.00326 -0.73101 " pathEditMode="relative" rAng="0" ptsTypes="AA" p14:bounceEnd="71000">
                                          <p:cBhvr>
                                            <p:cTn id="37" dur="1500" fill="hold"/>
                                            <p:tgtEl>
                                              <p:spTgt spid="12"/>
                                            </p:tgtEl>
                                            <p:attrNameLst>
                                              <p:attrName>ppt_x</p:attrName>
                                              <p:attrName>ppt_y</p:attrName>
                                            </p:attrNameLst>
                                          </p:cBhvr>
                                          <p:rCtr x="-169" y="-36551"/>
                                        </p:animMotion>
                                      </p:childTnLst>
                                    </p:cTn>
                                  </p:par>
                                </p:childTnLst>
                              </p:cTn>
                            </p:par>
                            <p:par>
                              <p:cTn id="38" fill="hold">
                                <p:stCondLst>
                                  <p:cond delay="6076"/>
                                </p:stCondLst>
                                <p:childTnLst>
                                  <p:par>
                                    <p:cTn id="39" presetID="10" presetClass="exit" presetSubtype="0" fill="hold" nodeType="afterEffect">
                                      <p:stCondLst>
                                        <p:cond delay="0"/>
                                      </p:stCondLst>
                                      <p:childTnLst>
                                        <p:animEffect transition="out" filter="fad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35"/>
                                            </p:tgtEl>
                                          </p:cBhvr>
                                        </p:animEffect>
                                        <p:set>
                                          <p:cBhvr>
                                            <p:cTn id="47" dur="1" fill="hold">
                                              <p:stCondLst>
                                                <p:cond delay="499"/>
                                              </p:stCondLst>
                                            </p:cTn>
                                            <p:tgtEl>
                                              <p:spTgt spid="35"/>
                                            </p:tgtEl>
                                            <p:attrNameLst>
                                              <p:attrName>style.visibility</p:attrName>
                                            </p:attrNameLst>
                                          </p:cBhvr>
                                          <p:to>
                                            <p:strVal val="hidden"/>
                                          </p:to>
                                        </p:set>
                                        <p:cmd type="call" cmd="stop">
                                          <p:cBhvr>
                                            <p:cTn id="48" dur="1">
                                              <p:stCondLst>
                                                <p:cond delay="499"/>
                                              </p:stCondLst>
                                            </p:cTn>
                                            <p:tgtEl>
                                              <p:spTgt spid="35"/>
                                            </p:tgtEl>
                                          </p:cBhvr>
                                        </p:cmd>
                                      </p:childTnLst>
                                    </p:cTn>
                                  </p:par>
                                  <p:par>
                                    <p:cTn id="49" presetID="2" presetClass="exit" presetSubtype="2" decel="100000" fill="hold" nodeType="withEffect">
                                      <p:stCondLst>
                                        <p:cond delay="0"/>
                                      </p:stCondLst>
                                      <p:childTnLst>
                                        <p:anim calcmode="lin" valueType="num">
                                          <p:cBhvr additive="base">
                                            <p:cTn id="50" dur="1500"/>
                                            <p:tgtEl>
                                              <p:spTgt spid="25"/>
                                            </p:tgtEl>
                                            <p:attrNameLst>
                                              <p:attrName>ppt_x</p:attrName>
                                            </p:attrNameLst>
                                          </p:cBhvr>
                                          <p:tavLst>
                                            <p:tav tm="0">
                                              <p:val>
                                                <p:strVal val="ppt_x"/>
                                              </p:val>
                                            </p:tav>
                                            <p:tav tm="100000">
                                              <p:val>
                                                <p:strVal val="1+ppt_w/2"/>
                                              </p:val>
                                            </p:tav>
                                          </p:tavLst>
                                        </p:anim>
                                        <p:anim calcmode="lin" valueType="num">
                                          <p:cBhvr additive="base">
                                            <p:cTn id="51" dur="1500"/>
                                            <p:tgtEl>
                                              <p:spTgt spid="25"/>
                                            </p:tgtEl>
                                            <p:attrNameLst>
                                              <p:attrName>ppt_y</p:attrName>
                                            </p:attrNameLst>
                                          </p:cBhvr>
                                          <p:tavLst>
                                            <p:tav tm="0">
                                              <p:val>
                                                <p:strVal val="ppt_y"/>
                                              </p:val>
                                            </p:tav>
                                            <p:tav tm="100000">
                                              <p:val>
                                                <p:strVal val="ppt_y"/>
                                              </p:val>
                                            </p:tav>
                                          </p:tavLst>
                                        </p:anim>
                                        <p:set>
                                          <p:cBhvr>
                                            <p:cTn id="52" dur="1" fill="hold">
                                              <p:stCondLst>
                                                <p:cond delay="1499"/>
                                              </p:stCondLst>
                                            </p:cTn>
                                            <p:tgtEl>
                                              <p:spTgt spid="25"/>
                                            </p:tgtEl>
                                            <p:attrNameLst>
                                              <p:attrName>style.visibility</p:attrName>
                                            </p:attrNameLst>
                                          </p:cBhvr>
                                          <p:to>
                                            <p:strVal val="hidden"/>
                                          </p:to>
                                        </p:set>
                                      </p:childTnLst>
                                    </p:cTn>
                                  </p:par>
                                  <p:par>
                                    <p:cTn id="53" presetID="2" presetClass="exit" presetSubtype="2" decel="100000" fill="hold" nodeType="withEffect">
                                      <p:stCondLst>
                                        <p:cond delay="0"/>
                                      </p:stCondLst>
                                      <p:childTnLst>
                                        <p:anim calcmode="lin" valueType="num">
                                          <p:cBhvr additive="base">
                                            <p:cTn id="54" dur="1500"/>
                                            <p:tgtEl>
                                              <p:spTgt spid="27"/>
                                            </p:tgtEl>
                                            <p:attrNameLst>
                                              <p:attrName>ppt_x</p:attrName>
                                            </p:attrNameLst>
                                          </p:cBhvr>
                                          <p:tavLst>
                                            <p:tav tm="0">
                                              <p:val>
                                                <p:strVal val="ppt_x"/>
                                              </p:val>
                                            </p:tav>
                                            <p:tav tm="100000">
                                              <p:val>
                                                <p:strVal val="1+ppt_w/2"/>
                                              </p:val>
                                            </p:tav>
                                          </p:tavLst>
                                        </p:anim>
                                        <p:anim calcmode="lin" valueType="num">
                                          <p:cBhvr additive="base">
                                            <p:cTn id="55" dur="1500"/>
                                            <p:tgtEl>
                                              <p:spTgt spid="27"/>
                                            </p:tgtEl>
                                            <p:attrNameLst>
                                              <p:attrName>ppt_y</p:attrName>
                                            </p:attrNameLst>
                                          </p:cBhvr>
                                          <p:tavLst>
                                            <p:tav tm="0">
                                              <p:val>
                                                <p:strVal val="ppt_y"/>
                                              </p:val>
                                            </p:tav>
                                            <p:tav tm="100000">
                                              <p:val>
                                                <p:strVal val="ppt_y"/>
                                              </p:val>
                                            </p:tav>
                                          </p:tavLst>
                                        </p:anim>
                                        <p:set>
                                          <p:cBhvr>
                                            <p:cTn id="56" dur="1" fill="hold">
                                              <p:stCondLst>
                                                <p:cond delay="1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video>
                  <p:cMediaNode vol="80000">
                    <p:cTn id="57" display="0">
                      <p:stCondLst>
                        <p:cond delay="indefinite"/>
                      </p:stCondLst>
                    </p:cTn>
                    <p:tgtEl>
                      <p:spTgt spid="35"/>
                    </p:tgtEl>
                  </p:cMediaNode>
                </p:video>
              </p:childTnLst>
            </p:cTn>
          </p:par>
        </p:tnLst>
        <p:bldLst>
          <p:bldP spid="6" grpId="0" animBg="1"/>
          <p:bldP spid="6"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500" fill="hold"/>
                                            <p:tgtEl>
                                              <p:spTgt spid="30"/>
                                            </p:tgtEl>
                                            <p:attrNameLst>
                                              <p:attrName>ppt_x</p:attrName>
                                            </p:attrNameLst>
                                          </p:cBhvr>
                                          <p:tavLst>
                                            <p:tav tm="0">
                                              <p:val>
                                                <p:strVal val="#ppt_x"/>
                                              </p:val>
                                            </p:tav>
                                            <p:tav tm="100000">
                                              <p:val>
                                                <p:strVal val="#ppt_x"/>
                                              </p:val>
                                            </p:tav>
                                          </p:tavLst>
                                        </p:anim>
                                        <p:anim calcmode="lin" valueType="num">
                                          <p:cBhvr additive="base">
                                            <p:cTn id="8" dur="1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ppt_x"/>
                                              </p:val>
                                            </p:tav>
                                            <p:tav tm="100000">
                                              <p:val>
                                                <p:strVal val="#ppt_x"/>
                                              </p:val>
                                            </p:tav>
                                          </p:tavLst>
                                        </p:anim>
                                        <p:anim calcmode="lin" valueType="num">
                                          <p:cBhvr additive="base">
                                            <p:cTn id="12"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500" fill="hold"/>
                                            <p:tgtEl>
                                              <p:spTgt spid="25"/>
                                            </p:tgtEl>
                                            <p:attrNameLst>
                                              <p:attrName>ppt_x</p:attrName>
                                            </p:attrNameLst>
                                          </p:cBhvr>
                                          <p:tavLst>
                                            <p:tav tm="0">
                                              <p:val>
                                                <p:strVal val="#ppt_x"/>
                                              </p:val>
                                            </p:tav>
                                            <p:tav tm="100000">
                                              <p:val>
                                                <p:strVal val="#ppt_x"/>
                                              </p:val>
                                            </p:tav>
                                          </p:tavLst>
                                        </p:anim>
                                        <p:anim calcmode="lin" valueType="num">
                                          <p:cBhvr additive="base">
                                            <p:cTn id="18" dur="1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80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1500" fill="hold"/>
                                            <p:tgtEl>
                                              <p:spTgt spid="26"/>
                                            </p:tgtEl>
                                            <p:attrNameLst>
                                              <p:attrName>ppt_x</p:attrName>
                                            </p:attrNameLst>
                                          </p:cBhvr>
                                          <p:tavLst>
                                            <p:tav tm="0">
                                              <p:val>
                                                <p:strVal val="#ppt_x"/>
                                              </p:val>
                                            </p:tav>
                                            <p:tav tm="100000">
                                              <p:val>
                                                <p:strVal val="#ppt_x"/>
                                              </p:val>
                                            </p:tav>
                                          </p:tavLst>
                                        </p:anim>
                                        <p:anim calcmode="lin" valueType="num">
                                          <p:cBhvr additive="base">
                                            <p:cTn id="22" dur="1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150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500" fill="hold"/>
                                            <p:tgtEl>
                                              <p:spTgt spid="27"/>
                                            </p:tgtEl>
                                            <p:attrNameLst>
                                              <p:attrName>ppt_x</p:attrName>
                                            </p:attrNameLst>
                                          </p:cBhvr>
                                          <p:tavLst>
                                            <p:tav tm="0">
                                              <p:val>
                                                <p:strVal val="#ppt_x"/>
                                              </p:val>
                                            </p:tav>
                                            <p:tav tm="100000">
                                              <p:val>
                                                <p:strVal val="#ppt_x"/>
                                              </p:val>
                                            </p:tav>
                                          </p:tavLst>
                                        </p:anim>
                                        <p:anim calcmode="lin" valueType="num">
                                          <p:cBhvr additive="base">
                                            <p:cTn id="26"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9"/>
                    </p:tgtEl>
                  </p:cMediaNode>
                </p:audio>
                <p:seq concurrent="1" nextAc="seek">
                  <p:cTn id="28" restart="whenNotActive" fill="hold" evtFilter="cancelBubble" nodeType="interactiveSeq">
                    <p:stCondLst>
                      <p:cond evt="onClick" delay="0">
                        <p:tgtEl>
                          <p:spTgt spid="26"/>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fill="hold" nodeType="clickEffect">
                                      <p:stCondLst>
                                        <p:cond delay="0"/>
                                      </p:stCondLst>
                                      <p:childTnLst>
                                        <p:animMotion origin="layout" path="M 0 -4.81481E-6 L -0.00326 -0.73217 " pathEditMode="relative" rAng="0" ptsTypes="AA">
                                          <p:cBhvr>
                                            <p:cTn id="32" dur="1500" fill="hold"/>
                                            <p:tgtEl>
                                              <p:spTgt spid="35"/>
                                            </p:tgtEl>
                                            <p:attrNameLst>
                                              <p:attrName>ppt_x</p:attrName>
                                              <p:attrName>ppt_y</p:attrName>
                                            </p:attrNameLst>
                                          </p:cBhvr>
                                          <p:rCtr x="-169" y="-36620"/>
                                        </p:animMotion>
                                      </p:childTnLst>
                                    </p:cTn>
                                  </p:par>
                                  <p:par>
                                    <p:cTn id="33" presetID="42" presetClass="path" presetSubtype="0" accel="50000" fill="hold" grpId="0" nodeType="withEffect">
                                      <p:stCondLst>
                                        <p:cond delay="0"/>
                                      </p:stCondLst>
                                      <p:childTnLst>
                                        <p:animMotion origin="layout" path="M 0 -4.81481E-6 L -0.00326 -0.73101 " pathEditMode="relative" rAng="0" ptsTypes="AA">
                                          <p:cBhvr>
                                            <p:cTn id="34" dur="1500" fill="hold"/>
                                            <p:tgtEl>
                                              <p:spTgt spid="6"/>
                                            </p:tgtEl>
                                            <p:attrNameLst>
                                              <p:attrName>ppt_x</p:attrName>
                                              <p:attrName>ppt_y</p:attrName>
                                            </p:attrNameLst>
                                          </p:cBhvr>
                                          <p:rCtr x="-169" y="-36551"/>
                                        </p:animMotion>
                                      </p:childTnLst>
                                    </p:cTn>
                                  </p:par>
                                </p:childTnLst>
                              </p:cTn>
                            </p:par>
                            <p:par>
                              <p:cTn id="35" fill="hold">
                                <p:stCondLst>
                                  <p:cond delay="1500"/>
                                </p:stCondLst>
                                <p:childTnLst>
                                  <p:par>
                                    <p:cTn id="36" presetID="1" presetClass="mediacall" presetSubtype="0" fill="hold" nodeType="afterEffect">
                                      <p:stCondLst>
                                        <p:cond delay="0"/>
                                      </p:stCondLst>
                                      <p:childTnLst>
                                        <p:cmd type="call" cmd="playFrom(0.0)">
                                          <p:cBhvr>
                                            <p:cTn id="37" dur="4576" fill="hold"/>
                                            <p:tgtEl>
                                              <p:spTgt spid="29"/>
                                            </p:tgtEl>
                                          </p:cBhvr>
                                        </p:cmd>
                                      </p:childTnLst>
                                    </p:cTn>
                                  </p:par>
                                  <p:par>
                                    <p:cTn id="38" presetID="1" presetClass="mediacall" presetSubtype="0" fill="hold" nodeType="withEffect">
                                      <p:stCondLst>
                                        <p:cond delay="0"/>
                                      </p:stCondLst>
                                      <p:childTnLst>
                                        <p:cmd type="call" cmd="playFrom(0.0)">
                                          <p:cBhvr>
                                            <p:cTn id="39" dur="3000" fill="hold"/>
                                            <p:tgtEl>
                                              <p:spTgt spid="35"/>
                                            </p:tgtEl>
                                          </p:cBhvr>
                                        </p:cmd>
                                      </p:childTnLst>
                                    </p:cTn>
                                  </p:par>
                                  <p:par>
                                    <p:cTn id="40" presetID="42" presetClass="path" presetSubtype="0" accel="50000" fill="hold" nodeType="withEffect">
                                      <p:stCondLst>
                                        <p:cond delay="2500"/>
                                      </p:stCondLst>
                                      <p:childTnLst>
                                        <p:animMotion origin="layout" path="M 0 -4.44444E-6 L -0.00326 -0.73101 " pathEditMode="relative" rAng="0" ptsTypes="AA">
                                          <p:cBhvr>
                                            <p:cTn id="41" dur="1500" fill="hold"/>
                                            <p:tgtEl>
                                              <p:spTgt spid="12"/>
                                            </p:tgtEl>
                                            <p:attrNameLst>
                                              <p:attrName>ppt_x</p:attrName>
                                              <p:attrName>ppt_y</p:attrName>
                                            </p:attrNameLst>
                                          </p:cBhvr>
                                          <p:rCtr x="-169" y="-36551"/>
                                        </p:animMotion>
                                      </p:childTnLst>
                                    </p:cTn>
                                  </p:par>
                                </p:childTnLst>
                              </p:cTn>
                            </p:par>
                            <p:par>
                              <p:cTn id="42" fill="hold">
                                <p:stCondLst>
                                  <p:cond delay="6076"/>
                                </p:stCondLst>
                                <p:childTnLst>
                                  <p:par>
                                    <p:cTn id="43" presetID="10" presetClass="exit" presetSubtype="0" fill="hold" nodeType="after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35"/>
                                            </p:tgtEl>
                                          </p:cBhvr>
                                        </p:animEffect>
                                        <p:set>
                                          <p:cBhvr>
                                            <p:cTn id="51" dur="1" fill="hold">
                                              <p:stCondLst>
                                                <p:cond delay="499"/>
                                              </p:stCondLst>
                                            </p:cTn>
                                            <p:tgtEl>
                                              <p:spTgt spid="35"/>
                                            </p:tgtEl>
                                            <p:attrNameLst>
                                              <p:attrName>style.visibility</p:attrName>
                                            </p:attrNameLst>
                                          </p:cBhvr>
                                          <p:to>
                                            <p:strVal val="hidden"/>
                                          </p:to>
                                        </p:set>
                                        <p:cmd type="call" cmd="stop">
                                          <p:cBhvr>
                                            <p:cTn id="52" dur="1">
                                              <p:stCondLst>
                                                <p:cond delay="499"/>
                                              </p:stCondLst>
                                            </p:cTn>
                                            <p:tgtEl>
                                              <p:spTgt spid="35"/>
                                            </p:tgtEl>
                                          </p:cBhvr>
                                        </p:cmd>
                                      </p:childTnLst>
                                    </p:cTn>
                                  </p:par>
                                  <p:par>
                                    <p:cTn id="53" presetID="2" presetClass="exit" presetSubtype="2" decel="100000" fill="hold" nodeType="withEffect">
                                      <p:stCondLst>
                                        <p:cond delay="0"/>
                                      </p:stCondLst>
                                      <p:childTnLst>
                                        <p:anim calcmode="lin" valueType="num">
                                          <p:cBhvr additive="base">
                                            <p:cTn id="54" dur="1500"/>
                                            <p:tgtEl>
                                              <p:spTgt spid="25"/>
                                            </p:tgtEl>
                                            <p:attrNameLst>
                                              <p:attrName>ppt_x</p:attrName>
                                            </p:attrNameLst>
                                          </p:cBhvr>
                                          <p:tavLst>
                                            <p:tav tm="0">
                                              <p:val>
                                                <p:strVal val="ppt_x"/>
                                              </p:val>
                                            </p:tav>
                                            <p:tav tm="100000">
                                              <p:val>
                                                <p:strVal val="1+ppt_w/2"/>
                                              </p:val>
                                            </p:tav>
                                          </p:tavLst>
                                        </p:anim>
                                        <p:anim calcmode="lin" valueType="num">
                                          <p:cBhvr additive="base">
                                            <p:cTn id="55" dur="1500"/>
                                            <p:tgtEl>
                                              <p:spTgt spid="25"/>
                                            </p:tgtEl>
                                            <p:attrNameLst>
                                              <p:attrName>ppt_y</p:attrName>
                                            </p:attrNameLst>
                                          </p:cBhvr>
                                          <p:tavLst>
                                            <p:tav tm="0">
                                              <p:val>
                                                <p:strVal val="ppt_y"/>
                                              </p:val>
                                            </p:tav>
                                            <p:tav tm="100000">
                                              <p:val>
                                                <p:strVal val="ppt_y"/>
                                              </p:val>
                                            </p:tav>
                                          </p:tavLst>
                                        </p:anim>
                                        <p:set>
                                          <p:cBhvr>
                                            <p:cTn id="56" dur="1" fill="hold">
                                              <p:stCondLst>
                                                <p:cond delay="1499"/>
                                              </p:stCondLst>
                                            </p:cTn>
                                            <p:tgtEl>
                                              <p:spTgt spid="25"/>
                                            </p:tgtEl>
                                            <p:attrNameLst>
                                              <p:attrName>style.visibility</p:attrName>
                                            </p:attrNameLst>
                                          </p:cBhvr>
                                          <p:to>
                                            <p:strVal val="hidden"/>
                                          </p:to>
                                        </p:set>
                                      </p:childTnLst>
                                    </p:cTn>
                                  </p:par>
                                  <p:par>
                                    <p:cTn id="57" presetID="2" presetClass="exit" presetSubtype="2" decel="100000" fill="hold" nodeType="withEffect">
                                      <p:stCondLst>
                                        <p:cond delay="0"/>
                                      </p:stCondLst>
                                      <p:childTnLst>
                                        <p:anim calcmode="lin" valueType="num">
                                          <p:cBhvr additive="base">
                                            <p:cTn id="58" dur="1500"/>
                                            <p:tgtEl>
                                              <p:spTgt spid="27"/>
                                            </p:tgtEl>
                                            <p:attrNameLst>
                                              <p:attrName>ppt_x</p:attrName>
                                            </p:attrNameLst>
                                          </p:cBhvr>
                                          <p:tavLst>
                                            <p:tav tm="0">
                                              <p:val>
                                                <p:strVal val="ppt_x"/>
                                              </p:val>
                                            </p:tav>
                                            <p:tav tm="100000">
                                              <p:val>
                                                <p:strVal val="1+ppt_w/2"/>
                                              </p:val>
                                            </p:tav>
                                          </p:tavLst>
                                        </p:anim>
                                        <p:anim calcmode="lin" valueType="num">
                                          <p:cBhvr additive="base">
                                            <p:cTn id="59" dur="1500"/>
                                            <p:tgtEl>
                                              <p:spTgt spid="27"/>
                                            </p:tgtEl>
                                            <p:attrNameLst>
                                              <p:attrName>ppt_y</p:attrName>
                                            </p:attrNameLst>
                                          </p:cBhvr>
                                          <p:tavLst>
                                            <p:tav tm="0">
                                              <p:val>
                                                <p:strVal val="ppt_y"/>
                                              </p:val>
                                            </p:tav>
                                            <p:tav tm="100000">
                                              <p:val>
                                                <p:strVal val="ppt_y"/>
                                              </p:val>
                                            </p:tav>
                                          </p:tavLst>
                                        </p:anim>
                                        <p:set>
                                          <p:cBhvr>
                                            <p:cTn id="60" dur="1" fill="hold">
                                              <p:stCondLst>
                                                <p:cond delay="1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video>
                  <p:cMediaNode vol="80000">
                    <p:cTn id="61" display="0">
                      <p:stCondLst>
                        <p:cond delay="indefinite"/>
                      </p:stCondLst>
                    </p:cTn>
                    <p:tgtEl>
                      <p:spTgt spid="35"/>
                    </p:tgtEl>
                  </p:cMediaNode>
                </p:video>
              </p:childTnLst>
            </p:cTn>
          </p:par>
        </p:tnLst>
        <p:bldLst>
          <p:bldP spid="6" grpId="0" animBg="1"/>
          <p:bldP spid="6" grpId="1"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2540B-E2B5-47BA-91F9-DE0EABB066B4}"/>
              </a:ext>
            </a:extLst>
          </p:cNvPr>
          <p:cNvPicPr>
            <a:picLocks noChangeAspect="1"/>
          </p:cNvPicPr>
          <p:nvPr/>
        </p:nvPicPr>
        <p:blipFill rotWithShape="1">
          <a:blip r:embed="rId6"/>
          <a:srcRect t="1112"/>
          <a:stretch/>
        </p:blipFill>
        <p:spPr>
          <a:xfrm>
            <a:off x="42375" y="0"/>
            <a:ext cx="18264675" cy="10287000"/>
          </a:xfrm>
          <a:prstGeom prst="rect">
            <a:avLst/>
          </a:prstGeom>
        </p:spPr>
      </p:pic>
      <p:grpSp>
        <p:nvGrpSpPr>
          <p:cNvPr id="30" name="Group 29">
            <a:extLst>
              <a:ext uri="{FF2B5EF4-FFF2-40B4-BE49-F238E27FC236}">
                <a16:creationId xmlns:a16="http://schemas.microsoft.com/office/drawing/2014/main" id="{8044D04C-8885-45F7-B9B9-25E731689F94}"/>
              </a:ext>
            </a:extLst>
          </p:cNvPr>
          <p:cNvGrpSpPr/>
          <p:nvPr/>
        </p:nvGrpSpPr>
        <p:grpSpPr>
          <a:xfrm>
            <a:off x="914400" y="698988"/>
            <a:ext cx="3200400" cy="2615712"/>
            <a:chOff x="381000" y="449490"/>
            <a:chExt cx="2133600" cy="1743808"/>
          </a:xfrm>
          <a:effectLst>
            <a:outerShdw blurRad="50800" dist="38100" dir="2700000" algn="tl" rotWithShape="0">
              <a:prstClr val="black">
                <a:alpha val="40000"/>
              </a:prstClr>
            </a:outerShdw>
          </a:effectLst>
        </p:grpSpPr>
        <p:pic>
          <p:nvPicPr>
            <p:cNvPr id="10" name="Picture 9">
              <a:extLst>
                <a:ext uri="{FF2B5EF4-FFF2-40B4-BE49-F238E27FC236}">
                  <a16:creationId xmlns:a16="http://schemas.microsoft.com/office/drawing/2014/main" id="{E6BDF323-1074-4CE3-9DCD-1333265984A1}"/>
                </a:ext>
              </a:extLst>
            </p:cNvPr>
            <p:cNvPicPr>
              <a:picLocks noChangeAspect="1"/>
            </p:cNvPicPr>
            <p:nvPr/>
          </p:nvPicPr>
          <p:blipFill>
            <a:blip r:embed="rId7"/>
            <a:stretch>
              <a:fillRect/>
            </a:stretch>
          </p:blipFill>
          <p:spPr>
            <a:xfrm>
              <a:off x="381000" y="449490"/>
              <a:ext cx="2133600" cy="1743808"/>
            </a:xfrm>
            <a:prstGeom prst="rect">
              <a:avLst/>
            </a:prstGeom>
          </p:spPr>
        </p:pic>
        <p:sp>
          <p:nvSpPr>
            <p:cNvPr id="11" name="TextBox 10">
              <a:extLst>
                <a:ext uri="{FF2B5EF4-FFF2-40B4-BE49-F238E27FC236}">
                  <a16:creationId xmlns:a16="http://schemas.microsoft.com/office/drawing/2014/main" id="{8551F268-9200-4776-B661-1501568788E8}"/>
                </a:ext>
              </a:extLst>
            </p:cNvPr>
            <p:cNvSpPr txBox="1"/>
            <p:nvPr/>
          </p:nvSpPr>
          <p:spPr>
            <a:xfrm>
              <a:off x="742765" y="990600"/>
              <a:ext cx="1414234" cy="677109"/>
            </a:xfrm>
            <a:prstGeom prst="rect">
              <a:avLst/>
            </a:prstGeom>
            <a:noFill/>
          </p:spPr>
          <p:txBody>
            <a:bodyPr wrap="none" lIns="0" tIns="0" rIns="0" bIns="0" rtlCol="0">
              <a:spAutoFit/>
            </a:bodyPr>
            <a:lstStyle/>
            <a:p>
              <a:pPr algn="ctr"/>
              <a:r>
                <a:rPr lang="en-US" sz="6600">
                  <a:solidFill>
                    <a:prstClr val="white"/>
                  </a:solidFill>
                  <a:latin typeface="iCiel Cadena" panose="02000503000000020004" pitchFamily="50" charset="0"/>
                </a:rPr>
                <a:t>CÂU </a:t>
              </a:r>
              <a:r>
                <a:rPr lang="vi-VN" sz="6600">
                  <a:solidFill>
                    <a:prstClr val="white"/>
                  </a:solidFill>
                  <a:latin typeface="iCiel Cadena" panose="02000503000000020004" pitchFamily="50" charset="0"/>
                </a:rPr>
                <a:t>3</a:t>
              </a:r>
              <a:endParaRPr lang="en-US" sz="6600">
                <a:solidFill>
                  <a:prstClr val="white"/>
                </a:solidFill>
                <a:latin typeface="iCiel Cadena" panose="02000503000000020004" pitchFamily="50" charset="0"/>
              </a:endParaRPr>
            </a:p>
          </p:txBody>
        </p:sp>
      </p:grpSp>
      <p:grpSp>
        <p:nvGrpSpPr>
          <p:cNvPr id="25" name="Keo - 9Slide.vn">
            <a:extLst>
              <a:ext uri="{FF2B5EF4-FFF2-40B4-BE49-F238E27FC236}">
                <a16:creationId xmlns:a16="http://schemas.microsoft.com/office/drawing/2014/main" id="{3F9BD939-5013-4C52-BD34-1D9001C920CE}"/>
              </a:ext>
            </a:extLst>
          </p:cNvPr>
          <p:cNvGrpSpPr/>
          <p:nvPr/>
        </p:nvGrpSpPr>
        <p:grpSpPr>
          <a:xfrm>
            <a:off x="735396" y="3205445"/>
            <a:ext cx="16866804" cy="2627318"/>
            <a:chOff x="490264" y="2136963"/>
            <a:chExt cx="11244536" cy="1751545"/>
          </a:xfrm>
        </p:grpSpPr>
        <p:sp>
          <p:nvSpPr>
            <p:cNvPr id="16" name="Rectangle: Rounded Corners 15">
              <a:extLst>
                <a:ext uri="{FF2B5EF4-FFF2-40B4-BE49-F238E27FC236}">
                  <a16:creationId xmlns:a16="http://schemas.microsoft.com/office/drawing/2014/main" id="{6F7BD1A3-87C6-4150-B039-4C13E8C2DBDB}"/>
                </a:ext>
              </a:extLst>
            </p:cNvPr>
            <p:cNvSpPr/>
            <p:nvPr/>
          </p:nvSpPr>
          <p:spPr>
            <a:xfrm>
              <a:off x="1295400" y="2743200"/>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00">
                <a:solidFill>
                  <a:prstClr val="black">
                    <a:lumMod val="75000"/>
                    <a:lumOff val="25000"/>
                  </a:prstClr>
                </a:solidFill>
                <a:latin typeface="#9Slide02 Tieu de dai"/>
              </a:endParaRPr>
            </a:p>
          </p:txBody>
        </p:sp>
        <p:pic>
          <p:nvPicPr>
            <p:cNvPr id="15" name="Graphic 14">
              <a:extLst>
                <a:ext uri="{FF2B5EF4-FFF2-40B4-BE49-F238E27FC236}">
                  <a16:creationId xmlns:a16="http://schemas.microsoft.com/office/drawing/2014/main" id="{05EF34E3-FADD-4808-A6CE-FCD329437C7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90264" y="2136963"/>
              <a:ext cx="1524175" cy="1751545"/>
            </a:xfrm>
            <a:prstGeom prst="rect">
              <a:avLst/>
            </a:prstGeom>
          </p:spPr>
        </p:pic>
      </p:grpSp>
      <p:grpSp>
        <p:nvGrpSpPr>
          <p:cNvPr id="26" name="Bua - 9Slide.vn">
            <a:extLst>
              <a:ext uri="{FF2B5EF4-FFF2-40B4-BE49-F238E27FC236}">
                <a16:creationId xmlns:a16="http://schemas.microsoft.com/office/drawing/2014/main" id="{5E9C7BEF-19CD-4FDF-B098-00E605D1DAAE}"/>
              </a:ext>
            </a:extLst>
          </p:cNvPr>
          <p:cNvGrpSpPr/>
          <p:nvPr/>
        </p:nvGrpSpPr>
        <p:grpSpPr>
          <a:xfrm>
            <a:off x="914400" y="5902533"/>
            <a:ext cx="16687800" cy="2202516"/>
            <a:chOff x="609600" y="3935022"/>
            <a:chExt cx="11125200" cy="1468344"/>
          </a:xfrm>
        </p:grpSpPr>
        <p:sp>
          <p:nvSpPr>
            <p:cNvPr id="17" name="Rectangle: Rounded Corners 16">
              <a:extLst>
                <a:ext uri="{FF2B5EF4-FFF2-40B4-BE49-F238E27FC236}">
                  <a16:creationId xmlns:a16="http://schemas.microsoft.com/office/drawing/2014/main" id="{C3F609AC-00FD-4AA8-8859-DFC33DD6D4AE}"/>
                </a:ext>
              </a:extLst>
            </p:cNvPr>
            <p:cNvSpPr/>
            <p:nvPr/>
          </p:nvSpPr>
          <p:spPr>
            <a:xfrm>
              <a:off x="1295400" y="4270402"/>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00">
                <a:solidFill>
                  <a:prstClr val="black">
                    <a:lumMod val="75000"/>
                    <a:lumOff val="25000"/>
                  </a:prstClr>
                </a:solidFill>
                <a:latin typeface="#9Slide02 Tieu de dai"/>
              </a:endParaRPr>
            </a:p>
          </p:txBody>
        </p:sp>
        <p:pic>
          <p:nvPicPr>
            <p:cNvPr id="23" name="Graphic 22">
              <a:extLst>
                <a:ext uri="{FF2B5EF4-FFF2-40B4-BE49-F238E27FC236}">
                  <a16:creationId xmlns:a16="http://schemas.microsoft.com/office/drawing/2014/main" id="{B700D617-8037-41CA-863C-39850408BA7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rot="239493">
              <a:off x="609600" y="3935022"/>
              <a:ext cx="1453885" cy="1468344"/>
            </a:xfrm>
            <a:prstGeom prst="rect">
              <a:avLst/>
            </a:prstGeom>
          </p:spPr>
        </p:pic>
      </p:grpSp>
      <p:grpSp>
        <p:nvGrpSpPr>
          <p:cNvPr id="27" name="Bao - 9Slide.vn">
            <a:extLst>
              <a:ext uri="{FF2B5EF4-FFF2-40B4-BE49-F238E27FC236}">
                <a16:creationId xmlns:a16="http://schemas.microsoft.com/office/drawing/2014/main" id="{F9D7D70F-A2AC-44CB-925C-FB528ECBD59F}"/>
              </a:ext>
            </a:extLst>
          </p:cNvPr>
          <p:cNvGrpSpPr/>
          <p:nvPr/>
        </p:nvGrpSpPr>
        <p:grpSpPr>
          <a:xfrm>
            <a:off x="806384" y="7872766"/>
            <a:ext cx="16795817" cy="2469827"/>
            <a:chOff x="537589" y="5248510"/>
            <a:chExt cx="11197211" cy="1646551"/>
          </a:xfrm>
        </p:grpSpPr>
        <p:sp>
          <p:nvSpPr>
            <p:cNvPr id="19" name="Rectangle: Rounded Corners 18">
              <a:extLst>
                <a:ext uri="{FF2B5EF4-FFF2-40B4-BE49-F238E27FC236}">
                  <a16:creationId xmlns:a16="http://schemas.microsoft.com/office/drawing/2014/main" id="{9BB386F8-1E91-4358-9C7D-8FA463469EF3}"/>
                </a:ext>
              </a:extLst>
            </p:cNvPr>
            <p:cNvSpPr/>
            <p:nvPr/>
          </p:nvSpPr>
          <p:spPr>
            <a:xfrm>
              <a:off x="1295400" y="5733369"/>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00">
                <a:solidFill>
                  <a:prstClr val="black">
                    <a:lumMod val="75000"/>
                    <a:lumOff val="25000"/>
                  </a:prstClr>
                </a:solidFill>
                <a:latin typeface="#9Slide02 Tieu de dai"/>
              </a:endParaRPr>
            </a:p>
          </p:txBody>
        </p:sp>
        <p:pic>
          <p:nvPicPr>
            <p:cNvPr id="24" name="Graphic 23">
              <a:extLst>
                <a:ext uri="{FF2B5EF4-FFF2-40B4-BE49-F238E27FC236}">
                  <a16:creationId xmlns:a16="http://schemas.microsoft.com/office/drawing/2014/main" id="{9C7AB39B-B35D-47D3-8676-D7C1F203E51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rot="287755">
              <a:off x="537589" y="5248510"/>
              <a:ext cx="1597907" cy="1646551"/>
            </a:xfrm>
            <a:prstGeom prst="rect">
              <a:avLst/>
            </a:prstGeom>
          </p:spPr>
        </p:pic>
      </p:grpSp>
      <p:pic>
        <p:nvPicPr>
          <p:cNvPr id="29" name="59c3c5f047238">
            <a:hlinkClick r:id="" action="ppaction://media"/>
            <a:extLst>
              <a:ext uri="{FF2B5EF4-FFF2-40B4-BE49-F238E27FC236}">
                <a16:creationId xmlns:a16="http://schemas.microsoft.com/office/drawing/2014/main" id="{D439A22E-8CE5-4784-98F4-51B1999BAE9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566238" y="2789720"/>
            <a:ext cx="2076585" cy="2076585"/>
          </a:xfrm>
          <a:prstGeom prst="rect">
            <a:avLst/>
          </a:prstGeom>
        </p:spPr>
      </p:pic>
      <p:sp>
        <p:nvSpPr>
          <p:cNvPr id="6" name="Rectangle: Rounded Corners 5">
            <a:extLst>
              <a:ext uri="{FF2B5EF4-FFF2-40B4-BE49-F238E27FC236}">
                <a16:creationId xmlns:a16="http://schemas.microsoft.com/office/drawing/2014/main" id="{18868360-A492-498F-99FA-6C30158CC00C}"/>
              </a:ext>
            </a:extLst>
          </p:cNvPr>
          <p:cNvSpPr/>
          <p:nvPr/>
        </p:nvSpPr>
        <p:spPr>
          <a:xfrm>
            <a:off x="3489272" y="10948803"/>
            <a:ext cx="11309459" cy="6310497"/>
          </a:xfrm>
          <a:prstGeom prst="roundRect">
            <a:avLst>
              <a:gd name="adj" fmla="val 1268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pic>
        <p:nvPicPr>
          <p:cNvPr id="28" name="Picture 27">
            <a:hlinkClick r:id="" action="ppaction://media"/>
            <a:extLst>
              <a:ext uri="{FF2B5EF4-FFF2-40B4-BE49-F238E27FC236}">
                <a16:creationId xmlns:a16="http://schemas.microsoft.com/office/drawing/2014/main" id="{769C2967-327D-4BCC-9E9A-DE3AC025031A}"/>
              </a:ext>
            </a:extLst>
          </p:cNvPr>
          <p:cNvPicPr>
            <a:picLocks noChangeAspect="1"/>
          </p:cNvPicPr>
          <p:nvPr>
            <a:videoFile r:link="rId3"/>
            <p:extLst>
              <p:ext uri="{DAA4B4D4-6D71-4841-9C94-3DE7FCFB9230}">
                <p14:media xmlns:p14="http://schemas.microsoft.com/office/powerpoint/2010/main" r:embed="rId4">
                  <p14:trim st="161"/>
                </p14:media>
              </p:ext>
            </p:extLst>
          </p:nvPr>
        </p:nvPicPr>
        <p:blipFill>
          <a:blip r:embed="rId12"/>
          <a:srcRect l="205" r="205"/>
          <a:stretch>
            <a:fillRect/>
          </a:stretch>
        </p:blipFill>
        <p:spPr>
          <a:xfrm>
            <a:off x="3788732" y="11165216"/>
            <a:ext cx="10710537" cy="5877672"/>
          </a:xfrm>
          <a:custGeom>
            <a:avLst/>
            <a:gdLst>
              <a:gd name="connsiteX0" fmla="*/ 454971 w 7140358"/>
              <a:gd name="connsiteY0" fmla="*/ 0 h 3918448"/>
              <a:gd name="connsiteX1" fmla="*/ 6685387 w 7140358"/>
              <a:gd name="connsiteY1" fmla="*/ 0 h 3918448"/>
              <a:gd name="connsiteX2" fmla="*/ 7140358 w 7140358"/>
              <a:gd name="connsiteY2" fmla="*/ 454971 h 3918448"/>
              <a:gd name="connsiteX3" fmla="*/ 7140358 w 7140358"/>
              <a:gd name="connsiteY3" fmla="*/ 3463477 h 3918448"/>
              <a:gd name="connsiteX4" fmla="*/ 6685387 w 7140358"/>
              <a:gd name="connsiteY4" fmla="*/ 3918448 h 3918448"/>
              <a:gd name="connsiteX5" fmla="*/ 454971 w 7140358"/>
              <a:gd name="connsiteY5" fmla="*/ 3918448 h 3918448"/>
              <a:gd name="connsiteX6" fmla="*/ 0 w 7140358"/>
              <a:gd name="connsiteY6" fmla="*/ 3463477 h 3918448"/>
              <a:gd name="connsiteX7" fmla="*/ 0 w 7140358"/>
              <a:gd name="connsiteY7" fmla="*/ 454971 h 3918448"/>
              <a:gd name="connsiteX8" fmla="*/ 454971 w 7140358"/>
              <a:gd name="connsiteY8" fmla="*/ 0 h 391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358" h="3918448">
                <a:moveTo>
                  <a:pt x="454971" y="0"/>
                </a:moveTo>
                <a:lnTo>
                  <a:pt x="6685387" y="0"/>
                </a:lnTo>
                <a:cubicBezTo>
                  <a:pt x="6936661" y="0"/>
                  <a:pt x="7140358" y="203697"/>
                  <a:pt x="7140358" y="454971"/>
                </a:cubicBezTo>
                <a:lnTo>
                  <a:pt x="7140358" y="3463477"/>
                </a:lnTo>
                <a:cubicBezTo>
                  <a:pt x="7140358" y="3714751"/>
                  <a:pt x="6936661" y="3918448"/>
                  <a:pt x="6685387" y="3918448"/>
                </a:cubicBezTo>
                <a:lnTo>
                  <a:pt x="454971" y="3918448"/>
                </a:lnTo>
                <a:cubicBezTo>
                  <a:pt x="203697" y="3918448"/>
                  <a:pt x="0" y="3714751"/>
                  <a:pt x="0" y="3463477"/>
                </a:cubicBezTo>
                <a:lnTo>
                  <a:pt x="0" y="454971"/>
                </a:lnTo>
                <a:cubicBezTo>
                  <a:pt x="0" y="203697"/>
                  <a:pt x="203697" y="0"/>
                  <a:pt x="454971" y="0"/>
                </a:cubicBezTo>
                <a:close/>
              </a:path>
            </a:pathLst>
          </a:custGeom>
        </p:spPr>
      </p:pic>
      <p:pic>
        <p:nvPicPr>
          <p:cNvPr id="12" name="Picture 11">
            <a:extLst>
              <a:ext uri="{FF2B5EF4-FFF2-40B4-BE49-F238E27FC236}">
                <a16:creationId xmlns:a16="http://schemas.microsoft.com/office/drawing/2014/main" id="{BFAE8F76-AC71-4A6A-A3C3-0FB3AAE5B2B4}"/>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818314" y="13789322"/>
            <a:ext cx="8651373" cy="2267651"/>
          </a:xfrm>
          <a:prstGeom prst="rect">
            <a:avLst/>
          </a:prstGeom>
        </p:spPr>
      </p:pic>
      <p:sp>
        <p:nvSpPr>
          <p:cNvPr id="2" name="Rectangle 1"/>
          <p:cNvSpPr/>
          <p:nvPr/>
        </p:nvSpPr>
        <p:spPr>
          <a:xfrm>
            <a:off x="6629400" y="590676"/>
            <a:ext cx="9144000" cy="2862322"/>
          </a:xfrm>
          <a:prstGeom prst="rect">
            <a:avLst/>
          </a:prstGeom>
        </p:spPr>
        <p:txBody>
          <a:bodyPr>
            <a:spAutoFit/>
          </a:bodyPr>
          <a:lstStyle/>
          <a:p>
            <a:pPr marL="203200" indent="-203200">
              <a:spcAft>
                <a:spcPts val="0"/>
              </a:spcAft>
              <a:tabLst>
                <a:tab pos="1758950" algn="l"/>
              </a:tabLst>
            </a:pPr>
            <a:r>
              <a:rPr lang="vi-VN" sz="3600" i="1">
                <a:latin typeface="Times New Roman" panose="02020603050405020304" pitchFamily="18" charset="0"/>
                <a:ea typeface="Times New Roman" panose="02020603050405020304" pitchFamily="18" charset="0"/>
              </a:rPr>
              <a:t> </a:t>
            </a:r>
            <a:r>
              <a:rPr lang="en-GB" sz="3600" i="1">
                <a:latin typeface="Times New Roman" panose="02020603050405020304" pitchFamily="18" charset="0"/>
                <a:ea typeface="Times New Roman" panose="02020603050405020304" pitchFamily="18" charset="0"/>
              </a:rPr>
              <a:t>Từ lúc nghe lời ru của mẹ </a:t>
            </a:r>
            <a:endParaRPr lang="en-GB" sz="3600">
              <a:latin typeface="Times New Roman" panose="02020603050405020304" pitchFamily="18" charset="0"/>
              <a:ea typeface="Times New Roman" panose="02020603050405020304" pitchFamily="18" charset="0"/>
            </a:endParaRPr>
          </a:p>
          <a:p>
            <a:pPr marL="203200" indent="-203200">
              <a:spcAft>
                <a:spcPts val="0"/>
              </a:spcAft>
              <a:tabLst>
                <a:tab pos="1758950" algn="l"/>
              </a:tabLst>
            </a:pPr>
            <a:r>
              <a:rPr lang="en-GB" sz="3600">
                <a:latin typeface="Times New Roman" panose="02020603050405020304" pitchFamily="18" charset="0"/>
                <a:ea typeface="Times New Roman" panose="02020603050405020304" pitchFamily="18" charset="0"/>
              </a:rPr>
              <a:t>  </a:t>
            </a:r>
            <a:r>
              <a:rPr lang="en-GB" sz="3600" i="1">
                <a:latin typeface="Times New Roman" panose="02020603050405020304" pitchFamily="18" charset="0"/>
                <a:ea typeface="Times New Roman" panose="02020603050405020304" pitchFamily="18" charset="0"/>
              </a:rPr>
              <a:t>Cánh cò bay trong 	</a:t>
            </a:r>
            <a:endParaRPr lang="en-GB" sz="3600">
              <a:latin typeface="Times New Roman" panose="02020603050405020304" pitchFamily="18" charset="0"/>
              <a:ea typeface="Times New Roman" panose="02020603050405020304" pitchFamily="18" charset="0"/>
            </a:endParaRPr>
          </a:p>
          <a:p>
            <a:pPr marL="203200">
              <a:spcAft>
                <a:spcPts val="0"/>
              </a:spcAft>
            </a:pPr>
            <a:r>
              <a:rPr lang="en-GB" sz="3600" i="1">
                <a:latin typeface="Times New Roman" panose="02020603050405020304" pitchFamily="18" charset="0"/>
                <a:ea typeface="Times New Roman" panose="02020603050405020304" pitchFamily="18" charset="0"/>
              </a:rPr>
              <a:t>Từ lúc nghe truyền thuyết mẹ Âu Cơ </a:t>
            </a:r>
            <a:endParaRPr lang="en-GB" sz="3600">
              <a:latin typeface="Times New Roman" panose="02020603050405020304" pitchFamily="18" charset="0"/>
              <a:ea typeface="Times New Roman" panose="02020603050405020304" pitchFamily="18" charset="0"/>
            </a:endParaRPr>
          </a:p>
          <a:p>
            <a:pPr marL="203200">
              <a:spcAft>
                <a:spcPts val="0"/>
              </a:spcAft>
            </a:pPr>
            <a:r>
              <a:rPr lang="en-GB" sz="3600" i="1">
                <a:latin typeface="Times New Roman" panose="02020603050405020304" pitchFamily="18" charset="0"/>
                <a:ea typeface="Times New Roman" panose="02020603050405020304" pitchFamily="18" charset="0"/>
              </a:rPr>
              <a:t>Từ lúc tôi còn chập chững tuổi thơ.</a:t>
            </a:r>
            <a:endParaRPr lang="en-GB" sz="3600">
              <a:latin typeface="Times New Roman" panose="02020603050405020304" pitchFamily="18" charset="0"/>
              <a:ea typeface="Times New Roman" panose="02020603050405020304" pitchFamily="18" charset="0"/>
            </a:endParaRPr>
          </a:p>
          <a:p>
            <a:pPr algn="r">
              <a:spcAft>
                <a:spcPts val="0"/>
              </a:spcAft>
            </a:pPr>
            <a:r>
              <a:rPr lang="en-GB" sz="3600">
                <a:latin typeface="Times New Roman" panose="02020603050405020304" pitchFamily="18" charset="0"/>
                <a:ea typeface="Times New Roman" panose="02020603050405020304" pitchFamily="18" charset="0"/>
              </a:rPr>
              <a:t>(Theo Huy Tùng, </a:t>
            </a:r>
            <a:r>
              <a:rPr lang="en-GB" sz="3600" i="1">
                <a:latin typeface="Times New Roman" panose="02020603050405020304" pitchFamily="18" charset="0"/>
                <a:ea typeface="Times New Roman" panose="02020603050405020304" pitchFamily="18" charset="0"/>
              </a:rPr>
              <a:t>Việt Nam ơi</a:t>
            </a:r>
            <a:r>
              <a:rPr lang="en-GB" sz="3600">
                <a:latin typeface="Times New Roman" panose="02020603050405020304" pitchFamily="18" charset="0"/>
                <a:ea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932302" y="4389816"/>
            <a:ext cx="6160661" cy="1015663"/>
          </a:xfrm>
          <a:prstGeom prst="rect">
            <a:avLst/>
          </a:prstGeom>
        </p:spPr>
        <p:txBody>
          <a:bodyPr wrap="none">
            <a:spAutoFit/>
          </a:bodyPr>
          <a:lstStyle/>
          <a:p>
            <a:pPr lvl="0">
              <a:spcAft>
                <a:spcPts val="0"/>
              </a:spcAft>
              <a:buClr>
                <a:srgbClr val="231F20"/>
              </a:buClr>
              <a:buSzPts val="1200"/>
              <a:tabLst>
                <a:tab pos="186055" algn="l"/>
              </a:tabLst>
            </a:pPr>
            <a:r>
              <a:rPr lang="vi-VN" sz="6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 N</a:t>
            </a:r>
            <a:r>
              <a:rPr lang="en-GB" sz="6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hững giấc mơ</a:t>
            </a:r>
            <a:endParaRPr lang="en-GB" sz="6000" b="1" u="none" strike="noStrike" spc="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6962282" y="6598477"/>
            <a:ext cx="5743880" cy="1015663"/>
          </a:xfrm>
          <a:prstGeom prst="rect">
            <a:avLst/>
          </a:prstGeom>
        </p:spPr>
        <p:txBody>
          <a:bodyPr wrap="none">
            <a:spAutoFit/>
          </a:bodyPr>
          <a:lstStyle/>
          <a:p>
            <a:pPr lvl="0">
              <a:spcAft>
                <a:spcPts val="0"/>
              </a:spcAft>
              <a:buClr>
                <a:srgbClr val="231F20"/>
              </a:buClr>
              <a:buSzPts val="1200"/>
              <a:tabLst>
                <a:tab pos="170815" algn="l"/>
              </a:tabLst>
            </a:pPr>
            <a:r>
              <a:rPr lang="vi-VN" sz="6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 Á</a:t>
            </a:r>
            <a:r>
              <a:rPr lang="en-GB" sz="6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nh nắng mai</a:t>
            </a:r>
            <a:endParaRPr lang="en-GB" sz="6000" b="1" u="none" strike="noStrike" spc="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6953538" y="8696405"/>
            <a:ext cx="5740674" cy="1015663"/>
          </a:xfrm>
          <a:prstGeom prst="rect">
            <a:avLst/>
          </a:prstGeom>
        </p:spPr>
        <p:txBody>
          <a:bodyPr wrap="none">
            <a:spAutoFit/>
          </a:bodyPr>
          <a:lstStyle/>
          <a:p>
            <a:pPr lvl="0">
              <a:spcAft>
                <a:spcPts val="0"/>
              </a:spcAft>
              <a:buClr>
                <a:srgbClr val="231F20"/>
              </a:buClr>
              <a:buSzPts val="1200"/>
              <a:tabLst>
                <a:tab pos="186055" algn="l"/>
              </a:tabLst>
            </a:pPr>
            <a:r>
              <a:rPr lang="vi-VN" sz="6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 G</a:t>
            </a:r>
            <a:r>
              <a:rPr lang="en-GB" sz="6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iấc mơ xanh</a:t>
            </a:r>
            <a:endParaRPr lang="en-GB" sz="6000" b="1" u="none" strike="noStrike" spc="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33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78000">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14:bounceEnd="78000">
                                          <p:cBhvr additive="base">
                                            <p:cTn id="7" dur="1500" fill="hold"/>
                                            <p:tgtEl>
                                              <p:spTgt spid="30"/>
                                            </p:tgtEl>
                                            <p:attrNameLst>
                                              <p:attrName>ppt_x</p:attrName>
                                            </p:attrNameLst>
                                          </p:cBhvr>
                                          <p:tavLst>
                                            <p:tav tm="0">
                                              <p:val>
                                                <p:strVal val="#ppt_x"/>
                                              </p:val>
                                            </p:tav>
                                            <p:tav tm="100000">
                                              <p:val>
                                                <p:strVal val="#ppt_x"/>
                                              </p:val>
                                            </p:tav>
                                          </p:tavLst>
                                        </p:anim>
                                        <p:anim calcmode="lin" valueType="num" p14:bounceEnd="78000">
                                          <p:cBhvr additive="base">
                                            <p:cTn id="8" dur="1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72000">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14:bounceEnd="72000">
                                          <p:cBhvr additive="base">
                                            <p:cTn id="13" dur="1500" fill="hold"/>
                                            <p:tgtEl>
                                              <p:spTgt spid="25"/>
                                            </p:tgtEl>
                                            <p:attrNameLst>
                                              <p:attrName>ppt_x</p:attrName>
                                            </p:attrNameLst>
                                          </p:cBhvr>
                                          <p:tavLst>
                                            <p:tav tm="0">
                                              <p:val>
                                                <p:strVal val="#ppt_x"/>
                                              </p:val>
                                            </p:tav>
                                            <p:tav tm="100000">
                                              <p:val>
                                                <p:strVal val="#ppt_x"/>
                                              </p:val>
                                            </p:tav>
                                          </p:tavLst>
                                        </p:anim>
                                        <p:anim calcmode="lin" valueType="num" p14:bounceEnd="72000">
                                          <p:cBhvr additive="base">
                                            <p:cTn id="14" dur="1500" fill="hold"/>
                                            <p:tgtEl>
                                              <p:spTgt spid="2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14:presetBounceEnd="72000">
                                      <p:stCondLst>
                                        <p:cond delay="800"/>
                                      </p:stCondLst>
                                      <p:childTnLst>
                                        <p:set>
                                          <p:cBhvr>
                                            <p:cTn id="16" dur="1" fill="hold">
                                              <p:stCondLst>
                                                <p:cond delay="0"/>
                                              </p:stCondLst>
                                            </p:cTn>
                                            <p:tgtEl>
                                              <p:spTgt spid="26"/>
                                            </p:tgtEl>
                                            <p:attrNameLst>
                                              <p:attrName>style.visibility</p:attrName>
                                            </p:attrNameLst>
                                          </p:cBhvr>
                                          <p:to>
                                            <p:strVal val="visible"/>
                                          </p:to>
                                        </p:set>
                                        <p:anim calcmode="lin" valueType="num" p14:bounceEnd="72000">
                                          <p:cBhvr additive="base">
                                            <p:cTn id="17" dur="1500" fill="hold"/>
                                            <p:tgtEl>
                                              <p:spTgt spid="26"/>
                                            </p:tgtEl>
                                            <p:attrNameLst>
                                              <p:attrName>ppt_x</p:attrName>
                                            </p:attrNameLst>
                                          </p:cBhvr>
                                          <p:tavLst>
                                            <p:tav tm="0">
                                              <p:val>
                                                <p:strVal val="#ppt_x"/>
                                              </p:val>
                                            </p:tav>
                                            <p:tav tm="100000">
                                              <p:val>
                                                <p:strVal val="#ppt_x"/>
                                              </p:val>
                                            </p:tav>
                                          </p:tavLst>
                                        </p:anim>
                                        <p:anim calcmode="lin" valueType="num" p14:bounceEnd="72000">
                                          <p:cBhvr additive="base">
                                            <p:cTn id="18" dur="1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14:presetBounceEnd="72000">
                                      <p:stCondLst>
                                        <p:cond delay="1600"/>
                                      </p:stCondLst>
                                      <p:childTnLst>
                                        <p:set>
                                          <p:cBhvr>
                                            <p:cTn id="20" dur="1" fill="hold">
                                              <p:stCondLst>
                                                <p:cond delay="0"/>
                                              </p:stCondLst>
                                            </p:cTn>
                                            <p:tgtEl>
                                              <p:spTgt spid="27"/>
                                            </p:tgtEl>
                                            <p:attrNameLst>
                                              <p:attrName>style.visibility</p:attrName>
                                            </p:attrNameLst>
                                          </p:cBhvr>
                                          <p:to>
                                            <p:strVal val="visible"/>
                                          </p:to>
                                        </p:set>
                                        <p:anim calcmode="lin" valueType="num" p14:bounceEnd="72000">
                                          <p:cBhvr additive="base">
                                            <p:cTn id="21" dur="1500" fill="hold"/>
                                            <p:tgtEl>
                                              <p:spTgt spid="27"/>
                                            </p:tgtEl>
                                            <p:attrNameLst>
                                              <p:attrName>ppt_x</p:attrName>
                                            </p:attrNameLst>
                                          </p:cBhvr>
                                          <p:tavLst>
                                            <p:tav tm="0">
                                              <p:val>
                                                <p:strVal val="#ppt_x"/>
                                              </p:val>
                                            </p:tav>
                                            <p:tav tm="100000">
                                              <p:val>
                                                <p:strVal val="#ppt_x"/>
                                              </p:val>
                                            </p:tav>
                                          </p:tavLst>
                                        </p:anim>
                                        <p:anim calcmode="lin" valueType="num" p14:bounceEnd="72000">
                                          <p:cBhvr additive="base">
                                            <p:cTn id="22"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9"/>
                    </p:tgtEl>
                  </p:cMediaNode>
                </p:audio>
                <p:seq concurrent="1" nextAc="seek">
                  <p:cTn id="24" restart="whenNotActive" fill="hold" evtFilter="cancelBubble" nodeType="interactiveSeq">
                    <p:stCondLst>
                      <p:cond evt="onClick" delay="0">
                        <p:tgtEl>
                          <p:spTgt spid="25"/>
                        </p:tgtEl>
                      </p:cond>
                    </p:stCondLst>
                    <p:endSync evt="end" delay="0">
                      <p:rtn val="all"/>
                    </p:endSync>
                    <p:childTnLst>
                      <p:par>
                        <p:cTn id="25" fill="hold">
                          <p:stCondLst>
                            <p:cond delay="0"/>
                          </p:stCondLst>
                          <p:childTnLst>
                            <p:par>
                              <p:cTn id="26" fill="hold">
                                <p:stCondLst>
                                  <p:cond delay="0"/>
                                </p:stCondLst>
                                <p:childTnLst>
                                  <p:par>
                                    <p:cTn id="27" presetID="42" presetClass="path" presetSubtype="0" accel="50000" fill="hold" nodeType="clickEffect" p14:presetBounceEnd="71000">
                                      <p:stCondLst>
                                        <p:cond delay="0"/>
                                      </p:stCondLst>
                                      <p:childTnLst>
                                        <p:animMotion origin="layout" path="M 0 -4.81481E-6 L -0.00326 -0.73217 " pathEditMode="relative" rAng="0" ptsTypes="AA" p14:bounceEnd="71000">
                                          <p:cBhvr>
                                            <p:cTn id="28" dur="1500" fill="hold"/>
                                            <p:tgtEl>
                                              <p:spTgt spid="28"/>
                                            </p:tgtEl>
                                            <p:attrNameLst>
                                              <p:attrName>ppt_x</p:attrName>
                                              <p:attrName>ppt_y</p:attrName>
                                            </p:attrNameLst>
                                          </p:cBhvr>
                                          <p:rCtr x="-169" y="-36620"/>
                                        </p:animMotion>
                                      </p:childTnLst>
                                    </p:cTn>
                                  </p:par>
                                  <p:par>
                                    <p:cTn id="29" presetID="42" presetClass="path" presetSubtype="0" accel="50000" fill="hold" grpId="0" nodeType="withEffect" p14:presetBounceEnd="71000">
                                      <p:stCondLst>
                                        <p:cond delay="0"/>
                                      </p:stCondLst>
                                      <p:childTnLst>
                                        <p:animMotion origin="layout" path="M 0 -4.81481E-6 L -0.00326 -0.73101 " pathEditMode="relative" rAng="0" ptsTypes="AA" p14:bounceEnd="71000">
                                          <p:cBhvr>
                                            <p:cTn id="30" dur="1500" fill="hold"/>
                                            <p:tgtEl>
                                              <p:spTgt spid="6"/>
                                            </p:tgtEl>
                                            <p:attrNameLst>
                                              <p:attrName>ppt_x</p:attrName>
                                              <p:attrName>ppt_y</p:attrName>
                                            </p:attrNameLst>
                                          </p:cBhvr>
                                          <p:rCtr x="-169" y="-36551"/>
                                        </p:animMotion>
                                      </p:childTnLst>
                                    </p:cTn>
                                  </p:par>
                                </p:childTnLst>
                              </p:cTn>
                            </p:par>
                            <p:par>
                              <p:cTn id="31" fill="hold">
                                <p:stCondLst>
                                  <p:cond delay="1500"/>
                                </p:stCondLst>
                                <p:childTnLst>
                                  <p:par>
                                    <p:cTn id="32" presetID="1" presetClass="mediacall" presetSubtype="0" fill="hold" nodeType="afterEffect">
                                      <p:stCondLst>
                                        <p:cond delay="0"/>
                                      </p:stCondLst>
                                      <p:childTnLst>
                                        <p:cmd type="call" cmd="playFrom(0.0)">
                                          <p:cBhvr>
                                            <p:cTn id="33" dur="4576" fill="hold"/>
                                            <p:tgtEl>
                                              <p:spTgt spid="29"/>
                                            </p:tgtEl>
                                          </p:cBhvr>
                                        </p:cmd>
                                      </p:childTnLst>
                                    </p:cTn>
                                  </p:par>
                                  <p:par>
                                    <p:cTn id="34" presetID="1" presetClass="mediacall" presetSubtype="0" fill="hold" nodeType="withEffect">
                                      <p:stCondLst>
                                        <p:cond delay="0"/>
                                      </p:stCondLst>
                                      <p:childTnLst>
                                        <p:cmd type="call" cmd="playFrom(0.0)">
                                          <p:cBhvr>
                                            <p:cTn id="35" dur="2839" fill="hold"/>
                                            <p:tgtEl>
                                              <p:spTgt spid="28"/>
                                            </p:tgtEl>
                                          </p:cBhvr>
                                        </p:cmd>
                                      </p:childTnLst>
                                    </p:cTn>
                                  </p:par>
                                  <p:par>
                                    <p:cTn id="36" presetID="42" presetClass="path" presetSubtype="0" accel="50000" fill="hold" nodeType="withEffect" p14:presetBounceEnd="71000">
                                      <p:stCondLst>
                                        <p:cond delay="2500"/>
                                      </p:stCondLst>
                                      <p:childTnLst>
                                        <p:animMotion origin="layout" path="M 0 -4.44444E-6 L -0.00326 -0.73101 " pathEditMode="relative" rAng="0" ptsTypes="AA" p14:bounceEnd="71000">
                                          <p:cBhvr>
                                            <p:cTn id="37" dur="1500" fill="hold"/>
                                            <p:tgtEl>
                                              <p:spTgt spid="12"/>
                                            </p:tgtEl>
                                            <p:attrNameLst>
                                              <p:attrName>ppt_x</p:attrName>
                                              <p:attrName>ppt_y</p:attrName>
                                            </p:attrNameLst>
                                          </p:cBhvr>
                                          <p:rCtr x="-169" y="-36551"/>
                                        </p:animMotion>
                                      </p:childTnLst>
                                    </p:cTn>
                                  </p:par>
                                </p:childTnLst>
                              </p:cTn>
                            </p:par>
                            <p:par>
                              <p:cTn id="38" fill="hold">
                                <p:stCondLst>
                                  <p:cond delay="6076"/>
                                </p:stCondLst>
                                <p:childTnLst>
                                  <p:par>
                                    <p:cTn id="39" presetID="10" presetClass="exit" presetSubtype="0" fill="hold" nodeType="afterEffect">
                                      <p:stCondLst>
                                        <p:cond delay="0"/>
                                      </p:stCondLst>
                                      <p:childTnLst>
                                        <p:animEffect transition="out" filter="fad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md type="call" cmd="stop">
                                          <p:cBhvr>
                                            <p:cTn id="48" dur="1">
                                              <p:stCondLst>
                                                <p:cond delay="499"/>
                                              </p:stCondLst>
                                            </p:cTn>
                                            <p:tgtEl>
                                              <p:spTgt spid="28"/>
                                            </p:tgtEl>
                                          </p:cBhvr>
                                        </p:cmd>
                                      </p:childTnLst>
                                    </p:cTn>
                                  </p:par>
                                </p:childTnLst>
                              </p:cTn>
                            </p:par>
                            <p:par>
                              <p:cTn id="49" fill="hold">
                                <p:stCondLst>
                                  <p:cond delay="6576"/>
                                </p:stCondLst>
                                <p:childTnLst>
                                  <p:par>
                                    <p:cTn id="50" presetID="2" presetClass="exit" presetSubtype="2" fill="hold" nodeType="afterEffect">
                                      <p:stCondLst>
                                        <p:cond delay="0"/>
                                      </p:stCondLst>
                                      <p:childTnLst>
                                        <p:anim calcmode="lin" valueType="num">
                                          <p:cBhvr additive="base">
                                            <p:cTn id="51" dur="500"/>
                                            <p:tgtEl>
                                              <p:spTgt spid="26"/>
                                            </p:tgtEl>
                                            <p:attrNameLst>
                                              <p:attrName>ppt_x</p:attrName>
                                            </p:attrNameLst>
                                          </p:cBhvr>
                                          <p:tavLst>
                                            <p:tav tm="0">
                                              <p:val>
                                                <p:strVal val="ppt_x"/>
                                              </p:val>
                                            </p:tav>
                                            <p:tav tm="100000">
                                              <p:val>
                                                <p:strVal val="1+ppt_w/2"/>
                                              </p:val>
                                            </p:tav>
                                          </p:tavLst>
                                        </p:anim>
                                        <p:anim calcmode="lin" valueType="num">
                                          <p:cBhvr additive="base">
                                            <p:cTn id="52" dur="500"/>
                                            <p:tgtEl>
                                              <p:spTgt spid="26"/>
                                            </p:tgtEl>
                                            <p:attrNameLst>
                                              <p:attrName>ppt_y</p:attrName>
                                            </p:attrNameLst>
                                          </p:cBhvr>
                                          <p:tavLst>
                                            <p:tav tm="0">
                                              <p:val>
                                                <p:strVal val="ppt_y"/>
                                              </p:val>
                                            </p:tav>
                                            <p:tav tm="100000">
                                              <p:val>
                                                <p:strVal val="ppt_y"/>
                                              </p:val>
                                            </p:tav>
                                          </p:tavLst>
                                        </p:anim>
                                        <p:set>
                                          <p:cBhvr>
                                            <p:cTn id="53" dur="1" fill="hold">
                                              <p:stCondLst>
                                                <p:cond delay="499"/>
                                              </p:stCondLst>
                                            </p:cTn>
                                            <p:tgtEl>
                                              <p:spTgt spid="26"/>
                                            </p:tgtEl>
                                            <p:attrNameLst>
                                              <p:attrName>style.visibility</p:attrName>
                                            </p:attrNameLst>
                                          </p:cBhvr>
                                          <p:to>
                                            <p:strVal val="hidden"/>
                                          </p:to>
                                        </p:set>
                                      </p:childTnLst>
                                    </p:cTn>
                                  </p:par>
                                  <p:par>
                                    <p:cTn id="54" presetID="2" presetClass="exit" presetSubtype="2" fill="hold" nodeType="withEffect">
                                      <p:stCondLst>
                                        <p:cond delay="0"/>
                                      </p:stCondLst>
                                      <p:childTnLst>
                                        <p:anim calcmode="lin" valueType="num">
                                          <p:cBhvr additive="base">
                                            <p:cTn id="55" dur="500"/>
                                            <p:tgtEl>
                                              <p:spTgt spid="27"/>
                                            </p:tgtEl>
                                            <p:attrNameLst>
                                              <p:attrName>ppt_x</p:attrName>
                                            </p:attrNameLst>
                                          </p:cBhvr>
                                          <p:tavLst>
                                            <p:tav tm="0">
                                              <p:val>
                                                <p:strVal val="ppt_x"/>
                                              </p:val>
                                            </p:tav>
                                            <p:tav tm="100000">
                                              <p:val>
                                                <p:strVal val="1+ppt_w/2"/>
                                              </p:val>
                                            </p:tav>
                                          </p:tavLst>
                                        </p:anim>
                                        <p:anim calcmode="lin" valueType="num">
                                          <p:cBhvr additive="base">
                                            <p:cTn id="56" dur="500"/>
                                            <p:tgtEl>
                                              <p:spTgt spid="27"/>
                                            </p:tgtEl>
                                            <p:attrNameLst>
                                              <p:attrName>ppt_y</p:attrName>
                                            </p:attrNameLst>
                                          </p:cBhvr>
                                          <p:tavLst>
                                            <p:tav tm="0">
                                              <p:val>
                                                <p:strVal val="ppt_y"/>
                                              </p:val>
                                            </p:tav>
                                            <p:tav tm="100000">
                                              <p:val>
                                                <p:strVal val="ppt_y"/>
                                              </p:val>
                                            </p:tav>
                                          </p:tavLst>
                                        </p:anim>
                                        <p:set>
                                          <p:cBhvr>
                                            <p:cTn id="5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video>
                  <p:cMediaNode vol="80000">
                    <p:cTn id="58" display="0">
                      <p:stCondLst>
                        <p:cond delay="indefinite"/>
                      </p:stCondLst>
                    </p:cTn>
                    <p:tgtEl>
                      <p:spTgt spid="28"/>
                    </p:tgtEl>
                  </p:cMediaNode>
                </p:video>
              </p:childTnLst>
            </p:cTn>
          </p:par>
        </p:tnLst>
        <p:bldLst>
          <p:bldP spid="6" grpId="0" animBg="1"/>
          <p:bldP spid="6"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500" fill="hold"/>
                                            <p:tgtEl>
                                              <p:spTgt spid="30"/>
                                            </p:tgtEl>
                                            <p:attrNameLst>
                                              <p:attrName>ppt_x</p:attrName>
                                            </p:attrNameLst>
                                          </p:cBhvr>
                                          <p:tavLst>
                                            <p:tav tm="0">
                                              <p:val>
                                                <p:strVal val="#ppt_x"/>
                                              </p:val>
                                            </p:tav>
                                            <p:tav tm="100000">
                                              <p:val>
                                                <p:strVal val="#ppt_x"/>
                                              </p:val>
                                            </p:tav>
                                          </p:tavLst>
                                        </p:anim>
                                        <p:anim calcmode="lin" valueType="num">
                                          <p:cBhvr additive="base">
                                            <p:cTn id="8" dur="1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ppt_x"/>
                                              </p:val>
                                            </p:tav>
                                            <p:tav tm="100000">
                                              <p:val>
                                                <p:strVal val="#ppt_x"/>
                                              </p:val>
                                            </p:tav>
                                          </p:tavLst>
                                        </p:anim>
                                        <p:anim calcmode="lin" valueType="num">
                                          <p:cBhvr additive="base">
                                            <p:cTn id="12"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500" fill="hold"/>
                                            <p:tgtEl>
                                              <p:spTgt spid="25"/>
                                            </p:tgtEl>
                                            <p:attrNameLst>
                                              <p:attrName>ppt_x</p:attrName>
                                            </p:attrNameLst>
                                          </p:cBhvr>
                                          <p:tavLst>
                                            <p:tav tm="0">
                                              <p:val>
                                                <p:strVal val="#ppt_x"/>
                                              </p:val>
                                            </p:tav>
                                            <p:tav tm="100000">
                                              <p:val>
                                                <p:strVal val="#ppt_x"/>
                                              </p:val>
                                            </p:tav>
                                          </p:tavLst>
                                        </p:anim>
                                        <p:anim calcmode="lin" valueType="num">
                                          <p:cBhvr additive="base">
                                            <p:cTn id="18" dur="1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80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1500" fill="hold"/>
                                            <p:tgtEl>
                                              <p:spTgt spid="26"/>
                                            </p:tgtEl>
                                            <p:attrNameLst>
                                              <p:attrName>ppt_x</p:attrName>
                                            </p:attrNameLst>
                                          </p:cBhvr>
                                          <p:tavLst>
                                            <p:tav tm="0">
                                              <p:val>
                                                <p:strVal val="#ppt_x"/>
                                              </p:val>
                                            </p:tav>
                                            <p:tav tm="100000">
                                              <p:val>
                                                <p:strVal val="#ppt_x"/>
                                              </p:val>
                                            </p:tav>
                                          </p:tavLst>
                                        </p:anim>
                                        <p:anim calcmode="lin" valueType="num">
                                          <p:cBhvr additive="base">
                                            <p:cTn id="22" dur="1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160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500" fill="hold"/>
                                            <p:tgtEl>
                                              <p:spTgt spid="27"/>
                                            </p:tgtEl>
                                            <p:attrNameLst>
                                              <p:attrName>ppt_x</p:attrName>
                                            </p:attrNameLst>
                                          </p:cBhvr>
                                          <p:tavLst>
                                            <p:tav tm="0">
                                              <p:val>
                                                <p:strVal val="#ppt_x"/>
                                              </p:val>
                                            </p:tav>
                                            <p:tav tm="100000">
                                              <p:val>
                                                <p:strVal val="#ppt_x"/>
                                              </p:val>
                                            </p:tav>
                                          </p:tavLst>
                                        </p:anim>
                                        <p:anim calcmode="lin" valueType="num">
                                          <p:cBhvr additive="base">
                                            <p:cTn id="26"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9"/>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fill="hold" nodeType="clickEffect">
                                      <p:stCondLst>
                                        <p:cond delay="0"/>
                                      </p:stCondLst>
                                      <p:childTnLst>
                                        <p:animMotion origin="layout" path="M 0 -4.81481E-6 L -0.00326 -0.73217 " pathEditMode="relative" rAng="0" ptsTypes="AA">
                                          <p:cBhvr>
                                            <p:cTn id="32" dur="1500" fill="hold"/>
                                            <p:tgtEl>
                                              <p:spTgt spid="28"/>
                                            </p:tgtEl>
                                            <p:attrNameLst>
                                              <p:attrName>ppt_x</p:attrName>
                                              <p:attrName>ppt_y</p:attrName>
                                            </p:attrNameLst>
                                          </p:cBhvr>
                                          <p:rCtr x="-169" y="-36620"/>
                                        </p:animMotion>
                                      </p:childTnLst>
                                    </p:cTn>
                                  </p:par>
                                  <p:par>
                                    <p:cTn id="33" presetID="42" presetClass="path" presetSubtype="0" accel="50000" fill="hold" grpId="0" nodeType="withEffect">
                                      <p:stCondLst>
                                        <p:cond delay="0"/>
                                      </p:stCondLst>
                                      <p:childTnLst>
                                        <p:animMotion origin="layout" path="M 0 -4.81481E-6 L -0.00326 -0.73101 " pathEditMode="relative" rAng="0" ptsTypes="AA">
                                          <p:cBhvr>
                                            <p:cTn id="34" dur="1500" fill="hold"/>
                                            <p:tgtEl>
                                              <p:spTgt spid="6"/>
                                            </p:tgtEl>
                                            <p:attrNameLst>
                                              <p:attrName>ppt_x</p:attrName>
                                              <p:attrName>ppt_y</p:attrName>
                                            </p:attrNameLst>
                                          </p:cBhvr>
                                          <p:rCtr x="-169" y="-36551"/>
                                        </p:animMotion>
                                      </p:childTnLst>
                                    </p:cTn>
                                  </p:par>
                                </p:childTnLst>
                              </p:cTn>
                            </p:par>
                            <p:par>
                              <p:cTn id="35" fill="hold">
                                <p:stCondLst>
                                  <p:cond delay="1500"/>
                                </p:stCondLst>
                                <p:childTnLst>
                                  <p:par>
                                    <p:cTn id="36" presetID="1" presetClass="mediacall" presetSubtype="0" fill="hold" nodeType="afterEffect">
                                      <p:stCondLst>
                                        <p:cond delay="0"/>
                                      </p:stCondLst>
                                      <p:childTnLst>
                                        <p:cmd type="call" cmd="playFrom(0.0)">
                                          <p:cBhvr>
                                            <p:cTn id="37" dur="4576" fill="hold"/>
                                            <p:tgtEl>
                                              <p:spTgt spid="29"/>
                                            </p:tgtEl>
                                          </p:cBhvr>
                                        </p:cmd>
                                      </p:childTnLst>
                                    </p:cTn>
                                  </p:par>
                                  <p:par>
                                    <p:cTn id="38" presetID="1" presetClass="mediacall" presetSubtype="0" fill="hold" nodeType="withEffect">
                                      <p:stCondLst>
                                        <p:cond delay="0"/>
                                      </p:stCondLst>
                                      <p:childTnLst>
                                        <p:cmd type="call" cmd="playFrom(0.0)">
                                          <p:cBhvr>
                                            <p:cTn id="39" dur="2839" fill="hold"/>
                                            <p:tgtEl>
                                              <p:spTgt spid="28"/>
                                            </p:tgtEl>
                                          </p:cBhvr>
                                        </p:cmd>
                                      </p:childTnLst>
                                    </p:cTn>
                                  </p:par>
                                  <p:par>
                                    <p:cTn id="40" presetID="42" presetClass="path" presetSubtype="0" accel="50000" fill="hold" nodeType="withEffect">
                                      <p:stCondLst>
                                        <p:cond delay="2500"/>
                                      </p:stCondLst>
                                      <p:childTnLst>
                                        <p:animMotion origin="layout" path="M 0 -4.44444E-6 L -0.00326 -0.73101 " pathEditMode="relative" rAng="0" ptsTypes="AA">
                                          <p:cBhvr>
                                            <p:cTn id="41" dur="1500" fill="hold"/>
                                            <p:tgtEl>
                                              <p:spTgt spid="12"/>
                                            </p:tgtEl>
                                            <p:attrNameLst>
                                              <p:attrName>ppt_x</p:attrName>
                                              <p:attrName>ppt_y</p:attrName>
                                            </p:attrNameLst>
                                          </p:cBhvr>
                                          <p:rCtr x="-169" y="-36551"/>
                                        </p:animMotion>
                                      </p:childTnLst>
                                    </p:cTn>
                                  </p:par>
                                </p:childTnLst>
                              </p:cTn>
                            </p:par>
                            <p:par>
                              <p:cTn id="42" fill="hold">
                                <p:stCondLst>
                                  <p:cond delay="6076"/>
                                </p:stCondLst>
                                <p:childTnLst>
                                  <p:par>
                                    <p:cTn id="43" presetID="10" presetClass="exit" presetSubtype="0" fill="hold" nodeType="after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8"/>
                                            </p:tgtEl>
                                          </p:cBhvr>
                                        </p:animEffect>
                                        <p:set>
                                          <p:cBhvr>
                                            <p:cTn id="51" dur="1" fill="hold">
                                              <p:stCondLst>
                                                <p:cond delay="499"/>
                                              </p:stCondLst>
                                            </p:cTn>
                                            <p:tgtEl>
                                              <p:spTgt spid="28"/>
                                            </p:tgtEl>
                                            <p:attrNameLst>
                                              <p:attrName>style.visibility</p:attrName>
                                            </p:attrNameLst>
                                          </p:cBhvr>
                                          <p:to>
                                            <p:strVal val="hidden"/>
                                          </p:to>
                                        </p:set>
                                        <p:cmd type="call" cmd="stop">
                                          <p:cBhvr>
                                            <p:cTn id="52" dur="1">
                                              <p:stCondLst>
                                                <p:cond delay="499"/>
                                              </p:stCondLst>
                                            </p:cTn>
                                            <p:tgtEl>
                                              <p:spTgt spid="28"/>
                                            </p:tgtEl>
                                          </p:cBhvr>
                                        </p:cmd>
                                      </p:childTnLst>
                                    </p:cTn>
                                  </p:par>
                                </p:childTnLst>
                              </p:cTn>
                            </p:par>
                            <p:par>
                              <p:cTn id="53" fill="hold">
                                <p:stCondLst>
                                  <p:cond delay="6576"/>
                                </p:stCondLst>
                                <p:childTnLst>
                                  <p:par>
                                    <p:cTn id="54" presetID="2" presetClass="exit" presetSubtype="2" fill="hold" nodeType="afterEffect">
                                      <p:stCondLst>
                                        <p:cond delay="0"/>
                                      </p:stCondLst>
                                      <p:childTnLst>
                                        <p:anim calcmode="lin" valueType="num">
                                          <p:cBhvr additive="base">
                                            <p:cTn id="55" dur="500"/>
                                            <p:tgtEl>
                                              <p:spTgt spid="26"/>
                                            </p:tgtEl>
                                            <p:attrNameLst>
                                              <p:attrName>ppt_x</p:attrName>
                                            </p:attrNameLst>
                                          </p:cBhvr>
                                          <p:tavLst>
                                            <p:tav tm="0">
                                              <p:val>
                                                <p:strVal val="ppt_x"/>
                                              </p:val>
                                            </p:tav>
                                            <p:tav tm="100000">
                                              <p:val>
                                                <p:strVal val="1+ppt_w/2"/>
                                              </p:val>
                                            </p:tav>
                                          </p:tavLst>
                                        </p:anim>
                                        <p:anim calcmode="lin" valueType="num">
                                          <p:cBhvr additive="base">
                                            <p:cTn id="56" dur="500"/>
                                            <p:tgtEl>
                                              <p:spTgt spid="26"/>
                                            </p:tgtEl>
                                            <p:attrNameLst>
                                              <p:attrName>ppt_y</p:attrName>
                                            </p:attrNameLst>
                                          </p:cBhvr>
                                          <p:tavLst>
                                            <p:tav tm="0">
                                              <p:val>
                                                <p:strVal val="ppt_y"/>
                                              </p:val>
                                            </p:tav>
                                            <p:tav tm="100000">
                                              <p:val>
                                                <p:strVal val="ppt_y"/>
                                              </p:val>
                                            </p:tav>
                                          </p:tavLst>
                                        </p:anim>
                                        <p:set>
                                          <p:cBhvr>
                                            <p:cTn id="57" dur="1" fill="hold">
                                              <p:stCondLst>
                                                <p:cond delay="499"/>
                                              </p:stCondLst>
                                            </p:cTn>
                                            <p:tgtEl>
                                              <p:spTgt spid="26"/>
                                            </p:tgtEl>
                                            <p:attrNameLst>
                                              <p:attrName>style.visibility</p:attrName>
                                            </p:attrNameLst>
                                          </p:cBhvr>
                                          <p:to>
                                            <p:strVal val="hidden"/>
                                          </p:to>
                                        </p:set>
                                      </p:childTnLst>
                                    </p:cTn>
                                  </p:par>
                                  <p:par>
                                    <p:cTn id="58" presetID="2" presetClass="exit" presetSubtype="2" fill="hold" nodeType="withEffect">
                                      <p:stCondLst>
                                        <p:cond delay="0"/>
                                      </p:stCondLst>
                                      <p:childTnLst>
                                        <p:anim calcmode="lin" valueType="num">
                                          <p:cBhvr additive="base">
                                            <p:cTn id="59" dur="500"/>
                                            <p:tgtEl>
                                              <p:spTgt spid="27"/>
                                            </p:tgtEl>
                                            <p:attrNameLst>
                                              <p:attrName>ppt_x</p:attrName>
                                            </p:attrNameLst>
                                          </p:cBhvr>
                                          <p:tavLst>
                                            <p:tav tm="0">
                                              <p:val>
                                                <p:strVal val="ppt_x"/>
                                              </p:val>
                                            </p:tav>
                                            <p:tav tm="100000">
                                              <p:val>
                                                <p:strVal val="1+ppt_w/2"/>
                                              </p:val>
                                            </p:tav>
                                          </p:tavLst>
                                        </p:anim>
                                        <p:anim calcmode="lin" valueType="num">
                                          <p:cBhvr additive="base">
                                            <p:cTn id="60" dur="500"/>
                                            <p:tgtEl>
                                              <p:spTgt spid="27"/>
                                            </p:tgtEl>
                                            <p:attrNameLst>
                                              <p:attrName>ppt_y</p:attrName>
                                            </p:attrNameLst>
                                          </p:cBhvr>
                                          <p:tavLst>
                                            <p:tav tm="0">
                                              <p:val>
                                                <p:strVal val="ppt_y"/>
                                              </p:val>
                                            </p:tav>
                                            <p:tav tm="100000">
                                              <p:val>
                                                <p:strVal val="ppt_y"/>
                                              </p:val>
                                            </p:tav>
                                          </p:tavLst>
                                        </p:anim>
                                        <p:set>
                                          <p:cBhvr>
                                            <p:cTn id="6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video>
                  <p:cMediaNode vol="80000">
                    <p:cTn id="62" display="0">
                      <p:stCondLst>
                        <p:cond delay="indefinite"/>
                      </p:stCondLst>
                    </p:cTn>
                    <p:tgtEl>
                      <p:spTgt spid="28"/>
                    </p:tgtEl>
                  </p:cMediaNode>
                </p:video>
              </p:childTnLst>
            </p:cTn>
          </p:par>
        </p:tnLst>
        <p:bldLst>
          <p:bldP spid="6" grpId="0" animBg="1"/>
          <p:bldP spid="6" grpId="1"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2540B-E2B5-47BA-91F9-DE0EABB066B4}"/>
              </a:ext>
            </a:extLst>
          </p:cNvPr>
          <p:cNvPicPr>
            <a:picLocks noChangeAspect="1"/>
          </p:cNvPicPr>
          <p:nvPr/>
        </p:nvPicPr>
        <p:blipFill rotWithShape="1">
          <a:blip r:embed="rId6"/>
          <a:srcRect t="1112"/>
          <a:stretch/>
        </p:blipFill>
        <p:spPr>
          <a:xfrm>
            <a:off x="42375" y="0"/>
            <a:ext cx="18264675" cy="10287000"/>
          </a:xfrm>
          <a:prstGeom prst="rect">
            <a:avLst/>
          </a:prstGeom>
        </p:spPr>
      </p:pic>
      <p:grpSp>
        <p:nvGrpSpPr>
          <p:cNvPr id="30" name="Group 29">
            <a:extLst>
              <a:ext uri="{FF2B5EF4-FFF2-40B4-BE49-F238E27FC236}">
                <a16:creationId xmlns:a16="http://schemas.microsoft.com/office/drawing/2014/main" id="{8044D04C-8885-45F7-B9B9-25E731689F94}"/>
              </a:ext>
            </a:extLst>
          </p:cNvPr>
          <p:cNvGrpSpPr/>
          <p:nvPr/>
        </p:nvGrpSpPr>
        <p:grpSpPr>
          <a:xfrm>
            <a:off x="914400" y="698988"/>
            <a:ext cx="3200400" cy="2615712"/>
            <a:chOff x="381000" y="449490"/>
            <a:chExt cx="2133600" cy="1743808"/>
          </a:xfrm>
          <a:effectLst>
            <a:outerShdw blurRad="50800" dist="38100" dir="2700000" algn="tl" rotWithShape="0">
              <a:prstClr val="black">
                <a:alpha val="40000"/>
              </a:prstClr>
            </a:outerShdw>
          </a:effectLst>
        </p:grpSpPr>
        <p:pic>
          <p:nvPicPr>
            <p:cNvPr id="10" name="Picture 9">
              <a:extLst>
                <a:ext uri="{FF2B5EF4-FFF2-40B4-BE49-F238E27FC236}">
                  <a16:creationId xmlns:a16="http://schemas.microsoft.com/office/drawing/2014/main" id="{E6BDF323-1074-4CE3-9DCD-1333265984A1}"/>
                </a:ext>
              </a:extLst>
            </p:cNvPr>
            <p:cNvPicPr>
              <a:picLocks noChangeAspect="1"/>
            </p:cNvPicPr>
            <p:nvPr/>
          </p:nvPicPr>
          <p:blipFill>
            <a:blip r:embed="rId7"/>
            <a:stretch>
              <a:fillRect/>
            </a:stretch>
          </p:blipFill>
          <p:spPr>
            <a:xfrm>
              <a:off x="381000" y="449490"/>
              <a:ext cx="2133600" cy="1743808"/>
            </a:xfrm>
            <a:prstGeom prst="rect">
              <a:avLst/>
            </a:prstGeom>
          </p:spPr>
        </p:pic>
        <p:sp>
          <p:nvSpPr>
            <p:cNvPr id="11" name="TextBox 10">
              <a:extLst>
                <a:ext uri="{FF2B5EF4-FFF2-40B4-BE49-F238E27FC236}">
                  <a16:creationId xmlns:a16="http://schemas.microsoft.com/office/drawing/2014/main" id="{8551F268-9200-4776-B661-1501568788E8}"/>
                </a:ext>
              </a:extLst>
            </p:cNvPr>
            <p:cNvSpPr txBox="1"/>
            <p:nvPr/>
          </p:nvSpPr>
          <p:spPr>
            <a:xfrm>
              <a:off x="715513" y="990600"/>
              <a:ext cx="1468736" cy="677109"/>
            </a:xfrm>
            <a:prstGeom prst="rect">
              <a:avLst/>
            </a:prstGeom>
            <a:noFill/>
          </p:spPr>
          <p:txBody>
            <a:bodyPr wrap="none" lIns="0" tIns="0" rIns="0" bIns="0" rtlCol="0">
              <a:spAutoFit/>
            </a:bodyPr>
            <a:lstStyle/>
            <a:p>
              <a:pPr algn="ctr"/>
              <a:r>
                <a:rPr lang="en-US" sz="6600">
                  <a:solidFill>
                    <a:prstClr val="white"/>
                  </a:solidFill>
                  <a:latin typeface="iCiel Cadena" panose="02000503000000020004" pitchFamily="50" charset="0"/>
                </a:rPr>
                <a:t>CÂU </a:t>
              </a:r>
              <a:r>
                <a:rPr lang="vi-VN" sz="6600">
                  <a:solidFill>
                    <a:prstClr val="white"/>
                  </a:solidFill>
                  <a:latin typeface="iCiel Cadena" panose="02000503000000020004" pitchFamily="50" charset="0"/>
                </a:rPr>
                <a:t>4</a:t>
              </a:r>
              <a:endParaRPr lang="en-US" sz="6600">
                <a:solidFill>
                  <a:prstClr val="white"/>
                </a:solidFill>
                <a:latin typeface="iCiel Cadena" panose="02000503000000020004" pitchFamily="50" charset="0"/>
              </a:endParaRPr>
            </a:p>
          </p:txBody>
        </p:sp>
      </p:grpSp>
      <p:grpSp>
        <p:nvGrpSpPr>
          <p:cNvPr id="25" name="Keo - 9Slide.vn">
            <a:extLst>
              <a:ext uri="{FF2B5EF4-FFF2-40B4-BE49-F238E27FC236}">
                <a16:creationId xmlns:a16="http://schemas.microsoft.com/office/drawing/2014/main" id="{3F9BD939-5013-4C52-BD34-1D9001C920CE}"/>
              </a:ext>
            </a:extLst>
          </p:cNvPr>
          <p:cNvGrpSpPr/>
          <p:nvPr/>
        </p:nvGrpSpPr>
        <p:grpSpPr>
          <a:xfrm>
            <a:off x="735396" y="3205445"/>
            <a:ext cx="16866804" cy="2627318"/>
            <a:chOff x="490264" y="2136963"/>
            <a:chExt cx="11244536" cy="1751545"/>
          </a:xfrm>
        </p:grpSpPr>
        <p:sp>
          <p:nvSpPr>
            <p:cNvPr id="16" name="Rectangle: Rounded Corners 15">
              <a:extLst>
                <a:ext uri="{FF2B5EF4-FFF2-40B4-BE49-F238E27FC236}">
                  <a16:creationId xmlns:a16="http://schemas.microsoft.com/office/drawing/2014/main" id="{6F7BD1A3-87C6-4150-B039-4C13E8C2DBDB}"/>
                </a:ext>
              </a:extLst>
            </p:cNvPr>
            <p:cNvSpPr/>
            <p:nvPr/>
          </p:nvSpPr>
          <p:spPr>
            <a:xfrm>
              <a:off x="1295400" y="2743200"/>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00">
                <a:solidFill>
                  <a:prstClr val="black">
                    <a:lumMod val="75000"/>
                    <a:lumOff val="25000"/>
                  </a:prstClr>
                </a:solidFill>
                <a:latin typeface="#9Slide02 Tieu de dai"/>
              </a:endParaRPr>
            </a:p>
          </p:txBody>
        </p:sp>
        <p:pic>
          <p:nvPicPr>
            <p:cNvPr id="15" name="Graphic 14">
              <a:extLst>
                <a:ext uri="{FF2B5EF4-FFF2-40B4-BE49-F238E27FC236}">
                  <a16:creationId xmlns:a16="http://schemas.microsoft.com/office/drawing/2014/main" id="{05EF34E3-FADD-4808-A6CE-FCD329437C7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90264" y="2136963"/>
              <a:ext cx="1524175" cy="1751545"/>
            </a:xfrm>
            <a:prstGeom prst="rect">
              <a:avLst/>
            </a:prstGeom>
          </p:spPr>
        </p:pic>
      </p:grpSp>
      <p:grpSp>
        <p:nvGrpSpPr>
          <p:cNvPr id="26" name="Bua - 9Slide.vn">
            <a:extLst>
              <a:ext uri="{FF2B5EF4-FFF2-40B4-BE49-F238E27FC236}">
                <a16:creationId xmlns:a16="http://schemas.microsoft.com/office/drawing/2014/main" id="{5E9C7BEF-19CD-4FDF-B098-00E605D1DAAE}"/>
              </a:ext>
            </a:extLst>
          </p:cNvPr>
          <p:cNvGrpSpPr/>
          <p:nvPr/>
        </p:nvGrpSpPr>
        <p:grpSpPr>
          <a:xfrm>
            <a:off x="914400" y="5902533"/>
            <a:ext cx="16687800" cy="2202516"/>
            <a:chOff x="609600" y="3935022"/>
            <a:chExt cx="11125200" cy="1468344"/>
          </a:xfrm>
        </p:grpSpPr>
        <p:sp>
          <p:nvSpPr>
            <p:cNvPr id="17" name="Rectangle: Rounded Corners 16">
              <a:extLst>
                <a:ext uri="{FF2B5EF4-FFF2-40B4-BE49-F238E27FC236}">
                  <a16:creationId xmlns:a16="http://schemas.microsoft.com/office/drawing/2014/main" id="{C3F609AC-00FD-4AA8-8859-DFC33DD6D4AE}"/>
                </a:ext>
              </a:extLst>
            </p:cNvPr>
            <p:cNvSpPr/>
            <p:nvPr/>
          </p:nvSpPr>
          <p:spPr>
            <a:xfrm>
              <a:off x="1295400" y="4270402"/>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00">
                <a:solidFill>
                  <a:prstClr val="black">
                    <a:lumMod val="75000"/>
                    <a:lumOff val="25000"/>
                  </a:prstClr>
                </a:solidFill>
                <a:latin typeface="#9Slide02 Tieu de dai"/>
              </a:endParaRPr>
            </a:p>
          </p:txBody>
        </p:sp>
        <p:pic>
          <p:nvPicPr>
            <p:cNvPr id="23" name="Graphic 22">
              <a:extLst>
                <a:ext uri="{FF2B5EF4-FFF2-40B4-BE49-F238E27FC236}">
                  <a16:creationId xmlns:a16="http://schemas.microsoft.com/office/drawing/2014/main" id="{B700D617-8037-41CA-863C-39850408BA7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rot="239493">
              <a:off x="609600" y="3935022"/>
              <a:ext cx="1453885" cy="1468344"/>
            </a:xfrm>
            <a:prstGeom prst="rect">
              <a:avLst/>
            </a:prstGeom>
          </p:spPr>
        </p:pic>
      </p:grpSp>
      <p:grpSp>
        <p:nvGrpSpPr>
          <p:cNvPr id="27" name="Bao - 9Slide.vn">
            <a:extLst>
              <a:ext uri="{FF2B5EF4-FFF2-40B4-BE49-F238E27FC236}">
                <a16:creationId xmlns:a16="http://schemas.microsoft.com/office/drawing/2014/main" id="{F9D7D70F-A2AC-44CB-925C-FB528ECBD59F}"/>
              </a:ext>
            </a:extLst>
          </p:cNvPr>
          <p:cNvGrpSpPr/>
          <p:nvPr/>
        </p:nvGrpSpPr>
        <p:grpSpPr>
          <a:xfrm>
            <a:off x="806384" y="7872766"/>
            <a:ext cx="16795817" cy="2469827"/>
            <a:chOff x="537589" y="5248510"/>
            <a:chExt cx="11197211" cy="1646551"/>
          </a:xfrm>
        </p:grpSpPr>
        <p:sp>
          <p:nvSpPr>
            <p:cNvPr id="19" name="Rectangle: Rounded Corners 18">
              <a:extLst>
                <a:ext uri="{FF2B5EF4-FFF2-40B4-BE49-F238E27FC236}">
                  <a16:creationId xmlns:a16="http://schemas.microsoft.com/office/drawing/2014/main" id="{9BB386F8-1E91-4358-9C7D-8FA463469EF3}"/>
                </a:ext>
              </a:extLst>
            </p:cNvPr>
            <p:cNvSpPr/>
            <p:nvPr/>
          </p:nvSpPr>
          <p:spPr>
            <a:xfrm>
              <a:off x="1295400" y="5733369"/>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00">
                <a:solidFill>
                  <a:prstClr val="black">
                    <a:lumMod val="75000"/>
                    <a:lumOff val="25000"/>
                  </a:prstClr>
                </a:solidFill>
                <a:latin typeface="#9Slide02 Tieu de dai"/>
              </a:endParaRPr>
            </a:p>
          </p:txBody>
        </p:sp>
        <p:pic>
          <p:nvPicPr>
            <p:cNvPr id="24" name="Graphic 23">
              <a:extLst>
                <a:ext uri="{FF2B5EF4-FFF2-40B4-BE49-F238E27FC236}">
                  <a16:creationId xmlns:a16="http://schemas.microsoft.com/office/drawing/2014/main" id="{9C7AB39B-B35D-47D3-8676-D7C1F203E51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rot="287755">
              <a:off x="537589" y="5248510"/>
              <a:ext cx="1597907" cy="1646551"/>
            </a:xfrm>
            <a:prstGeom prst="rect">
              <a:avLst/>
            </a:prstGeom>
          </p:spPr>
        </p:pic>
      </p:grpSp>
      <p:pic>
        <p:nvPicPr>
          <p:cNvPr id="29" name="59c3c5f047238">
            <a:hlinkClick r:id="" action="ppaction://media"/>
            <a:extLst>
              <a:ext uri="{FF2B5EF4-FFF2-40B4-BE49-F238E27FC236}">
                <a16:creationId xmlns:a16="http://schemas.microsoft.com/office/drawing/2014/main" id="{D439A22E-8CE5-4784-98F4-51B1999BAE9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566238" y="2789720"/>
            <a:ext cx="2076585" cy="2076585"/>
          </a:xfrm>
          <a:prstGeom prst="rect">
            <a:avLst/>
          </a:prstGeom>
        </p:spPr>
      </p:pic>
      <p:sp>
        <p:nvSpPr>
          <p:cNvPr id="6" name="Rectangle: Rounded Corners 5">
            <a:extLst>
              <a:ext uri="{FF2B5EF4-FFF2-40B4-BE49-F238E27FC236}">
                <a16:creationId xmlns:a16="http://schemas.microsoft.com/office/drawing/2014/main" id="{18868360-A492-498F-99FA-6C30158CC00C}"/>
              </a:ext>
            </a:extLst>
          </p:cNvPr>
          <p:cNvSpPr/>
          <p:nvPr/>
        </p:nvSpPr>
        <p:spPr>
          <a:xfrm>
            <a:off x="3489272" y="10948803"/>
            <a:ext cx="11309459" cy="6310497"/>
          </a:xfrm>
          <a:prstGeom prst="roundRect">
            <a:avLst>
              <a:gd name="adj" fmla="val 1268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pic>
        <p:nvPicPr>
          <p:cNvPr id="35" name="Picture 34">
            <a:hlinkClick r:id="" action="ppaction://media"/>
            <a:extLst>
              <a:ext uri="{FF2B5EF4-FFF2-40B4-BE49-F238E27FC236}">
                <a16:creationId xmlns:a16="http://schemas.microsoft.com/office/drawing/2014/main" id="{BBA87F3A-F0EA-4F3C-9195-80646DE09535}"/>
              </a:ext>
            </a:extLst>
          </p:cNvPr>
          <p:cNvPicPr>
            <a:picLocks noChangeAspect="1"/>
          </p:cNvPicPr>
          <p:nvPr>
            <a:videoFile r:link="rId4"/>
            <p:extLst>
              <p:ext uri="{DAA4B4D4-6D71-4841-9C94-3DE7FCFB9230}">
                <p14:media xmlns:p14="http://schemas.microsoft.com/office/powerpoint/2010/main" r:embed="rId3"/>
              </p:ext>
            </p:extLst>
          </p:nvPr>
        </p:nvPicPr>
        <p:blipFill>
          <a:blip r:embed="rId12"/>
          <a:srcRect/>
          <a:stretch>
            <a:fillRect/>
          </a:stretch>
        </p:blipFill>
        <p:spPr>
          <a:xfrm>
            <a:off x="3788734" y="11177250"/>
            <a:ext cx="10710536" cy="5853605"/>
          </a:xfrm>
          <a:custGeom>
            <a:avLst/>
            <a:gdLst>
              <a:gd name="connsiteX0" fmla="*/ 375384 w 7140357"/>
              <a:gd name="connsiteY0" fmla="*/ 0 h 3902403"/>
              <a:gd name="connsiteX1" fmla="*/ 6764973 w 7140357"/>
              <a:gd name="connsiteY1" fmla="*/ 0 h 3902403"/>
              <a:gd name="connsiteX2" fmla="*/ 6777079 w 7140357"/>
              <a:gd name="connsiteY2" fmla="*/ 1221 h 3902403"/>
              <a:gd name="connsiteX3" fmla="*/ 7140357 w 7140357"/>
              <a:gd name="connsiteY3" fmla="*/ 446948 h 3902403"/>
              <a:gd name="connsiteX4" fmla="*/ 7140357 w 7140357"/>
              <a:gd name="connsiteY4" fmla="*/ 3455454 h 3902403"/>
              <a:gd name="connsiteX5" fmla="*/ 6777079 w 7140357"/>
              <a:gd name="connsiteY5" fmla="*/ 3901182 h 3902403"/>
              <a:gd name="connsiteX6" fmla="*/ 6764963 w 7140357"/>
              <a:gd name="connsiteY6" fmla="*/ 3902403 h 3902403"/>
              <a:gd name="connsiteX7" fmla="*/ 375393 w 7140357"/>
              <a:gd name="connsiteY7" fmla="*/ 3902403 h 3902403"/>
              <a:gd name="connsiteX8" fmla="*/ 363277 w 7140357"/>
              <a:gd name="connsiteY8" fmla="*/ 3901182 h 3902403"/>
              <a:gd name="connsiteX9" fmla="*/ 9242 w 7140357"/>
              <a:gd name="connsiteY9" fmla="*/ 3547147 h 3902403"/>
              <a:gd name="connsiteX10" fmla="*/ 0 w 7140357"/>
              <a:gd name="connsiteY10" fmla="*/ 3455465 h 3902403"/>
              <a:gd name="connsiteX11" fmla="*/ 0 w 7140357"/>
              <a:gd name="connsiteY11" fmla="*/ 446938 h 3902403"/>
              <a:gd name="connsiteX12" fmla="*/ 9242 w 7140357"/>
              <a:gd name="connsiteY12" fmla="*/ 355256 h 3902403"/>
              <a:gd name="connsiteX13" fmla="*/ 363277 w 7140357"/>
              <a:gd name="connsiteY13" fmla="*/ 1221 h 390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40357" h="3902403">
                <a:moveTo>
                  <a:pt x="375384" y="0"/>
                </a:moveTo>
                <a:lnTo>
                  <a:pt x="6764973" y="0"/>
                </a:lnTo>
                <a:lnTo>
                  <a:pt x="6777079" y="1221"/>
                </a:lnTo>
                <a:cubicBezTo>
                  <a:pt x="6984401" y="43645"/>
                  <a:pt x="7140357" y="227083"/>
                  <a:pt x="7140357" y="446948"/>
                </a:cubicBezTo>
                <a:lnTo>
                  <a:pt x="7140357" y="3455454"/>
                </a:lnTo>
                <a:cubicBezTo>
                  <a:pt x="7140357" y="3675319"/>
                  <a:pt x="6984401" y="3858757"/>
                  <a:pt x="6777079" y="3901182"/>
                </a:cubicBezTo>
                <a:lnTo>
                  <a:pt x="6764963" y="3902403"/>
                </a:lnTo>
                <a:lnTo>
                  <a:pt x="375393" y="3902403"/>
                </a:lnTo>
                <a:lnTo>
                  <a:pt x="363277" y="3901182"/>
                </a:lnTo>
                <a:cubicBezTo>
                  <a:pt x="185572" y="3864818"/>
                  <a:pt x="45606" y="3724852"/>
                  <a:pt x="9242" y="3547147"/>
                </a:cubicBezTo>
                <a:lnTo>
                  <a:pt x="0" y="3455465"/>
                </a:lnTo>
                <a:lnTo>
                  <a:pt x="0" y="446938"/>
                </a:lnTo>
                <a:lnTo>
                  <a:pt x="9242" y="355256"/>
                </a:lnTo>
                <a:cubicBezTo>
                  <a:pt x="45606" y="177550"/>
                  <a:pt x="185572" y="37584"/>
                  <a:pt x="363277" y="1221"/>
                </a:cubicBezTo>
                <a:close/>
              </a:path>
            </a:pathLst>
          </a:custGeom>
        </p:spPr>
      </p:pic>
      <p:sp>
        <p:nvSpPr>
          <p:cNvPr id="32" name="Rectangle: Rounded Corners 31">
            <a:extLst>
              <a:ext uri="{FF2B5EF4-FFF2-40B4-BE49-F238E27FC236}">
                <a16:creationId xmlns:a16="http://schemas.microsoft.com/office/drawing/2014/main" id="{0A56EB6E-A615-4151-A298-FEC429764D54}"/>
              </a:ext>
            </a:extLst>
          </p:cNvPr>
          <p:cNvSpPr/>
          <p:nvPr/>
        </p:nvSpPr>
        <p:spPr>
          <a:xfrm>
            <a:off x="-668969" y="-10416708"/>
            <a:ext cx="10710537" cy="58776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34" name="Rectangle: Rounded Corners 33">
            <a:extLst>
              <a:ext uri="{FF2B5EF4-FFF2-40B4-BE49-F238E27FC236}">
                <a16:creationId xmlns:a16="http://schemas.microsoft.com/office/drawing/2014/main" id="{3C048444-1D57-4ABD-9723-69BD54F5CC3E}"/>
              </a:ext>
            </a:extLst>
          </p:cNvPr>
          <p:cNvSpPr/>
          <p:nvPr/>
        </p:nvSpPr>
        <p:spPr>
          <a:xfrm>
            <a:off x="490863" y="-12445079"/>
            <a:ext cx="10710537" cy="5877672"/>
          </a:xfrm>
          <a:prstGeom prst="roundRect">
            <a:avLst>
              <a:gd name="adj" fmla="val 116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pic>
        <p:nvPicPr>
          <p:cNvPr id="12" name="Picture 11">
            <a:extLst>
              <a:ext uri="{FF2B5EF4-FFF2-40B4-BE49-F238E27FC236}">
                <a16:creationId xmlns:a16="http://schemas.microsoft.com/office/drawing/2014/main" id="{BFAE8F76-AC71-4A6A-A3C3-0FB3AAE5B2B4}"/>
              </a:ext>
            </a:extLst>
          </p:cNvPr>
          <p:cNvPicPr>
            <a:picLocks noChangeAspect="1"/>
          </p:cNvPicPr>
          <p:nvPr/>
        </p:nvPicPr>
        <p:blipFill>
          <a:blip r:embed="rId13"/>
          <a:stretch>
            <a:fillRect/>
          </a:stretch>
        </p:blipFill>
        <p:spPr>
          <a:xfrm>
            <a:off x="4703183" y="13789322"/>
            <a:ext cx="8881637" cy="2267651"/>
          </a:xfrm>
          <a:prstGeom prst="rect">
            <a:avLst/>
          </a:prstGeom>
        </p:spPr>
      </p:pic>
      <p:sp>
        <p:nvSpPr>
          <p:cNvPr id="3" name="Rectangle 2"/>
          <p:cNvSpPr/>
          <p:nvPr/>
        </p:nvSpPr>
        <p:spPr>
          <a:xfrm>
            <a:off x="5446477" y="532015"/>
            <a:ext cx="11509846" cy="2862322"/>
          </a:xfrm>
          <a:prstGeom prst="rect">
            <a:avLst/>
          </a:prstGeom>
        </p:spPr>
        <p:txBody>
          <a:bodyPr wrap="square">
            <a:spAutoFit/>
          </a:bodyPr>
          <a:lstStyle/>
          <a:p>
            <a:pPr marL="203200" indent="-203200">
              <a:spcAft>
                <a:spcPts val="0"/>
              </a:spcAft>
              <a:tabLst>
                <a:tab pos="1703705" algn="l"/>
              </a:tabLst>
            </a:pPr>
            <a:r>
              <a:rPr lang="en-GB" sz="3600" i="1">
                <a:latin typeface="Times New Roman" panose="02020603050405020304" pitchFamily="18" charset="0"/>
                <a:ea typeface="Times New Roman" panose="02020603050405020304" pitchFamily="18" charset="0"/>
              </a:rPr>
              <a:t>Gió và tình yêu thổi trên đất nước tôi </a:t>
            </a:r>
            <a:endParaRPr lang="vi-VN" sz="3600">
              <a:latin typeface="Times New Roman" panose="02020603050405020304" pitchFamily="18" charset="0"/>
              <a:ea typeface="Times New Roman" panose="02020603050405020304" pitchFamily="18" charset="0"/>
            </a:endParaRPr>
          </a:p>
          <a:p>
            <a:pPr marL="203200" indent="-203200">
              <a:spcAft>
                <a:spcPts val="0"/>
              </a:spcAft>
              <a:tabLst>
                <a:tab pos="1703705" algn="l"/>
              </a:tabLst>
            </a:pPr>
            <a:r>
              <a:rPr lang="en-GB" sz="3600" i="1">
                <a:latin typeface="Times New Roman" panose="02020603050405020304" pitchFamily="18" charset="0"/>
                <a:ea typeface="Times New Roman" panose="02020603050405020304" pitchFamily="18" charset="0"/>
              </a:rPr>
              <a:t>Gió rừng cao xạc xào lá đổ </a:t>
            </a:r>
            <a:endParaRPr lang="en-GB" sz="3600">
              <a:latin typeface="Times New Roman" panose="02020603050405020304" pitchFamily="18" charset="0"/>
              <a:ea typeface="Times New Roman" panose="02020603050405020304" pitchFamily="18" charset="0"/>
            </a:endParaRPr>
          </a:p>
          <a:p>
            <a:pPr marL="203200" indent="-203200">
              <a:spcAft>
                <a:spcPts val="0"/>
              </a:spcAft>
              <a:tabLst>
                <a:tab pos="1703705" algn="l"/>
              </a:tabLst>
            </a:pPr>
            <a:r>
              <a:rPr lang="en-GB" sz="3600" i="1">
                <a:latin typeface="Times New Roman" panose="02020603050405020304" pitchFamily="18" charset="0"/>
                <a:ea typeface="Times New Roman" panose="02020603050405020304" pitchFamily="18" charset="0"/>
              </a:rPr>
              <a:t>Gió mù mịt những</a:t>
            </a:r>
            <a:endParaRPr lang="vi-VN" sz="3600" i="1">
              <a:latin typeface="Times New Roman" panose="02020603050405020304" pitchFamily="18" charset="0"/>
              <a:ea typeface="Times New Roman" panose="02020603050405020304" pitchFamily="18" charset="0"/>
            </a:endParaRPr>
          </a:p>
          <a:p>
            <a:pPr marL="203200" indent="-203200">
              <a:spcAft>
                <a:spcPts val="0"/>
              </a:spcAft>
              <a:tabLst>
                <a:tab pos="1703705" algn="l"/>
              </a:tabLst>
            </a:pPr>
            <a:r>
              <a:rPr lang="en-GB" sz="3600" i="1">
                <a:latin typeface="Times New Roman" panose="02020603050405020304" pitchFamily="18" charset="0"/>
                <a:ea typeface="Times New Roman" panose="02020603050405020304" pitchFamily="18" charset="0"/>
              </a:rPr>
              <a:t>Những dòng sông ào ạt cánh buồm căng.</a:t>
            </a:r>
            <a:endParaRPr lang="en-GB" sz="3600">
              <a:latin typeface="Times New Roman" panose="02020603050405020304" pitchFamily="18" charset="0"/>
              <a:ea typeface="Times New Roman" panose="02020603050405020304" pitchFamily="18" charset="0"/>
            </a:endParaRPr>
          </a:p>
          <a:p>
            <a:pPr algn="r">
              <a:spcAft>
                <a:spcPts val="0"/>
              </a:spcAft>
            </a:pPr>
            <a:r>
              <a:rPr lang="en-GB" sz="3600">
                <a:latin typeface="Times New Roman" panose="02020603050405020304" pitchFamily="18" charset="0"/>
                <a:ea typeface="Times New Roman" panose="02020603050405020304" pitchFamily="18" charset="0"/>
              </a:rPr>
              <a:t>(Theo Lưu Quang Vũ, </a:t>
            </a:r>
            <a:r>
              <a:rPr lang="en-GB" sz="3600" i="1">
                <a:latin typeface="Times New Roman" panose="02020603050405020304" pitchFamily="18" charset="0"/>
                <a:ea typeface="Times New Roman" panose="02020603050405020304" pitchFamily="18" charset="0"/>
              </a:rPr>
              <a:t>Gió và tình yêu thổi trên đất nước tôi</a:t>
            </a:r>
            <a:r>
              <a:rPr lang="en-GB" sz="3600">
                <a:latin typeface="Times New Roman" panose="02020603050405020304" pitchFamily="18" charset="0"/>
                <a:ea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endParaRPr>
          </a:p>
        </p:txBody>
      </p:sp>
      <p:sp>
        <p:nvSpPr>
          <p:cNvPr id="5" name="Rectangle 4"/>
          <p:cNvSpPr/>
          <p:nvPr/>
        </p:nvSpPr>
        <p:spPr>
          <a:xfrm>
            <a:off x="5867400" y="4248012"/>
            <a:ext cx="7518405" cy="1015663"/>
          </a:xfrm>
          <a:prstGeom prst="rect">
            <a:avLst/>
          </a:prstGeom>
        </p:spPr>
        <p:txBody>
          <a:bodyPr wrap="none">
            <a:spAutoFit/>
          </a:bodyPr>
          <a:lstStyle/>
          <a:p>
            <a:pPr lvl="0">
              <a:spcAft>
                <a:spcPts val="0"/>
              </a:spcAft>
              <a:buClr>
                <a:srgbClr val="231F20"/>
              </a:buClr>
              <a:buSzPts val="1200"/>
              <a:tabLst>
                <a:tab pos="189230" algn="l"/>
              </a:tabLst>
            </a:pPr>
            <a:r>
              <a:rPr lang="vi-VN" sz="6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 C</a:t>
            </a:r>
            <a:r>
              <a:rPr lang="en-GB" sz="6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ánh đồng lộng gió</a:t>
            </a:r>
            <a:endParaRPr lang="en-GB" sz="6000" b="1" u="none" strike="noStrike" spc="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5867400" y="6597838"/>
            <a:ext cx="5591595" cy="1015663"/>
          </a:xfrm>
          <a:prstGeom prst="rect">
            <a:avLst/>
          </a:prstGeom>
        </p:spPr>
        <p:txBody>
          <a:bodyPr wrap="none">
            <a:spAutoFit/>
          </a:bodyPr>
          <a:lstStyle/>
          <a:p>
            <a:pPr lvl="0">
              <a:spcAft>
                <a:spcPts val="0"/>
              </a:spcAft>
              <a:buClr>
                <a:srgbClr val="231F20"/>
              </a:buClr>
              <a:buSzPts val="1200"/>
              <a:tabLst>
                <a:tab pos="167640" algn="l"/>
              </a:tabLst>
            </a:pPr>
            <a:r>
              <a:rPr lang="vi-VN" sz="6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 N</a:t>
            </a:r>
            <a:r>
              <a:rPr lang="en-GB" sz="60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úi đồi mờ tỏ</a:t>
            </a:r>
            <a:endParaRPr lang="en-GB" sz="6000" b="1" u="none" strike="noStrike" spc="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5867400" y="8819033"/>
            <a:ext cx="7082388" cy="1015663"/>
          </a:xfrm>
          <a:prstGeom prst="rect">
            <a:avLst/>
          </a:prstGeom>
        </p:spPr>
        <p:txBody>
          <a:bodyPr wrap="none">
            <a:spAutoFit/>
          </a:bodyPr>
          <a:lstStyle/>
          <a:p>
            <a:pPr>
              <a:spcAft>
                <a:spcPts val="0"/>
              </a:spcAft>
              <a:tabLst>
                <a:tab pos="90170" algn="l"/>
                <a:tab pos="180340" algn="l"/>
                <a:tab pos="270510" algn="l"/>
              </a:tabLst>
            </a:pPr>
            <a:r>
              <a:rPr lang="en-US" sz="6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C. </a:t>
            </a:r>
            <a:r>
              <a:rPr lang="vi-VN" sz="6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C</a:t>
            </a:r>
            <a:r>
              <a:rPr lang="en-US" sz="6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on </a:t>
            </a:r>
            <a:r>
              <a:rPr lang="en-US" sz="6000" b="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đường</a:t>
            </a:r>
            <a:r>
              <a:rPr lang="en-US" sz="6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6000" b="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bụi</a:t>
            </a:r>
            <a:r>
              <a:rPr lang="en-US" sz="6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6000" b="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đỏ</a:t>
            </a:r>
            <a:endParaRPr lang="en-GB" sz="6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3684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78000">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14:bounceEnd="78000">
                                          <p:cBhvr additive="base">
                                            <p:cTn id="7" dur="1500" fill="hold"/>
                                            <p:tgtEl>
                                              <p:spTgt spid="30"/>
                                            </p:tgtEl>
                                            <p:attrNameLst>
                                              <p:attrName>ppt_x</p:attrName>
                                            </p:attrNameLst>
                                          </p:cBhvr>
                                          <p:tavLst>
                                            <p:tav tm="0">
                                              <p:val>
                                                <p:strVal val="#ppt_x"/>
                                              </p:val>
                                            </p:tav>
                                            <p:tav tm="100000">
                                              <p:val>
                                                <p:strVal val="#ppt_x"/>
                                              </p:val>
                                            </p:tav>
                                          </p:tavLst>
                                        </p:anim>
                                        <p:anim calcmode="lin" valueType="num" p14:bounceEnd="78000">
                                          <p:cBhvr additive="base">
                                            <p:cTn id="8" dur="1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72000">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14:bounceEnd="72000">
                                          <p:cBhvr additive="base">
                                            <p:cTn id="13" dur="1500" fill="hold"/>
                                            <p:tgtEl>
                                              <p:spTgt spid="25"/>
                                            </p:tgtEl>
                                            <p:attrNameLst>
                                              <p:attrName>ppt_x</p:attrName>
                                            </p:attrNameLst>
                                          </p:cBhvr>
                                          <p:tavLst>
                                            <p:tav tm="0">
                                              <p:val>
                                                <p:strVal val="#ppt_x"/>
                                              </p:val>
                                            </p:tav>
                                            <p:tav tm="100000">
                                              <p:val>
                                                <p:strVal val="#ppt_x"/>
                                              </p:val>
                                            </p:tav>
                                          </p:tavLst>
                                        </p:anim>
                                        <p:anim calcmode="lin" valueType="num" p14:bounceEnd="72000">
                                          <p:cBhvr additive="base">
                                            <p:cTn id="14" dur="1500" fill="hold"/>
                                            <p:tgtEl>
                                              <p:spTgt spid="2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14:presetBounceEnd="72000">
                                      <p:stCondLst>
                                        <p:cond delay="700"/>
                                      </p:stCondLst>
                                      <p:childTnLst>
                                        <p:set>
                                          <p:cBhvr>
                                            <p:cTn id="16" dur="1" fill="hold">
                                              <p:stCondLst>
                                                <p:cond delay="0"/>
                                              </p:stCondLst>
                                            </p:cTn>
                                            <p:tgtEl>
                                              <p:spTgt spid="26"/>
                                            </p:tgtEl>
                                            <p:attrNameLst>
                                              <p:attrName>style.visibility</p:attrName>
                                            </p:attrNameLst>
                                          </p:cBhvr>
                                          <p:to>
                                            <p:strVal val="visible"/>
                                          </p:to>
                                        </p:set>
                                        <p:anim calcmode="lin" valueType="num" p14:bounceEnd="72000">
                                          <p:cBhvr additive="base">
                                            <p:cTn id="17" dur="1500" fill="hold"/>
                                            <p:tgtEl>
                                              <p:spTgt spid="26"/>
                                            </p:tgtEl>
                                            <p:attrNameLst>
                                              <p:attrName>ppt_x</p:attrName>
                                            </p:attrNameLst>
                                          </p:cBhvr>
                                          <p:tavLst>
                                            <p:tav tm="0">
                                              <p:val>
                                                <p:strVal val="#ppt_x"/>
                                              </p:val>
                                            </p:tav>
                                            <p:tav tm="100000">
                                              <p:val>
                                                <p:strVal val="#ppt_x"/>
                                              </p:val>
                                            </p:tav>
                                          </p:tavLst>
                                        </p:anim>
                                        <p:anim calcmode="lin" valueType="num" p14:bounceEnd="72000">
                                          <p:cBhvr additive="base">
                                            <p:cTn id="18" dur="1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14:presetBounceEnd="72000">
                                      <p:stCondLst>
                                        <p:cond delay="1400"/>
                                      </p:stCondLst>
                                      <p:childTnLst>
                                        <p:set>
                                          <p:cBhvr>
                                            <p:cTn id="20" dur="1" fill="hold">
                                              <p:stCondLst>
                                                <p:cond delay="0"/>
                                              </p:stCondLst>
                                            </p:cTn>
                                            <p:tgtEl>
                                              <p:spTgt spid="27"/>
                                            </p:tgtEl>
                                            <p:attrNameLst>
                                              <p:attrName>style.visibility</p:attrName>
                                            </p:attrNameLst>
                                          </p:cBhvr>
                                          <p:to>
                                            <p:strVal val="visible"/>
                                          </p:to>
                                        </p:set>
                                        <p:anim calcmode="lin" valueType="num" p14:bounceEnd="72000">
                                          <p:cBhvr additive="base">
                                            <p:cTn id="21" dur="1500" fill="hold"/>
                                            <p:tgtEl>
                                              <p:spTgt spid="27"/>
                                            </p:tgtEl>
                                            <p:attrNameLst>
                                              <p:attrName>ppt_x</p:attrName>
                                            </p:attrNameLst>
                                          </p:cBhvr>
                                          <p:tavLst>
                                            <p:tav tm="0">
                                              <p:val>
                                                <p:strVal val="#ppt_x"/>
                                              </p:val>
                                            </p:tav>
                                            <p:tav tm="100000">
                                              <p:val>
                                                <p:strVal val="#ppt_x"/>
                                              </p:val>
                                            </p:tav>
                                          </p:tavLst>
                                        </p:anim>
                                        <p:anim calcmode="lin" valueType="num" p14:bounceEnd="72000">
                                          <p:cBhvr additive="base">
                                            <p:cTn id="22"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9"/>
                    </p:tgtEl>
                  </p:cMediaNode>
                </p:audio>
                <p:seq concurrent="1" nextAc="seek">
                  <p:cTn id="24" restart="whenNotActive" fill="hold" evtFilter="cancelBubble" nodeType="interactiveSeq">
                    <p:stCondLst>
                      <p:cond evt="onClick" delay="0">
                        <p:tgtEl>
                          <p:spTgt spid="26"/>
                        </p:tgtEl>
                      </p:cond>
                    </p:stCondLst>
                    <p:endSync evt="end" delay="0">
                      <p:rtn val="all"/>
                    </p:endSync>
                    <p:childTnLst>
                      <p:par>
                        <p:cTn id="25" fill="hold">
                          <p:stCondLst>
                            <p:cond delay="0"/>
                          </p:stCondLst>
                          <p:childTnLst>
                            <p:par>
                              <p:cTn id="26" fill="hold">
                                <p:stCondLst>
                                  <p:cond delay="0"/>
                                </p:stCondLst>
                                <p:childTnLst>
                                  <p:par>
                                    <p:cTn id="27" presetID="42" presetClass="path" presetSubtype="0" accel="50000" fill="hold" nodeType="clickEffect" p14:presetBounceEnd="71000">
                                      <p:stCondLst>
                                        <p:cond delay="0"/>
                                      </p:stCondLst>
                                      <p:childTnLst>
                                        <p:animMotion origin="layout" path="M 0 -4.81481E-6 L -0.00326 -0.73217 " pathEditMode="relative" rAng="0" ptsTypes="AA" p14:bounceEnd="71000">
                                          <p:cBhvr>
                                            <p:cTn id="28" dur="1500" fill="hold"/>
                                            <p:tgtEl>
                                              <p:spTgt spid="35"/>
                                            </p:tgtEl>
                                            <p:attrNameLst>
                                              <p:attrName>ppt_x</p:attrName>
                                              <p:attrName>ppt_y</p:attrName>
                                            </p:attrNameLst>
                                          </p:cBhvr>
                                          <p:rCtr x="-169" y="-36620"/>
                                        </p:animMotion>
                                      </p:childTnLst>
                                    </p:cTn>
                                  </p:par>
                                  <p:par>
                                    <p:cTn id="29" presetID="42" presetClass="path" presetSubtype="0" accel="50000" fill="hold" grpId="0" nodeType="withEffect" p14:presetBounceEnd="71000">
                                      <p:stCondLst>
                                        <p:cond delay="0"/>
                                      </p:stCondLst>
                                      <p:childTnLst>
                                        <p:animMotion origin="layout" path="M 0 -4.81481E-6 L -0.00326 -0.73101 " pathEditMode="relative" rAng="0" ptsTypes="AA" p14:bounceEnd="71000">
                                          <p:cBhvr>
                                            <p:cTn id="30" dur="1500" fill="hold"/>
                                            <p:tgtEl>
                                              <p:spTgt spid="6"/>
                                            </p:tgtEl>
                                            <p:attrNameLst>
                                              <p:attrName>ppt_x</p:attrName>
                                              <p:attrName>ppt_y</p:attrName>
                                            </p:attrNameLst>
                                          </p:cBhvr>
                                          <p:rCtr x="-169" y="-36551"/>
                                        </p:animMotion>
                                      </p:childTnLst>
                                    </p:cTn>
                                  </p:par>
                                </p:childTnLst>
                              </p:cTn>
                            </p:par>
                            <p:par>
                              <p:cTn id="31" fill="hold">
                                <p:stCondLst>
                                  <p:cond delay="1500"/>
                                </p:stCondLst>
                                <p:childTnLst>
                                  <p:par>
                                    <p:cTn id="32" presetID="1" presetClass="mediacall" presetSubtype="0" fill="hold" nodeType="afterEffect">
                                      <p:stCondLst>
                                        <p:cond delay="0"/>
                                      </p:stCondLst>
                                      <p:childTnLst>
                                        <p:cmd type="call" cmd="playFrom(0.0)">
                                          <p:cBhvr>
                                            <p:cTn id="33" dur="4576" fill="hold"/>
                                            <p:tgtEl>
                                              <p:spTgt spid="29"/>
                                            </p:tgtEl>
                                          </p:cBhvr>
                                        </p:cmd>
                                      </p:childTnLst>
                                    </p:cTn>
                                  </p:par>
                                  <p:par>
                                    <p:cTn id="34" presetID="1" presetClass="mediacall" presetSubtype="0" fill="hold" nodeType="withEffect">
                                      <p:stCondLst>
                                        <p:cond delay="0"/>
                                      </p:stCondLst>
                                      <p:childTnLst>
                                        <p:cmd type="call" cmd="playFrom(0.0)">
                                          <p:cBhvr>
                                            <p:cTn id="35" dur="3000" fill="hold"/>
                                            <p:tgtEl>
                                              <p:spTgt spid="35"/>
                                            </p:tgtEl>
                                          </p:cBhvr>
                                        </p:cmd>
                                      </p:childTnLst>
                                    </p:cTn>
                                  </p:par>
                                  <p:par>
                                    <p:cTn id="36" presetID="42" presetClass="path" presetSubtype="0" accel="50000" fill="hold" nodeType="withEffect" p14:presetBounceEnd="71000">
                                      <p:stCondLst>
                                        <p:cond delay="2500"/>
                                      </p:stCondLst>
                                      <p:childTnLst>
                                        <p:animMotion origin="layout" path="M 0 -4.44444E-6 L -0.00326 -0.73101 " pathEditMode="relative" rAng="0" ptsTypes="AA" p14:bounceEnd="71000">
                                          <p:cBhvr>
                                            <p:cTn id="37" dur="1500" fill="hold"/>
                                            <p:tgtEl>
                                              <p:spTgt spid="12"/>
                                            </p:tgtEl>
                                            <p:attrNameLst>
                                              <p:attrName>ppt_x</p:attrName>
                                              <p:attrName>ppt_y</p:attrName>
                                            </p:attrNameLst>
                                          </p:cBhvr>
                                          <p:rCtr x="-169" y="-36551"/>
                                        </p:animMotion>
                                      </p:childTnLst>
                                    </p:cTn>
                                  </p:par>
                                </p:childTnLst>
                              </p:cTn>
                            </p:par>
                            <p:par>
                              <p:cTn id="38" fill="hold">
                                <p:stCondLst>
                                  <p:cond delay="6076"/>
                                </p:stCondLst>
                                <p:childTnLst>
                                  <p:par>
                                    <p:cTn id="39" presetID="10" presetClass="exit" presetSubtype="0" fill="hold" nodeType="afterEffect">
                                      <p:stCondLst>
                                        <p:cond delay="0"/>
                                      </p:stCondLst>
                                      <p:childTnLst>
                                        <p:animEffect transition="out" filter="fad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35"/>
                                            </p:tgtEl>
                                          </p:cBhvr>
                                        </p:animEffect>
                                        <p:set>
                                          <p:cBhvr>
                                            <p:cTn id="47" dur="1" fill="hold">
                                              <p:stCondLst>
                                                <p:cond delay="499"/>
                                              </p:stCondLst>
                                            </p:cTn>
                                            <p:tgtEl>
                                              <p:spTgt spid="35"/>
                                            </p:tgtEl>
                                            <p:attrNameLst>
                                              <p:attrName>style.visibility</p:attrName>
                                            </p:attrNameLst>
                                          </p:cBhvr>
                                          <p:to>
                                            <p:strVal val="hidden"/>
                                          </p:to>
                                        </p:set>
                                        <p:cmd type="call" cmd="stop">
                                          <p:cBhvr>
                                            <p:cTn id="48" dur="1">
                                              <p:stCondLst>
                                                <p:cond delay="499"/>
                                              </p:stCondLst>
                                            </p:cTn>
                                            <p:tgtEl>
                                              <p:spTgt spid="35"/>
                                            </p:tgtEl>
                                          </p:cBhvr>
                                        </p:cmd>
                                      </p:childTnLst>
                                    </p:cTn>
                                  </p:par>
                                  <p:par>
                                    <p:cTn id="49" presetID="2" presetClass="exit" presetSubtype="2" decel="100000" fill="hold" nodeType="withEffect">
                                      <p:stCondLst>
                                        <p:cond delay="0"/>
                                      </p:stCondLst>
                                      <p:childTnLst>
                                        <p:anim calcmode="lin" valueType="num">
                                          <p:cBhvr additive="base">
                                            <p:cTn id="50" dur="1500"/>
                                            <p:tgtEl>
                                              <p:spTgt spid="25"/>
                                            </p:tgtEl>
                                            <p:attrNameLst>
                                              <p:attrName>ppt_x</p:attrName>
                                            </p:attrNameLst>
                                          </p:cBhvr>
                                          <p:tavLst>
                                            <p:tav tm="0">
                                              <p:val>
                                                <p:strVal val="ppt_x"/>
                                              </p:val>
                                            </p:tav>
                                            <p:tav tm="100000">
                                              <p:val>
                                                <p:strVal val="1+ppt_w/2"/>
                                              </p:val>
                                            </p:tav>
                                          </p:tavLst>
                                        </p:anim>
                                        <p:anim calcmode="lin" valueType="num">
                                          <p:cBhvr additive="base">
                                            <p:cTn id="51" dur="1500"/>
                                            <p:tgtEl>
                                              <p:spTgt spid="25"/>
                                            </p:tgtEl>
                                            <p:attrNameLst>
                                              <p:attrName>ppt_y</p:attrName>
                                            </p:attrNameLst>
                                          </p:cBhvr>
                                          <p:tavLst>
                                            <p:tav tm="0">
                                              <p:val>
                                                <p:strVal val="ppt_y"/>
                                              </p:val>
                                            </p:tav>
                                            <p:tav tm="100000">
                                              <p:val>
                                                <p:strVal val="ppt_y"/>
                                              </p:val>
                                            </p:tav>
                                          </p:tavLst>
                                        </p:anim>
                                        <p:set>
                                          <p:cBhvr>
                                            <p:cTn id="52" dur="1" fill="hold">
                                              <p:stCondLst>
                                                <p:cond delay="1499"/>
                                              </p:stCondLst>
                                            </p:cTn>
                                            <p:tgtEl>
                                              <p:spTgt spid="25"/>
                                            </p:tgtEl>
                                            <p:attrNameLst>
                                              <p:attrName>style.visibility</p:attrName>
                                            </p:attrNameLst>
                                          </p:cBhvr>
                                          <p:to>
                                            <p:strVal val="hidden"/>
                                          </p:to>
                                        </p:set>
                                      </p:childTnLst>
                                    </p:cTn>
                                  </p:par>
                                  <p:par>
                                    <p:cTn id="53" presetID="2" presetClass="exit" presetSubtype="2" decel="100000" fill="hold" nodeType="withEffect">
                                      <p:stCondLst>
                                        <p:cond delay="0"/>
                                      </p:stCondLst>
                                      <p:childTnLst>
                                        <p:anim calcmode="lin" valueType="num">
                                          <p:cBhvr additive="base">
                                            <p:cTn id="54" dur="1500"/>
                                            <p:tgtEl>
                                              <p:spTgt spid="27"/>
                                            </p:tgtEl>
                                            <p:attrNameLst>
                                              <p:attrName>ppt_x</p:attrName>
                                            </p:attrNameLst>
                                          </p:cBhvr>
                                          <p:tavLst>
                                            <p:tav tm="0">
                                              <p:val>
                                                <p:strVal val="ppt_x"/>
                                              </p:val>
                                            </p:tav>
                                            <p:tav tm="100000">
                                              <p:val>
                                                <p:strVal val="1+ppt_w/2"/>
                                              </p:val>
                                            </p:tav>
                                          </p:tavLst>
                                        </p:anim>
                                        <p:anim calcmode="lin" valueType="num">
                                          <p:cBhvr additive="base">
                                            <p:cTn id="55" dur="1500"/>
                                            <p:tgtEl>
                                              <p:spTgt spid="27"/>
                                            </p:tgtEl>
                                            <p:attrNameLst>
                                              <p:attrName>ppt_y</p:attrName>
                                            </p:attrNameLst>
                                          </p:cBhvr>
                                          <p:tavLst>
                                            <p:tav tm="0">
                                              <p:val>
                                                <p:strVal val="ppt_y"/>
                                              </p:val>
                                            </p:tav>
                                            <p:tav tm="100000">
                                              <p:val>
                                                <p:strVal val="ppt_y"/>
                                              </p:val>
                                            </p:tav>
                                          </p:tavLst>
                                        </p:anim>
                                        <p:set>
                                          <p:cBhvr>
                                            <p:cTn id="56" dur="1" fill="hold">
                                              <p:stCondLst>
                                                <p:cond delay="1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video>
                  <p:cMediaNode vol="80000">
                    <p:cTn id="57" display="0">
                      <p:stCondLst>
                        <p:cond delay="indefinite"/>
                      </p:stCondLst>
                    </p:cTn>
                    <p:tgtEl>
                      <p:spTgt spid="35"/>
                    </p:tgtEl>
                  </p:cMediaNode>
                </p:video>
              </p:childTnLst>
            </p:cTn>
          </p:par>
        </p:tnLst>
        <p:bldLst>
          <p:bldP spid="6" grpId="0" animBg="1"/>
          <p:bldP spid="6"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500" fill="hold"/>
                                            <p:tgtEl>
                                              <p:spTgt spid="30"/>
                                            </p:tgtEl>
                                            <p:attrNameLst>
                                              <p:attrName>ppt_x</p:attrName>
                                            </p:attrNameLst>
                                          </p:cBhvr>
                                          <p:tavLst>
                                            <p:tav tm="0">
                                              <p:val>
                                                <p:strVal val="#ppt_x"/>
                                              </p:val>
                                            </p:tav>
                                            <p:tav tm="100000">
                                              <p:val>
                                                <p:strVal val="#ppt_x"/>
                                              </p:val>
                                            </p:tav>
                                          </p:tavLst>
                                        </p:anim>
                                        <p:anim calcmode="lin" valueType="num">
                                          <p:cBhvr additive="base">
                                            <p:cTn id="8" dur="1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ppt_x"/>
                                              </p:val>
                                            </p:tav>
                                            <p:tav tm="100000">
                                              <p:val>
                                                <p:strVal val="#ppt_x"/>
                                              </p:val>
                                            </p:tav>
                                          </p:tavLst>
                                        </p:anim>
                                        <p:anim calcmode="lin" valueType="num">
                                          <p:cBhvr additive="base">
                                            <p:cTn id="12"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500" fill="hold"/>
                                            <p:tgtEl>
                                              <p:spTgt spid="25"/>
                                            </p:tgtEl>
                                            <p:attrNameLst>
                                              <p:attrName>ppt_x</p:attrName>
                                            </p:attrNameLst>
                                          </p:cBhvr>
                                          <p:tavLst>
                                            <p:tav tm="0">
                                              <p:val>
                                                <p:strVal val="#ppt_x"/>
                                              </p:val>
                                            </p:tav>
                                            <p:tav tm="100000">
                                              <p:val>
                                                <p:strVal val="#ppt_x"/>
                                              </p:val>
                                            </p:tav>
                                          </p:tavLst>
                                        </p:anim>
                                        <p:anim calcmode="lin" valueType="num">
                                          <p:cBhvr additive="base">
                                            <p:cTn id="18" dur="1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70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1500" fill="hold"/>
                                            <p:tgtEl>
                                              <p:spTgt spid="26"/>
                                            </p:tgtEl>
                                            <p:attrNameLst>
                                              <p:attrName>ppt_x</p:attrName>
                                            </p:attrNameLst>
                                          </p:cBhvr>
                                          <p:tavLst>
                                            <p:tav tm="0">
                                              <p:val>
                                                <p:strVal val="#ppt_x"/>
                                              </p:val>
                                            </p:tav>
                                            <p:tav tm="100000">
                                              <p:val>
                                                <p:strVal val="#ppt_x"/>
                                              </p:val>
                                            </p:tav>
                                          </p:tavLst>
                                        </p:anim>
                                        <p:anim calcmode="lin" valueType="num">
                                          <p:cBhvr additive="base">
                                            <p:cTn id="22" dur="1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140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500" fill="hold"/>
                                            <p:tgtEl>
                                              <p:spTgt spid="27"/>
                                            </p:tgtEl>
                                            <p:attrNameLst>
                                              <p:attrName>ppt_x</p:attrName>
                                            </p:attrNameLst>
                                          </p:cBhvr>
                                          <p:tavLst>
                                            <p:tav tm="0">
                                              <p:val>
                                                <p:strVal val="#ppt_x"/>
                                              </p:val>
                                            </p:tav>
                                            <p:tav tm="100000">
                                              <p:val>
                                                <p:strVal val="#ppt_x"/>
                                              </p:val>
                                            </p:tav>
                                          </p:tavLst>
                                        </p:anim>
                                        <p:anim calcmode="lin" valueType="num">
                                          <p:cBhvr additive="base">
                                            <p:cTn id="26"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9"/>
                    </p:tgtEl>
                  </p:cMediaNode>
                </p:audio>
                <p:seq concurrent="1" nextAc="seek">
                  <p:cTn id="28" restart="whenNotActive" fill="hold" evtFilter="cancelBubble" nodeType="interactiveSeq">
                    <p:stCondLst>
                      <p:cond evt="onClick" delay="0">
                        <p:tgtEl>
                          <p:spTgt spid="26"/>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fill="hold" nodeType="clickEffect">
                                      <p:stCondLst>
                                        <p:cond delay="0"/>
                                      </p:stCondLst>
                                      <p:childTnLst>
                                        <p:animMotion origin="layout" path="M 0 -4.81481E-6 L -0.00326 -0.73217 " pathEditMode="relative" rAng="0" ptsTypes="AA">
                                          <p:cBhvr>
                                            <p:cTn id="32" dur="1500" fill="hold"/>
                                            <p:tgtEl>
                                              <p:spTgt spid="35"/>
                                            </p:tgtEl>
                                            <p:attrNameLst>
                                              <p:attrName>ppt_x</p:attrName>
                                              <p:attrName>ppt_y</p:attrName>
                                            </p:attrNameLst>
                                          </p:cBhvr>
                                          <p:rCtr x="-169" y="-36620"/>
                                        </p:animMotion>
                                      </p:childTnLst>
                                    </p:cTn>
                                  </p:par>
                                  <p:par>
                                    <p:cTn id="33" presetID="42" presetClass="path" presetSubtype="0" accel="50000" fill="hold" grpId="0" nodeType="withEffect">
                                      <p:stCondLst>
                                        <p:cond delay="0"/>
                                      </p:stCondLst>
                                      <p:childTnLst>
                                        <p:animMotion origin="layout" path="M 0 -4.81481E-6 L -0.00326 -0.73101 " pathEditMode="relative" rAng="0" ptsTypes="AA">
                                          <p:cBhvr>
                                            <p:cTn id="34" dur="1500" fill="hold"/>
                                            <p:tgtEl>
                                              <p:spTgt spid="6"/>
                                            </p:tgtEl>
                                            <p:attrNameLst>
                                              <p:attrName>ppt_x</p:attrName>
                                              <p:attrName>ppt_y</p:attrName>
                                            </p:attrNameLst>
                                          </p:cBhvr>
                                          <p:rCtr x="-169" y="-36551"/>
                                        </p:animMotion>
                                      </p:childTnLst>
                                    </p:cTn>
                                  </p:par>
                                </p:childTnLst>
                              </p:cTn>
                            </p:par>
                            <p:par>
                              <p:cTn id="35" fill="hold">
                                <p:stCondLst>
                                  <p:cond delay="1500"/>
                                </p:stCondLst>
                                <p:childTnLst>
                                  <p:par>
                                    <p:cTn id="36" presetID="1" presetClass="mediacall" presetSubtype="0" fill="hold" nodeType="afterEffect">
                                      <p:stCondLst>
                                        <p:cond delay="0"/>
                                      </p:stCondLst>
                                      <p:childTnLst>
                                        <p:cmd type="call" cmd="playFrom(0.0)">
                                          <p:cBhvr>
                                            <p:cTn id="37" dur="4576" fill="hold"/>
                                            <p:tgtEl>
                                              <p:spTgt spid="29"/>
                                            </p:tgtEl>
                                          </p:cBhvr>
                                        </p:cmd>
                                      </p:childTnLst>
                                    </p:cTn>
                                  </p:par>
                                  <p:par>
                                    <p:cTn id="38" presetID="1" presetClass="mediacall" presetSubtype="0" fill="hold" nodeType="withEffect">
                                      <p:stCondLst>
                                        <p:cond delay="0"/>
                                      </p:stCondLst>
                                      <p:childTnLst>
                                        <p:cmd type="call" cmd="playFrom(0.0)">
                                          <p:cBhvr>
                                            <p:cTn id="39" dur="3000" fill="hold"/>
                                            <p:tgtEl>
                                              <p:spTgt spid="35"/>
                                            </p:tgtEl>
                                          </p:cBhvr>
                                        </p:cmd>
                                      </p:childTnLst>
                                    </p:cTn>
                                  </p:par>
                                  <p:par>
                                    <p:cTn id="40" presetID="42" presetClass="path" presetSubtype="0" accel="50000" fill="hold" nodeType="withEffect">
                                      <p:stCondLst>
                                        <p:cond delay="2500"/>
                                      </p:stCondLst>
                                      <p:childTnLst>
                                        <p:animMotion origin="layout" path="M 0 -4.44444E-6 L -0.00326 -0.73101 " pathEditMode="relative" rAng="0" ptsTypes="AA">
                                          <p:cBhvr>
                                            <p:cTn id="41" dur="1500" fill="hold"/>
                                            <p:tgtEl>
                                              <p:spTgt spid="12"/>
                                            </p:tgtEl>
                                            <p:attrNameLst>
                                              <p:attrName>ppt_x</p:attrName>
                                              <p:attrName>ppt_y</p:attrName>
                                            </p:attrNameLst>
                                          </p:cBhvr>
                                          <p:rCtr x="-169" y="-36551"/>
                                        </p:animMotion>
                                      </p:childTnLst>
                                    </p:cTn>
                                  </p:par>
                                </p:childTnLst>
                              </p:cTn>
                            </p:par>
                            <p:par>
                              <p:cTn id="42" fill="hold">
                                <p:stCondLst>
                                  <p:cond delay="6076"/>
                                </p:stCondLst>
                                <p:childTnLst>
                                  <p:par>
                                    <p:cTn id="43" presetID="10" presetClass="exit" presetSubtype="0" fill="hold" nodeType="after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35"/>
                                            </p:tgtEl>
                                          </p:cBhvr>
                                        </p:animEffect>
                                        <p:set>
                                          <p:cBhvr>
                                            <p:cTn id="51" dur="1" fill="hold">
                                              <p:stCondLst>
                                                <p:cond delay="499"/>
                                              </p:stCondLst>
                                            </p:cTn>
                                            <p:tgtEl>
                                              <p:spTgt spid="35"/>
                                            </p:tgtEl>
                                            <p:attrNameLst>
                                              <p:attrName>style.visibility</p:attrName>
                                            </p:attrNameLst>
                                          </p:cBhvr>
                                          <p:to>
                                            <p:strVal val="hidden"/>
                                          </p:to>
                                        </p:set>
                                        <p:cmd type="call" cmd="stop">
                                          <p:cBhvr>
                                            <p:cTn id="52" dur="1">
                                              <p:stCondLst>
                                                <p:cond delay="499"/>
                                              </p:stCondLst>
                                            </p:cTn>
                                            <p:tgtEl>
                                              <p:spTgt spid="35"/>
                                            </p:tgtEl>
                                          </p:cBhvr>
                                        </p:cmd>
                                      </p:childTnLst>
                                    </p:cTn>
                                  </p:par>
                                  <p:par>
                                    <p:cTn id="53" presetID="2" presetClass="exit" presetSubtype="2" decel="100000" fill="hold" nodeType="withEffect">
                                      <p:stCondLst>
                                        <p:cond delay="0"/>
                                      </p:stCondLst>
                                      <p:childTnLst>
                                        <p:anim calcmode="lin" valueType="num">
                                          <p:cBhvr additive="base">
                                            <p:cTn id="54" dur="1500"/>
                                            <p:tgtEl>
                                              <p:spTgt spid="25"/>
                                            </p:tgtEl>
                                            <p:attrNameLst>
                                              <p:attrName>ppt_x</p:attrName>
                                            </p:attrNameLst>
                                          </p:cBhvr>
                                          <p:tavLst>
                                            <p:tav tm="0">
                                              <p:val>
                                                <p:strVal val="ppt_x"/>
                                              </p:val>
                                            </p:tav>
                                            <p:tav tm="100000">
                                              <p:val>
                                                <p:strVal val="1+ppt_w/2"/>
                                              </p:val>
                                            </p:tav>
                                          </p:tavLst>
                                        </p:anim>
                                        <p:anim calcmode="lin" valueType="num">
                                          <p:cBhvr additive="base">
                                            <p:cTn id="55" dur="1500"/>
                                            <p:tgtEl>
                                              <p:spTgt spid="25"/>
                                            </p:tgtEl>
                                            <p:attrNameLst>
                                              <p:attrName>ppt_y</p:attrName>
                                            </p:attrNameLst>
                                          </p:cBhvr>
                                          <p:tavLst>
                                            <p:tav tm="0">
                                              <p:val>
                                                <p:strVal val="ppt_y"/>
                                              </p:val>
                                            </p:tav>
                                            <p:tav tm="100000">
                                              <p:val>
                                                <p:strVal val="ppt_y"/>
                                              </p:val>
                                            </p:tav>
                                          </p:tavLst>
                                        </p:anim>
                                        <p:set>
                                          <p:cBhvr>
                                            <p:cTn id="56" dur="1" fill="hold">
                                              <p:stCondLst>
                                                <p:cond delay="1499"/>
                                              </p:stCondLst>
                                            </p:cTn>
                                            <p:tgtEl>
                                              <p:spTgt spid="25"/>
                                            </p:tgtEl>
                                            <p:attrNameLst>
                                              <p:attrName>style.visibility</p:attrName>
                                            </p:attrNameLst>
                                          </p:cBhvr>
                                          <p:to>
                                            <p:strVal val="hidden"/>
                                          </p:to>
                                        </p:set>
                                      </p:childTnLst>
                                    </p:cTn>
                                  </p:par>
                                  <p:par>
                                    <p:cTn id="57" presetID="2" presetClass="exit" presetSubtype="2" decel="100000" fill="hold" nodeType="withEffect">
                                      <p:stCondLst>
                                        <p:cond delay="0"/>
                                      </p:stCondLst>
                                      <p:childTnLst>
                                        <p:anim calcmode="lin" valueType="num">
                                          <p:cBhvr additive="base">
                                            <p:cTn id="58" dur="1500"/>
                                            <p:tgtEl>
                                              <p:spTgt spid="27"/>
                                            </p:tgtEl>
                                            <p:attrNameLst>
                                              <p:attrName>ppt_x</p:attrName>
                                            </p:attrNameLst>
                                          </p:cBhvr>
                                          <p:tavLst>
                                            <p:tav tm="0">
                                              <p:val>
                                                <p:strVal val="ppt_x"/>
                                              </p:val>
                                            </p:tav>
                                            <p:tav tm="100000">
                                              <p:val>
                                                <p:strVal val="1+ppt_w/2"/>
                                              </p:val>
                                            </p:tav>
                                          </p:tavLst>
                                        </p:anim>
                                        <p:anim calcmode="lin" valueType="num">
                                          <p:cBhvr additive="base">
                                            <p:cTn id="59" dur="1500"/>
                                            <p:tgtEl>
                                              <p:spTgt spid="27"/>
                                            </p:tgtEl>
                                            <p:attrNameLst>
                                              <p:attrName>ppt_y</p:attrName>
                                            </p:attrNameLst>
                                          </p:cBhvr>
                                          <p:tavLst>
                                            <p:tav tm="0">
                                              <p:val>
                                                <p:strVal val="ppt_y"/>
                                              </p:val>
                                            </p:tav>
                                            <p:tav tm="100000">
                                              <p:val>
                                                <p:strVal val="ppt_y"/>
                                              </p:val>
                                            </p:tav>
                                          </p:tavLst>
                                        </p:anim>
                                        <p:set>
                                          <p:cBhvr>
                                            <p:cTn id="60" dur="1" fill="hold">
                                              <p:stCondLst>
                                                <p:cond delay="1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video>
                  <p:cMediaNode vol="80000">
                    <p:cTn id="61" display="0">
                      <p:stCondLst>
                        <p:cond delay="indefinite"/>
                      </p:stCondLst>
                    </p:cTn>
                    <p:tgtEl>
                      <p:spTgt spid="35"/>
                    </p:tgtEl>
                  </p:cMediaNode>
                </p:video>
              </p:childTnLst>
            </p:cTn>
          </p:par>
        </p:tnLst>
        <p:bldLst>
          <p:bldP spid="6" grpId="0" animBg="1"/>
          <p:bldP spid="6" grpId="1"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2540B-E2B5-47BA-91F9-DE0EABB066B4}"/>
              </a:ext>
            </a:extLst>
          </p:cNvPr>
          <p:cNvPicPr>
            <a:picLocks noChangeAspect="1"/>
          </p:cNvPicPr>
          <p:nvPr/>
        </p:nvPicPr>
        <p:blipFill rotWithShape="1">
          <a:blip r:embed="rId6"/>
          <a:srcRect t="1112"/>
          <a:stretch/>
        </p:blipFill>
        <p:spPr>
          <a:xfrm>
            <a:off x="42375" y="0"/>
            <a:ext cx="18264675" cy="10287000"/>
          </a:xfrm>
          <a:prstGeom prst="rect">
            <a:avLst/>
          </a:prstGeom>
        </p:spPr>
      </p:pic>
      <p:grpSp>
        <p:nvGrpSpPr>
          <p:cNvPr id="30" name="Group 29">
            <a:extLst>
              <a:ext uri="{FF2B5EF4-FFF2-40B4-BE49-F238E27FC236}">
                <a16:creationId xmlns:a16="http://schemas.microsoft.com/office/drawing/2014/main" id="{8044D04C-8885-45F7-B9B9-25E731689F94}"/>
              </a:ext>
            </a:extLst>
          </p:cNvPr>
          <p:cNvGrpSpPr/>
          <p:nvPr/>
        </p:nvGrpSpPr>
        <p:grpSpPr>
          <a:xfrm>
            <a:off x="914400" y="698988"/>
            <a:ext cx="3200400" cy="2615712"/>
            <a:chOff x="381000" y="449490"/>
            <a:chExt cx="2133600" cy="1743808"/>
          </a:xfrm>
          <a:effectLst>
            <a:outerShdw blurRad="50800" dist="38100" dir="2700000" algn="tl" rotWithShape="0">
              <a:prstClr val="black">
                <a:alpha val="40000"/>
              </a:prstClr>
            </a:outerShdw>
          </a:effectLst>
        </p:grpSpPr>
        <p:pic>
          <p:nvPicPr>
            <p:cNvPr id="10" name="Picture 9">
              <a:extLst>
                <a:ext uri="{FF2B5EF4-FFF2-40B4-BE49-F238E27FC236}">
                  <a16:creationId xmlns:a16="http://schemas.microsoft.com/office/drawing/2014/main" id="{E6BDF323-1074-4CE3-9DCD-1333265984A1}"/>
                </a:ext>
              </a:extLst>
            </p:cNvPr>
            <p:cNvPicPr>
              <a:picLocks noChangeAspect="1"/>
            </p:cNvPicPr>
            <p:nvPr/>
          </p:nvPicPr>
          <p:blipFill>
            <a:blip r:embed="rId7"/>
            <a:stretch>
              <a:fillRect/>
            </a:stretch>
          </p:blipFill>
          <p:spPr>
            <a:xfrm>
              <a:off x="381000" y="449490"/>
              <a:ext cx="2133600" cy="1743808"/>
            </a:xfrm>
            <a:prstGeom prst="rect">
              <a:avLst/>
            </a:prstGeom>
          </p:spPr>
        </p:pic>
        <p:sp>
          <p:nvSpPr>
            <p:cNvPr id="11" name="TextBox 10">
              <a:extLst>
                <a:ext uri="{FF2B5EF4-FFF2-40B4-BE49-F238E27FC236}">
                  <a16:creationId xmlns:a16="http://schemas.microsoft.com/office/drawing/2014/main" id="{8551F268-9200-4776-B661-1501568788E8}"/>
                </a:ext>
              </a:extLst>
            </p:cNvPr>
            <p:cNvSpPr txBox="1"/>
            <p:nvPr/>
          </p:nvSpPr>
          <p:spPr>
            <a:xfrm>
              <a:off x="742765" y="990600"/>
              <a:ext cx="1414234" cy="677109"/>
            </a:xfrm>
            <a:prstGeom prst="rect">
              <a:avLst/>
            </a:prstGeom>
            <a:noFill/>
          </p:spPr>
          <p:txBody>
            <a:bodyPr wrap="none" lIns="0" tIns="0" rIns="0" bIns="0" rtlCol="0">
              <a:spAutoFit/>
            </a:bodyPr>
            <a:lstStyle/>
            <a:p>
              <a:pPr algn="ctr"/>
              <a:r>
                <a:rPr lang="en-US" sz="6600">
                  <a:solidFill>
                    <a:prstClr val="white"/>
                  </a:solidFill>
                  <a:latin typeface="iCiel Cadena" panose="02000503000000020004" pitchFamily="50" charset="0"/>
                </a:rPr>
                <a:t>CÂU </a:t>
              </a:r>
              <a:r>
                <a:rPr lang="vi-VN" sz="6600">
                  <a:solidFill>
                    <a:prstClr val="white"/>
                  </a:solidFill>
                  <a:latin typeface="iCiel Cadena" panose="02000503000000020004" pitchFamily="50" charset="0"/>
                </a:rPr>
                <a:t>5</a:t>
              </a:r>
              <a:endParaRPr lang="en-US" sz="6600">
                <a:solidFill>
                  <a:prstClr val="white"/>
                </a:solidFill>
                <a:latin typeface="iCiel Cadena" panose="02000503000000020004" pitchFamily="50" charset="0"/>
              </a:endParaRPr>
            </a:p>
          </p:txBody>
        </p:sp>
      </p:grpSp>
      <p:grpSp>
        <p:nvGrpSpPr>
          <p:cNvPr id="25" name="Keo - 9Slide.vn">
            <a:extLst>
              <a:ext uri="{FF2B5EF4-FFF2-40B4-BE49-F238E27FC236}">
                <a16:creationId xmlns:a16="http://schemas.microsoft.com/office/drawing/2014/main" id="{3F9BD939-5013-4C52-BD34-1D9001C920CE}"/>
              </a:ext>
            </a:extLst>
          </p:cNvPr>
          <p:cNvGrpSpPr/>
          <p:nvPr/>
        </p:nvGrpSpPr>
        <p:grpSpPr>
          <a:xfrm>
            <a:off x="735396" y="3205445"/>
            <a:ext cx="16866804" cy="2627318"/>
            <a:chOff x="490264" y="2136963"/>
            <a:chExt cx="11244536" cy="1751545"/>
          </a:xfrm>
        </p:grpSpPr>
        <p:sp>
          <p:nvSpPr>
            <p:cNvPr id="16" name="Rectangle: Rounded Corners 15">
              <a:extLst>
                <a:ext uri="{FF2B5EF4-FFF2-40B4-BE49-F238E27FC236}">
                  <a16:creationId xmlns:a16="http://schemas.microsoft.com/office/drawing/2014/main" id="{6F7BD1A3-87C6-4150-B039-4C13E8C2DBDB}"/>
                </a:ext>
              </a:extLst>
            </p:cNvPr>
            <p:cNvSpPr/>
            <p:nvPr/>
          </p:nvSpPr>
          <p:spPr>
            <a:xfrm>
              <a:off x="1295400" y="2743200"/>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400">
                  <a:solidFill>
                    <a:prstClr val="white"/>
                  </a:solidFill>
                </a:rPr>
                <a:t>ngừng lưng tr</a:t>
              </a:r>
            </a:p>
          </p:txBody>
        </p:sp>
        <p:pic>
          <p:nvPicPr>
            <p:cNvPr id="15" name="Graphic 14">
              <a:extLst>
                <a:ext uri="{FF2B5EF4-FFF2-40B4-BE49-F238E27FC236}">
                  <a16:creationId xmlns:a16="http://schemas.microsoft.com/office/drawing/2014/main" id="{05EF34E3-FADD-4808-A6CE-FCD329437C7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90264" y="2136963"/>
              <a:ext cx="1524175" cy="1751545"/>
            </a:xfrm>
            <a:prstGeom prst="rect">
              <a:avLst/>
            </a:prstGeom>
          </p:spPr>
        </p:pic>
      </p:grpSp>
      <p:grpSp>
        <p:nvGrpSpPr>
          <p:cNvPr id="26" name="Bua - 9Slide.vn">
            <a:extLst>
              <a:ext uri="{FF2B5EF4-FFF2-40B4-BE49-F238E27FC236}">
                <a16:creationId xmlns:a16="http://schemas.microsoft.com/office/drawing/2014/main" id="{5E9C7BEF-19CD-4FDF-B098-00E605D1DAAE}"/>
              </a:ext>
            </a:extLst>
          </p:cNvPr>
          <p:cNvGrpSpPr/>
          <p:nvPr/>
        </p:nvGrpSpPr>
        <p:grpSpPr>
          <a:xfrm>
            <a:off x="914400" y="5902533"/>
            <a:ext cx="16687800" cy="2202516"/>
            <a:chOff x="609600" y="3935022"/>
            <a:chExt cx="11125200" cy="1468344"/>
          </a:xfrm>
        </p:grpSpPr>
        <p:sp>
          <p:nvSpPr>
            <p:cNvPr id="17" name="Rectangle: Rounded Corners 16">
              <a:extLst>
                <a:ext uri="{FF2B5EF4-FFF2-40B4-BE49-F238E27FC236}">
                  <a16:creationId xmlns:a16="http://schemas.microsoft.com/office/drawing/2014/main" id="{C3F609AC-00FD-4AA8-8859-DFC33DD6D4AE}"/>
                </a:ext>
              </a:extLst>
            </p:cNvPr>
            <p:cNvSpPr/>
            <p:nvPr/>
          </p:nvSpPr>
          <p:spPr>
            <a:xfrm>
              <a:off x="1295400" y="4270402"/>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400">
                  <a:solidFill>
                    <a:prstClr val="white"/>
                  </a:solidFill>
                </a:rPr>
                <a:t>tỏa khắp trời</a:t>
              </a:r>
            </a:p>
          </p:txBody>
        </p:sp>
        <p:pic>
          <p:nvPicPr>
            <p:cNvPr id="23" name="Graphic 22">
              <a:extLst>
                <a:ext uri="{FF2B5EF4-FFF2-40B4-BE49-F238E27FC236}">
                  <a16:creationId xmlns:a16="http://schemas.microsoft.com/office/drawing/2014/main" id="{B700D617-8037-41CA-863C-39850408BA7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rot="239493">
              <a:off x="609600" y="3935022"/>
              <a:ext cx="1453885" cy="1468344"/>
            </a:xfrm>
            <a:prstGeom prst="rect">
              <a:avLst/>
            </a:prstGeom>
          </p:spPr>
        </p:pic>
      </p:grpSp>
      <p:grpSp>
        <p:nvGrpSpPr>
          <p:cNvPr id="27" name="Bao - 9Slide.vn">
            <a:extLst>
              <a:ext uri="{FF2B5EF4-FFF2-40B4-BE49-F238E27FC236}">
                <a16:creationId xmlns:a16="http://schemas.microsoft.com/office/drawing/2014/main" id="{F9D7D70F-A2AC-44CB-925C-FB528ECBD59F}"/>
              </a:ext>
            </a:extLst>
          </p:cNvPr>
          <p:cNvGrpSpPr/>
          <p:nvPr/>
        </p:nvGrpSpPr>
        <p:grpSpPr>
          <a:xfrm>
            <a:off x="806384" y="7872766"/>
            <a:ext cx="16795817" cy="2469827"/>
            <a:chOff x="537589" y="5248510"/>
            <a:chExt cx="11197211" cy="1646551"/>
          </a:xfrm>
        </p:grpSpPr>
        <p:sp>
          <p:nvSpPr>
            <p:cNvPr id="19" name="Rectangle: Rounded Corners 18">
              <a:extLst>
                <a:ext uri="{FF2B5EF4-FFF2-40B4-BE49-F238E27FC236}">
                  <a16:creationId xmlns:a16="http://schemas.microsoft.com/office/drawing/2014/main" id="{9BB386F8-1E91-4358-9C7D-8FA463469EF3}"/>
                </a:ext>
              </a:extLst>
            </p:cNvPr>
            <p:cNvSpPr/>
            <p:nvPr/>
          </p:nvSpPr>
          <p:spPr>
            <a:xfrm>
              <a:off x="1295400" y="5733369"/>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100">
                <a:solidFill>
                  <a:prstClr val="black">
                    <a:lumMod val="75000"/>
                    <a:lumOff val="25000"/>
                  </a:prstClr>
                </a:solidFill>
                <a:latin typeface="#9Slide02 Tieu de dai"/>
              </a:endParaRPr>
            </a:p>
          </p:txBody>
        </p:sp>
        <p:pic>
          <p:nvPicPr>
            <p:cNvPr id="24" name="Graphic 23">
              <a:extLst>
                <a:ext uri="{FF2B5EF4-FFF2-40B4-BE49-F238E27FC236}">
                  <a16:creationId xmlns:a16="http://schemas.microsoft.com/office/drawing/2014/main" id="{9C7AB39B-B35D-47D3-8676-D7C1F203E51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rot="287755">
              <a:off x="537589" y="5248510"/>
              <a:ext cx="1597907" cy="1646551"/>
            </a:xfrm>
            <a:prstGeom prst="rect">
              <a:avLst/>
            </a:prstGeom>
          </p:spPr>
        </p:pic>
      </p:grpSp>
      <p:pic>
        <p:nvPicPr>
          <p:cNvPr id="29" name="59c3c5f047238">
            <a:hlinkClick r:id="" action="ppaction://media"/>
            <a:extLst>
              <a:ext uri="{FF2B5EF4-FFF2-40B4-BE49-F238E27FC236}">
                <a16:creationId xmlns:a16="http://schemas.microsoft.com/office/drawing/2014/main" id="{D439A22E-8CE5-4784-98F4-51B1999BAE9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566238" y="2789720"/>
            <a:ext cx="2076585" cy="2076585"/>
          </a:xfrm>
          <a:prstGeom prst="rect">
            <a:avLst/>
          </a:prstGeom>
        </p:spPr>
      </p:pic>
      <p:sp>
        <p:nvSpPr>
          <p:cNvPr id="6" name="Rectangle: Rounded Corners 5">
            <a:extLst>
              <a:ext uri="{FF2B5EF4-FFF2-40B4-BE49-F238E27FC236}">
                <a16:creationId xmlns:a16="http://schemas.microsoft.com/office/drawing/2014/main" id="{18868360-A492-498F-99FA-6C30158CC00C}"/>
              </a:ext>
            </a:extLst>
          </p:cNvPr>
          <p:cNvSpPr/>
          <p:nvPr/>
        </p:nvSpPr>
        <p:spPr>
          <a:xfrm>
            <a:off x="3489272" y="10948803"/>
            <a:ext cx="11309459" cy="6310497"/>
          </a:xfrm>
          <a:prstGeom prst="roundRect">
            <a:avLst>
              <a:gd name="adj" fmla="val 1268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pic>
        <p:nvPicPr>
          <p:cNvPr id="28" name="Picture 27">
            <a:hlinkClick r:id="" action="ppaction://media"/>
            <a:extLst>
              <a:ext uri="{FF2B5EF4-FFF2-40B4-BE49-F238E27FC236}">
                <a16:creationId xmlns:a16="http://schemas.microsoft.com/office/drawing/2014/main" id="{769C2967-327D-4BCC-9E9A-DE3AC025031A}"/>
              </a:ext>
            </a:extLst>
          </p:cNvPr>
          <p:cNvPicPr>
            <a:picLocks noChangeAspect="1"/>
          </p:cNvPicPr>
          <p:nvPr>
            <a:videoFile r:link="rId3"/>
            <p:extLst>
              <p:ext uri="{DAA4B4D4-6D71-4841-9C94-3DE7FCFB9230}">
                <p14:media xmlns:p14="http://schemas.microsoft.com/office/powerpoint/2010/main" r:embed="rId4">
                  <p14:trim st="161"/>
                </p14:media>
              </p:ext>
            </p:extLst>
          </p:nvPr>
        </p:nvPicPr>
        <p:blipFill>
          <a:blip r:embed="rId12"/>
          <a:srcRect l="205" r="205"/>
          <a:stretch>
            <a:fillRect/>
          </a:stretch>
        </p:blipFill>
        <p:spPr>
          <a:xfrm>
            <a:off x="3788732" y="11165216"/>
            <a:ext cx="10710537" cy="5877672"/>
          </a:xfrm>
          <a:custGeom>
            <a:avLst/>
            <a:gdLst>
              <a:gd name="connsiteX0" fmla="*/ 454971 w 7140358"/>
              <a:gd name="connsiteY0" fmla="*/ 0 h 3918448"/>
              <a:gd name="connsiteX1" fmla="*/ 6685387 w 7140358"/>
              <a:gd name="connsiteY1" fmla="*/ 0 h 3918448"/>
              <a:gd name="connsiteX2" fmla="*/ 7140358 w 7140358"/>
              <a:gd name="connsiteY2" fmla="*/ 454971 h 3918448"/>
              <a:gd name="connsiteX3" fmla="*/ 7140358 w 7140358"/>
              <a:gd name="connsiteY3" fmla="*/ 3463477 h 3918448"/>
              <a:gd name="connsiteX4" fmla="*/ 6685387 w 7140358"/>
              <a:gd name="connsiteY4" fmla="*/ 3918448 h 3918448"/>
              <a:gd name="connsiteX5" fmla="*/ 454971 w 7140358"/>
              <a:gd name="connsiteY5" fmla="*/ 3918448 h 3918448"/>
              <a:gd name="connsiteX6" fmla="*/ 0 w 7140358"/>
              <a:gd name="connsiteY6" fmla="*/ 3463477 h 3918448"/>
              <a:gd name="connsiteX7" fmla="*/ 0 w 7140358"/>
              <a:gd name="connsiteY7" fmla="*/ 454971 h 3918448"/>
              <a:gd name="connsiteX8" fmla="*/ 454971 w 7140358"/>
              <a:gd name="connsiteY8" fmla="*/ 0 h 391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358" h="3918448">
                <a:moveTo>
                  <a:pt x="454971" y="0"/>
                </a:moveTo>
                <a:lnTo>
                  <a:pt x="6685387" y="0"/>
                </a:lnTo>
                <a:cubicBezTo>
                  <a:pt x="6936661" y="0"/>
                  <a:pt x="7140358" y="203697"/>
                  <a:pt x="7140358" y="454971"/>
                </a:cubicBezTo>
                <a:lnTo>
                  <a:pt x="7140358" y="3463477"/>
                </a:lnTo>
                <a:cubicBezTo>
                  <a:pt x="7140358" y="3714751"/>
                  <a:pt x="6936661" y="3918448"/>
                  <a:pt x="6685387" y="3918448"/>
                </a:cubicBezTo>
                <a:lnTo>
                  <a:pt x="454971" y="3918448"/>
                </a:lnTo>
                <a:cubicBezTo>
                  <a:pt x="203697" y="3918448"/>
                  <a:pt x="0" y="3714751"/>
                  <a:pt x="0" y="3463477"/>
                </a:cubicBezTo>
                <a:lnTo>
                  <a:pt x="0" y="454971"/>
                </a:lnTo>
                <a:cubicBezTo>
                  <a:pt x="0" y="203697"/>
                  <a:pt x="203697" y="0"/>
                  <a:pt x="454971" y="0"/>
                </a:cubicBezTo>
                <a:close/>
              </a:path>
            </a:pathLst>
          </a:custGeom>
        </p:spPr>
      </p:pic>
      <p:pic>
        <p:nvPicPr>
          <p:cNvPr id="12" name="Picture 11">
            <a:extLst>
              <a:ext uri="{FF2B5EF4-FFF2-40B4-BE49-F238E27FC236}">
                <a16:creationId xmlns:a16="http://schemas.microsoft.com/office/drawing/2014/main" id="{BFAE8F76-AC71-4A6A-A3C3-0FB3AAE5B2B4}"/>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818314" y="13789322"/>
            <a:ext cx="8651373" cy="2267651"/>
          </a:xfrm>
          <a:prstGeom prst="rect">
            <a:avLst/>
          </a:prstGeom>
        </p:spPr>
      </p:pic>
      <p:sp>
        <p:nvSpPr>
          <p:cNvPr id="21" name="Rectangle 20"/>
          <p:cNvSpPr/>
          <p:nvPr/>
        </p:nvSpPr>
        <p:spPr>
          <a:xfrm>
            <a:off x="6629400" y="475460"/>
            <a:ext cx="9144000" cy="2862322"/>
          </a:xfrm>
          <a:prstGeom prst="rect">
            <a:avLst/>
          </a:prstGeom>
        </p:spPr>
        <p:txBody>
          <a:bodyPr>
            <a:spAutoFit/>
          </a:bodyPr>
          <a:lstStyle/>
          <a:p>
            <a:r>
              <a:rPr lang="en-GB" sz="3600" i="1">
                <a:latin typeface="Times New Roman" panose="02020603050405020304" pitchFamily="18" charset="0"/>
                <a:cs typeface="Times New Roman" panose="02020603050405020304" pitchFamily="18" charset="0"/>
              </a:rPr>
              <a:t>Rặng liễu đìu hiu đứng chịu tang, </a:t>
            </a:r>
            <a:endParaRPr lang="en-GB" sz="3600">
              <a:latin typeface="Times New Roman" panose="02020603050405020304" pitchFamily="18" charset="0"/>
              <a:cs typeface="Times New Roman" panose="02020603050405020304" pitchFamily="18" charset="0"/>
            </a:endParaRPr>
          </a:p>
          <a:p>
            <a:r>
              <a:rPr lang="vi-VN" sz="3600">
                <a:latin typeface="Times New Roman" panose="02020603050405020304" pitchFamily="18" charset="0"/>
                <a:cs typeface="Times New Roman" panose="02020603050405020304" pitchFamily="18" charset="0"/>
              </a:rPr>
              <a:t>T</a:t>
            </a:r>
            <a:r>
              <a:rPr lang="en-GB" sz="3600" i="1">
                <a:latin typeface="Times New Roman" panose="02020603050405020304" pitchFamily="18" charset="0"/>
                <a:cs typeface="Times New Roman" panose="02020603050405020304" pitchFamily="18" charset="0"/>
              </a:rPr>
              <a:t>óc buồn buông xuống	</a:t>
            </a:r>
            <a:endParaRPr lang="en-GB" sz="3600">
              <a:latin typeface="Times New Roman" panose="02020603050405020304" pitchFamily="18" charset="0"/>
              <a:cs typeface="Times New Roman" panose="02020603050405020304" pitchFamily="18" charset="0"/>
            </a:endParaRPr>
          </a:p>
          <a:p>
            <a:r>
              <a:rPr lang="en-GB" sz="3600" i="1">
                <a:latin typeface="Times New Roman" panose="02020603050405020304" pitchFamily="18" charset="0"/>
                <a:cs typeface="Times New Roman" panose="02020603050405020304" pitchFamily="18" charset="0"/>
              </a:rPr>
              <a:t>Đây mùa thu tới - mùa thu tới</a:t>
            </a:r>
            <a:endParaRPr lang="en-GB" sz="3600">
              <a:latin typeface="Times New Roman" panose="02020603050405020304" pitchFamily="18" charset="0"/>
              <a:cs typeface="Times New Roman" panose="02020603050405020304" pitchFamily="18" charset="0"/>
            </a:endParaRPr>
          </a:p>
          <a:p>
            <a:r>
              <a:rPr lang="en-GB" sz="3600" i="1">
                <a:latin typeface="Times New Roman" panose="02020603050405020304" pitchFamily="18" charset="0"/>
                <a:cs typeface="Times New Roman" panose="02020603050405020304" pitchFamily="18" charset="0"/>
              </a:rPr>
              <a:t>Với áo mơ phai dệt lá vàng.</a:t>
            </a:r>
            <a:endParaRPr lang="en-GB" sz="3600">
              <a:latin typeface="Times New Roman" panose="02020603050405020304" pitchFamily="18" charset="0"/>
              <a:cs typeface="Times New Roman" panose="02020603050405020304" pitchFamily="18" charset="0"/>
            </a:endParaRPr>
          </a:p>
          <a:p>
            <a:r>
              <a:rPr lang="en-GB" sz="3600">
                <a:latin typeface="Times New Roman" panose="02020603050405020304" pitchFamily="18" charset="0"/>
                <a:cs typeface="Times New Roman" panose="02020603050405020304" pitchFamily="18" charset="0"/>
              </a:rPr>
              <a:t>(Theo Xuân Diệu, </a:t>
            </a:r>
            <a:r>
              <a:rPr lang="en-GB" sz="3600" i="1">
                <a:latin typeface="Times New Roman" panose="02020603050405020304" pitchFamily="18" charset="0"/>
                <a:cs typeface="Times New Roman" panose="02020603050405020304" pitchFamily="18" charset="0"/>
              </a:rPr>
              <a:t>Đây mùa thu tới</a:t>
            </a:r>
            <a:r>
              <a:rPr lang="en-GB" sz="3600">
                <a:latin typeface="Times New Roman" panose="02020603050405020304" pitchFamily="18" charset="0"/>
                <a:cs typeface="Times New Roman" panose="02020603050405020304" pitchFamily="18" charset="0"/>
              </a:rPr>
              <a:t>) </a:t>
            </a:r>
          </a:p>
        </p:txBody>
      </p:sp>
      <p:sp>
        <p:nvSpPr>
          <p:cNvPr id="2" name="Rectangle 1"/>
          <p:cNvSpPr/>
          <p:nvPr/>
        </p:nvSpPr>
        <p:spPr>
          <a:xfrm>
            <a:off x="6757057" y="4364177"/>
            <a:ext cx="5615640" cy="1938992"/>
          </a:xfrm>
          <a:prstGeom prst="rect">
            <a:avLst/>
          </a:prstGeom>
        </p:spPr>
        <p:txBody>
          <a:bodyPr wrap="none">
            <a:spAutoFit/>
          </a:bodyPr>
          <a:lstStyle/>
          <a:p>
            <a:pPr>
              <a:buClr>
                <a:srgbClr val="231F20"/>
              </a:buClr>
              <a:buSzPts val="1200"/>
              <a:tabLst>
                <a:tab pos="182880" algn="l"/>
              </a:tabLst>
            </a:pPr>
            <a:r>
              <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vi-VN"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
            </a:r>
            <a:r>
              <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ệ ngàn hàng</a:t>
            </a:r>
            <a:endParaRPr lang="en-GB"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buClr>
                <a:srgbClr val="231F20"/>
              </a:buClr>
              <a:buSzPts val="1200"/>
              <a:tabLst>
                <a:tab pos="182880" algn="l"/>
              </a:tabLst>
            </a:pPr>
            <a:endParaRPr lang="en-GB" sz="6000" b="1">
              <a:solidFill>
                <a:srgbClr val="231F2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6749562" y="6497552"/>
            <a:ext cx="6962162" cy="1015663"/>
          </a:xfrm>
          <a:prstGeom prst="rect">
            <a:avLst/>
          </a:prstGeom>
        </p:spPr>
        <p:txBody>
          <a:bodyPr wrap="none">
            <a:spAutoFit/>
          </a:bodyPr>
          <a:lstStyle/>
          <a:p>
            <a:pPr>
              <a:buClr>
                <a:srgbClr val="231F20"/>
              </a:buClr>
              <a:buSzPts val="1200"/>
              <a:tabLst>
                <a:tab pos="179705" algn="l"/>
              </a:tabLst>
            </a:pPr>
            <a:r>
              <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a:t>
            </a:r>
            <a:r>
              <a:rPr lang="vi-VN"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 mênh mang </a:t>
            </a:r>
            <a:endParaRPr lang="en-GB"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6757057" y="8798008"/>
            <a:ext cx="5057795" cy="1015663"/>
          </a:xfrm>
          <a:prstGeom prst="rect">
            <a:avLst/>
          </a:prstGeom>
        </p:spPr>
        <p:txBody>
          <a:bodyPr wrap="none">
            <a:spAutoFit/>
          </a:bodyPr>
          <a:lstStyle/>
          <a:p>
            <a:r>
              <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a:t>
            </a:r>
            <a:r>
              <a:rPr lang="vi-VN"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ờ vai nàng</a:t>
            </a:r>
            <a:endParaRPr lang="en-GB"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446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78000">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14:bounceEnd="78000">
                                          <p:cBhvr additive="base">
                                            <p:cTn id="7" dur="1500" fill="hold"/>
                                            <p:tgtEl>
                                              <p:spTgt spid="30"/>
                                            </p:tgtEl>
                                            <p:attrNameLst>
                                              <p:attrName>ppt_x</p:attrName>
                                            </p:attrNameLst>
                                          </p:cBhvr>
                                          <p:tavLst>
                                            <p:tav tm="0">
                                              <p:val>
                                                <p:strVal val="#ppt_x"/>
                                              </p:val>
                                            </p:tav>
                                            <p:tav tm="100000">
                                              <p:val>
                                                <p:strVal val="#ppt_x"/>
                                              </p:val>
                                            </p:tav>
                                          </p:tavLst>
                                        </p:anim>
                                        <p:anim calcmode="lin" valueType="num" p14:bounceEnd="78000">
                                          <p:cBhvr additive="base">
                                            <p:cTn id="8" dur="1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72000">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14:bounceEnd="72000">
                                          <p:cBhvr additive="base">
                                            <p:cTn id="13" dur="1500" fill="hold"/>
                                            <p:tgtEl>
                                              <p:spTgt spid="25"/>
                                            </p:tgtEl>
                                            <p:attrNameLst>
                                              <p:attrName>ppt_x</p:attrName>
                                            </p:attrNameLst>
                                          </p:cBhvr>
                                          <p:tavLst>
                                            <p:tav tm="0">
                                              <p:val>
                                                <p:strVal val="#ppt_x"/>
                                              </p:val>
                                            </p:tav>
                                            <p:tav tm="100000">
                                              <p:val>
                                                <p:strVal val="#ppt_x"/>
                                              </p:val>
                                            </p:tav>
                                          </p:tavLst>
                                        </p:anim>
                                        <p:anim calcmode="lin" valueType="num" p14:bounceEnd="72000">
                                          <p:cBhvr additive="base">
                                            <p:cTn id="14" dur="1500" fill="hold"/>
                                            <p:tgtEl>
                                              <p:spTgt spid="2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14:presetBounceEnd="72000">
                                      <p:stCondLst>
                                        <p:cond delay="700"/>
                                      </p:stCondLst>
                                      <p:childTnLst>
                                        <p:set>
                                          <p:cBhvr>
                                            <p:cTn id="16" dur="1" fill="hold">
                                              <p:stCondLst>
                                                <p:cond delay="0"/>
                                              </p:stCondLst>
                                            </p:cTn>
                                            <p:tgtEl>
                                              <p:spTgt spid="26"/>
                                            </p:tgtEl>
                                            <p:attrNameLst>
                                              <p:attrName>style.visibility</p:attrName>
                                            </p:attrNameLst>
                                          </p:cBhvr>
                                          <p:to>
                                            <p:strVal val="visible"/>
                                          </p:to>
                                        </p:set>
                                        <p:anim calcmode="lin" valueType="num" p14:bounceEnd="72000">
                                          <p:cBhvr additive="base">
                                            <p:cTn id="17" dur="1500" fill="hold"/>
                                            <p:tgtEl>
                                              <p:spTgt spid="26"/>
                                            </p:tgtEl>
                                            <p:attrNameLst>
                                              <p:attrName>ppt_x</p:attrName>
                                            </p:attrNameLst>
                                          </p:cBhvr>
                                          <p:tavLst>
                                            <p:tav tm="0">
                                              <p:val>
                                                <p:strVal val="#ppt_x"/>
                                              </p:val>
                                            </p:tav>
                                            <p:tav tm="100000">
                                              <p:val>
                                                <p:strVal val="#ppt_x"/>
                                              </p:val>
                                            </p:tav>
                                          </p:tavLst>
                                        </p:anim>
                                        <p:anim calcmode="lin" valueType="num" p14:bounceEnd="72000">
                                          <p:cBhvr additive="base">
                                            <p:cTn id="18" dur="1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14:presetBounceEnd="72000">
                                      <p:stCondLst>
                                        <p:cond delay="1400"/>
                                      </p:stCondLst>
                                      <p:childTnLst>
                                        <p:set>
                                          <p:cBhvr>
                                            <p:cTn id="20" dur="1" fill="hold">
                                              <p:stCondLst>
                                                <p:cond delay="0"/>
                                              </p:stCondLst>
                                            </p:cTn>
                                            <p:tgtEl>
                                              <p:spTgt spid="27"/>
                                            </p:tgtEl>
                                            <p:attrNameLst>
                                              <p:attrName>style.visibility</p:attrName>
                                            </p:attrNameLst>
                                          </p:cBhvr>
                                          <p:to>
                                            <p:strVal val="visible"/>
                                          </p:to>
                                        </p:set>
                                        <p:anim calcmode="lin" valueType="num" p14:bounceEnd="72000">
                                          <p:cBhvr additive="base">
                                            <p:cTn id="21" dur="1500" fill="hold"/>
                                            <p:tgtEl>
                                              <p:spTgt spid="27"/>
                                            </p:tgtEl>
                                            <p:attrNameLst>
                                              <p:attrName>ppt_x</p:attrName>
                                            </p:attrNameLst>
                                          </p:cBhvr>
                                          <p:tavLst>
                                            <p:tav tm="0">
                                              <p:val>
                                                <p:strVal val="#ppt_x"/>
                                              </p:val>
                                            </p:tav>
                                            <p:tav tm="100000">
                                              <p:val>
                                                <p:strVal val="#ppt_x"/>
                                              </p:val>
                                            </p:tav>
                                          </p:tavLst>
                                        </p:anim>
                                        <p:anim calcmode="lin" valueType="num" p14:bounceEnd="72000">
                                          <p:cBhvr additive="base">
                                            <p:cTn id="22"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9"/>
                    </p:tgtEl>
                  </p:cMediaNode>
                </p:audio>
                <p:seq concurrent="1" nextAc="seek">
                  <p:cTn id="24" restart="whenNotActive" fill="hold" evtFilter="cancelBubble" nodeType="interactiveSeq">
                    <p:stCondLst>
                      <p:cond evt="onClick" delay="0">
                        <p:tgtEl>
                          <p:spTgt spid="25"/>
                        </p:tgtEl>
                      </p:cond>
                    </p:stCondLst>
                    <p:endSync evt="end" delay="0">
                      <p:rtn val="all"/>
                    </p:endSync>
                    <p:childTnLst>
                      <p:par>
                        <p:cTn id="25" fill="hold">
                          <p:stCondLst>
                            <p:cond delay="0"/>
                          </p:stCondLst>
                          <p:childTnLst>
                            <p:par>
                              <p:cTn id="26" fill="hold">
                                <p:stCondLst>
                                  <p:cond delay="0"/>
                                </p:stCondLst>
                                <p:childTnLst>
                                  <p:par>
                                    <p:cTn id="27" presetID="42" presetClass="path" presetSubtype="0" accel="50000" fill="hold" nodeType="clickEffect" p14:presetBounceEnd="71000">
                                      <p:stCondLst>
                                        <p:cond delay="0"/>
                                      </p:stCondLst>
                                      <p:childTnLst>
                                        <p:animMotion origin="layout" path="M 0 -4.81481E-6 L -0.00326 -0.73217 " pathEditMode="relative" rAng="0" ptsTypes="AA" p14:bounceEnd="71000">
                                          <p:cBhvr>
                                            <p:cTn id="28" dur="1500" fill="hold"/>
                                            <p:tgtEl>
                                              <p:spTgt spid="28"/>
                                            </p:tgtEl>
                                            <p:attrNameLst>
                                              <p:attrName>ppt_x</p:attrName>
                                              <p:attrName>ppt_y</p:attrName>
                                            </p:attrNameLst>
                                          </p:cBhvr>
                                          <p:rCtr x="-169" y="-36620"/>
                                        </p:animMotion>
                                      </p:childTnLst>
                                    </p:cTn>
                                  </p:par>
                                  <p:par>
                                    <p:cTn id="29" presetID="42" presetClass="path" presetSubtype="0" accel="50000" fill="hold" grpId="0" nodeType="withEffect" p14:presetBounceEnd="71000">
                                      <p:stCondLst>
                                        <p:cond delay="0"/>
                                      </p:stCondLst>
                                      <p:childTnLst>
                                        <p:animMotion origin="layout" path="M 0 -4.81481E-6 L -0.00326 -0.73101 " pathEditMode="relative" rAng="0" ptsTypes="AA" p14:bounceEnd="71000">
                                          <p:cBhvr>
                                            <p:cTn id="30" dur="1500" fill="hold"/>
                                            <p:tgtEl>
                                              <p:spTgt spid="6"/>
                                            </p:tgtEl>
                                            <p:attrNameLst>
                                              <p:attrName>ppt_x</p:attrName>
                                              <p:attrName>ppt_y</p:attrName>
                                            </p:attrNameLst>
                                          </p:cBhvr>
                                          <p:rCtr x="-169" y="-36551"/>
                                        </p:animMotion>
                                      </p:childTnLst>
                                    </p:cTn>
                                  </p:par>
                                </p:childTnLst>
                              </p:cTn>
                            </p:par>
                            <p:par>
                              <p:cTn id="31" fill="hold">
                                <p:stCondLst>
                                  <p:cond delay="1500"/>
                                </p:stCondLst>
                                <p:childTnLst>
                                  <p:par>
                                    <p:cTn id="32" presetID="1" presetClass="mediacall" presetSubtype="0" fill="hold" nodeType="afterEffect">
                                      <p:stCondLst>
                                        <p:cond delay="0"/>
                                      </p:stCondLst>
                                      <p:childTnLst>
                                        <p:cmd type="call" cmd="playFrom(0.0)">
                                          <p:cBhvr>
                                            <p:cTn id="33" dur="4576" fill="hold"/>
                                            <p:tgtEl>
                                              <p:spTgt spid="29"/>
                                            </p:tgtEl>
                                          </p:cBhvr>
                                        </p:cmd>
                                      </p:childTnLst>
                                    </p:cTn>
                                  </p:par>
                                  <p:par>
                                    <p:cTn id="34" presetID="1" presetClass="mediacall" presetSubtype="0" fill="hold" nodeType="withEffect">
                                      <p:stCondLst>
                                        <p:cond delay="0"/>
                                      </p:stCondLst>
                                      <p:childTnLst>
                                        <p:cmd type="call" cmd="playFrom(0.0)">
                                          <p:cBhvr>
                                            <p:cTn id="35" dur="2839" fill="hold"/>
                                            <p:tgtEl>
                                              <p:spTgt spid="28"/>
                                            </p:tgtEl>
                                          </p:cBhvr>
                                        </p:cmd>
                                      </p:childTnLst>
                                    </p:cTn>
                                  </p:par>
                                  <p:par>
                                    <p:cTn id="36" presetID="42" presetClass="path" presetSubtype="0" accel="50000" fill="hold" nodeType="withEffect" p14:presetBounceEnd="71000">
                                      <p:stCondLst>
                                        <p:cond delay="2500"/>
                                      </p:stCondLst>
                                      <p:childTnLst>
                                        <p:animMotion origin="layout" path="M 0 -4.44444E-6 L -0.00326 -0.73101 " pathEditMode="relative" rAng="0" ptsTypes="AA" p14:bounceEnd="71000">
                                          <p:cBhvr>
                                            <p:cTn id="37" dur="1500" fill="hold"/>
                                            <p:tgtEl>
                                              <p:spTgt spid="12"/>
                                            </p:tgtEl>
                                            <p:attrNameLst>
                                              <p:attrName>ppt_x</p:attrName>
                                              <p:attrName>ppt_y</p:attrName>
                                            </p:attrNameLst>
                                          </p:cBhvr>
                                          <p:rCtr x="-169" y="-36551"/>
                                        </p:animMotion>
                                      </p:childTnLst>
                                    </p:cTn>
                                  </p:par>
                                </p:childTnLst>
                              </p:cTn>
                            </p:par>
                            <p:par>
                              <p:cTn id="38" fill="hold">
                                <p:stCondLst>
                                  <p:cond delay="6076"/>
                                </p:stCondLst>
                                <p:childTnLst>
                                  <p:par>
                                    <p:cTn id="39" presetID="10" presetClass="exit" presetSubtype="0" fill="hold" nodeType="afterEffect">
                                      <p:stCondLst>
                                        <p:cond delay="0"/>
                                      </p:stCondLst>
                                      <p:childTnLst>
                                        <p:animEffect transition="out" filter="fad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md type="call" cmd="stop">
                                          <p:cBhvr>
                                            <p:cTn id="48" dur="1">
                                              <p:stCondLst>
                                                <p:cond delay="499"/>
                                              </p:stCondLst>
                                            </p:cTn>
                                            <p:tgtEl>
                                              <p:spTgt spid="28"/>
                                            </p:tgtEl>
                                          </p:cBhvr>
                                        </p:cmd>
                                      </p:childTnLst>
                                    </p:cTn>
                                  </p:par>
                                </p:childTnLst>
                              </p:cTn>
                            </p:par>
                            <p:par>
                              <p:cTn id="49" fill="hold">
                                <p:stCondLst>
                                  <p:cond delay="6576"/>
                                </p:stCondLst>
                                <p:childTnLst>
                                  <p:par>
                                    <p:cTn id="50" presetID="2" presetClass="exit" presetSubtype="2" fill="hold" nodeType="afterEffect">
                                      <p:stCondLst>
                                        <p:cond delay="0"/>
                                      </p:stCondLst>
                                      <p:childTnLst>
                                        <p:anim calcmode="lin" valueType="num">
                                          <p:cBhvr additive="base">
                                            <p:cTn id="51" dur="500"/>
                                            <p:tgtEl>
                                              <p:spTgt spid="26"/>
                                            </p:tgtEl>
                                            <p:attrNameLst>
                                              <p:attrName>ppt_x</p:attrName>
                                            </p:attrNameLst>
                                          </p:cBhvr>
                                          <p:tavLst>
                                            <p:tav tm="0">
                                              <p:val>
                                                <p:strVal val="ppt_x"/>
                                              </p:val>
                                            </p:tav>
                                            <p:tav tm="100000">
                                              <p:val>
                                                <p:strVal val="1+ppt_w/2"/>
                                              </p:val>
                                            </p:tav>
                                          </p:tavLst>
                                        </p:anim>
                                        <p:anim calcmode="lin" valueType="num">
                                          <p:cBhvr additive="base">
                                            <p:cTn id="52" dur="500"/>
                                            <p:tgtEl>
                                              <p:spTgt spid="26"/>
                                            </p:tgtEl>
                                            <p:attrNameLst>
                                              <p:attrName>ppt_y</p:attrName>
                                            </p:attrNameLst>
                                          </p:cBhvr>
                                          <p:tavLst>
                                            <p:tav tm="0">
                                              <p:val>
                                                <p:strVal val="ppt_y"/>
                                              </p:val>
                                            </p:tav>
                                            <p:tav tm="100000">
                                              <p:val>
                                                <p:strVal val="ppt_y"/>
                                              </p:val>
                                            </p:tav>
                                          </p:tavLst>
                                        </p:anim>
                                        <p:set>
                                          <p:cBhvr>
                                            <p:cTn id="53" dur="1" fill="hold">
                                              <p:stCondLst>
                                                <p:cond delay="499"/>
                                              </p:stCondLst>
                                            </p:cTn>
                                            <p:tgtEl>
                                              <p:spTgt spid="26"/>
                                            </p:tgtEl>
                                            <p:attrNameLst>
                                              <p:attrName>style.visibility</p:attrName>
                                            </p:attrNameLst>
                                          </p:cBhvr>
                                          <p:to>
                                            <p:strVal val="hidden"/>
                                          </p:to>
                                        </p:set>
                                      </p:childTnLst>
                                    </p:cTn>
                                  </p:par>
                                  <p:par>
                                    <p:cTn id="54" presetID="2" presetClass="exit" presetSubtype="2" fill="hold" nodeType="withEffect">
                                      <p:stCondLst>
                                        <p:cond delay="0"/>
                                      </p:stCondLst>
                                      <p:childTnLst>
                                        <p:anim calcmode="lin" valueType="num">
                                          <p:cBhvr additive="base">
                                            <p:cTn id="55" dur="500"/>
                                            <p:tgtEl>
                                              <p:spTgt spid="27"/>
                                            </p:tgtEl>
                                            <p:attrNameLst>
                                              <p:attrName>ppt_x</p:attrName>
                                            </p:attrNameLst>
                                          </p:cBhvr>
                                          <p:tavLst>
                                            <p:tav tm="0">
                                              <p:val>
                                                <p:strVal val="ppt_x"/>
                                              </p:val>
                                            </p:tav>
                                            <p:tav tm="100000">
                                              <p:val>
                                                <p:strVal val="1+ppt_w/2"/>
                                              </p:val>
                                            </p:tav>
                                          </p:tavLst>
                                        </p:anim>
                                        <p:anim calcmode="lin" valueType="num">
                                          <p:cBhvr additive="base">
                                            <p:cTn id="56" dur="500"/>
                                            <p:tgtEl>
                                              <p:spTgt spid="27"/>
                                            </p:tgtEl>
                                            <p:attrNameLst>
                                              <p:attrName>ppt_y</p:attrName>
                                            </p:attrNameLst>
                                          </p:cBhvr>
                                          <p:tavLst>
                                            <p:tav tm="0">
                                              <p:val>
                                                <p:strVal val="ppt_y"/>
                                              </p:val>
                                            </p:tav>
                                            <p:tav tm="100000">
                                              <p:val>
                                                <p:strVal val="ppt_y"/>
                                              </p:val>
                                            </p:tav>
                                          </p:tavLst>
                                        </p:anim>
                                        <p:set>
                                          <p:cBhvr>
                                            <p:cTn id="5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video>
                  <p:cMediaNode vol="80000">
                    <p:cTn id="58" display="0">
                      <p:stCondLst>
                        <p:cond delay="indefinite"/>
                      </p:stCondLst>
                    </p:cTn>
                    <p:tgtEl>
                      <p:spTgt spid="28"/>
                    </p:tgtEl>
                  </p:cMediaNode>
                </p:video>
              </p:childTnLst>
            </p:cTn>
          </p:par>
        </p:tnLst>
        <p:bldLst>
          <p:bldP spid="6" grpId="0" animBg="1"/>
          <p:bldP spid="6"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500" fill="hold"/>
                                            <p:tgtEl>
                                              <p:spTgt spid="30"/>
                                            </p:tgtEl>
                                            <p:attrNameLst>
                                              <p:attrName>ppt_x</p:attrName>
                                            </p:attrNameLst>
                                          </p:cBhvr>
                                          <p:tavLst>
                                            <p:tav tm="0">
                                              <p:val>
                                                <p:strVal val="#ppt_x"/>
                                              </p:val>
                                            </p:tav>
                                            <p:tav tm="100000">
                                              <p:val>
                                                <p:strVal val="#ppt_x"/>
                                              </p:val>
                                            </p:tav>
                                          </p:tavLst>
                                        </p:anim>
                                        <p:anim calcmode="lin" valueType="num">
                                          <p:cBhvr additive="base">
                                            <p:cTn id="8" dur="1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ppt_x"/>
                                              </p:val>
                                            </p:tav>
                                            <p:tav tm="100000">
                                              <p:val>
                                                <p:strVal val="#ppt_x"/>
                                              </p:val>
                                            </p:tav>
                                          </p:tavLst>
                                        </p:anim>
                                        <p:anim calcmode="lin" valueType="num">
                                          <p:cBhvr additive="base">
                                            <p:cTn id="12"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500" fill="hold"/>
                                            <p:tgtEl>
                                              <p:spTgt spid="25"/>
                                            </p:tgtEl>
                                            <p:attrNameLst>
                                              <p:attrName>ppt_x</p:attrName>
                                            </p:attrNameLst>
                                          </p:cBhvr>
                                          <p:tavLst>
                                            <p:tav tm="0">
                                              <p:val>
                                                <p:strVal val="#ppt_x"/>
                                              </p:val>
                                            </p:tav>
                                            <p:tav tm="100000">
                                              <p:val>
                                                <p:strVal val="#ppt_x"/>
                                              </p:val>
                                            </p:tav>
                                          </p:tavLst>
                                        </p:anim>
                                        <p:anim calcmode="lin" valueType="num">
                                          <p:cBhvr additive="base">
                                            <p:cTn id="18" dur="1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70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1500" fill="hold"/>
                                            <p:tgtEl>
                                              <p:spTgt spid="26"/>
                                            </p:tgtEl>
                                            <p:attrNameLst>
                                              <p:attrName>ppt_x</p:attrName>
                                            </p:attrNameLst>
                                          </p:cBhvr>
                                          <p:tavLst>
                                            <p:tav tm="0">
                                              <p:val>
                                                <p:strVal val="#ppt_x"/>
                                              </p:val>
                                            </p:tav>
                                            <p:tav tm="100000">
                                              <p:val>
                                                <p:strVal val="#ppt_x"/>
                                              </p:val>
                                            </p:tav>
                                          </p:tavLst>
                                        </p:anim>
                                        <p:anim calcmode="lin" valueType="num">
                                          <p:cBhvr additive="base">
                                            <p:cTn id="22" dur="1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140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500" fill="hold"/>
                                            <p:tgtEl>
                                              <p:spTgt spid="27"/>
                                            </p:tgtEl>
                                            <p:attrNameLst>
                                              <p:attrName>ppt_x</p:attrName>
                                            </p:attrNameLst>
                                          </p:cBhvr>
                                          <p:tavLst>
                                            <p:tav tm="0">
                                              <p:val>
                                                <p:strVal val="#ppt_x"/>
                                              </p:val>
                                            </p:tav>
                                            <p:tav tm="100000">
                                              <p:val>
                                                <p:strVal val="#ppt_x"/>
                                              </p:val>
                                            </p:tav>
                                          </p:tavLst>
                                        </p:anim>
                                        <p:anim calcmode="lin" valueType="num">
                                          <p:cBhvr additive="base">
                                            <p:cTn id="26"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9"/>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fill="hold" nodeType="clickEffect">
                                      <p:stCondLst>
                                        <p:cond delay="0"/>
                                      </p:stCondLst>
                                      <p:childTnLst>
                                        <p:animMotion origin="layout" path="M 0 -4.81481E-6 L -0.00326 -0.73217 " pathEditMode="relative" rAng="0" ptsTypes="AA">
                                          <p:cBhvr>
                                            <p:cTn id="32" dur="1500" fill="hold"/>
                                            <p:tgtEl>
                                              <p:spTgt spid="28"/>
                                            </p:tgtEl>
                                            <p:attrNameLst>
                                              <p:attrName>ppt_x</p:attrName>
                                              <p:attrName>ppt_y</p:attrName>
                                            </p:attrNameLst>
                                          </p:cBhvr>
                                          <p:rCtr x="-169" y="-36620"/>
                                        </p:animMotion>
                                      </p:childTnLst>
                                    </p:cTn>
                                  </p:par>
                                  <p:par>
                                    <p:cTn id="33" presetID="42" presetClass="path" presetSubtype="0" accel="50000" fill="hold" grpId="0" nodeType="withEffect">
                                      <p:stCondLst>
                                        <p:cond delay="0"/>
                                      </p:stCondLst>
                                      <p:childTnLst>
                                        <p:animMotion origin="layout" path="M 0 -4.81481E-6 L -0.00326 -0.73101 " pathEditMode="relative" rAng="0" ptsTypes="AA">
                                          <p:cBhvr>
                                            <p:cTn id="34" dur="1500" fill="hold"/>
                                            <p:tgtEl>
                                              <p:spTgt spid="6"/>
                                            </p:tgtEl>
                                            <p:attrNameLst>
                                              <p:attrName>ppt_x</p:attrName>
                                              <p:attrName>ppt_y</p:attrName>
                                            </p:attrNameLst>
                                          </p:cBhvr>
                                          <p:rCtr x="-169" y="-36551"/>
                                        </p:animMotion>
                                      </p:childTnLst>
                                    </p:cTn>
                                  </p:par>
                                </p:childTnLst>
                              </p:cTn>
                            </p:par>
                            <p:par>
                              <p:cTn id="35" fill="hold">
                                <p:stCondLst>
                                  <p:cond delay="1500"/>
                                </p:stCondLst>
                                <p:childTnLst>
                                  <p:par>
                                    <p:cTn id="36" presetID="1" presetClass="mediacall" presetSubtype="0" fill="hold" nodeType="afterEffect">
                                      <p:stCondLst>
                                        <p:cond delay="0"/>
                                      </p:stCondLst>
                                      <p:childTnLst>
                                        <p:cmd type="call" cmd="playFrom(0.0)">
                                          <p:cBhvr>
                                            <p:cTn id="37" dur="4576" fill="hold"/>
                                            <p:tgtEl>
                                              <p:spTgt spid="29"/>
                                            </p:tgtEl>
                                          </p:cBhvr>
                                        </p:cmd>
                                      </p:childTnLst>
                                    </p:cTn>
                                  </p:par>
                                  <p:par>
                                    <p:cTn id="38" presetID="1" presetClass="mediacall" presetSubtype="0" fill="hold" nodeType="withEffect">
                                      <p:stCondLst>
                                        <p:cond delay="0"/>
                                      </p:stCondLst>
                                      <p:childTnLst>
                                        <p:cmd type="call" cmd="playFrom(0.0)">
                                          <p:cBhvr>
                                            <p:cTn id="39" dur="2839" fill="hold"/>
                                            <p:tgtEl>
                                              <p:spTgt spid="28"/>
                                            </p:tgtEl>
                                          </p:cBhvr>
                                        </p:cmd>
                                      </p:childTnLst>
                                    </p:cTn>
                                  </p:par>
                                  <p:par>
                                    <p:cTn id="40" presetID="42" presetClass="path" presetSubtype="0" accel="50000" fill="hold" nodeType="withEffect">
                                      <p:stCondLst>
                                        <p:cond delay="2500"/>
                                      </p:stCondLst>
                                      <p:childTnLst>
                                        <p:animMotion origin="layout" path="M 0 -4.44444E-6 L -0.00326 -0.73101 " pathEditMode="relative" rAng="0" ptsTypes="AA">
                                          <p:cBhvr>
                                            <p:cTn id="41" dur="1500" fill="hold"/>
                                            <p:tgtEl>
                                              <p:spTgt spid="12"/>
                                            </p:tgtEl>
                                            <p:attrNameLst>
                                              <p:attrName>ppt_x</p:attrName>
                                              <p:attrName>ppt_y</p:attrName>
                                            </p:attrNameLst>
                                          </p:cBhvr>
                                          <p:rCtr x="-169" y="-36551"/>
                                        </p:animMotion>
                                      </p:childTnLst>
                                    </p:cTn>
                                  </p:par>
                                </p:childTnLst>
                              </p:cTn>
                            </p:par>
                            <p:par>
                              <p:cTn id="42" fill="hold">
                                <p:stCondLst>
                                  <p:cond delay="6076"/>
                                </p:stCondLst>
                                <p:childTnLst>
                                  <p:par>
                                    <p:cTn id="43" presetID="10" presetClass="exit" presetSubtype="0" fill="hold" nodeType="after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8"/>
                                            </p:tgtEl>
                                          </p:cBhvr>
                                        </p:animEffect>
                                        <p:set>
                                          <p:cBhvr>
                                            <p:cTn id="51" dur="1" fill="hold">
                                              <p:stCondLst>
                                                <p:cond delay="499"/>
                                              </p:stCondLst>
                                            </p:cTn>
                                            <p:tgtEl>
                                              <p:spTgt spid="28"/>
                                            </p:tgtEl>
                                            <p:attrNameLst>
                                              <p:attrName>style.visibility</p:attrName>
                                            </p:attrNameLst>
                                          </p:cBhvr>
                                          <p:to>
                                            <p:strVal val="hidden"/>
                                          </p:to>
                                        </p:set>
                                        <p:cmd type="call" cmd="stop">
                                          <p:cBhvr>
                                            <p:cTn id="52" dur="1">
                                              <p:stCondLst>
                                                <p:cond delay="499"/>
                                              </p:stCondLst>
                                            </p:cTn>
                                            <p:tgtEl>
                                              <p:spTgt spid="28"/>
                                            </p:tgtEl>
                                          </p:cBhvr>
                                        </p:cmd>
                                      </p:childTnLst>
                                    </p:cTn>
                                  </p:par>
                                </p:childTnLst>
                              </p:cTn>
                            </p:par>
                            <p:par>
                              <p:cTn id="53" fill="hold">
                                <p:stCondLst>
                                  <p:cond delay="6576"/>
                                </p:stCondLst>
                                <p:childTnLst>
                                  <p:par>
                                    <p:cTn id="54" presetID="2" presetClass="exit" presetSubtype="2" fill="hold" nodeType="afterEffect">
                                      <p:stCondLst>
                                        <p:cond delay="0"/>
                                      </p:stCondLst>
                                      <p:childTnLst>
                                        <p:anim calcmode="lin" valueType="num">
                                          <p:cBhvr additive="base">
                                            <p:cTn id="55" dur="500"/>
                                            <p:tgtEl>
                                              <p:spTgt spid="26"/>
                                            </p:tgtEl>
                                            <p:attrNameLst>
                                              <p:attrName>ppt_x</p:attrName>
                                            </p:attrNameLst>
                                          </p:cBhvr>
                                          <p:tavLst>
                                            <p:tav tm="0">
                                              <p:val>
                                                <p:strVal val="ppt_x"/>
                                              </p:val>
                                            </p:tav>
                                            <p:tav tm="100000">
                                              <p:val>
                                                <p:strVal val="1+ppt_w/2"/>
                                              </p:val>
                                            </p:tav>
                                          </p:tavLst>
                                        </p:anim>
                                        <p:anim calcmode="lin" valueType="num">
                                          <p:cBhvr additive="base">
                                            <p:cTn id="56" dur="500"/>
                                            <p:tgtEl>
                                              <p:spTgt spid="26"/>
                                            </p:tgtEl>
                                            <p:attrNameLst>
                                              <p:attrName>ppt_y</p:attrName>
                                            </p:attrNameLst>
                                          </p:cBhvr>
                                          <p:tavLst>
                                            <p:tav tm="0">
                                              <p:val>
                                                <p:strVal val="ppt_y"/>
                                              </p:val>
                                            </p:tav>
                                            <p:tav tm="100000">
                                              <p:val>
                                                <p:strVal val="ppt_y"/>
                                              </p:val>
                                            </p:tav>
                                          </p:tavLst>
                                        </p:anim>
                                        <p:set>
                                          <p:cBhvr>
                                            <p:cTn id="57" dur="1" fill="hold">
                                              <p:stCondLst>
                                                <p:cond delay="499"/>
                                              </p:stCondLst>
                                            </p:cTn>
                                            <p:tgtEl>
                                              <p:spTgt spid="26"/>
                                            </p:tgtEl>
                                            <p:attrNameLst>
                                              <p:attrName>style.visibility</p:attrName>
                                            </p:attrNameLst>
                                          </p:cBhvr>
                                          <p:to>
                                            <p:strVal val="hidden"/>
                                          </p:to>
                                        </p:set>
                                      </p:childTnLst>
                                    </p:cTn>
                                  </p:par>
                                  <p:par>
                                    <p:cTn id="58" presetID="2" presetClass="exit" presetSubtype="2" fill="hold" nodeType="withEffect">
                                      <p:stCondLst>
                                        <p:cond delay="0"/>
                                      </p:stCondLst>
                                      <p:childTnLst>
                                        <p:anim calcmode="lin" valueType="num">
                                          <p:cBhvr additive="base">
                                            <p:cTn id="59" dur="500"/>
                                            <p:tgtEl>
                                              <p:spTgt spid="27"/>
                                            </p:tgtEl>
                                            <p:attrNameLst>
                                              <p:attrName>ppt_x</p:attrName>
                                            </p:attrNameLst>
                                          </p:cBhvr>
                                          <p:tavLst>
                                            <p:tav tm="0">
                                              <p:val>
                                                <p:strVal val="ppt_x"/>
                                              </p:val>
                                            </p:tav>
                                            <p:tav tm="100000">
                                              <p:val>
                                                <p:strVal val="1+ppt_w/2"/>
                                              </p:val>
                                            </p:tav>
                                          </p:tavLst>
                                        </p:anim>
                                        <p:anim calcmode="lin" valueType="num">
                                          <p:cBhvr additive="base">
                                            <p:cTn id="60" dur="500"/>
                                            <p:tgtEl>
                                              <p:spTgt spid="27"/>
                                            </p:tgtEl>
                                            <p:attrNameLst>
                                              <p:attrName>ppt_y</p:attrName>
                                            </p:attrNameLst>
                                          </p:cBhvr>
                                          <p:tavLst>
                                            <p:tav tm="0">
                                              <p:val>
                                                <p:strVal val="ppt_y"/>
                                              </p:val>
                                            </p:tav>
                                            <p:tav tm="100000">
                                              <p:val>
                                                <p:strVal val="ppt_y"/>
                                              </p:val>
                                            </p:tav>
                                          </p:tavLst>
                                        </p:anim>
                                        <p:set>
                                          <p:cBhvr>
                                            <p:cTn id="6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video>
                  <p:cMediaNode vol="80000">
                    <p:cTn id="62" display="0">
                      <p:stCondLst>
                        <p:cond delay="indefinite"/>
                      </p:stCondLst>
                    </p:cTn>
                    <p:tgtEl>
                      <p:spTgt spid="28"/>
                    </p:tgtEl>
                  </p:cMediaNode>
                </p:video>
              </p:childTnLst>
            </p:cTn>
          </p:par>
        </p:tnLst>
        <p:bldLst>
          <p:bldP spid="6" grpId="0" animBg="1"/>
          <p:bldP spid="6" grpId="1"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grpSp>
        <p:nvGrpSpPr>
          <p:cNvPr id="5" name="Group 5"/>
          <p:cNvGrpSpPr/>
          <p:nvPr/>
        </p:nvGrpSpPr>
        <p:grpSpPr>
          <a:xfrm>
            <a:off x="9957038" y="6156112"/>
            <a:ext cx="4751749" cy="4978718"/>
            <a:chOff x="0" y="0"/>
            <a:chExt cx="6335666" cy="6638291"/>
          </a:xfrm>
        </p:grpSpPr>
        <p:sp>
          <p:nvSpPr>
            <p:cNvPr id="6" name="Freeform 6"/>
            <p:cNvSpPr/>
            <p:nvPr/>
          </p:nvSpPr>
          <p:spPr>
            <a:xfrm>
              <a:off x="4212057" y="0"/>
              <a:ext cx="1906101" cy="1043157"/>
            </a:xfrm>
            <a:custGeom>
              <a:avLst/>
              <a:gdLst/>
              <a:ahLst/>
              <a:cxnLst/>
              <a:rect l="l" t="t" r="r" b="b"/>
              <a:pathLst>
                <a:path w="1906101" h="1043157">
                  <a:moveTo>
                    <a:pt x="0" y="0"/>
                  </a:moveTo>
                  <a:lnTo>
                    <a:pt x="1906101" y="0"/>
                  </a:lnTo>
                  <a:lnTo>
                    <a:pt x="1906101" y="1043157"/>
                  </a:lnTo>
                  <a:lnTo>
                    <a:pt x="0" y="10431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0" y="590610"/>
              <a:ext cx="6335666" cy="6047681"/>
            </a:xfrm>
            <a:custGeom>
              <a:avLst/>
              <a:gdLst/>
              <a:ahLst/>
              <a:cxnLst/>
              <a:rect l="l" t="t" r="r" b="b"/>
              <a:pathLst>
                <a:path w="6335666" h="6047681">
                  <a:moveTo>
                    <a:pt x="0" y="0"/>
                  </a:moveTo>
                  <a:lnTo>
                    <a:pt x="6335666" y="0"/>
                  </a:lnTo>
                  <a:lnTo>
                    <a:pt x="6335666" y="6047681"/>
                  </a:lnTo>
                  <a:lnTo>
                    <a:pt x="0" y="604768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sp>
        <p:nvSpPr>
          <p:cNvPr id="8" name="Freeform 8"/>
          <p:cNvSpPr/>
          <p:nvPr/>
        </p:nvSpPr>
        <p:spPr>
          <a:xfrm>
            <a:off x="15521825" y="1028700"/>
            <a:ext cx="4448000" cy="8494445"/>
          </a:xfrm>
          <a:custGeom>
            <a:avLst/>
            <a:gdLst/>
            <a:ahLst/>
            <a:cxnLst/>
            <a:rect l="l" t="t" r="r" b="b"/>
            <a:pathLst>
              <a:path w="4448000" h="8494445">
                <a:moveTo>
                  <a:pt x="0" y="0"/>
                </a:moveTo>
                <a:lnTo>
                  <a:pt x="4448000" y="0"/>
                </a:lnTo>
                <a:lnTo>
                  <a:pt x="4448000" y="8494445"/>
                </a:lnTo>
                <a:lnTo>
                  <a:pt x="0" y="849444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TextBox 10"/>
          <p:cNvSpPr txBox="1"/>
          <p:nvPr/>
        </p:nvSpPr>
        <p:spPr>
          <a:xfrm>
            <a:off x="932211" y="1051794"/>
            <a:ext cx="10491440" cy="5416868"/>
          </a:xfrm>
          <a:prstGeom prst="rect">
            <a:avLst/>
          </a:prstGeom>
        </p:spPr>
        <p:txBody>
          <a:bodyPr wrap="square" lIns="0" tIns="0" rIns="0" bIns="0" rtlCol="0" anchor="t">
            <a:spAutoFit/>
          </a:bodyPr>
          <a:lstStyle/>
          <a:p>
            <a:pPr algn="ctr"/>
            <a:r>
              <a:rPr lang="en-US" sz="88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BIỆN PHÁP TU TỪ ĐIỆP THANH VÀ BIỆN PHÁP TU TỪ ĐIỆP VẦN</a:t>
            </a:r>
            <a:endParaRPr lang="en-GB" sz="88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12" name="Freeform 12"/>
          <p:cNvSpPr/>
          <p:nvPr/>
        </p:nvSpPr>
        <p:spPr>
          <a:xfrm>
            <a:off x="328570" y="6938479"/>
            <a:ext cx="3405735" cy="4955434"/>
          </a:xfrm>
          <a:custGeom>
            <a:avLst/>
            <a:gdLst/>
            <a:ahLst/>
            <a:cxnLst/>
            <a:rect l="l" t="t" r="r" b="b"/>
            <a:pathLst>
              <a:path w="3405735" h="4955434">
                <a:moveTo>
                  <a:pt x="0" y="0"/>
                </a:moveTo>
                <a:lnTo>
                  <a:pt x="3405735" y="0"/>
                </a:lnTo>
                <a:lnTo>
                  <a:pt x="3405735" y="4955435"/>
                </a:lnTo>
                <a:lnTo>
                  <a:pt x="0" y="495543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3" name="Freeform 13"/>
          <p:cNvSpPr/>
          <p:nvPr/>
        </p:nvSpPr>
        <p:spPr>
          <a:xfrm>
            <a:off x="11817141" y="-195956"/>
            <a:ext cx="1031543" cy="1801107"/>
          </a:xfrm>
          <a:custGeom>
            <a:avLst/>
            <a:gdLst/>
            <a:ahLst/>
            <a:cxnLst/>
            <a:rect l="l" t="t" r="r" b="b"/>
            <a:pathLst>
              <a:path w="1031543" h="1801107">
                <a:moveTo>
                  <a:pt x="0" y="0"/>
                </a:moveTo>
                <a:lnTo>
                  <a:pt x="1031543" y="0"/>
                </a:lnTo>
                <a:lnTo>
                  <a:pt x="1031543" y="1801107"/>
                </a:lnTo>
                <a:lnTo>
                  <a:pt x="0" y="180110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4" name="Freeform 14"/>
          <p:cNvSpPr/>
          <p:nvPr/>
        </p:nvSpPr>
        <p:spPr>
          <a:xfrm>
            <a:off x="13271203" y="-195956"/>
            <a:ext cx="1437585" cy="1508915"/>
          </a:xfrm>
          <a:custGeom>
            <a:avLst/>
            <a:gdLst/>
            <a:ahLst/>
            <a:cxnLst/>
            <a:rect l="l" t="t" r="r" b="b"/>
            <a:pathLst>
              <a:path w="1437585" h="1508915">
                <a:moveTo>
                  <a:pt x="0" y="0"/>
                </a:moveTo>
                <a:lnTo>
                  <a:pt x="1437584" y="0"/>
                </a:lnTo>
                <a:lnTo>
                  <a:pt x="1437584" y="1508915"/>
                </a:lnTo>
                <a:lnTo>
                  <a:pt x="0" y="150891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9" name="Rectangle: Rounded Corners 8">
            <a:extLst>
              <a:ext uri="{FF2B5EF4-FFF2-40B4-BE49-F238E27FC236}">
                <a16:creationId xmlns:a16="http://schemas.microsoft.com/office/drawing/2014/main" id="{7C6CB0C9-75AA-B19F-284C-11F5C6558A5C}"/>
              </a:ext>
            </a:extLst>
          </p:cNvPr>
          <p:cNvSpPr/>
          <p:nvPr/>
        </p:nvSpPr>
        <p:spPr>
          <a:xfrm>
            <a:off x="2362200" y="190500"/>
            <a:ext cx="33528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dirty="0">
                <a:latin typeface="+mj-lt"/>
              </a:rPr>
              <a:t>Tiết 20</a:t>
            </a:r>
            <a:endParaRPr lang="en-GB" sz="4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9307" y="-401697"/>
            <a:ext cx="22591530" cy="16726253"/>
            <a:chOff x="0" y="0"/>
            <a:chExt cx="30122040" cy="22301671"/>
          </a:xfrm>
        </p:grpSpPr>
        <p:sp>
          <p:nvSpPr>
            <p:cNvPr id="3" name="Freeform 3"/>
            <p:cNvSpPr/>
            <p:nvPr/>
          </p:nvSpPr>
          <p:spPr>
            <a:xfrm>
              <a:off x="0" y="6321726"/>
              <a:ext cx="30122040" cy="15979945"/>
            </a:xfrm>
            <a:custGeom>
              <a:avLst/>
              <a:gdLst/>
              <a:ahLst/>
              <a:cxnLst/>
              <a:rect l="l" t="t" r="r" b="b"/>
              <a:pathLst>
                <a:path w="30122040" h="15979945">
                  <a:moveTo>
                    <a:pt x="0" y="0"/>
                  </a:moveTo>
                  <a:lnTo>
                    <a:pt x="30122040" y="0"/>
                  </a:lnTo>
                  <a:lnTo>
                    <a:pt x="30122040" y="15979945"/>
                  </a:lnTo>
                  <a:lnTo>
                    <a:pt x="0" y="159799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668003" y="0"/>
              <a:ext cx="25700668" cy="11559803"/>
            </a:xfrm>
            <a:custGeom>
              <a:avLst/>
              <a:gdLst/>
              <a:ahLst/>
              <a:cxnLst/>
              <a:rect l="l" t="t" r="r" b="b"/>
              <a:pathLst>
                <a:path w="25700668" h="11559803">
                  <a:moveTo>
                    <a:pt x="0" y="0"/>
                  </a:moveTo>
                  <a:lnTo>
                    <a:pt x="25700668" y="0"/>
                  </a:lnTo>
                  <a:lnTo>
                    <a:pt x="25700668" y="11559803"/>
                  </a:lnTo>
                  <a:lnTo>
                    <a:pt x="0" y="11559803"/>
                  </a:lnTo>
                  <a:lnTo>
                    <a:pt x="0" y="0"/>
                  </a:lnTo>
                  <a:close/>
                </a:path>
              </a:pathLst>
            </a:custGeom>
            <a:blipFill>
              <a:blip r:embed="rId4"/>
              <a:stretch>
                <a:fillRect t="-11177" b="-6099"/>
              </a:stretch>
            </a:blipFill>
          </p:spPr>
        </p:sp>
      </p:grpSp>
      <p:grpSp>
        <p:nvGrpSpPr>
          <p:cNvPr id="5" name="Group 5"/>
          <p:cNvGrpSpPr/>
          <p:nvPr/>
        </p:nvGrpSpPr>
        <p:grpSpPr>
          <a:xfrm>
            <a:off x="9957038" y="6156112"/>
            <a:ext cx="4751749" cy="4978718"/>
            <a:chOff x="0" y="0"/>
            <a:chExt cx="6335666" cy="6638291"/>
          </a:xfrm>
        </p:grpSpPr>
        <p:sp>
          <p:nvSpPr>
            <p:cNvPr id="6" name="Freeform 6"/>
            <p:cNvSpPr/>
            <p:nvPr/>
          </p:nvSpPr>
          <p:spPr>
            <a:xfrm>
              <a:off x="4212057" y="0"/>
              <a:ext cx="1906101" cy="1043157"/>
            </a:xfrm>
            <a:custGeom>
              <a:avLst/>
              <a:gdLst/>
              <a:ahLst/>
              <a:cxnLst/>
              <a:rect l="l" t="t" r="r" b="b"/>
              <a:pathLst>
                <a:path w="1906101" h="1043157">
                  <a:moveTo>
                    <a:pt x="0" y="0"/>
                  </a:moveTo>
                  <a:lnTo>
                    <a:pt x="1906101" y="0"/>
                  </a:lnTo>
                  <a:lnTo>
                    <a:pt x="1906101" y="1043157"/>
                  </a:lnTo>
                  <a:lnTo>
                    <a:pt x="0" y="10431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0" y="590610"/>
              <a:ext cx="6335666" cy="6047681"/>
            </a:xfrm>
            <a:custGeom>
              <a:avLst/>
              <a:gdLst/>
              <a:ahLst/>
              <a:cxnLst/>
              <a:rect l="l" t="t" r="r" b="b"/>
              <a:pathLst>
                <a:path w="6335666" h="6047681">
                  <a:moveTo>
                    <a:pt x="0" y="0"/>
                  </a:moveTo>
                  <a:lnTo>
                    <a:pt x="6335666" y="0"/>
                  </a:lnTo>
                  <a:lnTo>
                    <a:pt x="6335666" y="6047681"/>
                  </a:lnTo>
                  <a:lnTo>
                    <a:pt x="0" y="604768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sp>
        <p:nvSpPr>
          <p:cNvPr id="8" name="Freeform 8"/>
          <p:cNvSpPr/>
          <p:nvPr/>
        </p:nvSpPr>
        <p:spPr>
          <a:xfrm>
            <a:off x="15521825" y="1028700"/>
            <a:ext cx="4448000" cy="8494445"/>
          </a:xfrm>
          <a:custGeom>
            <a:avLst/>
            <a:gdLst/>
            <a:ahLst/>
            <a:cxnLst/>
            <a:rect l="l" t="t" r="r" b="b"/>
            <a:pathLst>
              <a:path w="4448000" h="8494445">
                <a:moveTo>
                  <a:pt x="0" y="0"/>
                </a:moveTo>
                <a:lnTo>
                  <a:pt x="4448000" y="0"/>
                </a:lnTo>
                <a:lnTo>
                  <a:pt x="4448000" y="8494445"/>
                </a:lnTo>
                <a:lnTo>
                  <a:pt x="0" y="849444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a:off x="10629940" y="-211051"/>
            <a:ext cx="1420078" cy="2479502"/>
          </a:xfrm>
          <a:custGeom>
            <a:avLst/>
            <a:gdLst/>
            <a:ahLst/>
            <a:cxnLst/>
            <a:rect l="l" t="t" r="r" b="b"/>
            <a:pathLst>
              <a:path w="1420078" h="2479502">
                <a:moveTo>
                  <a:pt x="0" y="0"/>
                </a:moveTo>
                <a:lnTo>
                  <a:pt x="1420078" y="0"/>
                </a:lnTo>
                <a:lnTo>
                  <a:pt x="1420078" y="2479502"/>
                </a:lnTo>
                <a:lnTo>
                  <a:pt x="0" y="247950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a:off x="12332912" y="-633326"/>
            <a:ext cx="1979057" cy="2077255"/>
          </a:xfrm>
          <a:custGeom>
            <a:avLst/>
            <a:gdLst/>
            <a:ahLst/>
            <a:cxnLst/>
            <a:rect l="l" t="t" r="r" b="b"/>
            <a:pathLst>
              <a:path w="1979057" h="2077255">
                <a:moveTo>
                  <a:pt x="0" y="0"/>
                </a:moveTo>
                <a:lnTo>
                  <a:pt x="1979057" y="0"/>
                </a:lnTo>
                <a:lnTo>
                  <a:pt x="1979057" y="2077255"/>
                </a:lnTo>
                <a:lnTo>
                  <a:pt x="0" y="207725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1" name="TextBox 11"/>
          <p:cNvSpPr txBox="1"/>
          <p:nvPr/>
        </p:nvSpPr>
        <p:spPr>
          <a:xfrm>
            <a:off x="1023255" y="1480819"/>
            <a:ext cx="9474287" cy="4062651"/>
          </a:xfrm>
          <a:prstGeom prst="rect">
            <a:avLst/>
          </a:prstGeom>
        </p:spPr>
        <p:txBody>
          <a:bodyPr wrap="square" lIns="0" tIns="0" rIns="0" bIns="0" rtlCol="0" anchor="t">
            <a:spAutoFit/>
          </a:bodyPr>
          <a:lstStyle/>
          <a:p>
            <a:pPr algn="ctr"/>
            <a:r>
              <a:rPr lang="en-US"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2. HOẠT ĐỘNG 2</a:t>
            </a:r>
            <a:endParaRPr lang="vi-VN"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pPr algn="ctr"/>
            <a:r>
              <a:rPr lang="en-US"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HÌNH THÀNH KIẾN THỨC</a:t>
            </a:r>
            <a:endParaRPr lang="en-GB"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734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1351</Words>
  <Application>Microsoft Office PowerPoint</Application>
  <PresentationFormat>Custom</PresentationFormat>
  <Paragraphs>154</Paragraphs>
  <Slides>28</Slides>
  <Notes>0</Notes>
  <HiddenSlides>0</HiddenSlides>
  <MMClips>10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#9Slide02 Noi dung dai</vt:lpstr>
      <vt:lpstr>#9Slide02 Tieu de dai</vt:lpstr>
      <vt:lpstr>Arial</vt:lpstr>
      <vt:lpstr>Calibri</vt:lpstr>
      <vt:lpstr>iCiel Cadena</vt:lpstr>
      <vt:lpstr>KG Primary Penmanship</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Patterns in Informational Text Education Presentation in Blue Green Friendly Hand Drawn Style</dc:title>
  <cp:lastModifiedBy>USER</cp:lastModifiedBy>
  <cp:revision>54</cp:revision>
  <dcterms:created xsi:type="dcterms:W3CDTF">2006-08-16T00:00:00Z</dcterms:created>
  <dcterms:modified xsi:type="dcterms:W3CDTF">2024-11-06T01:10:34Z</dcterms:modified>
  <dc:identifier>DAGIoKsyVrk</dc:identifier>
</cp:coreProperties>
</file>