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60" r:id="rId2"/>
    <p:sldId id="256" r:id="rId3"/>
    <p:sldId id="259" r:id="rId4"/>
    <p:sldId id="312" r:id="rId5"/>
    <p:sldId id="313" r:id="rId6"/>
    <p:sldId id="314" r:id="rId7"/>
    <p:sldId id="315" r:id="rId8"/>
    <p:sldId id="316" r:id="rId9"/>
    <p:sldId id="317" r:id="rId10"/>
    <p:sldId id="268" r:id="rId11"/>
    <p:sldId id="318" r:id="rId12"/>
    <p:sldId id="323" r:id="rId13"/>
    <p:sldId id="324" r:id="rId14"/>
    <p:sldId id="319" r:id="rId15"/>
    <p:sldId id="325" r:id="rId16"/>
    <p:sldId id="320" r:id="rId17"/>
    <p:sldId id="326" r:id="rId18"/>
    <p:sldId id="321" r:id="rId19"/>
    <p:sldId id="322" r:id="rId20"/>
  </p:sldIdLst>
  <p:sldSz cx="18288000" cy="10287000"/>
  <p:notesSz cx="6858000" cy="9144000"/>
  <p:embeddedFontLst>
    <p:embeddedFont>
      <p:font typeface="#9Slide07 SVNDessert Menu Scrip" panose="020B0604020202020204" charset="0"/>
      <p:regular r:id="rId22"/>
    </p:embeddedFont>
    <p:embeddedFont>
      <p:font typeface="Alegreya Bold" panose="020B0604020202020204" charset="0"/>
      <p:regular r:id="rId23"/>
    </p:embeddedFont>
    <p:embeddedFont>
      <p:font typeface="Barlow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Nunito Light" panose="020B060402020202020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8C4CC-68AE-49A6-9512-F761777C3E80}" type="datetimeFigureOut">
              <a:rPr lang="en-US" smtClean="0"/>
              <a:t>03/11/2024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1097-B175-426A-B030-B4FF260C3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3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diều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đấy</a:t>
            </a:r>
            <a:r>
              <a:rPr lang="en-US" dirty="0"/>
              <a:t> </a:t>
            </a:r>
            <a:r>
              <a:rPr lang="en-US" dirty="0" err="1"/>
              <a:t>chứ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7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06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7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8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4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7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4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38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7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801" y="7219315"/>
            <a:ext cx="18363801" cy="2038985"/>
            <a:chOff x="0" y="0"/>
            <a:chExt cx="4836557" cy="5370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36557" cy="537017"/>
            </a:xfrm>
            <a:custGeom>
              <a:avLst/>
              <a:gdLst/>
              <a:ahLst/>
              <a:cxnLst/>
              <a:rect l="l" t="t" r="r" b="b"/>
              <a:pathLst>
                <a:path w="4836557" h="537017">
                  <a:moveTo>
                    <a:pt x="0" y="0"/>
                  </a:moveTo>
                  <a:lnTo>
                    <a:pt x="4836557" y="0"/>
                  </a:lnTo>
                  <a:lnTo>
                    <a:pt x="4836557" y="537017"/>
                  </a:lnTo>
                  <a:lnTo>
                    <a:pt x="0" y="537017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36557" cy="575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7706873">
            <a:off x="162250" y="-280087"/>
            <a:ext cx="3735361" cy="3281584"/>
          </a:xfrm>
          <a:custGeom>
            <a:avLst/>
            <a:gdLst/>
            <a:ahLst/>
            <a:cxnLst/>
            <a:rect l="l" t="t" r="r" b="b"/>
            <a:pathLst>
              <a:path w="3735361" h="3281584">
                <a:moveTo>
                  <a:pt x="0" y="0"/>
                </a:moveTo>
                <a:lnTo>
                  <a:pt x="3735361" y="0"/>
                </a:lnTo>
                <a:lnTo>
                  <a:pt x="3735361" y="3281584"/>
                </a:lnTo>
                <a:lnTo>
                  <a:pt x="0" y="3281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097598" y="495300"/>
            <a:ext cx="10929913" cy="139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600" dirty="0" err="1">
                <a:solidFill>
                  <a:srgbClr val="522D1C"/>
                </a:solidFill>
                <a:latin typeface="#9Slide07 SVNDessert Menu Scrip" panose="00000500000000000000" pitchFamily="2" charset="0"/>
                <a:ea typeface="Alice Bold"/>
              </a:rPr>
              <a:t>Tình</a:t>
            </a:r>
            <a:r>
              <a:rPr lang="en-US" sz="6600" dirty="0">
                <a:solidFill>
                  <a:srgbClr val="522D1C"/>
                </a:solidFill>
                <a:latin typeface="#9Slide07 SVNDessert Menu Scrip" panose="00000500000000000000" pitchFamily="2" charset="0"/>
                <a:ea typeface="Alice Bold"/>
              </a:rPr>
              <a:t> </a:t>
            </a:r>
            <a:r>
              <a:rPr lang="en-US" sz="6600" dirty="0" err="1">
                <a:solidFill>
                  <a:srgbClr val="522D1C"/>
                </a:solidFill>
                <a:latin typeface="#9Slide07 SVNDessert Menu Scrip" panose="00000500000000000000" pitchFamily="2" charset="0"/>
                <a:ea typeface="Alice Bold"/>
              </a:rPr>
              <a:t>huống</a:t>
            </a:r>
            <a:endParaRPr lang="en-US" sz="6600" dirty="0">
              <a:solidFill>
                <a:srgbClr val="522D1C"/>
              </a:solidFill>
              <a:latin typeface="#9Slide07 SVNDessert Menu Scrip" panose="00000500000000000000" pitchFamily="2" charset="0"/>
              <a:ea typeface="Alice Bold"/>
            </a:endParaRPr>
          </a:p>
        </p:txBody>
      </p:sp>
      <p:sp>
        <p:nvSpPr>
          <p:cNvPr id="16" name="Freeform 16"/>
          <p:cNvSpPr/>
          <p:nvPr/>
        </p:nvSpPr>
        <p:spPr>
          <a:xfrm rot="7808874">
            <a:off x="16146479" y="-1188465"/>
            <a:ext cx="5732004" cy="5035671"/>
          </a:xfrm>
          <a:custGeom>
            <a:avLst/>
            <a:gdLst/>
            <a:ahLst/>
            <a:cxnLst/>
            <a:rect l="l" t="t" r="r" b="b"/>
            <a:pathLst>
              <a:path w="5732004" h="5035671">
                <a:moveTo>
                  <a:pt x="0" y="0"/>
                </a:moveTo>
                <a:lnTo>
                  <a:pt x="5732003" y="0"/>
                </a:lnTo>
                <a:lnTo>
                  <a:pt x="5732003" y="5035671"/>
                </a:lnTo>
                <a:lnTo>
                  <a:pt x="0" y="50356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B419674F-63AF-02F1-3A91-9301CB0CD6CA}"/>
              </a:ext>
            </a:extLst>
          </p:cNvPr>
          <p:cNvSpPr/>
          <p:nvPr/>
        </p:nvSpPr>
        <p:spPr>
          <a:xfrm>
            <a:off x="1381503" y="2476354"/>
            <a:ext cx="3307270" cy="4114800"/>
          </a:xfrm>
          <a:custGeom>
            <a:avLst/>
            <a:gdLst/>
            <a:ahLst/>
            <a:cxnLst/>
            <a:rect l="l" t="t" r="r" b="b"/>
            <a:pathLst>
              <a:path w="3307270" h="4114800">
                <a:moveTo>
                  <a:pt x="0" y="0"/>
                </a:moveTo>
                <a:lnTo>
                  <a:pt x="3307270" y="0"/>
                </a:lnTo>
                <a:lnTo>
                  <a:pt x="33072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77DBA-9A7F-61BE-F13C-A396AA24646B}"/>
              </a:ext>
            </a:extLst>
          </p:cNvPr>
          <p:cNvSpPr txBox="1"/>
          <p:nvPr/>
        </p:nvSpPr>
        <p:spPr>
          <a:xfrm>
            <a:off x="5180393" y="3197722"/>
            <a:ext cx="113102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0" i="0" dirty="0">
                <a:effectLst/>
                <a:latin typeface="+mj-lt"/>
              </a:rPr>
              <a:t>Em và các bạn trao đổi về các trò chơi. Bạn Linh bảo : "Đá cầu là thích nhất " Bạn Nam lại nói : "Chơi bi thích hơn." Em hãy dùng hình thức câu hỏi để nêu ý kiến của mình: chơi diều cũng thú vị.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900" y="0"/>
            <a:ext cx="3643183" cy="10394941"/>
            <a:chOff x="0" y="0"/>
            <a:chExt cx="959521" cy="2737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9521" cy="2737762"/>
            </a:xfrm>
            <a:custGeom>
              <a:avLst/>
              <a:gdLst/>
              <a:ahLst/>
              <a:cxnLst/>
              <a:rect l="l" t="t" r="r" b="b"/>
              <a:pathLst>
                <a:path w="959521" h="2737762">
                  <a:moveTo>
                    <a:pt x="0" y="0"/>
                  </a:moveTo>
                  <a:lnTo>
                    <a:pt x="959521" y="0"/>
                  </a:lnTo>
                  <a:lnTo>
                    <a:pt x="959521" y="2737762"/>
                  </a:lnTo>
                  <a:lnTo>
                    <a:pt x="0" y="2737762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59521" cy="2775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61340" y="2551384"/>
            <a:ext cx="13790359" cy="6416667"/>
            <a:chOff x="0" y="0"/>
            <a:chExt cx="3632029" cy="168998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632029" cy="1689986"/>
            </a:xfrm>
            <a:custGeom>
              <a:avLst/>
              <a:gdLst/>
              <a:ahLst/>
              <a:cxnLst/>
              <a:rect l="l" t="t" r="r" b="b"/>
              <a:pathLst>
                <a:path w="3632029" h="1689986">
                  <a:moveTo>
                    <a:pt x="0" y="0"/>
                  </a:moveTo>
                  <a:lnTo>
                    <a:pt x="3632029" y="0"/>
                  </a:lnTo>
                  <a:lnTo>
                    <a:pt x="3632029" y="1689986"/>
                  </a:lnTo>
                  <a:lnTo>
                    <a:pt x="0" y="1689986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632029" cy="172808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313519">
            <a:off x="15168068" y="6388983"/>
            <a:ext cx="2356658" cy="4114800"/>
          </a:xfrm>
          <a:custGeom>
            <a:avLst/>
            <a:gdLst/>
            <a:ahLst/>
            <a:cxnLst/>
            <a:rect l="l" t="t" r="r" b="b"/>
            <a:pathLst>
              <a:path w="2356658" h="4114800">
                <a:moveTo>
                  <a:pt x="0" y="0"/>
                </a:moveTo>
                <a:lnTo>
                  <a:pt x="2356659" y="0"/>
                </a:lnTo>
                <a:lnTo>
                  <a:pt x="23566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714712">
            <a:off x="1834366" y="-1028700"/>
            <a:ext cx="2356658" cy="4114800"/>
          </a:xfrm>
          <a:custGeom>
            <a:avLst/>
            <a:gdLst/>
            <a:ahLst/>
            <a:cxnLst/>
            <a:rect l="l" t="t" r="r" b="b"/>
            <a:pathLst>
              <a:path w="2356658" h="4114800">
                <a:moveTo>
                  <a:pt x="0" y="0"/>
                </a:moveTo>
                <a:lnTo>
                  <a:pt x="2356658" y="0"/>
                </a:lnTo>
                <a:lnTo>
                  <a:pt x="23566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62746-F2C0-0064-2FE6-45AB5940F8AA}"/>
              </a:ext>
            </a:extLst>
          </p:cNvPr>
          <p:cNvSpPr txBox="1"/>
          <p:nvPr/>
        </p:nvSpPr>
        <p:spPr>
          <a:xfrm>
            <a:off x="4713046" y="3543300"/>
            <a:ext cx="9164782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dirty="0">
                <a:solidFill>
                  <a:srgbClr val="522D1C"/>
                </a:solidFill>
                <a:latin typeface="Alegreya Bold"/>
              </a:rPr>
              <a:t>II.</a:t>
            </a:r>
          </a:p>
          <a:p>
            <a:pPr algn="ctr">
              <a:lnSpc>
                <a:spcPct val="150000"/>
              </a:lnSpc>
            </a:pPr>
            <a:r>
              <a:rPr lang="en-US" sz="8800" dirty="0" err="1">
                <a:solidFill>
                  <a:srgbClr val="522D1C"/>
                </a:solidFill>
                <a:latin typeface="Alegreya Bold"/>
              </a:rPr>
              <a:t>Luyện</a:t>
            </a:r>
            <a:r>
              <a:rPr lang="en-US" sz="8800" dirty="0">
                <a:solidFill>
                  <a:srgbClr val="522D1C"/>
                </a:solidFill>
                <a:latin typeface="Alegreya Bold"/>
              </a:rPr>
              <a:t> </a:t>
            </a:r>
            <a:r>
              <a:rPr lang="en-US" sz="8800" dirty="0" err="1">
                <a:solidFill>
                  <a:srgbClr val="522D1C"/>
                </a:solidFill>
                <a:latin typeface="Alegreya Bold"/>
              </a:rPr>
              <a:t>tập</a:t>
            </a:r>
            <a:endParaRPr lang="en-US" sz="8800" dirty="0">
              <a:solidFill>
                <a:srgbClr val="522D1C"/>
              </a:solidFill>
              <a:latin typeface="Alegrey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B04308CA-49B4-84DE-BCB7-D6F0E37206FC}"/>
              </a:ext>
            </a:extLst>
          </p:cNvPr>
          <p:cNvSpPr/>
          <p:nvPr/>
        </p:nvSpPr>
        <p:spPr>
          <a:xfrm>
            <a:off x="3200400" y="1251680"/>
            <a:ext cx="14556232" cy="4578238"/>
          </a:xfrm>
          <a:custGeom>
            <a:avLst/>
            <a:gdLst/>
            <a:ahLst/>
            <a:cxnLst/>
            <a:rect l="l" t="t" r="r" b="b"/>
            <a:pathLst>
              <a:path w="7315200" h="2753175">
                <a:moveTo>
                  <a:pt x="0" y="0"/>
                </a:moveTo>
                <a:lnTo>
                  <a:pt x="7315200" y="0"/>
                </a:lnTo>
                <a:lnTo>
                  <a:pt x="7315200" y="2753175"/>
                </a:lnTo>
                <a:lnTo>
                  <a:pt x="0" y="2753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Google Shape;704;p41">
            <a:extLst>
              <a:ext uri="{FF2B5EF4-FFF2-40B4-BE49-F238E27FC236}">
                <a16:creationId xmlns:a16="http://schemas.microsoft.com/office/drawing/2014/main" id="{E891ED28-4CBF-3045-7659-0D01FF060BD9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6D1D4-69A9-9AAF-84EE-02F916342B28}"/>
              </a:ext>
            </a:extLst>
          </p:cNvPr>
          <p:cNvSpPr txBox="1"/>
          <p:nvPr/>
        </p:nvSpPr>
        <p:spPr>
          <a:xfrm>
            <a:off x="3657600" y="3010533"/>
            <a:ext cx="1363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sang”.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612EECA-137D-86BA-D5EE-C45032D70981}"/>
              </a:ext>
            </a:extLst>
          </p:cNvPr>
          <p:cNvSpPr/>
          <p:nvPr/>
        </p:nvSpPr>
        <p:spPr>
          <a:xfrm>
            <a:off x="-150368" y="5085080"/>
            <a:ext cx="7540356" cy="5685380"/>
          </a:xfrm>
          <a:custGeom>
            <a:avLst/>
            <a:gdLst/>
            <a:ahLst/>
            <a:cxnLst/>
            <a:rect l="l" t="t" r="r" b="b"/>
            <a:pathLst>
              <a:path w="7540356" h="5685380">
                <a:moveTo>
                  <a:pt x="0" y="0"/>
                </a:moveTo>
                <a:lnTo>
                  <a:pt x="7540356" y="0"/>
                </a:lnTo>
                <a:lnTo>
                  <a:pt x="7540356" y="5685380"/>
                </a:lnTo>
                <a:lnTo>
                  <a:pt x="0" y="56853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9554094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5792736-4955-0D61-6269-C4C0385F241D}"/>
              </a:ext>
            </a:extLst>
          </p:cNvPr>
          <p:cNvSpPr txBox="1">
            <a:spLocks/>
          </p:cNvSpPr>
          <p:nvPr/>
        </p:nvSpPr>
        <p:spPr>
          <a:xfrm>
            <a:off x="1217238" y="1543783"/>
            <a:ext cx="14556162" cy="1288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ctr" defTabSz="1828800">
              <a:buClr>
                <a:srgbClr val="183E1D"/>
              </a:buClr>
            </a:pP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à?”</a:t>
            </a:r>
            <a:endParaRPr lang="en-US" sz="48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E9104ED-8CEC-123A-3AF0-5CF678A756E7}"/>
              </a:ext>
            </a:extLst>
          </p:cNvPr>
          <p:cNvSpPr txBox="1">
            <a:spLocks/>
          </p:cNvSpPr>
          <p:nvPr/>
        </p:nvSpPr>
        <p:spPr>
          <a:xfrm>
            <a:off x="1217241" y="3238500"/>
            <a:ext cx="6765898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Giuốc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đanh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phó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cãi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xuôi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6D685F-E3A8-8A1A-76ED-10AF20060837}"/>
              </a:ext>
            </a:extLst>
          </p:cNvPr>
          <p:cNvSpPr txBox="1">
            <a:spLocks/>
          </p:cNvSpPr>
          <p:nvPr/>
        </p:nvSpPr>
        <p:spPr>
          <a:xfrm>
            <a:off x="8461120" y="3238500"/>
            <a:ext cx="7312280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nhằm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ngạc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trách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rằng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704;p41">
            <a:extLst>
              <a:ext uri="{FF2B5EF4-FFF2-40B4-BE49-F238E27FC236}">
                <a16:creationId xmlns:a16="http://schemas.microsoft.com/office/drawing/2014/main" id="{22B6C39E-97E6-4267-3C02-11EAE48155B1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A203EE7E-1AE3-4E56-1F1E-5CEF0205F680}"/>
              </a:ext>
            </a:extLst>
          </p:cNvPr>
          <p:cNvSpPr/>
          <p:nvPr/>
        </p:nvSpPr>
        <p:spPr>
          <a:xfrm>
            <a:off x="-1383191" y="7200900"/>
            <a:ext cx="5646381" cy="4114800"/>
          </a:xfrm>
          <a:custGeom>
            <a:avLst/>
            <a:gdLst/>
            <a:ahLst/>
            <a:cxnLst/>
            <a:rect l="l" t="t" r="r" b="b"/>
            <a:pathLst>
              <a:path w="5646381" h="4114800">
                <a:moveTo>
                  <a:pt x="0" y="0"/>
                </a:moveTo>
                <a:lnTo>
                  <a:pt x="5646381" y="0"/>
                </a:lnTo>
                <a:lnTo>
                  <a:pt x="5646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8041D25B-966C-100F-F063-5EB6FE553641}"/>
              </a:ext>
            </a:extLst>
          </p:cNvPr>
          <p:cNvSpPr/>
          <p:nvPr/>
        </p:nvSpPr>
        <p:spPr>
          <a:xfrm>
            <a:off x="15324000" y="3848100"/>
            <a:ext cx="3048000" cy="7811966"/>
          </a:xfrm>
          <a:custGeom>
            <a:avLst/>
            <a:gdLst/>
            <a:ahLst/>
            <a:cxnLst/>
            <a:rect l="l" t="t" r="r" b="b"/>
            <a:pathLst>
              <a:path w="3512025" h="9444100">
                <a:moveTo>
                  <a:pt x="0" y="0"/>
                </a:moveTo>
                <a:lnTo>
                  <a:pt x="3512025" y="0"/>
                </a:lnTo>
                <a:lnTo>
                  <a:pt x="3512025" y="9444100"/>
                </a:lnTo>
                <a:lnTo>
                  <a:pt x="0" y="9444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203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41">
            <a:extLst>
              <a:ext uri="{FF2B5EF4-FFF2-40B4-BE49-F238E27FC236}">
                <a16:creationId xmlns:a16="http://schemas.microsoft.com/office/drawing/2014/main" id="{E891ED28-4CBF-3045-7659-0D01FF060BD9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6D1D4-69A9-9AAF-84EE-02F916342B28}"/>
              </a:ext>
            </a:extLst>
          </p:cNvPr>
          <p:cNvSpPr txBox="1"/>
          <p:nvPr/>
        </p:nvSpPr>
        <p:spPr>
          <a:xfrm>
            <a:off x="609600" y="1899072"/>
            <a:ext cx="1668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2A34A141-D9F0-DD71-049E-E8D22FE3D2E1}"/>
              </a:ext>
            </a:extLst>
          </p:cNvPr>
          <p:cNvSpPr/>
          <p:nvPr/>
        </p:nvSpPr>
        <p:spPr>
          <a:xfrm>
            <a:off x="152400" y="4699839"/>
            <a:ext cx="8458200" cy="5307333"/>
          </a:xfrm>
          <a:custGeom>
            <a:avLst/>
            <a:gdLst/>
            <a:ahLst/>
            <a:cxnLst/>
            <a:rect l="l" t="t" r="r" b="b"/>
            <a:pathLst>
              <a:path w="5152739" h="3568272">
                <a:moveTo>
                  <a:pt x="0" y="0"/>
                </a:moveTo>
                <a:lnTo>
                  <a:pt x="5152739" y="0"/>
                </a:lnTo>
                <a:lnTo>
                  <a:pt x="5152739" y="3568272"/>
                </a:lnTo>
                <a:lnTo>
                  <a:pt x="0" y="3568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914438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582853A5-1794-9D6B-AD50-50CD6B6D4E70}"/>
              </a:ext>
            </a:extLst>
          </p:cNvPr>
          <p:cNvGrpSpPr/>
          <p:nvPr/>
        </p:nvGrpSpPr>
        <p:grpSpPr>
          <a:xfrm>
            <a:off x="-1" y="0"/>
            <a:ext cx="574852" cy="10287000"/>
            <a:chOff x="0" y="0"/>
            <a:chExt cx="151401" cy="2709333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F229CFA9-1E66-F2FC-D9E8-E9311E9A413F}"/>
                </a:ext>
              </a:extLst>
            </p:cNvPr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74468E8F-44CA-D48F-371E-84A2C8606CB4}"/>
                </a:ext>
              </a:extLst>
            </p:cNvPr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635A279-7C8F-CCCA-ED45-4866752AD25C}"/>
              </a:ext>
            </a:extLst>
          </p:cNvPr>
          <p:cNvSpPr txBox="1">
            <a:spLocks/>
          </p:cNvSpPr>
          <p:nvPr/>
        </p:nvSpPr>
        <p:spPr>
          <a:xfrm>
            <a:off x="1214320" y="2546571"/>
            <a:ext cx="7026040" cy="2108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ctr" defTabSz="1828800">
              <a:buClr>
                <a:srgbClr val="183E1D"/>
              </a:buClr>
            </a:pP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à?”</a:t>
            </a:r>
            <a:endParaRPr lang="en-US" sz="48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6D98C51-5913-88F7-5368-DD4005E1E7D4}"/>
              </a:ext>
            </a:extLst>
          </p:cNvPr>
          <p:cNvSpPr txBox="1">
            <a:spLocks/>
          </p:cNvSpPr>
          <p:nvPr/>
        </p:nvSpPr>
        <p:spPr>
          <a:xfrm>
            <a:off x="9669833" y="2546571"/>
            <a:ext cx="6765898" cy="2108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.”</a:t>
            </a:r>
            <a:endParaRPr lang="en-US" sz="48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76;p43">
            <a:extLst>
              <a:ext uri="{FF2B5EF4-FFF2-40B4-BE49-F238E27FC236}">
                <a16:creationId xmlns:a16="http://schemas.microsoft.com/office/drawing/2014/main" id="{48AF4283-7990-0E08-834F-4E1AFE20C55B}"/>
              </a:ext>
            </a:extLst>
          </p:cNvPr>
          <p:cNvSpPr txBox="1">
            <a:spLocks/>
          </p:cNvSpPr>
          <p:nvPr/>
        </p:nvSpPr>
        <p:spPr>
          <a:xfrm>
            <a:off x="1214320" y="4655129"/>
            <a:ext cx="15217946" cy="2259618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vi-VN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Hiệu quả của câu hỏi tu từ trong trường hợp này là thể hiện thái độ ngạc nhiên, có phần trách cứ</a:t>
            </a:r>
            <a:endParaRPr lang="vi-VN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0B5E41E-7418-7514-BC82-7FC1BA442FFD}"/>
              </a:ext>
            </a:extLst>
          </p:cNvPr>
          <p:cNvSpPr/>
          <p:nvPr/>
        </p:nvSpPr>
        <p:spPr>
          <a:xfrm>
            <a:off x="8589337" y="3278119"/>
            <a:ext cx="645458" cy="64545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800" b="1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A8D0C-2A5E-62E4-F335-F7A73567CF46}"/>
              </a:ext>
            </a:extLst>
          </p:cNvPr>
          <p:cNvSpPr/>
          <p:nvPr/>
        </p:nvSpPr>
        <p:spPr>
          <a:xfrm>
            <a:off x="1217784" y="7048778"/>
            <a:ext cx="15217946" cy="20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sang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/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trần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thuật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sắc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giảm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ít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8" name="Google Shape;704;p41">
            <a:extLst>
              <a:ext uri="{FF2B5EF4-FFF2-40B4-BE49-F238E27FC236}">
                <a16:creationId xmlns:a16="http://schemas.microsoft.com/office/drawing/2014/main" id="{099B9F45-4DBD-FB15-D636-48FC57086CBA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C111E178-46CD-1690-4D33-6BB5C483F4A7}"/>
              </a:ext>
            </a:extLst>
          </p:cNvPr>
          <p:cNvSpPr/>
          <p:nvPr/>
        </p:nvSpPr>
        <p:spPr>
          <a:xfrm rot="6981963">
            <a:off x="-1092702" y="-164488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4A70200-F19A-E202-F93D-B874CE728093}"/>
              </a:ext>
            </a:extLst>
          </p:cNvPr>
          <p:cNvSpPr/>
          <p:nvPr/>
        </p:nvSpPr>
        <p:spPr>
          <a:xfrm rot="-794477">
            <a:off x="15769262" y="7795940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635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41">
            <a:extLst>
              <a:ext uri="{FF2B5EF4-FFF2-40B4-BE49-F238E27FC236}">
                <a16:creationId xmlns:a16="http://schemas.microsoft.com/office/drawing/2014/main" id="{E891ED28-4CBF-3045-7659-0D01FF060BD9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6D1D4-69A9-9AAF-84EE-02F916342B28}"/>
              </a:ext>
            </a:extLst>
          </p:cNvPr>
          <p:cNvSpPr txBox="1"/>
          <p:nvPr/>
        </p:nvSpPr>
        <p:spPr>
          <a:xfrm>
            <a:off x="4114800" y="1714500"/>
            <a:ext cx="1318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thong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-li-e,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75CB9B9-0589-23FF-8347-1E01AED35E2E}"/>
              </a:ext>
            </a:extLst>
          </p:cNvPr>
          <p:cNvSpPr/>
          <p:nvPr/>
        </p:nvSpPr>
        <p:spPr>
          <a:xfrm>
            <a:off x="-381000" y="2857500"/>
            <a:ext cx="4128433" cy="4895068"/>
          </a:xfrm>
          <a:custGeom>
            <a:avLst/>
            <a:gdLst/>
            <a:ahLst/>
            <a:cxnLst/>
            <a:rect l="l" t="t" r="r" b="b"/>
            <a:pathLst>
              <a:path w="2863820" h="4660867">
                <a:moveTo>
                  <a:pt x="0" y="0"/>
                </a:moveTo>
                <a:lnTo>
                  <a:pt x="2863820" y="0"/>
                </a:lnTo>
                <a:lnTo>
                  <a:pt x="2863820" y="4660867"/>
                </a:lnTo>
                <a:lnTo>
                  <a:pt x="0" y="4660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5A6D5EE-5C9F-2786-DBA5-15B06CEAC2A4}"/>
              </a:ext>
            </a:extLst>
          </p:cNvPr>
          <p:cNvGrpSpPr/>
          <p:nvPr/>
        </p:nvGrpSpPr>
        <p:grpSpPr>
          <a:xfrm>
            <a:off x="0" y="9258300"/>
            <a:ext cx="18363801" cy="1028700"/>
            <a:chOff x="0" y="0"/>
            <a:chExt cx="4836557" cy="270933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3B56297-29F6-5351-3F3F-74181E022003}"/>
                </a:ext>
              </a:extLst>
            </p:cNvPr>
            <p:cNvSpPr/>
            <p:nvPr/>
          </p:nvSpPr>
          <p:spPr>
            <a:xfrm>
              <a:off x="0" y="0"/>
              <a:ext cx="4836557" cy="270933"/>
            </a:xfrm>
            <a:custGeom>
              <a:avLst/>
              <a:gdLst/>
              <a:ahLst/>
              <a:cxnLst/>
              <a:rect l="l" t="t" r="r" b="b"/>
              <a:pathLst>
                <a:path w="4836557" h="270933">
                  <a:moveTo>
                    <a:pt x="0" y="0"/>
                  </a:moveTo>
                  <a:lnTo>
                    <a:pt x="4836557" y="0"/>
                  </a:lnTo>
                  <a:lnTo>
                    <a:pt x="483655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9CC2A75C-D348-1174-D270-A7A994ADCF2F}"/>
                </a:ext>
              </a:extLst>
            </p:cNvPr>
            <p:cNvSpPr txBox="1"/>
            <p:nvPr/>
          </p:nvSpPr>
          <p:spPr>
            <a:xfrm>
              <a:off x="0" y="-38100"/>
              <a:ext cx="4836557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20">
            <a:extLst>
              <a:ext uri="{FF2B5EF4-FFF2-40B4-BE49-F238E27FC236}">
                <a16:creationId xmlns:a16="http://schemas.microsoft.com/office/drawing/2014/main" id="{9F0B5807-BCE3-2042-C4CC-71E45D424C7D}"/>
              </a:ext>
            </a:extLst>
          </p:cNvPr>
          <p:cNvSpPr/>
          <p:nvPr/>
        </p:nvSpPr>
        <p:spPr>
          <a:xfrm rot="-732719">
            <a:off x="212489" y="7859055"/>
            <a:ext cx="3185465" cy="2798490"/>
          </a:xfrm>
          <a:custGeom>
            <a:avLst/>
            <a:gdLst/>
            <a:ahLst/>
            <a:cxnLst/>
            <a:rect l="l" t="t" r="r" b="b"/>
            <a:pathLst>
              <a:path w="3185465" h="2798490">
                <a:moveTo>
                  <a:pt x="0" y="0"/>
                </a:moveTo>
                <a:lnTo>
                  <a:pt x="3185465" y="0"/>
                </a:lnTo>
                <a:lnTo>
                  <a:pt x="3185465" y="2798490"/>
                </a:lnTo>
                <a:lnTo>
                  <a:pt x="0" y="2798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5210470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F062E1-9EFC-CA09-BD82-42D930AE6185}"/>
              </a:ext>
            </a:extLst>
          </p:cNvPr>
          <p:cNvSpPr txBox="1">
            <a:spLocks/>
          </p:cNvSpPr>
          <p:nvPr/>
        </p:nvSpPr>
        <p:spPr>
          <a:xfrm>
            <a:off x="1600200" y="2171700"/>
            <a:ext cx="6980316" cy="411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sớm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đấy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F0AF336-76C2-D60B-E309-E9208D4318E5}"/>
              </a:ext>
            </a:extLst>
          </p:cNvPr>
          <p:cNvSpPr txBox="1">
            <a:spLocks/>
          </p:cNvSpPr>
          <p:nvPr/>
        </p:nvSpPr>
        <p:spPr>
          <a:xfrm>
            <a:off x="9295099" y="2177686"/>
            <a:ext cx="6980316" cy="4108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sớm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E771527-1909-11E1-3E23-38315AC030EC}"/>
              </a:ext>
            </a:extLst>
          </p:cNvPr>
          <p:cNvSpPr txBox="1">
            <a:spLocks/>
          </p:cNvSpPr>
          <p:nvPr/>
        </p:nvSpPr>
        <p:spPr>
          <a:xfrm>
            <a:off x="1600201" y="6522041"/>
            <a:ext cx="6980314" cy="2183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thong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A26423C-B846-F8B9-CEB9-F243BE9F0B0E}"/>
              </a:ext>
            </a:extLst>
          </p:cNvPr>
          <p:cNvSpPr txBox="1">
            <a:spLocks/>
          </p:cNvSpPr>
          <p:nvPr/>
        </p:nvSpPr>
        <p:spPr>
          <a:xfrm>
            <a:off x="9434168" y="6522041"/>
            <a:ext cx="6980316" cy="2183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thong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muộn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2">
            <a:extLst>
              <a:ext uri="{FF2B5EF4-FFF2-40B4-BE49-F238E27FC236}">
                <a16:creationId xmlns:a16="http://schemas.microsoft.com/office/drawing/2014/main" id="{3A10D6D7-E271-AA1C-D555-69D688874B44}"/>
              </a:ext>
            </a:extLst>
          </p:cNvPr>
          <p:cNvSpPr/>
          <p:nvPr/>
        </p:nvSpPr>
        <p:spPr>
          <a:xfrm>
            <a:off x="8708996" y="3758417"/>
            <a:ext cx="547656" cy="4779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400" b="1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B3669D05-36E9-193B-6C97-5C22357C0C1F}"/>
              </a:ext>
            </a:extLst>
          </p:cNvPr>
          <p:cNvSpPr/>
          <p:nvPr/>
        </p:nvSpPr>
        <p:spPr>
          <a:xfrm>
            <a:off x="8737052" y="7167487"/>
            <a:ext cx="547656" cy="4779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400" b="1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Google Shape;704;p41">
            <a:extLst>
              <a:ext uri="{FF2B5EF4-FFF2-40B4-BE49-F238E27FC236}">
                <a16:creationId xmlns:a16="http://schemas.microsoft.com/office/drawing/2014/main" id="{23174AFA-AE70-E71C-3501-AE31491044A1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49F2858-54DE-D013-133A-851E983504D1}"/>
              </a:ext>
            </a:extLst>
          </p:cNvPr>
          <p:cNvSpPr/>
          <p:nvPr/>
        </p:nvSpPr>
        <p:spPr>
          <a:xfrm rot="8805075">
            <a:off x="15408847" y="-386560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464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41">
            <a:extLst>
              <a:ext uri="{FF2B5EF4-FFF2-40B4-BE49-F238E27FC236}">
                <a16:creationId xmlns:a16="http://schemas.microsoft.com/office/drawing/2014/main" id="{E891ED28-4CBF-3045-7659-0D01FF060BD9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6D1D4-69A9-9AAF-84EE-02F916342B28}"/>
              </a:ext>
            </a:extLst>
          </p:cNvPr>
          <p:cNvSpPr txBox="1"/>
          <p:nvPr/>
        </p:nvSpPr>
        <p:spPr>
          <a:xfrm>
            <a:off x="762000" y="1714500"/>
            <a:ext cx="169926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xõa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(Vũ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Freeform 21">
            <a:extLst>
              <a:ext uri="{FF2B5EF4-FFF2-40B4-BE49-F238E27FC236}">
                <a16:creationId xmlns:a16="http://schemas.microsoft.com/office/drawing/2014/main" id="{7DDAC0CE-A7C1-CEAD-9488-1DDAC42E35C5}"/>
              </a:ext>
            </a:extLst>
          </p:cNvPr>
          <p:cNvSpPr/>
          <p:nvPr/>
        </p:nvSpPr>
        <p:spPr>
          <a:xfrm rot="8805075">
            <a:off x="16942309" y="-1861341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2" y="0"/>
                </a:lnTo>
                <a:lnTo>
                  <a:pt x="294582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4633858B-89BA-141B-C992-A1874D9F9E17}"/>
              </a:ext>
            </a:extLst>
          </p:cNvPr>
          <p:cNvSpPr/>
          <p:nvPr/>
        </p:nvSpPr>
        <p:spPr>
          <a:xfrm rot="2110889">
            <a:off x="-158895" y="-1716634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0E9C8201-6DA7-541B-E8A6-7505C16CE91B}"/>
              </a:ext>
            </a:extLst>
          </p:cNvPr>
          <p:cNvGrpSpPr/>
          <p:nvPr/>
        </p:nvGrpSpPr>
        <p:grpSpPr>
          <a:xfrm>
            <a:off x="0" y="9258300"/>
            <a:ext cx="18363801" cy="1028700"/>
            <a:chOff x="0" y="0"/>
            <a:chExt cx="4836557" cy="270933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949D8445-87EE-0A61-BE2B-D3354177ECC4}"/>
                </a:ext>
              </a:extLst>
            </p:cNvPr>
            <p:cNvSpPr/>
            <p:nvPr/>
          </p:nvSpPr>
          <p:spPr>
            <a:xfrm>
              <a:off x="0" y="0"/>
              <a:ext cx="4836557" cy="270933"/>
            </a:xfrm>
            <a:custGeom>
              <a:avLst/>
              <a:gdLst/>
              <a:ahLst/>
              <a:cxnLst/>
              <a:rect l="l" t="t" r="r" b="b"/>
              <a:pathLst>
                <a:path w="4836557" h="270933">
                  <a:moveTo>
                    <a:pt x="0" y="0"/>
                  </a:moveTo>
                  <a:lnTo>
                    <a:pt x="4836557" y="0"/>
                  </a:lnTo>
                  <a:lnTo>
                    <a:pt x="483655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D1EA78D0-31B4-4ECC-9AD8-BAE4BFB4B3C8}"/>
                </a:ext>
              </a:extLst>
            </p:cNvPr>
            <p:cNvSpPr txBox="1"/>
            <p:nvPr/>
          </p:nvSpPr>
          <p:spPr>
            <a:xfrm>
              <a:off x="0" y="-38100"/>
              <a:ext cx="4836557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557119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5C55DB4-5C3F-8C78-2781-88C4A57F1802}"/>
              </a:ext>
            </a:extLst>
          </p:cNvPr>
          <p:cNvSpPr txBox="1">
            <a:spLocks/>
          </p:cNvSpPr>
          <p:nvPr/>
        </p:nvSpPr>
        <p:spPr>
          <a:xfrm>
            <a:off x="812870" y="2402318"/>
            <a:ext cx="16662260" cy="1877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ctr" defTabSz="1828800">
              <a:buClr>
                <a:srgbClr val="183E1D"/>
              </a:buClr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indent="0" algn="ctr" defTabSz="1828800">
              <a:buClr>
                <a:srgbClr val="183E1D"/>
              </a:buClr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ều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5FE581C-1384-3C38-407F-B3F4748E899E}"/>
              </a:ext>
            </a:extLst>
          </p:cNvPr>
          <p:cNvSpPr txBox="1">
            <a:spLocks/>
          </p:cNvSpPr>
          <p:nvPr/>
        </p:nvSpPr>
        <p:spPr>
          <a:xfrm>
            <a:off x="812870" y="5456526"/>
            <a:ext cx="7825608" cy="4148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defTabSz="1828800">
              <a:buClr>
                <a:srgbClr val="183E1D"/>
              </a:buClr>
            </a:pP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endParaRPr lang="en-US" sz="4400" b="1" i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79400" indent="0" defTabSz="1828800">
              <a:buClr>
                <a:srgbClr val="183E1D"/>
              </a:buClr>
            </a:pP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(?)</a:t>
            </a:r>
          </a:p>
          <a:p>
            <a:pPr marL="279400" indent="0" defTabSz="1828800">
              <a:buClr>
                <a:srgbClr val="183E1D"/>
              </a:buClr>
            </a:pP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1A24DE1-C640-D740-5663-B1349B5B425C}"/>
              </a:ext>
            </a:extLst>
          </p:cNvPr>
          <p:cNvSpPr txBox="1">
            <a:spLocks/>
          </p:cNvSpPr>
          <p:nvPr/>
        </p:nvSpPr>
        <p:spPr>
          <a:xfrm>
            <a:off x="9649522" y="5456526"/>
            <a:ext cx="7825608" cy="4148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defTabSz="1828800">
              <a:buClr>
                <a:srgbClr val="183E1D"/>
              </a:buClr>
            </a:pP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Google Shape;704;p41">
            <a:extLst>
              <a:ext uri="{FF2B5EF4-FFF2-40B4-BE49-F238E27FC236}">
                <a16:creationId xmlns:a16="http://schemas.microsoft.com/office/drawing/2014/main" id="{C3BDCD55-2DFF-E08D-CF05-24B08126002F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16386FA2-2C34-BA90-8CB6-F8BCE7BA2064}"/>
              </a:ext>
            </a:extLst>
          </p:cNvPr>
          <p:cNvGrpSpPr/>
          <p:nvPr/>
        </p:nvGrpSpPr>
        <p:grpSpPr>
          <a:xfrm>
            <a:off x="-1" y="0"/>
            <a:ext cx="574852" cy="10287000"/>
            <a:chOff x="0" y="0"/>
            <a:chExt cx="151401" cy="2709333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9B7C451F-0482-1C27-4F4C-1FF40070A0F3}"/>
                </a:ext>
              </a:extLst>
            </p:cNvPr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D7242228-5E73-3F8A-2FB0-97E9EF833FAD}"/>
                </a:ext>
              </a:extLst>
            </p:cNvPr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D298ED2A-6148-EF1C-DB4B-242519F07F7A}"/>
              </a:ext>
            </a:extLst>
          </p:cNvPr>
          <p:cNvSpPr/>
          <p:nvPr/>
        </p:nvSpPr>
        <p:spPr>
          <a:xfrm rot="6981963">
            <a:off x="-320822" y="-94192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EE6C88A9-DBFE-A62C-8781-C64A513A5C4F}"/>
              </a:ext>
            </a:extLst>
          </p:cNvPr>
          <p:cNvSpPr/>
          <p:nvPr/>
        </p:nvSpPr>
        <p:spPr>
          <a:xfrm rot="-794477">
            <a:off x="14544143" y="7402625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583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41">
            <a:extLst>
              <a:ext uri="{FF2B5EF4-FFF2-40B4-BE49-F238E27FC236}">
                <a16:creationId xmlns:a16="http://schemas.microsoft.com/office/drawing/2014/main" id="{3F4E895D-5AFE-8ADE-EB9D-434A0DE7B12A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b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4892B-A9C8-20BA-7C26-E6DA4A69CFE4}"/>
              </a:ext>
            </a:extLst>
          </p:cNvPr>
          <p:cNvSpPr txBox="1">
            <a:spLocks/>
          </p:cNvSpPr>
          <p:nvPr/>
        </p:nvSpPr>
        <p:spPr>
          <a:xfrm>
            <a:off x="609600" y="2502414"/>
            <a:ext cx="7645079" cy="2425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món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quà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A8C1ADE-1D14-BF07-BAAF-DBF28C3A61E4}"/>
              </a:ext>
            </a:extLst>
          </p:cNvPr>
          <p:cNvSpPr txBox="1">
            <a:spLocks/>
          </p:cNvSpPr>
          <p:nvPr/>
        </p:nvSpPr>
        <p:spPr>
          <a:xfrm>
            <a:off x="9296400" y="2504652"/>
            <a:ext cx="8077200" cy="2425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C6F5471-4100-9085-A235-337E4321E1A1}"/>
              </a:ext>
            </a:extLst>
          </p:cNvPr>
          <p:cNvSpPr txBox="1">
            <a:spLocks/>
          </p:cNvSpPr>
          <p:nvPr/>
        </p:nvSpPr>
        <p:spPr>
          <a:xfrm>
            <a:off x="609600" y="5775233"/>
            <a:ext cx="7696200" cy="1924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Món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tặng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3A51503-5698-4B03-B3BC-0DB5617CFF41}"/>
              </a:ext>
            </a:extLst>
          </p:cNvPr>
          <p:cNvSpPr txBox="1">
            <a:spLocks/>
          </p:cNvSpPr>
          <p:nvPr/>
        </p:nvSpPr>
        <p:spPr>
          <a:xfrm>
            <a:off x="609600" y="8115300"/>
            <a:ext cx="7772400" cy="14972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mơ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nhỉ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1D95C0-CC5B-5CBB-4785-B814C914DF7D}"/>
              </a:ext>
            </a:extLst>
          </p:cNvPr>
          <p:cNvSpPr txBox="1">
            <a:spLocks/>
          </p:cNvSpPr>
          <p:nvPr/>
        </p:nvSpPr>
        <p:spPr>
          <a:xfrm>
            <a:off x="9296400" y="5786058"/>
            <a:ext cx="8077200" cy="382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Toản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13">
            <a:extLst>
              <a:ext uri="{FF2B5EF4-FFF2-40B4-BE49-F238E27FC236}">
                <a16:creationId xmlns:a16="http://schemas.microsoft.com/office/drawing/2014/main" id="{0970EEB9-F995-E188-8027-A4F4A2AEC29C}"/>
              </a:ext>
            </a:extLst>
          </p:cNvPr>
          <p:cNvSpPr/>
          <p:nvPr/>
        </p:nvSpPr>
        <p:spPr>
          <a:xfrm rot="5400000">
            <a:off x="3919320" y="5049859"/>
            <a:ext cx="547656" cy="4779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400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ight Arrow 14">
            <a:extLst>
              <a:ext uri="{FF2B5EF4-FFF2-40B4-BE49-F238E27FC236}">
                <a16:creationId xmlns:a16="http://schemas.microsoft.com/office/drawing/2014/main" id="{0F3DB62D-A1DF-F9F1-EECB-B627A79B104C}"/>
              </a:ext>
            </a:extLst>
          </p:cNvPr>
          <p:cNvSpPr/>
          <p:nvPr/>
        </p:nvSpPr>
        <p:spPr>
          <a:xfrm rot="5400000">
            <a:off x="13300163" y="5046927"/>
            <a:ext cx="547656" cy="4779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400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08F5AE9D-F717-D94F-CAD2-37256D2B3644}"/>
              </a:ext>
            </a:extLst>
          </p:cNvPr>
          <p:cNvSpPr/>
          <p:nvPr/>
        </p:nvSpPr>
        <p:spPr>
          <a:xfrm>
            <a:off x="36784" y="3524214"/>
            <a:ext cx="2201833" cy="2290593"/>
          </a:xfrm>
          <a:custGeom>
            <a:avLst/>
            <a:gdLst/>
            <a:ahLst/>
            <a:cxnLst/>
            <a:rect l="l" t="t" r="r" b="b"/>
            <a:pathLst>
              <a:path w="5521973" h="5744575">
                <a:moveTo>
                  <a:pt x="0" y="0"/>
                </a:moveTo>
                <a:lnTo>
                  <a:pt x="5521974" y="0"/>
                </a:lnTo>
                <a:lnTo>
                  <a:pt x="5521974" y="5744575"/>
                </a:lnTo>
                <a:lnTo>
                  <a:pt x="0" y="5744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DBF2E1F-808E-E1C5-9E2E-64713FCB7BB3}"/>
              </a:ext>
            </a:extLst>
          </p:cNvPr>
          <p:cNvSpPr/>
          <p:nvPr/>
        </p:nvSpPr>
        <p:spPr>
          <a:xfrm>
            <a:off x="16154400" y="4198433"/>
            <a:ext cx="1379400" cy="1194906"/>
          </a:xfrm>
          <a:custGeom>
            <a:avLst/>
            <a:gdLst/>
            <a:ahLst/>
            <a:cxnLst/>
            <a:rect l="l" t="t" r="r" b="b"/>
            <a:pathLst>
              <a:path w="4750130" h="4114800">
                <a:moveTo>
                  <a:pt x="0" y="0"/>
                </a:moveTo>
                <a:lnTo>
                  <a:pt x="4750130" y="0"/>
                </a:lnTo>
                <a:lnTo>
                  <a:pt x="4750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974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684086"/>
            <a:ext cx="16611600" cy="9260014"/>
            <a:chOff x="0" y="0"/>
            <a:chExt cx="3539443" cy="108373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539443" cy="1083733"/>
            </a:xfrm>
            <a:custGeom>
              <a:avLst/>
              <a:gdLst/>
              <a:ahLst/>
              <a:cxnLst/>
              <a:rect l="l" t="t" r="r" b="b"/>
              <a:pathLst>
                <a:path w="3539443" h="1083733">
                  <a:moveTo>
                    <a:pt x="0" y="0"/>
                  </a:moveTo>
                  <a:lnTo>
                    <a:pt x="3539443" y="0"/>
                  </a:lnTo>
                  <a:lnTo>
                    <a:pt x="3539443" y="1083733"/>
                  </a:lnTo>
                  <a:lnTo>
                    <a:pt x="0" y="1083733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539443" cy="11218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47302" y="1167407"/>
            <a:ext cx="13438822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800" dirty="0" err="1">
                <a:solidFill>
                  <a:srgbClr val="522D1C"/>
                </a:solidFill>
                <a:latin typeface="#9Slide07 SVNDessert Menu Scrip" panose="00000500000000000000" pitchFamily="2" charset="0"/>
              </a:rPr>
              <a:t>Bài</a:t>
            </a:r>
            <a:r>
              <a:rPr lang="en-US" sz="8800" dirty="0">
                <a:solidFill>
                  <a:srgbClr val="522D1C"/>
                </a:solidFill>
                <a:latin typeface="#9Slide07 SVNDessert Menu Scrip" panose="00000500000000000000" pitchFamily="2" charset="0"/>
              </a:rPr>
              <a:t> 5: </a:t>
            </a:r>
          </a:p>
          <a:p>
            <a:pPr algn="ctr"/>
            <a:r>
              <a:rPr lang="en-US" sz="8800" dirty="0" err="1">
                <a:solidFill>
                  <a:srgbClr val="522D1C"/>
                </a:solidFill>
                <a:latin typeface="#9Slide07 SVNDessert Menu Scrip" panose="00000500000000000000" pitchFamily="2" charset="0"/>
              </a:rPr>
              <a:t>Những</a:t>
            </a:r>
            <a:r>
              <a:rPr lang="en-US" sz="8800" dirty="0">
                <a:solidFill>
                  <a:srgbClr val="522D1C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8800" dirty="0" err="1">
                <a:solidFill>
                  <a:srgbClr val="522D1C"/>
                </a:solidFill>
                <a:latin typeface="#9Slide07 SVNDessert Menu Scrip" panose="00000500000000000000" pitchFamily="2" charset="0"/>
              </a:rPr>
              <a:t>câu</a:t>
            </a:r>
            <a:r>
              <a:rPr lang="en-US" sz="8800" dirty="0">
                <a:solidFill>
                  <a:srgbClr val="522D1C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8800" dirty="0" err="1">
                <a:solidFill>
                  <a:srgbClr val="522D1C"/>
                </a:solidFill>
                <a:latin typeface="#9Slide07 SVNDessert Menu Scrip" panose="00000500000000000000" pitchFamily="2" charset="0"/>
              </a:rPr>
              <a:t>chuyện</a:t>
            </a:r>
            <a:r>
              <a:rPr lang="en-US" sz="8800" dirty="0">
                <a:solidFill>
                  <a:srgbClr val="522D1C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8800" dirty="0" err="1">
                <a:solidFill>
                  <a:srgbClr val="522D1C"/>
                </a:solidFill>
                <a:latin typeface="#9Slide07 SVNDessert Menu Scrip" panose="00000500000000000000" pitchFamily="2" charset="0"/>
              </a:rPr>
              <a:t>hài</a:t>
            </a:r>
            <a:endParaRPr lang="en-US" sz="8800" dirty="0">
              <a:solidFill>
                <a:srgbClr val="522D1C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 rot="776974">
            <a:off x="-710911" y="6017764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805075">
            <a:off x="15367286" y="-386560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46885" y="5524500"/>
            <a:ext cx="12969315" cy="1144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8"/>
              </a:lnSpc>
            </a:pPr>
            <a:r>
              <a:rPr lang="en-US" sz="11500" dirty="0" err="1">
                <a:solidFill>
                  <a:srgbClr val="FF0000"/>
                </a:solidFill>
                <a:latin typeface="Alegreya Bold"/>
              </a:rPr>
              <a:t>Thực</a:t>
            </a:r>
            <a:r>
              <a:rPr lang="en-US" sz="11500" dirty="0">
                <a:solidFill>
                  <a:srgbClr val="FF0000"/>
                </a:solidFill>
                <a:latin typeface="Alegreya Bold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Alegreya Bold"/>
              </a:rPr>
              <a:t>hành</a:t>
            </a:r>
            <a:r>
              <a:rPr lang="en-US" sz="11500" dirty="0">
                <a:solidFill>
                  <a:srgbClr val="FF0000"/>
                </a:solidFill>
                <a:latin typeface="Alegreya Bold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Alegreya Bold"/>
              </a:rPr>
              <a:t>tiếng</a:t>
            </a:r>
            <a:r>
              <a:rPr lang="en-US" sz="11500" dirty="0">
                <a:solidFill>
                  <a:srgbClr val="FF0000"/>
                </a:solidFill>
                <a:latin typeface="Alegreya Bold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Alegreya Bold"/>
              </a:rPr>
              <a:t>Việt</a:t>
            </a:r>
            <a:endParaRPr lang="en-US" sz="11500" dirty="0">
              <a:solidFill>
                <a:srgbClr val="FF0000"/>
              </a:solidFill>
              <a:latin typeface="Alegreya Bold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B689E274-9536-967E-C98B-D8CD442C7DE0}"/>
              </a:ext>
            </a:extLst>
          </p:cNvPr>
          <p:cNvSpPr/>
          <p:nvPr/>
        </p:nvSpPr>
        <p:spPr>
          <a:xfrm>
            <a:off x="13792200" y="6767929"/>
            <a:ext cx="3852482" cy="4114800"/>
          </a:xfrm>
          <a:custGeom>
            <a:avLst/>
            <a:gdLst/>
            <a:ahLst/>
            <a:cxnLst/>
            <a:rect l="l" t="t" r="r" b="b"/>
            <a:pathLst>
              <a:path w="3852482" h="4114800">
                <a:moveTo>
                  <a:pt x="0" y="0"/>
                </a:moveTo>
                <a:lnTo>
                  <a:pt x="3852481" y="0"/>
                </a:lnTo>
                <a:lnTo>
                  <a:pt x="38524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0232" y="2792817"/>
            <a:ext cx="15507536" cy="5122012"/>
            <a:chOff x="0" y="0"/>
            <a:chExt cx="20676714" cy="6829350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0676714" cy="6829350"/>
              <a:chOff x="0" y="0"/>
              <a:chExt cx="4084289" cy="1349007"/>
            </a:xfrm>
            <a:grpFill/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084289" cy="1349007"/>
              </a:xfrm>
              <a:custGeom>
                <a:avLst/>
                <a:gdLst/>
                <a:ahLst/>
                <a:cxnLst/>
                <a:rect l="l" t="t" r="r" b="b"/>
                <a:pathLst>
                  <a:path w="4084289" h="1349007">
                    <a:moveTo>
                      <a:pt x="0" y="0"/>
                    </a:moveTo>
                    <a:lnTo>
                      <a:pt x="4084289" y="0"/>
                    </a:lnTo>
                    <a:lnTo>
                      <a:pt x="4084289" y="1349007"/>
                    </a:lnTo>
                    <a:lnTo>
                      <a:pt x="0" y="134900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084289" cy="138710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823409" y="449443"/>
              <a:ext cx="19029895" cy="519116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800" dirty="0">
                  <a:solidFill>
                    <a:srgbClr val="522D1C"/>
                  </a:solidFill>
                  <a:latin typeface="Alegreya Bold"/>
                </a:rPr>
                <a:t>I.</a:t>
              </a:r>
            </a:p>
            <a:p>
              <a:pPr algn="ctr">
                <a:lnSpc>
                  <a:spcPct val="150000"/>
                </a:lnSpc>
              </a:pPr>
              <a:r>
                <a:rPr lang="en-US" sz="8800" dirty="0" err="1">
                  <a:solidFill>
                    <a:srgbClr val="522D1C"/>
                  </a:solidFill>
                  <a:latin typeface="Alegreya Bold"/>
                </a:rPr>
                <a:t>Hình</a:t>
              </a:r>
              <a:r>
                <a:rPr lang="en-US" sz="8800" dirty="0">
                  <a:solidFill>
                    <a:srgbClr val="522D1C"/>
                  </a:solidFill>
                  <a:latin typeface="Alegreya Bold"/>
                </a:rPr>
                <a:t> </a:t>
              </a:r>
              <a:r>
                <a:rPr lang="en-US" sz="8800" dirty="0" err="1">
                  <a:solidFill>
                    <a:srgbClr val="522D1C"/>
                  </a:solidFill>
                  <a:latin typeface="Alegreya Bold"/>
                </a:rPr>
                <a:t>thành</a:t>
              </a:r>
              <a:r>
                <a:rPr lang="en-US" sz="8800" dirty="0">
                  <a:solidFill>
                    <a:srgbClr val="522D1C"/>
                  </a:solidFill>
                  <a:latin typeface="Alegreya Bold"/>
                </a:rPr>
                <a:t> </a:t>
              </a:r>
              <a:r>
                <a:rPr lang="en-US" sz="8800" dirty="0" err="1">
                  <a:solidFill>
                    <a:srgbClr val="522D1C"/>
                  </a:solidFill>
                  <a:latin typeface="Alegreya Bold"/>
                </a:rPr>
                <a:t>kiến</a:t>
              </a:r>
              <a:r>
                <a:rPr lang="en-US" sz="8800" dirty="0">
                  <a:solidFill>
                    <a:srgbClr val="522D1C"/>
                  </a:solidFill>
                  <a:latin typeface="Alegreya Bold"/>
                </a:rPr>
                <a:t> </a:t>
              </a:r>
              <a:r>
                <a:rPr lang="en-US" sz="8800" dirty="0" err="1">
                  <a:solidFill>
                    <a:srgbClr val="522D1C"/>
                  </a:solidFill>
                  <a:latin typeface="Alegreya Bold"/>
                </a:rPr>
                <a:t>thức</a:t>
              </a:r>
              <a:endParaRPr lang="en-US" sz="8800" dirty="0">
                <a:solidFill>
                  <a:srgbClr val="522D1C"/>
                </a:solidFill>
                <a:latin typeface="Alegreya Bold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-2191398">
            <a:off x="15658484" y="5899318"/>
            <a:ext cx="1923138" cy="4965849"/>
          </a:xfrm>
          <a:custGeom>
            <a:avLst/>
            <a:gdLst/>
            <a:ahLst/>
            <a:cxnLst/>
            <a:rect l="l" t="t" r="r" b="b"/>
            <a:pathLst>
              <a:path w="1923138" h="4965849">
                <a:moveTo>
                  <a:pt x="0" y="0"/>
                </a:moveTo>
                <a:lnTo>
                  <a:pt x="1923138" y="0"/>
                </a:lnTo>
                <a:lnTo>
                  <a:pt x="1923138" y="4965850"/>
                </a:lnTo>
                <a:lnTo>
                  <a:pt x="0" y="4965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426325">
            <a:off x="289410" y="-235740"/>
            <a:ext cx="1478580" cy="3817930"/>
          </a:xfrm>
          <a:custGeom>
            <a:avLst/>
            <a:gdLst/>
            <a:ahLst/>
            <a:cxnLst/>
            <a:rect l="l" t="t" r="r" b="b"/>
            <a:pathLst>
              <a:path w="1478580" h="3817930">
                <a:moveTo>
                  <a:pt x="0" y="0"/>
                </a:moveTo>
                <a:lnTo>
                  <a:pt x="1478580" y="0"/>
                </a:lnTo>
                <a:lnTo>
                  <a:pt x="1478580" y="3817930"/>
                </a:lnTo>
                <a:lnTo>
                  <a:pt x="0" y="38179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4;p42">
            <a:extLst>
              <a:ext uri="{FF2B5EF4-FFF2-40B4-BE49-F238E27FC236}">
                <a16:creationId xmlns:a16="http://schemas.microsoft.com/office/drawing/2014/main" id="{E5255EC0-DB7F-3338-1D8D-25243FF184CC}"/>
              </a:ext>
            </a:extLst>
          </p:cNvPr>
          <p:cNvSpPr txBox="1">
            <a:spLocks/>
          </p:cNvSpPr>
          <p:nvPr/>
        </p:nvSpPr>
        <p:spPr>
          <a:xfrm>
            <a:off x="2315145" y="343983"/>
            <a:ext cx="13512226" cy="1230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5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715;p42">
            <a:extLst>
              <a:ext uri="{FF2B5EF4-FFF2-40B4-BE49-F238E27FC236}">
                <a16:creationId xmlns:a16="http://schemas.microsoft.com/office/drawing/2014/main" id="{BE738280-07F3-9AFA-FDAB-F199BE13BD72}"/>
              </a:ext>
            </a:extLst>
          </p:cNvPr>
          <p:cNvSpPr txBox="1">
            <a:spLocks/>
          </p:cNvSpPr>
          <p:nvPr/>
        </p:nvSpPr>
        <p:spPr>
          <a:xfrm>
            <a:off x="850304" y="2275579"/>
            <a:ext cx="16668768" cy="7346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3277FA1-69D5-79B0-0382-1FF474777A31}"/>
              </a:ext>
            </a:extLst>
          </p:cNvPr>
          <p:cNvSpPr/>
          <p:nvPr/>
        </p:nvSpPr>
        <p:spPr>
          <a:xfrm>
            <a:off x="7439893" y="2778817"/>
            <a:ext cx="644236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DAECD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65C0B0-0756-2535-0854-7DCA2349CD69}"/>
              </a:ext>
            </a:extLst>
          </p:cNvPr>
          <p:cNvSpPr/>
          <p:nvPr/>
        </p:nvSpPr>
        <p:spPr>
          <a:xfrm>
            <a:off x="10356274" y="3772230"/>
            <a:ext cx="644236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DAECD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B3D5C9-A25C-C86A-BD21-5BF1744365E3}"/>
              </a:ext>
            </a:extLst>
          </p:cNvPr>
          <p:cNvCxnSpPr/>
          <p:nvPr/>
        </p:nvCxnSpPr>
        <p:spPr>
          <a:xfrm>
            <a:off x="8382000" y="3238500"/>
            <a:ext cx="1974274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Google Shape;776;p43">
            <a:extLst>
              <a:ext uri="{FF2B5EF4-FFF2-40B4-BE49-F238E27FC236}">
                <a16:creationId xmlns:a16="http://schemas.microsoft.com/office/drawing/2014/main" id="{9AB5FD5F-B6D2-D90A-9020-4FE0918F1B2F}"/>
              </a:ext>
            </a:extLst>
          </p:cNvPr>
          <p:cNvSpPr txBox="1">
            <a:spLocks/>
          </p:cNvSpPr>
          <p:nvPr/>
        </p:nvSpPr>
        <p:spPr>
          <a:xfrm>
            <a:off x="10765340" y="2539075"/>
            <a:ext cx="5818200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776;p43">
            <a:extLst>
              <a:ext uri="{FF2B5EF4-FFF2-40B4-BE49-F238E27FC236}">
                <a16:creationId xmlns:a16="http://schemas.microsoft.com/office/drawing/2014/main" id="{C341CD89-6197-503F-26D8-BDEFFE8EA05C}"/>
              </a:ext>
            </a:extLst>
          </p:cNvPr>
          <p:cNvSpPr txBox="1">
            <a:spLocks/>
          </p:cNvSpPr>
          <p:nvPr/>
        </p:nvSpPr>
        <p:spPr>
          <a:xfrm>
            <a:off x="3014206" y="5264076"/>
            <a:ext cx="14423490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7387FD-568C-1130-A7EB-41DD47962E24}"/>
              </a:ext>
            </a:extLst>
          </p:cNvPr>
          <p:cNvCxnSpPr/>
          <p:nvPr/>
        </p:nvCxnSpPr>
        <p:spPr>
          <a:xfrm>
            <a:off x="10765340" y="4585432"/>
            <a:ext cx="0" cy="83976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CFBB7C-F525-A01C-EC7B-4A590C016C56}"/>
              </a:ext>
            </a:extLst>
          </p:cNvPr>
          <p:cNvCxnSpPr/>
          <p:nvPr/>
        </p:nvCxnSpPr>
        <p:spPr>
          <a:xfrm>
            <a:off x="10765340" y="6556630"/>
            <a:ext cx="0" cy="83976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Google Shape;776;p43">
            <a:extLst>
              <a:ext uri="{FF2B5EF4-FFF2-40B4-BE49-F238E27FC236}">
                <a16:creationId xmlns:a16="http://schemas.microsoft.com/office/drawing/2014/main" id="{58E89F4F-7FEB-9225-9D19-79F49F3CB9F6}"/>
              </a:ext>
            </a:extLst>
          </p:cNvPr>
          <p:cNvSpPr txBox="1">
            <a:spLocks/>
          </p:cNvSpPr>
          <p:nvPr/>
        </p:nvSpPr>
        <p:spPr>
          <a:xfrm>
            <a:off x="9071258" y="7168223"/>
            <a:ext cx="5818200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DEB8632-1483-61A9-CBCC-179A3DA98B87}"/>
              </a:ext>
            </a:extLst>
          </p:cNvPr>
          <p:cNvSpPr/>
          <p:nvPr/>
        </p:nvSpPr>
        <p:spPr>
          <a:xfrm>
            <a:off x="15621000" y="2437027"/>
            <a:ext cx="1242214" cy="1137609"/>
          </a:xfrm>
          <a:custGeom>
            <a:avLst/>
            <a:gdLst/>
            <a:ahLst/>
            <a:cxnLst/>
            <a:rect l="l" t="t" r="r" b="b"/>
            <a:pathLst>
              <a:path w="3790760" h="4114800">
                <a:moveTo>
                  <a:pt x="0" y="0"/>
                </a:moveTo>
                <a:lnTo>
                  <a:pt x="3790759" y="0"/>
                </a:lnTo>
                <a:lnTo>
                  <a:pt x="3790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8249774-54BC-8BA4-79CC-A2FD7275848B}"/>
              </a:ext>
            </a:extLst>
          </p:cNvPr>
          <p:cNvSpPr/>
          <p:nvPr/>
        </p:nvSpPr>
        <p:spPr>
          <a:xfrm>
            <a:off x="295202" y="5301958"/>
            <a:ext cx="3103340" cy="4657921"/>
          </a:xfrm>
          <a:custGeom>
            <a:avLst/>
            <a:gdLst/>
            <a:ahLst/>
            <a:cxnLst/>
            <a:rect l="l" t="t" r="r" b="b"/>
            <a:pathLst>
              <a:path w="3103340" h="4657921">
                <a:moveTo>
                  <a:pt x="0" y="0"/>
                </a:moveTo>
                <a:lnTo>
                  <a:pt x="3103340" y="0"/>
                </a:lnTo>
                <a:lnTo>
                  <a:pt x="3103340" y="4657921"/>
                </a:lnTo>
                <a:lnTo>
                  <a:pt x="0" y="46579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058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5;p42">
            <a:extLst>
              <a:ext uri="{FF2B5EF4-FFF2-40B4-BE49-F238E27FC236}">
                <a16:creationId xmlns:a16="http://schemas.microsoft.com/office/drawing/2014/main" id="{27A0A1A4-CD0A-B067-2C9F-9EA86622A19A}"/>
              </a:ext>
            </a:extLst>
          </p:cNvPr>
          <p:cNvSpPr txBox="1">
            <a:spLocks/>
          </p:cNvSpPr>
          <p:nvPr/>
        </p:nvSpPr>
        <p:spPr>
          <a:xfrm>
            <a:off x="622414" y="131655"/>
            <a:ext cx="16668768" cy="9902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con: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đợi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”- con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0CC7A701-8A35-BA35-43FE-E80E35C6DE6A}"/>
              </a:ext>
            </a:extLst>
          </p:cNvPr>
          <p:cNvSpPr/>
          <p:nvPr/>
        </p:nvSpPr>
        <p:spPr>
          <a:xfrm>
            <a:off x="467329" y="8956037"/>
            <a:ext cx="2474698" cy="1228350"/>
          </a:xfrm>
          <a:custGeom>
            <a:avLst/>
            <a:gdLst/>
            <a:ahLst/>
            <a:cxnLst/>
            <a:rect l="l" t="t" r="r" b="b"/>
            <a:pathLst>
              <a:path w="7315200" h="3630999">
                <a:moveTo>
                  <a:pt x="0" y="0"/>
                </a:moveTo>
                <a:lnTo>
                  <a:pt x="7315200" y="0"/>
                </a:lnTo>
                <a:lnTo>
                  <a:pt x="7315200" y="3631000"/>
                </a:lnTo>
                <a:lnTo>
                  <a:pt x="0" y="3631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A3245EB-025A-5A36-0725-2CEE42147632}"/>
              </a:ext>
            </a:extLst>
          </p:cNvPr>
          <p:cNvCxnSpPr/>
          <p:nvPr/>
        </p:nvCxnSpPr>
        <p:spPr>
          <a:xfrm>
            <a:off x="11506200" y="3916573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776;p43">
            <a:extLst>
              <a:ext uri="{FF2B5EF4-FFF2-40B4-BE49-F238E27FC236}">
                <a16:creationId xmlns:a16="http://schemas.microsoft.com/office/drawing/2014/main" id="{61892357-1BA4-1C68-0B7E-B3161937770E}"/>
              </a:ext>
            </a:extLst>
          </p:cNvPr>
          <p:cNvSpPr txBox="1">
            <a:spLocks/>
          </p:cNvSpPr>
          <p:nvPr/>
        </p:nvSpPr>
        <p:spPr>
          <a:xfrm>
            <a:off x="12420600" y="3149867"/>
            <a:ext cx="5818200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008DCC-4DB3-6C18-DDF5-EAB12A19E7D0}"/>
              </a:ext>
            </a:extLst>
          </p:cNvPr>
          <p:cNvSpPr/>
          <p:nvPr/>
        </p:nvSpPr>
        <p:spPr>
          <a:xfrm>
            <a:off x="2667000" y="3623033"/>
            <a:ext cx="86886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28800">
              <a:buClr>
                <a:srgbClr val="000000"/>
              </a:buClr>
            </a:pP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“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Nhưng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mình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?”</a:t>
            </a:r>
            <a:endParaRPr lang="en-US" sz="4000" kern="0" dirty="0">
              <a:solidFill>
                <a:srgbClr val="183E1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8403A-D69E-7BAF-EAAD-BDFA3CCF1BC5}"/>
              </a:ext>
            </a:extLst>
          </p:cNvPr>
          <p:cNvSpPr/>
          <p:nvPr/>
        </p:nvSpPr>
        <p:spPr>
          <a:xfrm>
            <a:off x="8318141" y="6532995"/>
            <a:ext cx="86886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28800">
              <a:buClr>
                <a:srgbClr val="000000"/>
              </a:buClr>
            </a:pP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“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rời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?”</a:t>
            </a:r>
            <a:endParaRPr lang="en-US" sz="4000" kern="0" dirty="0">
              <a:solidFill>
                <a:srgbClr val="183E1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Google Shape;776;p43">
            <a:extLst>
              <a:ext uri="{FF2B5EF4-FFF2-40B4-BE49-F238E27FC236}">
                <a16:creationId xmlns:a16="http://schemas.microsoft.com/office/drawing/2014/main" id="{CC78D653-E71D-E564-A361-EE259B0F35BD}"/>
              </a:ext>
            </a:extLst>
          </p:cNvPr>
          <p:cNvSpPr txBox="1">
            <a:spLocks/>
          </p:cNvSpPr>
          <p:nvPr/>
        </p:nvSpPr>
        <p:spPr>
          <a:xfrm>
            <a:off x="6551709" y="7476680"/>
            <a:ext cx="10427960" cy="159330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828800"/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xôi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8F5054-8AFD-7FDC-6197-5FE2E9DE0E30}"/>
              </a:ext>
            </a:extLst>
          </p:cNvPr>
          <p:cNvCxnSpPr/>
          <p:nvPr/>
        </p:nvCxnSpPr>
        <p:spPr>
          <a:xfrm flipH="1">
            <a:off x="11747178" y="7288407"/>
            <a:ext cx="4166" cy="433866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940A63-2A1E-EB17-1B54-27710EAB9FF5}"/>
              </a:ext>
            </a:extLst>
          </p:cNvPr>
          <p:cNvCxnSpPr/>
          <p:nvPr/>
        </p:nvCxnSpPr>
        <p:spPr>
          <a:xfrm flipH="1">
            <a:off x="11765689" y="8871918"/>
            <a:ext cx="4166" cy="433866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776;p43">
            <a:extLst>
              <a:ext uri="{FF2B5EF4-FFF2-40B4-BE49-F238E27FC236}">
                <a16:creationId xmlns:a16="http://schemas.microsoft.com/office/drawing/2014/main" id="{309C6AAB-AAE0-C8F2-B196-FEB675799A87}"/>
              </a:ext>
            </a:extLst>
          </p:cNvPr>
          <p:cNvSpPr txBox="1">
            <a:spLocks/>
          </p:cNvSpPr>
          <p:nvPr/>
        </p:nvSpPr>
        <p:spPr>
          <a:xfrm>
            <a:off x="9906000" y="8917285"/>
            <a:ext cx="5818200" cy="776997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60F643F7-E03A-25D6-6B2C-0E07771CC86C}"/>
              </a:ext>
            </a:extLst>
          </p:cNvPr>
          <p:cNvSpPr/>
          <p:nvPr/>
        </p:nvSpPr>
        <p:spPr>
          <a:xfrm>
            <a:off x="15849600" y="-342900"/>
            <a:ext cx="2631145" cy="1327103"/>
          </a:xfrm>
          <a:custGeom>
            <a:avLst/>
            <a:gdLst/>
            <a:ahLst/>
            <a:cxnLst/>
            <a:rect l="l" t="t" r="r" b="b"/>
            <a:pathLst>
              <a:path w="7736545" h="3945638">
                <a:moveTo>
                  <a:pt x="0" y="0"/>
                </a:moveTo>
                <a:lnTo>
                  <a:pt x="7736545" y="0"/>
                </a:lnTo>
                <a:lnTo>
                  <a:pt x="7736545" y="3945638"/>
                </a:lnTo>
                <a:lnTo>
                  <a:pt x="0" y="3945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3FF7F3A-C19A-71AA-86AD-F1F350AC22FE}"/>
              </a:ext>
            </a:extLst>
          </p:cNvPr>
          <p:cNvSpPr/>
          <p:nvPr/>
        </p:nvSpPr>
        <p:spPr>
          <a:xfrm>
            <a:off x="147946" y="7359381"/>
            <a:ext cx="2210088" cy="2674842"/>
          </a:xfrm>
          <a:custGeom>
            <a:avLst/>
            <a:gdLst/>
            <a:ahLst/>
            <a:cxnLst/>
            <a:rect l="l" t="t" r="r" b="b"/>
            <a:pathLst>
              <a:path w="6799707" h="8229600">
                <a:moveTo>
                  <a:pt x="0" y="0"/>
                </a:moveTo>
                <a:lnTo>
                  <a:pt x="6799707" y="0"/>
                </a:lnTo>
                <a:lnTo>
                  <a:pt x="679970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299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4;p42">
            <a:extLst>
              <a:ext uri="{FF2B5EF4-FFF2-40B4-BE49-F238E27FC236}">
                <a16:creationId xmlns:a16="http://schemas.microsoft.com/office/drawing/2014/main" id="{323DEA19-6364-754F-5A32-87A052609E34}"/>
              </a:ext>
            </a:extLst>
          </p:cNvPr>
          <p:cNvSpPr txBox="1">
            <a:spLocks/>
          </p:cNvSpPr>
          <p:nvPr/>
        </p:nvSpPr>
        <p:spPr>
          <a:xfrm>
            <a:off x="2260791" y="571500"/>
            <a:ext cx="13512226" cy="1230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5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715;p42">
            <a:extLst>
              <a:ext uri="{FF2B5EF4-FFF2-40B4-BE49-F238E27FC236}">
                <a16:creationId xmlns:a16="http://schemas.microsoft.com/office/drawing/2014/main" id="{2B6BB4A4-86BF-E4B8-43AE-08B5BC770FE5}"/>
              </a:ext>
            </a:extLst>
          </p:cNvPr>
          <p:cNvSpPr txBox="1">
            <a:spLocks/>
          </p:cNvSpPr>
          <p:nvPr/>
        </p:nvSpPr>
        <p:spPr>
          <a:xfrm>
            <a:off x="762000" y="2705100"/>
            <a:ext cx="5867400" cy="411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phủ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lộ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715;p42">
            <a:extLst>
              <a:ext uri="{FF2B5EF4-FFF2-40B4-BE49-F238E27FC236}">
                <a16:creationId xmlns:a16="http://schemas.microsoft.com/office/drawing/2014/main" id="{BAE999AD-7DBA-451B-1D76-8215FD2F8EC7}"/>
              </a:ext>
            </a:extLst>
          </p:cNvPr>
          <p:cNvSpPr txBox="1">
            <a:spLocks/>
          </p:cNvSpPr>
          <p:nvPr/>
        </p:nvSpPr>
        <p:spPr>
          <a:xfrm>
            <a:off x="10820400" y="6057900"/>
            <a:ext cx="6858000" cy="2895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defTabSz="1828800">
              <a:buClr>
                <a:srgbClr val="183E1D"/>
              </a:buClr>
              <a:buSzPts val="1100"/>
              <a:buNone/>
            </a:pP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endParaRPr lang="en-US" sz="40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85800" indent="-685800" defTabSz="1828800">
              <a:buClr>
                <a:srgbClr val="183E1D"/>
              </a:buClr>
              <a:buSzPts val="1100"/>
              <a:buFontTx/>
              <a:buChar char="-"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85800" indent="-685800" defTabSz="1828800">
              <a:buClr>
                <a:srgbClr val="183E1D"/>
              </a:buClr>
              <a:buSzPts val="1100"/>
              <a:buFontTx/>
              <a:buChar char="-"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EF2D436-6325-8468-41DC-C4DE686C7435}"/>
              </a:ext>
            </a:extLst>
          </p:cNvPr>
          <p:cNvSpPr/>
          <p:nvPr/>
        </p:nvSpPr>
        <p:spPr>
          <a:xfrm rot="2351261">
            <a:off x="6526615" y="4454049"/>
            <a:ext cx="4498218" cy="2240628"/>
          </a:xfrm>
          <a:custGeom>
            <a:avLst/>
            <a:gdLst/>
            <a:ahLst/>
            <a:cxnLst/>
            <a:rect l="l" t="t" r="r" b="b"/>
            <a:pathLst>
              <a:path w="4498218" h="4602828">
                <a:moveTo>
                  <a:pt x="0" y="0"/>
                </a:moveTo>
                <a:lnTo>
                  <a:pt x="4498218" y="0"/>
                </a:lnTo>
                <a:lnTo>
                  <a:pt x="4498218" y="4602828"/>
                </a:lnTo>
                <a:lnTo>
                  <a:pt x="0" y="4602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5426"/>
            </a:stretch>
          </a:blipFill>
        </p:spPr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17804C87-F17F-85CA-E35B-FC286B3C0AE6}"/>
              </a:ext>
            </a:extLst>
          </p:cNvPr>
          <p:cNvSpPr/>
          <p:nvPr/>
        </p:nvSpPr>
        <p:spPr>
          <a:xfrm>
            <a:off x="14630400" y="504645"/>
            <a:ext cx="3307270" cy="4114800"/>
          </a:xfrm>
          <a:custGeom>
            <a:avLst/>
            <a:gdLst/>
            <a:ahLst/>
            <a:cxnLst/>
            <a:rect l="l" t="t" r="r" b="b"/>
            <a:pathLst>
              <a:path w="3307270" h="4114800">
                <a:moveTo>
                  <a:pt x="0" y="0"/>
                </a:moveTo>
                <a:lnTo>
                  <a:pt x="3307270" y="0"/>
                </a:lnTo>
                <a:lnTo>
                  <a:pt x="33072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140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4;p42">
            <a:extLst>
              <a:ext uri="{FF2B5EF4-FFF2-40B4-BE49-F238E27FC236}">
                <a16:creationId xmlns:a16="http://schemas.microsoft.com/office/drawing/2014/main" id="{A39EDE69-6C8C-4F8F-33A2-F04C952CAA1C}"/>
              </a:ext>
            </a:extLst>
          </p:cNvPr>
          <p:cNvSpPr txBox="1">
            <a:spLocks/>
          </p:cNvSpPr>
          <p:nvPr/>
        </p:nvSpPr>
        <p:spPr>
          <a:xfrm>
            <a:off x="2949351" y="223919"/>
            <a:ext cx="13512226" cy="1230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5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715;p42">
            <a:extLst>
              <a:ext uri="{FF2B5EF4-FFF2-40B4-BE49-F238E27FC236}">
                <a16:creationId xmlns:a16="http://schemas.microsoft.com/office/drawing/2014/main" id="{09E20F6B-750C-2B24-6C2B-44327629EAF9}"/>
              </a:ext>
            </a:extLst>
          </p:cNvPr>
          <p:cNvSpPr txBox="1">
            <a:spLocks/>
          </p:cNvSpPr>
          <p:nvPr/>
        </p:nvSpPr>
        <p:spPr>
          <a:xfrm>
            <a:off x="809616" y="2171700"/>
            <a:ext cx="16668768" cy="7346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CD9585-8603-2AF9-8484-2E262E42AEC2}"/>
              </a:ext>
            </a:extLst>
          </p:cNvPr>
          <p:cNvSpPr/>
          <p:nvPr/>
        </p:nvSpPr>
        <p:spPr>
          <a:xfrm>
            <a:off x="1004778" y="3402299"/>
            <a:ext cx="10218280" cy="905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183E1D"/>
              </a:buClr>
              <a:buSzPts val="1100"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thấy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còn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này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à?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42AE42-6B3D-3BED-C69A-41A100ADC805}"/>
              </a:ext>
            </a:extLst>
          </p:cNvPr>
          <p:cNvCxnSpPr/>
          <p:nvPr/>
        </p:nvCxnSpPr>
        <p:spPr>
          <a:xfrm>
            <a:off x="1581004" y="5691184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776;p43">
            <a:extLst>
              <a:ext uri="{FF2B5EF4-FFF2-40B4-BE49-F238E27FC236}">
                <a16:creationId xmlns:a16="http://schemas.microsoft.com/office/drawing/2014/main" id="{9DF4B386-D832-EA25-C1F6-70081F932CA1}"/>
              </a:ext>
            </a:extLst>
          </p:cNvPr>
          <p:cNvSpPr txBox="1">
            <a:spLocks/>
          </p:cNvSpPr>
          <p:nvPr/>
        </p:nvSpPr>
        <p:spPr>
          <a:xfrm>
            <a:off x="2495404" y="4512546"/>
            <a:ext cx="14338744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rủ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DFF301-81AE-C245-C3BF-807E260382C3}"/>
              </a:ext>
            </a:extLst>
          </p:cNvPr>
          <p:cNvCxnSpPr/>
          <p:nvPr/>
        </p:nvCxnSpPr>
        <p:spPr>
          <a:xfrm>
            <a:off x="1581004" y="8044530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776;p43">
            <a:extLst>
              <a:ext uri="{FF2B5EF4-FFF2-40B4-BE49-F238E27FC236}">
                <a16:creationId xmlns:a16="http://schemas.microsoft.com/office/drawing/2014/main" id="{2080A060-A875-D3C5-C05B-FEA8CE46CC6D}"/>
              </a:ext>
            </a:extLst>
          </p:cNvPr>
          <p:cNvSpPr txBox="1">
            <a:spLocks/>
          </p:cNvSpPr>
          <p:nvPr/>
        </p:nvSpPr>
        <p:spPr>
          <a:xfrm>
            <a:off x="2495404" y="6853392"/>
            <a:ext cx="14338744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uyển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giàu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5;p42">
            <a:extLst>
              <a:ext uri="{FF2B5EF4-FFF2-40B4-BE49-F238E27FC236}">
                <a16:creationId xmlns:a16="http://schemas.microsoft.com/office/drawing/2014/main" id="{37A33190-5335-BD01-1090-6A24BC456411}"/>
              </a:ext>
            </a:extLst>
          </p:cNvPr>
          <p:cNvSpPr txBox="1">
            <a:spLocks/>
          </p:cNvSpPr>
          <p:nvPr/>
        </p:nvSpPr>
        <p:spPr>
          <a:xfrm>
            <a:off x="622414" y="384432"/>
            <a:ext cx="16668768" cy="9902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con:</a:t>
            </a:r>
          </a:p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đợi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”- con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D14F47-DB83-8FDB-4E12-87647D1DF4FE}"/>
              </a:ext>
            </a:extLst>
          </p:cNvPr>
          <p:cNvSpPr/>
          <p:nvPr/>
        </p:nvSpPr>
        <p:spPr>
          <a:xfrm>
            <a:off x="8458200" y="2853527"/>
            <a:ext cx="86886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28800">
              <a:buClr>
                <a:srgbClr val="000000"/>
              </a:buClr>
              <a:defRPr/>
            </a:pP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“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?”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E9EE11-0205-5118-644E-37907F6FC3E1}"/>
              </a:ext>
            </a:extLst>
          </p:cNvPr>
          <p:cNvCxnSpPr/>
          <p:nvPr/>
        </p:nvCxnSpPr>
        <p:spPr>
          <a:xfrm>
            <a:off x="1296110" y="5247281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776;p43">
            <a:extLst>
              <a:ext uri="{FF2B5EF4-FFF2-40B4-BE49-F238E27FC236}">
                <a16:creationId xmlns:a16="http://schemas.microsoft.com/office/drawing/2014/main" id="{62B48B9C-3C45-3DB4-2AB0-0B3D90127FC3}"/>
              </a:ext>
            </a:extLst>
          </p:cNvPr>
          <p:cNvSpPr txBox="1">
            <a:spLocks/>
          </p:cNvSpPr>
          <p:nvPr/>
        </p:nvSpPr>
        <p:spPr>
          <a:xfrm>
            <a:off x="2327564" y="4073236"/>
            <a:ext cx="14256326" cy="1272775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endParaRPr lang="vi-VN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4E2AAB-519F-2E48-61FB-1B198D5D1DA8}"/>
              </a:ext>
            </a:extLst>
          </p:cNvPr>
          <p:cNvCxnSpPr/>
          <p:nvPr/>
        </p:nvCxnSpPr>
        <p:spPr>
          <a:xfrm>
            <a:off x="1330746" y="7649645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776;p43">
            <a:extLst>
              <a:ext uri="{FF2B5EF4-FFF2-40B4-BE49-F238E27FC236}">
                <a16:creationId xmlns:a16="http://schemas.microsoft.com/office/drawing/2014/main" id="{A4986ED4-8123-2E25-98C0-EAF4ED9BDF0E}"/>
              </a:ext>
            </a:extLst>
          </p:cNvPr>
          <p:cNvSpPr txBox="1">
            <a:spLocks/>
          </p:cNvSpPr>
          <p:nvPr/>
        </p:nvSpPr>
        <p:spPr>
          <a:xfrm>
            <a:off x="2245146" y="6458507"/>
            <a:ext cx="14338744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thẩm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mĩ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cartoon of a person holding a baby&#10;&#10;Description automatically generated">
            <a:extLst>
              <a:ext uri="{FF2B5EF4-FFF2-40B4-BE49-F238E27FC236}">
                <a16:creationId xmlns:a16="http://schemas.microsoft.com/office/drawing/2014/main" id="{DA0D1BC2-8992-17E5-766D-FAAB0875D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20" y="5646040"/>
            <a:ext cx="8003754" cy="80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2">
            <a:extLst>
              <a:ext uri="{FF2B5EF4-FFF2-40B4-BE49-F238E27FC236}">
                <a16:creationId xmlns:a16="http://schemas.microsoft.com/office/drawing/2014/main" id="{2978578C-81C5-D166-9389-A7062989CD64}"/>
              </a:ext>
            </a:extLst>
          </p:cNvPr>
          <p:cNvGrpSpPr/>
          <p:nvPr/>
        </p:nvGrpSpPr>
        <p:grpSpPr>
          <a:xfrm>
            <a:off x="-1" y="0"/>
            <a:ext cx="574852" cy="10287000"/>
            <a:chOff x="0" y="0"/>
            <a:chExt cx="151401" cy="2709333"/>
          </a:xfrm>
        </p:grpSpPr>
        <p:sp>
          <p:nvSpPr>
            <p:cNvPr id="60" name="Freeform 3">
              <a:extLst>
                <a:ext uri="{FF2B5EF4-FFF2-40B4-BE49-F238E27FC236}">
                  <a16:creationId xmlns:a16="http://schemas.microsoft.com/office/drawing/2014/main" id="{16E0F349-C2D1-9803-71D4-B79082F975FF}"/>
                </a:ext>
              </a:extLst>
            </p:cNvPr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61" name="TextBox 4">
              <a:extLst>
                <a:ext uri="{FF2B5EF4-FFF2-40B4-BE49-F238E27FC236}">
                  <a16:creationId xmlns:a16="http://schemas.microsoft.com/office/drawing/2014/main" id="{E5655D77-5A38-86AA-ADFA-100C8318D2EB}"/>
                </a:ext>
              </a:extLst>
            </p:cNvPr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">
            <a:extLst>
              <a:ext uri="{FF2B5EF4-FFF2-40B4-BE49-F238E27FC236}">
                <a16:creationId xmlns:a16="http://schemas.microsoft.com/office/drawing/2014/main" id="{4C200960-C89D-C06B-32B4-AB1D01D43EBB}"/>
              </a:ext>
            </a:extLst>
          </p:cNvPr>
          <p:cNvGrpSpPr/>
          <p:nvPr/>
        </p:nvGrpSpPr>
        <p:grpSpPr>
          <a:xfrm>
            <a:off x="2039203" y="5000983"/>
            <a:ext cx="7004966" cy="4067751"/>
            <a:chOff x="0" y="0"/>
            <a:chExt cx="1844929" cy="107134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2E6DBF35-4A10-2017-C8B0-2E73277C4356}"/>
                </a:ext>
              </a:extLst>
            </p:cNvPr>
            <p:cNvSpPr/>
            <p:nvPr/>
          </p:nvSpPr>
          <p:spPr>
            <a:xfrm>
              <a:off x="0" y="0"/>
              <a:ext cx="1844929" cy="1071342"/>
            </a:xfrm>
            <a:custGeom>
              <a:avLst/>
              <a:gdLst/>
              <a:ahLst/>
              <a:cxnLst/>
              <a:rect l="l" t="t" r="r" b="b"/>
              <a:pathLst>
                <a:path w="1844929" h="1071342">
                  <a:moveTo>
                    <a:pt x="0" y="0"/>
                  </a:moveTo>
                  <a:lnTo>
                    <a:pt x="1844929" y="0"/>
                  </a:lnTo>
                  <a:lnTo>
                    <a:pt x="1844929" y="1071342"/>
                  </a:lnTo>
                  <a:lnTo>
                    <a:pt x="0" y="1071342"/>
                  </a:lnTo>
                  <a:close/>
                </a:path>
              </a:pathLst>
            </a:custGeom>
            <a:grpFill/>
          </p:spPr>
        </p:sp>
        <p:sp>
          <p:nvSpPr>
            <p:cNvPr id="66" name="TextBox 8">
              <a:extLst>
                <a:ext uri="{FF2B5EF4-FFF2-40B4-BE49-F238E27FC236}">
                  <a16:creationId xmlns:a16="http://schemas.microsoft.com/office/drawing/2014/main" id="{D51AD00A-2B9F-5AFB-555E-2914B868A7DC}"/>
                </a:ext>
              </a:extLst>
            </p:cNvPr>
            <p:cNvSpPr txBox="1"/>
            <p:nvPr/>
          </p:nvSpPr>
          <p:spPr>
            <a:xfrm>
              <a:off x="0" y="-38100"/>
              <a:ext cx="1844929" cy="110944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11">
            <a:extLst>
              <a:ext uri="{FF2B5EF4-FFF2-40B4-BE49-F238E27FC236}">
                <a16:creationId xmlns:a16="http://schemas.microsoft.com/office/drawing/2014/main" id="{2DD8B559-87AA-905B-5198-182EB961DC92}"/>
              </a:ext>
            </a:extLst>
          </p:cNvPr>
          <p:cNvGrpSpPr/>
          <p:nvPr/>
        </p:nvGrpSpPr>
        <p:grpSpPr>
          <a:xfrm>
            <a:off x="9144000" y="5013508"/>
            <a:ext cx="7004966" cy="4067751"/>
            <a:chOff x="0" y="0"/>
            <a:chExt cx="1844929" cy="107134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B30ADAAB-0C9F-90F3-5572-6D8A9C6B8FE4}"/>
                </a:ext>
              </a:extLst>
            </p:cNvPr>
            <p:cNvSpPr/>
            <p:nvPr/>
          </p:nvSpPr>
          <p:spPr>
            <a:xfrm>
              <a:off x="0" y="0"/>
              <a:ext cx="1844929" cy="1071342"/>
            </a:xfrm>
            <a:custGeom>
              <a:avLst/>
              <a:gdLst/>
              <a:ahLst/>
              <a:cxnLst/>
              <a:rect l="l" t="t" r="r" b="b"/>
              <a:pathLst>
                <a:path w="1844929" h="1071342">
                  <a:moveTo>
                    <a:pt x="0" y="0"/>
                  </a:moveTo>
                  <a:lnTo>
                    <a:pt x="1844929" y="0"/>
                  </a:lnTo>
                  <a:lnTo>
                    <a:pt x="1844929" y="1071342"/>
                  </a:lnTo>
                  <a:lnTo>
                    <a:pt x="0" y="1071342"/>
                  </a:lnTo>
                  <a:close/>
                </a:path>
              </a:pathLst>
            </a:custGeom>
            <a:grpFill/>
          </p:spPr>
        </p:sp>
        <p:sp>
          <p:nvSpPr>
            <p:cNvPr id="71" name="TextBox 13">
              <a:extLst>
                <a:ext uri="{FF2B5EF4-FFF2-40B4-BE49-F238E27FC236}">
                  <a16:creationId xmlns:a16="http://schemas.microsoft.com/office/drawing/2014/main" id="{2C5B1E7D-5889-1237-B99A-C0E6A2A7FFD4}"/>
                </a:ext>
              </a:extLst>
            </p:cNvPr>
            <p:cNvSpPr txBox="1"/>
            <p:nvPr/>
          </p:nvSpPr>
          <p:spPr>
            <a:xfrm>
              <a:off x="0" y="-38100"/>
              <a:ext cx="1844929" cy="110944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2" name="Freeform 18">
            <a:extLst>
              <a:ext uri="{FF2B5EF4-FFF2-40B4-BE49-F238E27FC236}">
                <a16:creationId xmlns:a16="http://schemas.microsoft.com/office/drawing/2014/main" id="{1279539F-FEE2-B3F4-0585-F002C34723F0}"/>
              </a:ext>
            </a:extLst>
          </p:cNvPr>
          <p:cNvSpPr/>
          <p:nvPr/>
        </p:nvSpPr>
        <p:spPr>
          <a:xfrm rot="6981963">
            <a:off x="-320822" y="-97774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19">
            <a:extLst>
              <a:ext uri="{FF2B5EF4-FFF2-40B4-BE49-F238E27FC236}">
                <a16:creationId xmlns:a16="http://schemas.microsoft.com/office/drawing/2014/main" id="{4D0FD6B5-93D6-36EB-8B7A-EC6F53633104}"/>
              </a:ext>
            </a:extLst>
          </p:cNvPr>
          <p:cNvSpPr/>
          <p:nvPr/>
        </p:nvSpPr>
        <p:spPr>
          <a:xfrm rot="-794477">
            <a:off x="15717179" y="7401509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Google Shape;775;p43">
            <a:extLst>
              <a:ext uri="{FF2B5EF4-FFF2-40B4-BE49-F238E27FC236}">
                <a16:creationId xmlns:a16="http://schemas.microsoft.com/office/drawing/2014/main" id="{E59E92BA-53FC-5BF7-578D-86E0A3E16D08}"/>
              </a:ext>
            </a:extLst>
          </p:cNvPr>
          <p:cNvSpPr txBox="1">
            <a:spLocks/>
          </p:cNvSpPr>
          <p:nvPr/>
        </p:nvSpPr>
        <p:spPr>
          <a:xfrm>
            <a:off x="9267023" y="4918084"/>
            <a:ext cx="6610572" cy="464501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/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/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 algn="just"/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thẩm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mĩ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776;p43">
            <a:extLst>
              <a:ext uri="{FF2B5EF4-FFF2-40B4-BE49-F238E27FC236}">
                <a16:creationId xmlns:a16="http://schemas.microsoft.com/office/drawing/2014/main" id="{F3255845-B063-565A-4462-F7529CE8713E}"/>
              </a:ext>
            </a:extLst>
          </p:cNvPr>
          <p:cNvSpPr txBox="1">
            <a:spLocks/>
          </p:cNvSpPr>
          <p:nvPr/>
        </p:nvSpPr>
        <p:spPr>
          <a:xfrm>
            <a:off x="2149344" y="4897302"/>
            <a:ext cx="6597261" cy="464501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/>
            <a:r>
              <a:rPr lang="vi-VN" sz="4400" dirty="0">
                <a:latin typeface="+mj-lt"/>
                <a:ea typeface="Cambria" panose="02040503050406030204" pitchFamily="18" charset="0"/>
              </a:rPr>
              <a:t>Thu hút sự quan tâm của người nghe.</a:t>
            </a:r>
          </a:p>
          <a:p>
            <a:pPr marL="571500" indent="-571500" algn="just"/>
            <a:r>
              <a:rPr lang="vi-VN" sz="4400" dirty="0">
                <a:latin typeface="+mj-lt"/>
                <a:ea typeface="Cambria" panose="02040503050406030204" pitchFamily="18" charset="0"/>
              </a:rPr>
              <a:t>Giúp câu nói uyển chuyển, giàu sắc thái biểu cảm.</a:t>
            </a:r>
          </a:p>
        </p:txBody>
      </p:sp>
      <p:sp>
        <p:nvSpPr>
          <p:cNvPr id="4" name="Google Shape;777;p43">
            <a:extLst>
              <a:ext uri="{FF2B5EF4-FFF2-40B4-BE49-F238E27FC236}">
                <a16:creationId xmlns:a16="http://schemas.microsoft.com/office/drawing/2014/main" id="{542CFF27-9D49-A297-1DAF-06953F67C707}"/>
              </a:ext>
            </a:extLst>
          </p:cNvPr>
          <p:cNvSpPr txBox="1">
            <a:spLocks/>
          </p:cNvSpPr>
          <p:nvPr/>
        </p:nvSpPr>
        <p:spPr>
          <a:xfrm>
            <a:off x="2760260" y="3555884"/>
            <a:ext cx="5818200" cy="1117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endParaRPr lang="en-US" sz="4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78;p43">
            <a:extLst>
              <a:ext uri="{FF2B5EF4-FFF2-40B4-BE49-F238E27FC236}">
                <a16:creationId xmlns:a16="http://schemas.microsoft.com/office/drawing/2014/main" id="{9BF904EC-1581-8761-48DC-267F8368E17A}"/>
              </a:ext>
            </a:extLst>
          </p:cNvPr>
          <p:cNvSpPr txBox="1">
            <a:spLocks/>
          </p:cNvSpPr>
          <p:nvPr/>
        </p:nvSpPr>
        <p:spPr>
          <a:xfrm>
            <a:off x="9711940" y="3555884"/>
            <a:ext cx="5815800" cy="1117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779;p43">
            <a:extLst>
              <a:ext uri="{FF2B5EF4-FFF2-40B4-BE49-F238E27FC236}">
                <a16:creationId xmlns:a16="http://schemas.microsoft.com/office/drawing/2014/main" id="{65D91D7F-EDD9-98BA-9D91-FD8CEB753C08}"/>
              </a:ext>
            </a:extLst>
          </p:cNvPr>
          <p:cNvGrpSpPr/>
          <p:nvPr/>
        </p:nvGrpSpPr>
        <p:grpSpPr>
          <a:xfrm>
            <a:off x="11809932" y="2410448"/>
            <a:ext cx="1619744" cy="1145412"/>
            <a:chOff x="2946203" y="2426000"/>
            <a:chExt cx="809872" cy="572706"/>
          </a:xfrm>
        </p:grpSpPr>
        <p:sp>
          <p:nvSpPr>
            <p:cNvPr id="7" name="Google Shape;780;p43">
              <a:extLst>
                <a:ext uri="{FF2B5EF4-FFF2-40B4-BE49-F238E27FC236}">
                  <a16:creationId xmlns:a16="http://schemas.microsoft.com/office/drawing/2014/main" id="{D9F2C011-F5E7-58CB-F46A-B9A8D289AF83}"/>
                </a:ext>
              </a:extLst>
            </p:cNvPr>
            <p:cNvSpPr/>
            <p:nvPr/>
          </p:nvSpPr>
          <p:spPr>
            <a:xfrm>
              <a:off x="2946203" y="2426000"/>
              <a:ext cx="809872" cy="572706"/>
            </a:xfrm>
            <a:custGeom>
              <a:avLst/>
              <a:gdLst/>
              <a:ahLst/>
              <a:cxnLst/>
              <a:rect l="l" t="t" r="r" b="b"/>
              <a:pathLst>
                <a:path w="7937" h="6118" extrusionOk="0">
                  <a:moveTo>
                    <a:pt x="3957" y="1"/>
                  </a:moveTo>
                  <a:cubicBezTo>
                    <a:pt x="0" y="1"/>
                    <a:pt x="46" y="6118"/>
                    <a:pt x="3980" y="6118"/>
                  </a:cubicBezTo>
                  <a:cubicBezTo>
                    <a:pt x="7937" y="6118"/>
                    <a:pt x="7891" y="1"/>
                    <a:pt x="3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8" name="Google Shape;781;p43">
              <a:extLst>
                <a:ext uri="{FF2B5EF4-FFF2-40B4-BE49-F238E27FC236}">
                  <a16:creationId xmlns:a16="http://schemas.microsoft.com/office/drawing/2014/main" id="{E3D7BB61-EF0B-C9A6-6AE5-C43FA1E5DE9C}"/>
                </a:ext>
              </a:extLst>
            </p:cNvPr>
            <p:cNvGrpSpPr/>
            <p:nvPr/>
          </p:nvGrpSpPr>
          <p:grpSpPr>
            <a:xfrm>
              <a:off x="3185890" y="2532892"/>
              <a:ext cx="330497" cy="358921"/>
              <a:chOff x="3251479" y="2657194"/>
              <a:chExt cx="330497" cy="358921"/>
            </a:xfrm>
          </p:grpSpPr>
          <p:sp>
            <p:nvSpPr>
              <p:cNvPr id="9" name="Google Shape;782;p43">
                <a:extLst>
                  <a:ext uri="{FF2B5EF4-FFF2-40B4-BE49-F238E27FC236}">
                    <a16:creationId xmlns:a16="http://schemas.microsoft.com/office/drawing/2014/main" id="{10FEA1ED-BB98-815D-3F95-34F14EB9387A}"/>
                  </a:ext>
                </a:extLst>
              </p:cNvPr>
              <p:cNvSpPr/>
              <p:nvPr/>
            </p:nvSpPr>
            <p:spPr>
              <a:xfrm>
                <a:off x="3286561" y="2676085"/>
                <a:ext cx="295415" cy="161429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4606" extrusionOk="0">
                    <a:moveTo>
                      <a:pt x="3471" y="0"/>
                    </a:moveTo>
                    <a:cubicBezTo>
                      <a:pt x="3018" y="0"/>
                      <a:pt x="2518" y="75"/>
                      <a:pt x="2024" y="295"/>
                    </a:cubicBezTo>
                    <a:cubicBezTo>
                      <a:pt x="0" y="1176"/>
                      <a:pt x="643" y="3558"/>
                      <a:pt x="881" y="4606"/>
                    </a:cubicBezTo>
                    <a:lnTo>
                      <a:pt x="7240" y="4606"/>
                    </a:lnTo>
                    <a:cubicBezTo>
                      <a:pt x="8428" y="719"/>
                      <a:pt x="6448" y="315"/>
                      <a:pt x="5574" y="315"/>
                    </a:cubicBezTo>
                    <a:cubicBezTo>
                      <a:pt x="5345" y="315"/>
                      <a:pt x="5192" y="343"/>
                      <a:pt x="5192" y="343"/>
                    </a:cubicBezTo>
                    <a:cubicBezTo>
                      <a:pt x="5192" y="343"/>
                      <a:pt x="4440" y="0"/>
                      <a:pt x="3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783;p43">
                <a:extLst>
                  <a:ext uri="{FF2B5EF4-FFF2-40B4-BE49-F238E27FC236}">
                    <a16:creationId xmlns:a16="http://schemas.microsoft.com/office/drawing/2014/main" id="{2AC6894F-85BD-03FF-6885-815A2C4A0D31}"/>
                  </a:ext>
                </a:extLst>
              </p:cNvPr>
              <p:cNvSpPr/>
              <p:nvPr/>
            </p:nvSpPr>
            <p:spPr>
              <a:xfrm>
                <a:off x="3288208" y="2677486"/>
                <a:ext cx="181161" cy="161709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4614" extrusionOk="0">
                    <a:moveTo>
                      <a:pt x="3434" y="0"/>
                    </a:moveTo>
                    <a:cubicBezTo>
                      <a:pt x="2993" y="0"/>
                      <a:pt x="2507" y="72"/>
                      <a:pt x="2025" y="279"/>
                    </a:cubicBezTo>
                    <a:cubicBezTo>
                      <a:pt x="1" y="1184"/>
                      <a:pt x="620" y="3565"/>
                      <a:pt x="858" y="4613"/>
                    </a:cubicBezTo>
                    <a:lnTo>
                      <a:pt x="2787" y="4613"/>
                    </a:lnTo>
                    <a:lnTo>
                      <a:pt x="2549" y="3947"/>
                    </a:lnTo>
                    <a:cubicBezTo>
                      <a:pt x="2049" y="2875"/>
                      <a:pt x="2215" y="351"/>
                      <a:pt x="5168" y="351"/>
                    </a:cubicBezTo>
                    <a:cubicBezTo>
                      <a:pt x="5168" y="351"/>
                      <a:pt x="4411" y="0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784;p43">
                <a:extLst>
                  <a:ext uri="{FF2B5EF4-FFF2-40B4-BE49-F238E27FC236}">
                    <a16:creationId xmlns:a16="http://schemas.microsoft.com/office/drawing/2014/main" id="{EB6D156B-BCAB-1977-0A5D-AB292677D024}"/>
                  </a:ext>
                </a:extLst>
              </p:cNvPr>
              <p:cNvSpPr/>
              <p:nvPr/>
            </p:nvSpPr>
            <p:spPr>
              <a:xfrm>
                <a:off x="3343302" y="2957650"/>
                <a:ext cx="167807" cy="53482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526" extrusionOk="0">
                    <a:moveTo>
                      <a:pt x="1286" y="1"/>
                    </a:moveTo>
                    <a:cubicBezTo>
                      <a:pt x="1191" y="1"/>
                      <a:pt x="1120" y="1"/>
                      <a:pt x="1024" y="25"/>
                    </a:cubicBezTo>
                    <a:cubicBezTo>
                      <a:pt x="548" y="120"/>
                      <a:pt x="191" y="477"/>
                      <a:pt x="120" y="954"/>
                    </a:cubicBezTo>
                    <a:lnTo>
                      <a:pt x="0" y="1525"/>
                    </a:lnTo>
                    <a:lnTo>
                      <a:pt x="4787" y="1525"/>
                    </a:lnTo>
                    <a:lnTo>
                      <a:pt x="4668" y="954"/>
                    </a:lnTo>
                    <a:cubicBezTo>
                      <a:pt x="4549" y="477"/>
                      <a:pt x="4192" y="120"/>
                      <a:pt x="3739" y="25"/>
                    </a:cubicBezTo>
                    <a:cubicBezTo>
                      <a:pt x="3692" y="1"/>
                      <a:pt x="3596" y="1"/>
                      <a:pt x="3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785;p43">
                <a:extLst>
                  <a:ext uri="{FF2B5EF4-FFF2-40B4-BE49-F238E27FC236}">
                    <a16:creationId xmlns:a16="http://schemas.microsoft.com/office/drawing/2014/main" id="{D1BC3FA8-2EF5-2B14-92C4-82574C307A62}"/>
                  </a:ext>
                </a:extLst>
              </p:cNvPr>
              <p:cNvSpPr/>
              <p:nvPr/>
            </p:nvSpPr>
            <p:spPr>
              <a:xfrm>
                <a:off x="3344143" y="2957650"/>
                <a:ext cx="60948" cy="53482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526" extrusionOk="0">
                    <a:moveTo>
                      <a:pt x="1286" y="1"/>
                    </a:moveTo>
                    <a:cubicBezTo>
                      <a:pt x="1191" y="1"/>
                      <a:pt x="1143" y="1"/>
                      <a:pt x="1048" y="25"/>
                    </a:cubicBezTo>
                    <a:cubicBezTo>
                      <a:pt x="572" y="120"/>
                      <a:pt x="215" y="477"/>
                      <a:pt x="119" y="954"/>
                    </a:cubicBezTo>
                    <a:lnTo>
                      <a:pt x="0" y="1525"/>
                    </a:lnTo>
                    <a:lnTo>
                      <a:pt x="977" y="1525"/>
                    </a:lnTo>
                    <a:lnTo>
                      <a:pt x="1048" y="954"/>
                    </a:lnTo>
                    <a:cubicBezTo>
                      <a:pt x="1096" y="477"/>
                      <a:pt x="1310" y="120"/>
                      <a:pt x="1572" y="25"/>
                    </a:cubicBezTo>
                    <a:cubicBezTo>
                      <a:pt x="1643" y="1"/>
                      <a:pt x="1667" y="1"/>
                      <a:pt x="1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786;p43">
                <a:extLst>
                  <a:ext uri="{FF2B5EF4-FFF2-40B4-BE49-F238E27FC236}">
                    <a16:creationId xmlns:a16="http://schemas.microsoft.com/office/drawing/2014/main" id="{D5977621-A268-7724-48E9-67458B10A6D1}"/>
                  </a:ext>
                </a:extLst>
              </p:cNvPr>
              <p:cNvSpPr/>
              <p:nvPr/>
            </p:nvSpPr>
            <p:spPr>
              <a:xfrm>
                <a:off x="3405054" y="2919274"/>
                <a:ext cx="45947" cy="61789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763" extrusionOk="0">
                    <a:moveTo>
                      <a:pt x="1" y="0"/>
                    </a:moveTo>
                    <a:lnTo>
                      <a:pt x="1" y="1096"/>
                    </a:lnTo>
                    <a:cubicBezTo>
                      <a:pt x="1" y="1453"/>
                      <a:pt x="287" y="1763"/>
                      <a:pt x="644" y="1763"/>
                    </a:cubicBezTo>
                    <a:cubicBezTo>
                      <a:pt x="1001" y="1763"/>
                      <a:pt x="1311" y="1453"/>
                      <a:pt x="1311" y="1096"/>
                    </a:cubicBezTo>
                    <a:lnTo>
                      <a:pt x="1311" y="0"/>
                    </a:ln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787;p43">
                <a:extLst>
                  <a:ext uri="{FF2B5EF4-FFF2-40B4-BE49-F238E27FC236}">
                    <a16:creationId xmlns:a16="http://schemas.microsoft.com/office/drawing/2014/main" id="{35C9F255-008E-CE1A-3F83-B4657C822445}"/>
                  </a:ext>
                </a:extLst>
              </p:cNvPr>
              <p:cNvSpPr/>
              <p:nvPr/>
            </p:nvSpPr>
            <p:spPr>
              <a:xfrm>
                <a:off x="3405054" y="2919274"/>
                <a:ext cx="30106" cy="61789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763" extrusionOk="0">
                    <a:moveTo>
                      <a:pt x="1" y="0"/>
                    </a:moveTo>
                    <a:lnTo>
                      <a:pt x="1" y="1096"/>
                    </a:lnTo>
                    <a:cubicBezTo>
                      <a:pt x="1" y="1453"/>
                      <a:pt x="287" y="1763"/>
                      <a:pt x="644" y="1763"/>
                    </a:cubicBezTo>
                    <a:cubicBezTo>
                      <a:pt x="715" y="1763"/>
                      <a:pt x="787" y="1763"/>
                      <a:pt x="858" y="1715"/>
                    </a:cubicBezTo>
                    <a:cubicBezTo>
                      <a:pt x="620" y="1644"/>
                      <a:pt x="406" y="1406"/>
                      <a:pt x="429" y="1096"/>
                    </a:cubicBez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788;p43">
                <a:extLst>
                  <a:ext uri="{FF2B5EF4-FFF2-40B4-BE49-F238E27FC236}">
                    <a16:creationId xmlns:a16="http://schemas.microsoft.com/office/drawing/2014/main" id="{3E1F76E4-EA20-B594-6062-6A0610D05014}"/>
                  </a:ext>
                </a:extLst>
              </p:cNvPr>
              <p:cNvSpPr/>
              <p:nvPr/>
            </p:nvSpPr>
            <p:spPr>
              <a:xfrm>
                <a:off x="3300720" y="2838421"/>
                <a:ext cx="254620" cy="48331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1379" extrusionOk="0">
                    <a:moveTo>
                      <a:pt x="431" y="0"/>
                    </a:moveTo>
                    <a:cubicBezTo>
                      <a:pt x="255" y="0"/>
                      <a:pt x="79" y="104"/>
                      <a:pt x="25" y="331"/>
                    </a:cubicBezTo>
                    <a:cubicBezTo>
                      <a:pt x="1" y="402"/>
                      <a:pt x="1" y="450"/>
                      <a:pt x="1" y="521"/>
                    </a:cubicBezTo>
                    <a:cubicBezTo>
                      <a:pt x="1" y="998"/>
                      <a:pt x="382" y="1379"/>
                      <a:pt x="858" y="1379"/>
                    </a:cubicBezTo>
                    <a:lnTo>
                      <a:pt x="6383" y="1379"/>
                    </a:lnTo>
                    <a:cubicBezTo>
                      <a:pt x="6859" y="1379"/>
                      <a:pt x="7264" y="998"/>
                      <a:pt x="7264" y="521"/>
                    </a:cubicBezTo>
                    <a:cubicBezTo>
                      <a:pt x="7264" y="450"/>
                      <a:pt x="7217" y="402"/>
                      <a:pt x="7217" y="331"/>
                    </a:cubicBezTo>
                    <a:cubicBezTo>
                      <a:pt x="7184" y="104"/>
                      <a:pt x="7010" y="0"/>
                      <a:pt x="6830" y="0"/>
                    </a:cubicBezTo>
                    <a:cubicBezTo>
                      <a:pt x="6611" y="0"/>
                      <a:pt x="6383" y="153"/>
                      <a:pt x="6383" y="426"/>
                    </a:cubicBezTo>
                    <a:lnTo>
                      <a:pt x="858" y="426"/>
                    </a:lnTo>
                    <a:cubicBezTo>
                      <a:pt x="858" y="153"/>
                      <a:pt x="644" y="0"/>
                      <a:pt x="431" y="0"/>
                    </a:cubicBez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Google Shape;789;p43">
                <a:extLst>
                  <a:ext uri="{FF2B5EF4-FFF2-40B4-BE49-F238E27FC236}">
                    <a16:creationId xmlns:a16="http://schemas.microsoft.com/office/drawing/2014/main" id="{B22EAA22-8C56-992D-E199-A0A40E632180}"/>
                  </a:ext>
                </a:extLst>
              </p:cNvPr>
              <p:cNvSpPr/>
              <p:nvPr/>
            </p:nvSpPr>
            <p:spPr>
              <a:xfrm>
                <a:off x="3405054" y="2919274"/>
                <a:ext cx="45947" cy="35083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311" y="1001"/>
                    </a:lnTo>
                    <a:lnTo>
                      <a:pt x="1311" y="0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790;p43">
                <a:extLst>
                  <a:ext uri="{FF2B5EF4-FFF2-40B4-BE49-F238E27FC236}">
                    <a16:creationId xmlns:a16="http://schemas.microsoft.com/office/drawing/2014/main" id="{6875E6BD-4DB6-30C4-AF78-5657A4C82EAF}"/>
                  </a:ext>
                </a:extLst>
              </p:cNvPr>
              <p:cNvSpPr/>
              <p:nvPr/>
            </p:nvSpPr>
            <p:spPr>
              <a:xfrm>
                <a:off x="3330790" y="2770711"/>
                <a:ext cx="193672" cy="171137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83" extrusionOk="0">
                    <a:moveTo>
                      <a:pt x="4073" y="1"/>
                    </a:moveTo>
                    <a:cubicBezTo>
                      <a:pt x="3453" y="620"/>
                      <a:pt x="2382" y="1025"/>
                      <a:pt x="1310" y="1263"/>
                    </a:cubicBezTo>
                    <a:cubicBezTo>
                      <a:pt x="858" y="1334"/>
                      <a:pt x="405" y="1429"/>
                      <a:pt x="0" y="1501"/>
                    </a:cubicBezTo>
                    <a:lnTo>
                      <a:pt x="0" y="2858"/>
                    </a:lnTo>
                    <a:cubicBezTo>
                      <a:pt x="0" y="4001"/>
                      <a:pt x="929" y="4882"/>
                      <a:pt x="2024" y="4882"/>
                    </a:cubicBezTo>
                    <a:lnTo>
                      <a:pt x="3501" y="4882"/>
                    </a:lnTo>
                    <a:cubicBezTo>
                      <a:pt x="4644" y="4882"/>
                      <a:pt x="5525" y="3954"/>
                      <a:pt x="5525" y="2858"/>
                    </a:cubicBezTo>
                    <a:lnTo>
                      <a:pt x="5525" y="1453"/>
                    </a:lnTo>
                    <a:cubicBezTo>
                      <a:pt x="4454" y="1310"/>
                      <a:pt x="4073" y="48"/>
                      <a:pt x="4073" y="1"/>
                    </a:cubicBez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Google Shape;791;p43">
                <a:extLst>
                  <a:ext uri="{FF2B5EF4-FFF2-40B4-BE49-F238E27FC236}">
                    <a16:creationId xmlns:a16="http://schemas.microsoft.com/office/drawing/2014/main" id="{56FC6431-252C-1797-9979-66B18910C1AA}"/>
                  </a:ext>
                </a:extLst>
              </p:cNvPr>
              <p:cNvSpPr/>
              <p:nvPr/>
            </p:nvSpPr>
            <p:spPr>
              <a:xfrm>
                <a:off x="3330790" y="2814940"/>
                <a:ext cx="116883" cy="126907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621" extrusionOk="0">
                    <a:moveTo>
                      <a:pt x="1310" y="1"/>
                    </a:moveTo>
                    <a:cubicBezTo>
                      <a:pt x="858" y="72"/>
                      <a:pt x="405" y="167"/>
                      <a:pt x="0" y="239"/>
                    </a:cubicBezTo>
                    <a:lnTo>
                      <a:pt x="0" y="1596"/>
                    </a:lnTo>
                    <a:cubicBezTo>
                      <a:pt x="0" y="2739"/>
                      <a:pt x="929" y="3620"/>
                      <a:pt x="2024" y="3620"/>
                    </a:cubicBezTo>
                    <a:lnTo>
                      <a:pt x="3334" y="3620"/>
                    </a:lnTo>
                    <a:cubicBezTo>
                      <a:pt x="2239" y="3620"/>
                      <a:pt x="1334" y="2739"/>
                      <a:pt x="1310" y="1596"/>
                    </a:cubicBezTo>
                    <a:lnTo>
                      <a:pt x="1310" y="1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" name="Google Shape;792;p43">
                <a:extLst>
                  <a:ext uri="{FF2B5EF4-FFF2-40B4-BE49-F238E27FC236}">
                    <a16:creationId xmlns:a16="http://schemas.microsoft.com/office/drawing/2014/main" id="{60F6D1E2-9C68-E732-E631-520B425B2229}"/>
                  </a:ext>
                </a:extLst>
              </p:cNvPr>
              <p:cNvSpPr/>
              <p:nvPr/>
            </p:nvSpPr>
            <p:spPr>
              <a:xfrm>
                <a:off x="3469330" y="2868001"/>
                <a:ext cx="31753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535" extrusionOk="0">
                    <a:moveTo>
                      <a:pt x="557" y="0"/>
                    </a:moveTo>
                    <a:cubicBezTo>
                      <a:pt x="523" y="0"/>
                      <a:pt x="488" y="4"/>
                      <a:pt x="453" y="11"/>
                    </a:cubicBezTo>
                    <a:cubicBezTo>
                      <a:pt x="215" y="11"/>
                      <a:pt x="0" y="130"/>
                      <a:pt x="0" y="273"/>
                    </a:cubicBezTo>
                    <a:cubicBezTo>
                      <a:pt x="0" y="416"/>
                      <a:pt x="215" y="535"/>
                      <a:pt x="453" y="535"/>
                    </a:cubicBezTo>
                    <a:cubicBezTo>
                      <a:pt x="691" y="535"/>
                      <a:pt x="905" y="416"/>
                      <a:pt x="905" y="273"/>
                    </a:cubicBezTo>
                    <a:cubicBezTo>
                      <a:pt x="905" y="111"/>
                      <a:pt x="750" y="0"/>
                      <a:pt x="5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" name="Google Shape;793;p43">
                <a:extLst>
                  <a:ext uri="{FF2B5EF4-FFF2-40B4-BE49-F238E27FC236}">
                    <a16:creationId xmlns:a16="http://schemas.microsoft.com/office/drawing/2014/main" id="{D484524E-9280-312B-6A45-475FC5B88E75}"/>
                  </a:ext>
                </a:extLst>
              </p:cNvPr>
              <p:cNvSpPr/>
              <p:nvPr/>
            </p:nvSpPr>
            <p:spPr>
              <a:xfrm>
                <a:off x="3355813" y="2868001"/>
                <a:ext cx="30912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35" extrusionOk="0">
                    <a:moveTo>
                      <a:pt x="556" y="0"/>
                    </a:moveTo>
                    <a:cubicBezTo>
                      <a:pt x="523" y="0"/>
                      <a:pt x="489" y="4"/>
                      <a:pt x="453" y="11"/>
                    </a:cubicBezTo>
                    <a:cubicBezTo>
                      <a:pt x="215" y="11"/>
                      <a:pt x="1" y="130"/>
                      <a:pt x="1" y="273"/>
                    </a:cubicBezTo>
                    <a:cubicBezTo>
                      <a:pt x="1" y="416"/>
                      <a:pt x="215" y="535"/>
                      <a:pt x="453" y="535"/>
                    </a:cubicBezTo>
                    <a:cubicBezTo>
                      <a:pt x="691" y="535"/>
                      <a:pt x="882" y="416"/>
                      <a:pt x="882" y="273"/>
                    </a:cubicBezTo>
                    <a:cubicBezTo>
                      <a:pt x="882" y="111"/>
                      <a:pt x="744" y="0"/>
                      <a:pt x="5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Google Shape;794;p43">
                <a:extLst>
                  <a:ext uri="{FF2B5EF4-FFF2-40B4-BE49-F238E27FC236}">
                    <a16:creationId xmlns:a16="http://schemas.microsoft.com/office/drawing/2014/main" id="{9086AAB1-65EF-93C4-734B-AD0EF196A0A1}"/>
                  </a:ext>
                </a:extLst>
              </p:cNvPr>
              <p:cNvSpPr/>
              <p:nvPr/>
            </p:nvSpPr>
            <p:spPr>
              <a:xfrm>
                <a:off x="3257332" y="2664729"/>
                <a:ext cx="182002" cy="101007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2882" extrusionOk="0">
                    <a:moveTo>
                      <a:pt x="2787" y="0"/>
                    </a:moveTo>
                    <a:cubicBezTo>
                      <a:pt x="2263" y="0"/>
                      <a:pt x="1834" y="262"/>
                      <a:pt x="1549" y="643"/>
                    </a:cubicBezTo>
                    <a:cubicBezTo>
                      <a:pt x="1429" y="619"/>
                      <a:pt x="1287" y="595"/>
                      <a:pt x="1167" y="595"/>
                    </a:cubicBezTo>
                    <a:cubicBezTo>
                      <a:pt x="548" y="595"/>
                      <a:pt x="1" y="1096"/>
                      <a:pt x="72" y="1762"/>
                    </a:cubicBezTo>
                    <a:cubicBezTo>
                      <a:pt x="72" y="2382"/>
                      <a:pt x="572" y="2882"/>
                      <a:pt x="1191" y="2882"/>
                    </a:cubicBezTo>
                    <a:lnTo>
                      <a:pt x="4240" y="2882"/>
                    </a:lnTo>
                    <a:cubicBezTo>
                      <a:pt x="4763" y="2882"/>
                      <a:pt x="5192" y="2477"/>
                      <a:pt x="5192" y="1929"/>
                    </a:cubicBezTo>
                    <a:cubicBezTo>
                      <a:pt x="5192" y="1405"/>
                      <a:pt x="4763" y="976"/>
                      <a:pt x="4240" y="976"/>
                    </a:cubicBezTo>
                    <a:lnTo>
                      <a:pt x="4144" y="976"/>
                    </a:lnTo>
                    <a:cubicBezTo>
                      <a:pt x="3930" y="405"/>
                      <a:pt x="3406" y="0"/>
                      <a:pt x="27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Google Shape;795;p43">
                <a:extLst>
                  <a:ext uri="{FF2B5EF4-FFF2-40B4-BE49-F238E27FC236}">
                    <a16:creationId xmlns:a16="http://schemas.microsoft.com/office/drawing/2014/main" id="{B4699451-4212-5F36-3581-8EE32D4AB5F2}"/>
                  </a:ext>
                </a:extLst>
              </p:cNvPr>
              <p:cNvSpPr/>
              <p:nvPr/>
            </p:nvSpPr>
            <p:spPr>
              <a:xfrm>
                <a:off x="3256491" y="2664729"/>
                <a:ext cx="128589" cy="100166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858" extrusionOk="0">
                    <a:moveTo>
                      <a:pt x="2763" y="0"/>
                    </a:moveTo>
                    <a:cubicBezTo>
                      <a:pt x="2263" y="0"/>
                      <a:pt x="1811" y="238"/>
                      <a:pt x="1525" y="643"/>
                    </a:cubicBezTo>
                    <a:cubicBezTo>
                      <a:pt x="1406" y="619"/>
                      <a:pt x="1239" y="595"/>
                      <a:pt x="1120" y="595"/>
                    </a:cubicBezTo>
                    <a:cubicBezTo>
                      <a:pt x="501" y="595"/>
                      <a:pt x="1" y="1096"/>
                      <a:pt x="1" y="1715"/>
                    </a:cubicBezTo>
                    <a:cubicBezTo>
                      <a:pt x="1" y="2310"/>
                      <a:pt x="477" y="2834"/>
                      <a:pt x="1072" y="2858"/>
                    </a:cubicBezTo>
                    <a:cubicBezTo>
                      <a:pt x="858" y="2644"/>
                      <a:pt x="715" y="2358"/>
                      <a:pt x="715" y="2024"/>
                    </a:cubicBezTo>
                    <a:cubicBezTo>
                      <a:pt x="715" y="1405"/>
                      <a:pt x="1215" y="881"/>
                      <a:pt x="1858" y="881"/>
                    </a:cubicBezTo>
                    <a:cubicBezTo>
                      <a:pt x="2001" y="881"/>
                      <a:pt x="2120" y="905"/>
                      <a:pt x="2239" y="953"/>
                    </a:cubicBezTo>
                    <a:cubicBezTo>
                      <a:pt x="2501" y="572"/>
                      <a:pt x="2954" y="286"/>
                      <a:pt x="3454" y="286"/>
                    </a:cubicBezTo>
                    <a:lnTo>
                      <a:pt x="3668" y="286"/>
                    </a:lnTo>
                    <a:cubicBezTo>
                      <a:pt x="3430" y="119"/>
                      <a:pt x="3097" y="0"/>
                      <a:pt x="27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" name="Google Shape;796;p43">
                <a:extLst>
                  <a:ext uri="{FF2B5EF4-FFF2-40B4-BE49-F238E27FC236}">
                    <a16:creationId xmlns:a16="http://schemas.microsoft.com/office/drawing/2014/main" id="{756BB910-EF1A-AD8C-7E09-C7B936E78DE5}"/>
                  </a:ext>
                </a:extLst>
              </p:cNvPr>
              <p:cNvSpPr/>
              <p:nvPr/>
            </p:nvSpPr>
            <p:spPr>
              <a:xfrm>
                <a:off x="3368325" y="2832463"/>
                <a:ext cx="18400" cy="3091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882" extrusionOk="0">
                    <a:moveTo>
                      <a:pt x="263" y="1"/>
                    </a:moveTo>
                    <a:cubicBezTo>
                      <a:pt x="120" y="1"/>
                      <a:pt x="1" y="215"/>
                      <a:pt x="1" y="453"/>
                    </a:cubicBezTo>
                    <a:cubicBezTo>
                      <a:pt x="1" y="691"/>
                      <a:pt x="120" y="882"/>
                      <a:pt x="263" y="882"/>
                    </a:cubicBezTo>
                    <a:cubicBezTo>
                      <a:pt x="406" y="882"/>
                      <a:pt x="525" y="691"/>
                      <a:pt x="525" y="453"/>
                    </a:cubicBezTo>
                    <a:cubicBezTo>
                      <a:pt x="525" y="191"/>
                      <a:pt x="406" y="1"/>
                      <a:pt x="2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4" name="Google Shape;797;p43">
                <a:extLst>
                  <a:ext uri="{FF2B5EF4-FFF2-40B4-BE49-F238E27FC236}">
                    <a16:creationId xmlns:a16="http://schemas.microsoft.com/office/drawing/2014/main" id="{E75B8337-BC3C-23BE-2140-E65AEEE00BE4}"/>
                  </a:ext>
                </a:extLst>
              </p:cNvPr>
              <p:cNvSpPr/>
              <p:nvPr/>
            </p:nvSpPr>
            <p:spPr>
              <a:xfrm>
                <a:off x="3468489" y="2831622"/>
                <a:ext cx="18400" cy="3094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883" extrusionOk="0">
                    <a:moveTo>
                      <a:pt x="263" y="1"/>
                    </a:moveTo>
                    <a:cubicBezTo>
                      <a:pt x="120" y="1"/>
                      <a:pt x="1" y="215"/>
                      <a:pt x="1" y="453"/>
                    </a:cubicBezTo>
                    <a:cubicBezTo>
                      <a:pt x="1" y="692"/>
                      <a:pt x="120" y="882"/>
                      <a:pt x="263" y="882"/>
                    </a:cubicBezTo>
                    <a:cubicBezTo>
                      <a:pt x="405" y="882"/>
                      <a:pt x="525" y="692"/>
                      <a:pt x="525" y="453"/>
                    </a:cubicBezTo>
                    <a:cubicBezTo>
                      <a:pt x="525" y="215"/>
                      <a:pt x="405" y="1"/>
                      <a:pt x="2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5" name="Google Shape;798;p43">
                <a:extLst>
                  <a:ext uri="{FF2B5EF4-FFF2-40B4-BE49-F238E27FC236}">
                    <a16:creationId xmlns:a16="http://schemas.microsoft.com/office/drawing/2014/main" id="{1A21DF71-2A65-1458-E80E-1559674685E6}"/>
                  </a:ext>
                </a:extLst>
              </p:cNvPr>
              <p:cNvSpPr/>
              <p:nvPr/>
            </p:nvSpPr>
            <p:spPr>
              <a:xfrm>
                <a:off x="3403407" y="2874204"/>
                <a:ext cx="50083" cy="23692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76" extrusionOk="0">
                    <a:moveTo>
                      <a:pt x="762" y="1"/>
                    </a:moveTo>
                    <a:cubicBezTo>
                      <a:pt x="453" y="1"/>
                      <a:pt x="214" y="191"/>
                      <a:pt x="95" y="453"/>
                    </a:cubicBezTo>
                    <a:cubicBezTo>
                      <a:pt x="0" y="548"/>
                      <a:pt x="48" y="620"/>
                      <a:pt x="119" y="667"/>
                    </a:cubicBezTo>
                    <a:lnTo>
                      <a:pt x="191" y="667"/>
                    </a:lnTo>
                    <a:cubicBezTo>
                      <a:pt x="238" y="667"/>
                      <a:pt x="310" y="620"/>
                      <a:pt x="334" y="572"/>
                    </a:cubicBezTo>
                    <a:cubicBezTo>
                      <a:pt x="405" y="429"/>
                      <a:pt x="548" y="310"/>
                      <a:pt x="715" y="310"/>
                    </a:cubicBezTo>
                    <a:cubicBezTo>
                      <a:pt x="905" y="310"/>
                      <a:pt x="1048" y="382"/>
                      <a:pt x="1119" y="572"/>
                    </a:cubicBezTo>
                    <a:cubicBezTo>
                      <a:pt x="1138" y="645"/>
                      <a:pt x="1197" y="676"/>
                      <a:pt x="1257" y="676"/>
                    </a:cubicBezTo>
                    <a:cubicBezTo>
                      <a:pt x="1275" y="676"/>
                      <a:pt x="1293" y="673"/>
                      <a:pt x="1310" y="667"/>
                    </a:cubicBezTo>
                    <a:cubicBezTo>
                      <a:pt x="1405" y="620"/>
                      <a:pt x="1429" y="548"/>
                      <a:pt x="1405" y="453"/>
                    </a:cubicBezTo>
                    <a:cubicBezTo>
                      <a:pt x="1286" y="191"/>
                      <a:pt x="1024" y="1"/>
                      <a:pt x="7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Google Shape;799;p43">
                <a:extLst>
                  <a:ext uri="{FF2B5EF4-FFF2-40B4-BE49-F238E27FC236}">
                    <a16:creationId xmlns:a16="http://schemas.microsoft.com/office/drawing/2014/main" id="{113EFC1C-930F-8F20-CB08-9BCE12A48C77}"/>
                  </a:ext>
                </a:extLst>
              </p:cNvPr>
              <p:cNvSpPr/>
              <p:nvPr/>
            </p:nvSpPr>
            <p:spPr>
              <a:xfrm>
                <a:off x="3413395" y="2855839"/>
                <a:ext cx="29265" cy="1005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287" extrusionOk="0">
                    <a:moveTo>
                      <a:pt x="144" y="1"/>
                    </a:moveTo>
                    <a:cubicBezTo>
                      <a:pt x="49" y="1"/>
                      <a:pt x="1" y="48"/>
                      <a:pt x="1" y="143"/>
                    </a:cubicBezTo>
                    <a:cubicBezTo>
                      <a:pt x="1" y="239"/>
                      <a:pt x="49" y="286"/>
                      <a:pt x="144" y="286"/>
                    </a:cubicBezTo>
                    <a:lnTo>
                      <a:pt x="668" y="286"/>
                    </a:lnTo>
                    <a:cubicBezTo>
                      <a:pt x="763" y="286"/>
                      <a:pt x="834" y="239"/>
                      <a:pt x="834" y="143"/>
                    </a:cubicBezTo>
                    <a:cubicBezTo>
                      <a:pt x="834" y="48"/>
                      <a:pt x="763" y="1"/>
                      <a:pt x="6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Google Shape;800;p43">
                <a:extLst>
                  <a:ext uri="{FF2B5EF4-FFF2-40B4-BE49-F238E27FC236}">
                    <a16:creationId xmlns:a16="http://schemas.microsoft.com/office/drawing/2014/main" id="{7603C5E8-F711-2489-8E30-D33524699207}"/>
                  </a:ext>
                </a:extLst>
              </p:cNvPr>
              <p:cNvSpPr/>
              <p:nvPr/>
            </p:nvSpPr>
            <p:spPr>
              <a:xfrm>
                <a:off x="3251479" y="2657194"/>
                <a:ext cx="313044" cy="358921"/>
              </a:xfrm>
              <a:custGeom>
                <a:avLst/>
                <a:gdLst/>
                <a:ahLst/>
                <a:cxnLst/>
                <a:rect l="l" t="t" r="r" b="b"/>
                <a:pathLst>
                  <a:path w="8932" h="10241" extrusionOk="0">
                    <a:moveTo>
                      <a:pt x="8193" y="5335"/>
                    </a:moveTo>
                    <a:cubicBezTo>
                      <a:pt x="8312" y="5335"/>
                      <a:pt x="8455" y="5359"/>
                      <a:pt x="8479" y="5550"/>
                    </a:cubicBezTo>
                    <a:cubicBezTo>
                      <a:pt x="8479" y="5597"/>
                      <a:pt x="8503" y="5645"/>
                      <a:pt x="8503" y="5692"/>
                    </a:cubicBezTo>
                    <a:cubicBezTo>
                      <a:pt x="8503" y="6050"/>
                      <a:pt x="8264" y="6335"/>
                      <a:pt x="7907" y="6407"/>
                    </a:cubicBezTo>
                    <a:cubicBezTo>
                      <a:pt x="7907" y="6312"/>
                      <a:pt x="7955" y="6216"/>
                      <a:pt x="7955" y="6145"/>
                    </a:cubicBezTo>
                    <a:lnTo>
                      <a:pt x="7955" y="5931"/>
                    </a:lnTo>
                    <a:cubicBezTo>
                      <a:pt x="7992" y="5875"/>
                      <a:pt x="8057" y="5820"/>
                      <a:pt x="8129" y="5820"/>
                    </a:cubicBezTo>
                    <a:cubicBezTo>
                      <a:pt x="8150" y="5820"/>
                      <a:pt x="8172" y="5825"/>
                      <a:pt x="8193" y="5835"/>
                    </a:cubicBezTo>
                    <a:cubicBezTo>
                      <a:pt x="8210" y="5841"/>
                      <a:pt x="8227" y="5844"/>
                      <a:pt x="8243" y="5844"/>
                    </a:cubicBezTo>
                    <a:cubicBezTo>
                      <a:pt x="8297" y="5844"/>
                      <a:pt x="8347" y="5813"/>
                      <a:pt x="8384" y="5740"/>
                    </a:cubicBezTo>
                    <a:cubicBezTo>
                      <a:pt x="8431" y="5645"/>
                      <a:pt x="8384" y="5597"/>
                      <a:pt x="8312" y="5550"/>
                    </a:cubicBezTo>
                    <a:cubicBezTo>
                      <a:pt x="8258" y="5517"/>
                      <a:pt x="8205" y="5504"/>
                      <a:pt x="8151" y="5504"/>
                    </a:cubicBezTo>
                    <a:cubicBezTo>
                      <a:pt x="8086" y="5504"/>
                      <a:pt x="8020" y="5523"/>
                      <a:pt x="7955" y="5550"/>
                    </a:cubicBezTo>
                    <a:cubicBezTo>
                      <a:pt x="7979" y="5383"/>
                      <a:pt x="8098" y="5335"/>
                      <a:pt x="8193" y="5335"/>
                    </a:cubicBezTo>
                    <a:close/>
                    <a:moveTo>
                      <a:pt x="1807" y="5321"/>
                    </a:moveTo>
                    <a:cubicBezTo>
                      <a:pt x="1833" y="5321"/>
                      <a:pt x="1858" y="5326"/>
                      <a:pt x="1882" y="5335"/>
                    </a:cubicBezTo>
                    <a:cubicBezTo>
                      <a:pt x="2001" y="5335"/>
                      <a:pt x="2120" y="5430"/>
                      <a:pt x="2120" y="5573"/>
                    </a:cubicBezTo>
                    <a:cubicBezTo>
                      <a:pt x="2061" y="5538"/>
                      <a:pt x="2001" y="5520"/>
                      <a:pt x="1942" y="5520"/>
                    </a:cubicBezTo>
                    <a:cubicBezTo>
                      <a:pt x="1882" y="5520"/>
                      <a:pt x="1823" y="5538"/>
                      <a:pt x="1763" y="5573"/>
                    </a:cubicBezTo>
                    <a:cubicBezTo>
                      <a:pt x="1668" y="5597"/>
                      <a:pt x="1644" y="5692"/>
                      <a:pt x="1668" y="5788"/>
                    </a:cubicBezTo>
                    <a:cubicBezTo>
                      <a:pt x="1686" y="5841"/>
                      <a:pt x="1744" y="5868"/>
                      <a:pt x="1812" y="5868"/>
                    </a:cubicBezTo>
                    <a:cubicBezTo>
                      <a:pt x="1835" y="5868"/>
                      <a:pt x="1858" y="5865"/>
                      <a:pt x="1882" y="5859"/>
                    </a:cubicBezTo>
                    <a:cubicBezTo>
                      <a:pt x="1895" y="5857"/>
                      <a:pt x="1908" y="5855"/>
                      <a:pt x="1920" y="5855"/>
                    </a:cubicBezTo>
                    <a:cubicBezTo>
                      <a:pt x="2017" y="5855"/>
                      <a:pt x="2078" y="5933"/>
                      <a:pt x="2120" y="5954"/>
                    </a:cubicBezTo>
                    <a:lnTo>
                      <a:pt x="2120" y="6169"/>
                    </a:lnTo>
                    <a:cubicBezTo>
                      <a:pt x="2120" y="6264"/>
                      <a:pt x="2120" y="6335"/>
                      <a:pt x="2144" y="6431"/>
                    </a:cubicBezTo>
                    <a:cubicBezTo>
                      <a:pt x="1811" y="6335"/>
                      <a:pt x="1549" y="6050"/>
                      <a:pt x="1549" y="5692"/>
                    </a:cubicBezTo>
                    <a:cubicBezTo>
                      <a:pt x="1549" y="5621"/>
                      <a:pt x="1549" y="5573"/>
                      <a:pt x="1573" y="5550"/>
                    </a:cubicBezTo>
                    <a:cubicBezTo>
                      <a:pt x="1592" y="5397"/>
                      <a:pt x="1702" y="5321"/>
                      <a:pt x="1807" y="5321"/>
                    </a:cubicBezTo>
                    <a:close/>
                    <a:moveTo>
                      <a:pt x="6288" y="3549"/>
                    </a:moveTo>
                    <a:cubicBezTo>
                      <a:pt x="6336" y="3668"/>
                      <a:pt x="6431" y="3835"/>
                      <a:pt x="6550" y="4025"/>
                    </a:cubicBezTo>
                    <a:cubicBezTo>
                      <a:pt x="6836" y="4478"/>
                      <a:pt x="7240" y="4740"/>
                      <a:pt x="7645" y="4835"/>
                    </a:cubicBezTo>
                    <a:lnTo>
                      <a:pt x="7645" y="6097"/>
                    </a:lnTo>
                    <a:cubicBezTo>
                      <a:pt x="7645" y="7145"/>
                      <a:pt x="6812" y="7979"/>
                      <a:pt x="5764" y="7979"/>
                    </a:cubicBezTo>
                    <a:lnTo>
                      <a:pt x="4287" y="7979"/>
                    </a:lnTo>
                    <a:cubicBezTo>
                      <a:pt x="3240" y="7979"/>
                      <a:pt x="2406" y="7145"/>
                      <a:pt x="2406" y="6145"/>
                    </a:cubicBezTo>
                    <a:lnTo>
                      <a:pt x="2406" y="4883"/>
                    </a:lnTo>
                    <a:cubicBezTo>
                      <a:pt x="3716" y="4692"/>
                      <a:pt x="5359" y="4311"/>
                      <a:pt x="6288" y="3549"/>
                    </a:cubicBezTo>
                    <a:close/>
                    <a:moveTo>
                      <a:pt x="5526" y="8288"/>
                    </a:moveTo>
                    <a:lnTo>
                      <a:pt x="5526" y="8574"/>
                    </a:lnTo>
                    <a:cubicBezTo>
                      <a:pt x="5526" y="8884"/>
                      <a:pt x="5335" y="9074"/>
                      <a:pt x="5026" y="9074"/>
                    </a:cubicBezTo>
                    <a:cubicBezTo>
                      <a:pt x="4764" y="9074"/>
                      <a:pt x="4526" y="8836"/>
                      <a:pt x="4526" y="8574"/>
                    </a:cubicBezTo>
                    <a:lnTo>
                      <a:pt x="4526" y="8288"/>
                    </a:lnTo>
                    <a:close/>
                    <a:moveTo>
                      <a:pt x="2882" y="1"/>
                    </a:moveTo>
                    <a:cubicBezTo>
                      <a:pt x="2382" y="1"/>
                      <a:pt x="1906" y="239"/>
                      <a:pt x="1596" y="620"/>
                    </a:cubicBezTo>
                    <a:cubicBezTo>
                      <a:pt x="1501" y="596"/>
                      <a:pt x="1382" y="596"/>
                      <a:pt x="1263" y="596"/>
                    </a:cubicBezTo>
                    <a:cubicBezTo>
                      <a:pt x="549" y="596"/>
                      <a:pt x="1" y="1168"/>
                      <a:pt x="1" y="1882"/>
                    </a:cubicBezTo>
                    <a:cubicBezTo>
                      <a:pt x="1" y="2120"/>
                      <a:pt x="48" y="2358"/>
                      <a:pt x="191" y="2573"/>
                    </a:cubicBezTo>
                    <a:cubicBezTo>
                      <a:pt x="226" y="2608"/>
                      <a:pt x="299" y="2630"/>
                      <a:pt x="355" y="2630"/>
                    </a:cubicBezTo>
                    <a:cubicBezTo>
                      <a:pt x="375" y="2630"/>
                      <a:pt x="393" y="2627"/>
                      <a:pt x="406" y="2620"/>
                    </a:cubicBezTo>
                    <a:cubicBezTo>
                      <a:pt x="477" y="2597"/>
                      <a:pt x="501" y="2477"/>
                      <a:pt x="477" y="2406"/>
                    </a:cubicBezTo>
                    <a:cubicBezTo>
                      <a:pt x="382" y="2263"/>
                      <a:pt x="310" y="2096"/>
                      <a:pt x="310" y="1882"/>
                    </a:cubicBezTo>
                    <a:cubicBezTo>
                      <a:pt x="310" y="1334"/>
                      <a:pt x="763" y="906"/>
                      <a:pt x="1311" y="906"/>
                    </a:cubicBezTo>
                    <a:cubicBezTo>
                      <a:pt x="1430" y="906"/>
                      <a:pt x="1501" y="930"/>
                      <a:pt x="1620" y="953"/>
                    </a:cubicBezTo>
                    <a:cubicBezTo>
                      <a:pt x="1639" y="960"/>
                      <a:pt x="1660" y="963"/>
                      <a:pt x="1681" y="963"/>
                    </a:cubicBezTo>
                    <a:cubicBezTo>
                      <a:pt x="1738" y="963"/>
                      <a:pt x="1793" y="941"/>
                      <a:pt x="1811" y="906"/>
                    </a:cubicBezTo>
                    <a:cubicBezTo>
                      <a:pt x="2049" y="501"/>
                      <a:pt x="2454" y="310"/>
                      <a:pt x="2906" y="310"/>
                    </a:cubicBezTo>
                    <a:cubicBezTo>
                      <a:pt x="3478" y="310"/>
                      <a:pt x="3954" y="668"/>
                      <a:pt x="4121" y="1191"/>
                    </a:cubicBezTo>
                    <a:cubicBezTo>
                      <a:pt x="4160" y="1250"/>
                      <a:pt x="4199" y="1293"/>
                      <a:pt x="4252" y="1293"/>
                    </a:cubicBezTo>
                    <a:cubicBezTo>
                      <a:pt x="4263" y="1293"/>
                      <a:pt x="4275" y="1291"/>
                      <a:pt x="4287" y="1287"/>
                    </a:cubicBezTo>
                    <a:lnTo>
                      <a:pt x="4335" y="1287"/>
                    </a:lnTo>
                    <a:cubicBezTo>
                      <a:pt x="4788" y="1287"/>
                      <a:pt x="5145" y="1644"/>
                      <a:pt x="5145" y="2096"/>
                    </a:cubicBezTo>
                    <a:cubicBezTo>
                      <a:pt x="5145" y="2525"/>
                      <a:pt x="4788" y="2882"/>
                      <a:pt x="4335" y="2882"/>
                    </a:cubicBezTo>
                    <a:lnTo>
                      <a:pt x="1334" y="2882"/>
                    </a:lnTo>
                    <a:cubicBezTo>
                      <a:pt x="1192" y="2882"/>
                      <a:pt x="1001" y="2859"/>
                      <a:pt x="858" y="2763"/>
                    </a:cubicBezTo>
                    <a:cubicBezTo>
                      <a:pt x="846" y="2757"/>
                      <a:pt x="831" y="2754"/>
                      <a:pt x="815" y="2754"/>
                    </a:cubicBezTo>
                    <a:cubicBezTo>
                      <a:pt x="764" y="2754"/>
                      <a:pt x="697" y="2781"/>
                      <a:pt x="644" y="2835"/>
                    </a:cubicBezTo>
                    <a:cubicBezTo>
                      <a:pt x="620" y="2882"/>
                      <a:pt x="644" y="2978"/>
                      <a:pt x="715" y="3049"/>
                    </a:cubicBezTo>
                    <a:cubicBezTo>
                      <a:pt x="882" y="3120"/>
                      <a:pt x="1096" y="3192"/>
                      <a:pt x="1311" y="3192"/>
                    </a:cubicBezTo>
                    <a:lnTo>
                      <a:pt x="4335" y="3192"/>
                    </a:lnTo>
                    <a:cubicBezTo>
                      <a:pt x="4930" y="3192"/>
                      <a:pt x="5431" y="2692"/>
                      <a:pt x="5431" y="2096"/>
                    </a:cubicBezTo>
                    <a:cubicBezTo>
                      <a:pt x="5431" y="1501"/>
                      <a:pt x="4954" y="977"/>
                      <a:pt x="4359" y="977"/>
                    </a:cubicBezTo>
                    <a:cubicBezTo>
                      <a:pt x="4311" y="858"/>
                      <a:pt x="4287" y="787"/>
                      <a:pt x="4192" y="691"/>
                    </a:cubicBezTo>
                    <a:cubicBezTo>
                      <a:pt x="4277" y="686"/>
                      <a:pt x="4361" y="683"/>
                      <a:pt x="4443" y="683"/>
                    </a:cubicBezTo>
                    <a:cubicBezTo>
                      <a:pt x="5373" y="683"/>
                      <a:pt x="6097" y="1025"/>
                      <a:pt x="6097" y="1025"/>
                    </a:cubicBezTo>
                    <a:cubicBezTo>
                      <a:pt x="6113" y="1025"/>
                      <a:pt x="6129" y="1035"/>
                      <a:pt x="6152" y="1035"/>
                    </a:cubicBezTo>
                    <a:cubicBezTo>
                      <a:pt x="6164" y="1035"/>
                      <a:pt x="6177" y="1033"/>
                      <a:pt x="6193" y="1025"/>
                    </a:cubicBezTo>
                    <a:cubicBezTo>
                      <a:pt x="6193" y="1025"/>
                      <a:pt x="6350" y="995"/>
                      <a:pt x="6579" y="995"/>
                    </a:cubicBezTo>
                    <a:cubicBezTo>
                      <a:pt x="6962" y="995"/>
                      <a:pt x="7544" y="1078"/>
                      <a:pt x="7931" y="1525"/>
                    </a:cubicBezTo>
                    <a:cubicBezTo>
                      <a:pt x="8217" y="1811"/>
                      <a:pt x="8360" y="2216"/>
                      <a:pt x="8384" y="2716"/>
                    </a:cubicBezTo>
                    <a:cubicBezTo>
                      <a:pt x="8455" y="3311"/>
                      <a:pt x="8336" y="4073"/>
                      <a:pt x="8098" y="4978"/>
                    </a:cubicBezTo>
                    <a:cubicBezTo>
                      <a:pt x="8026" y="4978"/>
                      <a:pt x="7979" y="5002"/>
                      <a:pt x="7907" y="5026"/>
                    </a:cubicBezTo>
                    <a:lnTo>
                      <a:pt x="7907" y="4668"/>
                    </a:lnTo>
                    <a:cubicBezTo>
                      <a:pt x="7907" y="4621"/>
                      <a:pt x="7860" y="4526"/>
                      <a:pt x="7788" y="4526"/>
                    </a:cubicBezTo>
                    <a:cubicBezTo>
                      <a:pt x="6836" y="4383"/>
                      <a:pt x="6455" y="3216"/>
                      <a:pt x="6455" y="3192"/>
                    </a:cubicBezTo>
                    <a:cubicBezTo>
                      <a:pt x="6431" y="3120"/>
                      <a:pt x="6383" y="3097"/>
                      <a:pt x="6336" y="3097"/>
                    </a:cubicBezTo>
                    <a:cubicBezTo>
                      <a:pt x="6264" y="3097"/>
                      <a:pt x="6216" y="3097"/>
                      <a:pt x="6193" y="3120"/>
                    </a:cubicBezTo>
                    <a:cubicBezTo>
                      <a:pt x="5716" y="3597"/>
                      <a:pt x="4645" y="4240"/>
                      <a:pt x="2192" y="4549"/>
                    </a:cubicBezTo>
                    <a:cubicBezTo>
                      <a:pt x="2144" y="4549"/>
                      <a:pt x="2073" y="4621"/>
                      <a:pt x="2073" y="4716"/>
                    </a:cubicBezTo>
                    <a:lnTo>
                      <a:pt x="2073" y="5026"/>
                    </a:lnTo>
                    <a:cubicBezTo>
                      <a:pt x="2049" y="5002"/>
                      <a:pt x="2025" y="5002"/>
                      <a:pt x="1954" y="5002"/>
                    </a:cubicBezTo>
                    <a:cubicBezTo>
                      <a:pt x="1930" y="4835"/>
                      <a:pt x="1858" y="4621"/>
                      <a:pt x="1811" y="4406"/>
                    </a:cubicBezTo>
                    <a:cubicBezTo>
                      <a:pt x="1787" y="4311"/>
                      <a:pt x="1716" y="4287"/>
                      <a:pt x="1620" y="4287"/>
                    </a:cubicBezTo>
                    <a:cubicBezTo>
                      <a:pt x="1549" y="4311"/>
                      <a:pt x="1525" y="4383"/>
                      <a:pt x="1525" y="4478"/>
                    </a:cubicBezTo>
                    <a:cubicBezTo>
                      <a:pt x="1549" y="4668"/>
                      <a:pt x="1596" y="4859"/>
                      <a:pt x="1620" y="5002"/>
                    </a:cubicBezTo>
                    <a:cubicBezTo>
                      <a:pt x="1430" y="5073"/>
                      <a:pt x="1263" y="5216"/>
                      <a:pt x="1215" y="5454"/>
                    </a:cubicBezTo>
                    <a:cubicBezTo>
                      <a:pt x="1192" y="5502"/>
                      <a:pt x="1192" y="5597"/>
                      <a:pt x="1192" y="5692"/>
                    </a:cubicBezTo>
                    <a:cubicBezTo>
                      <a:pt x="1192" y="6216"/>
                      <a:pt x="1596" y="6669"/>
                      <a:pt x="2144" y="6693"/>
                    </a:cubicBezTo>
                    <a:cubicBezTo>
                      <a:pt x="2382" y="7598"/>
                      <a:pt x="3216" y="8288"/>
                      <a:pt x="4168" y="8288"/>
                    </a:cubicBezTo>
                    <a:lnTo>
                      <a:pt x="4168" y="8431"/>
                    </a:lnTo>
                    <a:lnTo>
                      <a:pt x="3859" y="8431"/>
                    </a:lnTo>
                    <a:cubicBezTo>
                      <a:pt x="3764" y="8431"/>
                      <a:pt x="3692" y="8431"/>
                      <a:pt x="3597" y="8455"/>
                    </a:cubicBezTo>
                    <a:cubicBezTo>
                      <a:pt x="3097" y="8574"/>
                      <a:pt x="2668" y="8955"/>
                      <a:pt x="2549" y="9503"/>
                    </a:cubicBezTo>
                    <a:lnTo>
                      <a:pt x="2430" y="10074"/>
                    </a:lnTo>
                    <a:cubicBezTo>
                      <a:pt x="2430" y="10098"/>
                      <a:pt x="2430" y="10146"/>
                      <a:pt x="2478" y="10193"/>
                    </a:cubicBezTo>
                    <a:cubicBezTo>
                      <a:pt x="2501" y="10217"/>
                      <a:pt x="2525" y="10241"/>
                      <a:pt x="2597" y="10241"/>
                    </a:cubicBezTo>
                    <a:lnTo>
                      <a:pt x="7383" y="10241"/>
                    </a:lnTo>
                    <a:cubicBezTo>
                      <a:pt x="7431" y="10241"/>
                      <a:pt x="7479" y="10217"/>
                      <a:pt x="7502" y="10193"/>
                    </a:cubicBezTo>
                    <a:cubicBezTo>
                      <a:pt x="7526" y="10146"/>
                      <a:pt x="7526" y="10098"/>
                      <a:pt x="7526" y="10074"/>
                    </a:cubicBezTo>
                    <a:lnTo>
                      <a:pt x="7407" y="9503"/>
                    </a:lnTo>
                    <a:cubicBezTo>
                      <a:pt x="7407" y="9431"/>
                      <a:pt x="7383" y="9407"/>
                      <a:pt x="7383" y="9360"/>
                    </a:cubicBezTo>
                    <a:cubicBezTo>
                      <a:pt x="7365" y="9287"/>
                      <a:pt x="7305" y="9256"/>
                      <a:pt x="7246" y="9256"/>
                    </a:cubicBezTo>
                    <a:cubicBezTo>
                      <a:pt x="7228" y="9256"/>
                      <a:pt x="7210" y="9259"/>
                      <a:pt x="7193" y="9265"/>
                    </a:cubicBezTo>
                    <a:cubicBezTo>
                      <a:pt x="7121" y="9288"/>
                      <a:pt x="7074" y="9384"/>
                      <a:pt x="7121" y="9431"/>
                    </a:cubicBezTo>
                    <a:cubicBezTo>
                      <a:pt x="7121" y="9479"/>
                      <a:pt x="7145" y="9503"/>
                      <a:pt x="7145" y="9550"/>
                    </a:cubicBezTo>
                    <a:lnTo>
                      <a:pt x="7240" y="9955"/>
                    </a:lnTo>
                    <a:lnTo>
                      <a:pt x="2835" y="9955"/>
                    </a:lnTo>
                    <a:lnTo>
                      <a:pt x="2906" y="9550"/>
                    </a:lnTo>
                    <a:cubicBezTo>
                      <a:pt x="3001" y="9145"/>
                      <a:pt x="3311" y="8836"/>
                      <a:pt x="3716" y="8764"/>
                    </a:cubicBezTo>
                    <a:cubicBezTo>
                      <a:pt x="3787" y="8717"/>
                      <a:pt x="3859" y="8717"/>
                      <a:pt x="3930" y="8717"/>
                    </a:cubicBezTo>
                    <a:lnTo>
                      <a:pt x="4264" y="8717"/>
                    </a:lnTo>
                    <a:cubicBezTo>
                      <a:pt x="4311" y="9122"/>
                      <a:pt x="4645" y="9384"/>
                      <a:pt x="5050" y="9384"/>
                    </a:cubicBezTo>
                    <a:cubicBezTo>
                      <a:pt x="5454" y="9384"/>
                      <a:pt x="5764" y="9074"/>
                      <a:pt x="5859" y="8717"/>
                    </a:cubicBezTo>
                    <a:lnTo>
                      <a:pt x="6193" y="8717"/>
                    </a:lnTo>
                    <a:cubicBezTo>
                      <a:pt x="6240" y="8717"/>
                      <a:pt x="6336" y="8717"/>
                      <a:pt x="6407" y="8764"/>
                    </a:cubicBezTo>
                    <a:cubicBezTo>
                      <a:pt x="6574" y="8788"/>
                      <a:pt x="6764" y="8884"/>
                      <a:pt x="6907" y="9026"/>
                    </a:cubicBezTo>
                    <a:cubicBezTo>
                      <a:pt x="6931" y="9050"/>
                      <a:pt x="6955" y="9050"/>
                      <a:pt x="7002" y="9050"/>
                    </a:cubicBezTo>
                    <a:cubicBezTo>
                      <a:pt x="7026" y="9050"/>
                      <a:pt x="7074" y="9026"/>
                      <a:pt x="7121" y="9003"/>
                    </a:cubicBezTo>
                    <a:cubicBezTo>
                      <a:pt x="7169" y="8931"/>
                      <a:pt x="7169" y="8836"/>
                      <a:pt x="7121" y="8788"/>
                    </a:cubicBezTo>
                    <a:cubicBezTo>
                      <a:pt x="6931" y="8598"/>
                      <a:pt x="6717" y="8526"/>
                      <a:pt x="6478" y="8455"/>
                    </a:cubicBezTo>
                    <a:cubicBezTo>
                      <a:pt x="6383" y="8431"/>
                      <a:pt x="6312" y="8431"/>
                      <a:pt x="6216" y="8431"/>
                    </a:cubicBezTo>
                    <a:lnTo>
                      <a:pt x="5931" y="8431"/>
                    </a:lnTo>
                    <a:lnTo>
                      <a:pt x="5931" y="8288"/>
                    </a:lnTo>
                    <a:cubicBezTo>
                      <a:pt x="6812" y="8264"/>
                      <a:pt x="7622" y="7598"/>
                      <a:pt x="7860" y="6693"/>
                    </a:cubicBezTo>
                    <a:cubicBezTo>
                      <a:pt x="8384" y="6669"/>
                      <a:pt x="8812" y="6216"/>
                      <a:pt x="8812" y="5692"/>
                    </a:cubicBezTo>
                    <a:cubicBezTo>
                      <a:pt x="8812" y="5597"/>
                      <a:pt x="8812" y="5550"/>
                      <a:pt x="8765" y="5454"/>
                    </a:cubicBezTo>
                    <a:cubicBezTo>
                      <a:pt x="8717" y="5240"/>
                      <a:pt x="8598" y="5097"/>
                      <a:pt x="8407" y="5026"/>
                    </a:cubicBezTo>
                    <a:cubicBezTo>
                      <a:pt x="8931" y="3311"/>
                      <a:pt x="8836" y="2049"/>
                      <a:pt x="8169" y="1334"/>
                    </a:cubicBezTo>
                    <a:cubicBezTo>
                      <a:pt x="7694" y="808"/>
                      <a:pt x="7013" y="718"/>
                      <a:pt x="6575" y="718"/>
                    </a:cubicBezTo>
                    <a:cubicBezTo>
                      <a:pt x="6398" y="718"/>
                      <a:pt x="6261" y="732"/>
                      <a:pt x="6193" y="739"/>
                    </a:cubicBezTo>
                    <a:cubicBezTo>
                      <a:pt x="6008" y="678"/>
                      <a:pt x="5297" y="405"/>
                      <a:pt x="4406" y="405"/>
                    </a:cubicBezTo>
                    <a:cubicBezTo>
                      <a:pt x="4259" y="405"/>
                      <a:pt x="4108" y="413"/>
                      <a:pt x="3954" y="429"/>
                    </a:cubicBezTo>
                    <a:cubicBezTo>
                      <a:pt x="3644" y="144"/>
                      <a:pt x="3311" y="1"/>
                      <a:pt x="28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801;p43">
                <a:extLst>
                  <a:ext uri="{FF2B5EF4-FFF2-40B4-BE49-F238E27FC236}">
                    <a16:creationId xmlns:a16="http://schemas.microsoft.com/office/drawing/2014/main" id="{AD2C6E4A-F2F7-8A9D-84C5-0D9139A7BEEF}"/>
                  </a:ext>
                </a:extLst>
              </p:cNvPr>
              <p:cNvSpPr/>
              <p:nvPr/>
            </p:nvSpPr>
            <p:spPr>
              <a:xfrm>
                <a:off x="3297390" y="2772919"/>
                <a:ext cx="21729" cy="31227"/>
              </a:xfrm>
              <a:custGeom>
                <a:avLst/>
                <a:gdLst/>
                <a:ahLst/>
                <a:cxnLst/>
                <a:rect l="l" t="t" r="r" b="b"/>
                <a:pathLst>
                  <a:path w="620" h="891" extrusionOk="0">
                    <a:moveTo>
                      <a:pt x="183" y="0"/>
                    </a:moveTo>
                    <a:cubicBezTo>
                      <a:pt x="163" y="0"/>
                      <a:pt x="142" y="3"/>
                      <a:pt x="120" y="9"/>
                    </a:cubicBezTo>
                    <a:cubicBezTo>
                      <a:pt x="24" y="33"/>
                      <a:pt x="1" y="128"/>
                      <a:pt x="24" y="199"/>
                    </a:cubicBezTo>
                    <a:lnTo>
                      <a:pt x="286" y="842"/>
                    </a:lnTo>
                    <a:cubicBezTo>
                      <a:pt x="334" y="866"/>
                      <a:pt x="382" y="890"/>
                      <a:pt x="453" y="890"/>
                    </a:cubicBezTo>
                    <a:lnTo>
                      <a:pt x="501" y="890"/>
                    </a:lnTo>
                    <a:cubicBezTo>
                      <a:pt x="596" y="866"/>
                      <a:pt x="620" y="771"/>
                      <a:pt x="596" y="700"/>
                    </a:cubicBezTo>
                    <a:lnTo>
                      <a:pt x="334" y="104"/>
                    </a:lnTo>
                    <a:cubicBezTo>
                      <a:pt x="298" y="31"/>
                      <a:pt x="247" y="0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802;p43">
                <a:extLst>
                  <a:ext uri="{FF2B5EF4-FFF2-40B4-BE49-F238E27FC236}">
                    <a16:creationId xmlns:a16="http://schemas.microsoft.com/office/drawing/2014/main" id="{5C6B91EA-F6AC-4592-BD6F-CC13DD2B821F}"/>
                  </a:ext>
                </a:extLst>
              </p:cNvPr>
              <p:cNvSpPr/>
              <p:nvPr/>
            </p:nvSpPr>
            <p:spPr>
              <a:xfrm>
                <a:off x="3326619" y="2771236"/>
                <a:ext cx="21729" cy="3291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39" extrusionOk="0">
                    <a:moveTo>
                      <a:pt x="183" y="1"/>
                    </a:moveTo>
                    <a:cubicBezTo>
                      <a:pt x="163" y="1"/>
                      <a:pt x="142" y="4"/>
                      <a:pt x="119" y="9"/>
                    </a:cubicBezTo>
                    <a:cubicBezTo>
                      <a:pt x="24" y="57"/>
                      <a:pt x="0" y="128"/>
                      <a:pt x="24" y="224"/>
                    </a:cubicBezTo>
                    <a:lnTo>
                      <a:pt x="286" y="843"/>
                    </a:lnTo>
                    <a:cubicBezTo>
                      <a:pt x="334" y="914"/>
                      <a:pt x="381" y="938"/>
                      <a:pt x="453" y="938"/>
                    </a:cubicBezTo>
                    <a:lnTo>
                      <a:pt x="500" y="938"/>
                    </a:lnTo>
                    <a:cubicBezTo>
                      <a:pt x="596" y="914"/>
                      <a:pt x="619" y="819"/>
                      <a:pt x="596" y="748"/>
                    </a:cubicBezTo>
                    <a:lnTo>
                      <a:pt x="334" y="105"/>
                    </a:lnTo>
                    <a:cubicBezTo>
                      <a:pt x="297" y="32"/>
                      <a:pt x="247" y="1"/>
                      <a:pt x="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803;p43">
                <a:extLst>
                  <a:ext uri="{FF2B5EF4-FFF2-40B4-BE49-F238E27FC236}">
                    <a16:creationId xmlns:a16="http://schemas.microsoft.com/office/drawing/2014/main" id="{8EBE783F-8ABC-BCA7-ADBB-97D79B34A3E1}"/>
                  </a:ext>
                </a:extLst>
              </p:cNvPr>
              <p:cNvSpPr/>
              <p:nvPr/>
            </p:nvSpPr>
            <p:spPr>
              <a:xfrm>
                <a:off x="3354972" y="2771236"/>
                <a:ext cx="21764" cy="3291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939" extrusionOk="0">
                    <a:moveTo>
                      <a:pt x="173" y="1"/>
                    </a:moveTo>
                    <a:cubicBezTo>
                      <a:pt x="155" y="1"/>
                      <a:pt x="137" y="4"/>
                      <a:pt x="120" y="9"/>
                    </a:cubicBezTo>
                    <a:cubicBezTo>
                      <a:pt x="25" y="57"/>
                      <a:pt x="1" y="128"/>
                      <a:pt x="25" y="224"/>
                    </a:cubicBezTo>
                    <a:lnTo>
                      <a:pt x="287" y="843"/>
                    </a:lnTo>
                    <a:cubicBezTo>
                      <a:pt x="310" y="914"/>
                      <a:pt x="382" y="938"/>
                      <a:pt x="430" y="938"/>
                    </a:cubicBezTo>
                    <a:lnTo>
                      <a:pt x="501" y="938"/>
                    </a:lnTo>
                    <a:cubicBezTo>
                      <a:pt x="596" y="914"/>
                      <a:pt x="620" y="819"/>
                      <a:pt x="596" y="748"/>
                    </a:cubicBezTo>
                    <a:lnTo>
                      <a:pt x="310" y="105"/>
                    </a:lnTo>
                    <a:cubicBezTo>
                      <a:pt x="292" y="32"/>
                      <a:pt x="23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804;p43">
                <a:extLst>
                  <a:ext uri="{FF2B5EF4-FFF2-40B4-BE49-F238E27FC236}">
                    <a16:creationId xmlns:a16="http://schemas.microsoft.com/office/drawing/2014/main" id="{D82FCCAE-A703-40F0-72B9-6CC6F3FE0C03}"/>
                  </a:ext>
                </a:extLst>
              </p:cNvPr>
              <p:cNvSpPr/>
              <p:nvPr/>
            </p:nvSpPr>
            <p:spPr>
              <a:xfrm>
                <a:off x="3382519" y="2772919"/>
                <a:ext cx="20923" cy="2954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843" extrusionOk="0">
                    <a:moveTo>
                      <a:pt x="186" y="0"/>
                    </a:moveTo>
                    <a:cubicBezTo>
                      <a:pt x="165" y="0"/>
                      <a:pt x="142" y="3"/>
                      <a:pt x="120" y="9"/>
                    </a:cubicBezTo>
                    <a:cubicBezTo>
                      <a:pt x="48" y="33"/>
                      <a:pt x="1" y="128"/>
                      <a:pt x="48" y="199"/>
                    </a:cubicBezTo>
                    <a:lnTo>
                      <a:pt x="287" y="747"/>
                    </a:lnTo>
                    <a:cubicBezTo>
                      <a:pt x="310" y="795"/>
                      <a:pt x="358" y="842"/>
                      <a:pt x="429" y="842"/>
                    </a:cubicBezTo>
                    <a:lnTo>
                      <a:pt x="477" y="842"/>
                    </a:lnTo>
                    <a:cubicBezTo>
                      <a:pt x="572" y="795"/>
                      <a:pt x="596" y="723"/>
                      <a:pt x="572" y="628"/>
                    </a:cubicBezTo>
                    <a:lnTo>
                      <a:pt x="334" y="104"/>
                    </a:lnTo>
                    <a:cubicBezTo>
                      <a:pt x="316" y="31"/>
                      <a:pt x="256" y="0"/>
                      <a:pt x="1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805;p43">
            <a:extLst>
              <a:ext uri="{FF2B5EF4-FFF2-40B4-BE49-F238E27FC236}">
                <a16:creationId xmlns:a16="http://schemas.microsoft.com/office/drawing/2014/main" id="{72B779C0-95B4-670B-C6F0-8B1E7033F2E3}"/>
              </a:ext>
            </a:extLst>
          </p:cNvPr>
          <p:cNvGrpSpPr/>
          <p:nvPr/>
        </p:nvGrpSpPr>
        <p:grpSpPr>
          <a:xfrm>
            <a:off x="4859462" y="2410454"/>
            <a:ext cx="1619744" cy="1145412"/>
            <a:chOff x="2138748" y="3114213"/>
            <a:chExt cx="809872" cy="572706"/>
          </a:xfrm>
        </p:grpSpPr>
        <p:sp>
          <p:nvSpPr>
            <p:cNvPr id="33" name="Google Shape;806;p43">
              <a:extLst>
                <a:ext uri="{FF2B5EF4-FFF2-40B4-BE49-F238E27FC236}">
                  <a16:creationId xmlns:a16="http://schemas.microsoft.com/office/drawing/2014/main" id="{7777B882-7401-C174-0FCA-E7B18E09E6B2}"/>
                </a:ext>
              </a:extLst>
            </p:cNvPr>
            <p:cNvSpPr/>
            <p:nvPr/>
          </p:nvSpPr>
          <p:spPr>
            <a:xfrm>
              <a:off x="2138748" y="3114213"/>
              <a:ext cx="809872" cy="572706"/>
            </a:xfrm>
            <a:custGeom>
              <a:avLst/>
              <a:gdLst/>
              <a:ahLst/>
              <a:cxnLst/>
              <a:rect l="l" t="t" r="r" b="b"/>
              <a:pathLst>
                <a:path w="7937" h="6118" extrusionOk="0">
                  <a:moveTo>
                    <a:pt x="3957" y="1"/>
                  </a:moveTo>
                  <a:cubicBezTo>
                    <a:pt x="0" y="1"/>
                    <a:pt x="46" y="6118"/>
                    <a:pt x="3980" y="6118"/>
                  </a:cubicBezTo>
                  <a:cubicBezTo>
                    <a:pt x="7937" y="6118"/>
                    <a:pt x="7891" y="1"/>
                    <a:pt x="3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4" name="Google Shape;807;p43">
              <a:extLst>
                <a:ext uri="{FF2B5EF4-FFF2-40B4-BE49-F238E27FC236}">
                  <a16:creationId xmlns:a16="http://schemas.microsoft.com/office/drawing/2014/main" id="{6B8E5903-FC52-9769-DCF2-A1DD2A64CBE6}"/>
                </a:ext>
              </a:extLst>
            </p:cNvPr>
            <p:cNvGrpSpPr/>
            <p:nvPr/>
          </p:nvGrpSpPr>
          <p:grpSpPr>
            <a:xfrm>
              <a:off x="2360455" y="3221088"/>
              <a:ext cx="366456" cy="358956"/>
              <a:chOff x="2388486" y="3227230"/>
              <a:chExt cx="366456" cy="358956"/>
            </a:xfrm>
          </p:grpSpPr>
          <p:sp>
            <p:nvSpPr>
              <p:cNvPr id="35" name="Google Shape;808;p43">
                <a:extLst>
                  <a:ext uri="{FF2B5EF4-FFF2-40B4-BE49-F238E27FC236}">
                    <a16:creationId xmlns:a16="http://schemas.microsoft.com/office/drawing/2014/main" id="{FD511B1B-4A04-D815-F1E5-DB7FE6A11A0B}"/>
                  </a:ext>
                </a:extLst>
              </p:cNvPr>
              <p:cNvSpPr/>
              <p:nvPr/>
            </p:nvSpPr>
            <p:spPr>
              <a:xfrm>
                <a:off x="2472773" y="3532732"/>
                <a:ext cx="150284" cy="47595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1358" extrusionOk="0">
                    <a:moveTo>
                      <a:pt x="1144" y="0"/>
                    </a:moveTo>
                    <a:cubicBezTo>
                      <a:pt x="1073" y="0"/>
                      <a:pt x="1001" y="0"/>
                      <a:pt x="930" y="24"/>
                    </a:cubicBezTo>
                    <a:cubicBezTo>
                      <a:pt x="549" y="119"/>
                      <a:pt x="215" y="453"/>
                      <a:pt x="120" y="857"/>
                    </a:cubicBezTo>
                    <a:lnTo>
                      <a:pt x="1" y="1357"/>
                    </a:lnTo>
                    <a:lnTo>
                      <a:pt x="4288" y="1357"/>
                    </a:lnTo>
                    <a:lnTo>
                      <a:pt x="4145" y="857"/>
                    </a:lnTo>
                    <a:cubicBezTo>
                      <a:pt x="4073" y="453"/>
                      <a:pt x="3764" y="119"/>
                      <a:pt x="3335" y="24"/>
                    </a:cubicBezTo>
                    <a:cubicBezTo>
                      <a:pt x="3287" y="0"/>
                      <a:pt x="3216" y="0"/>
                      <a:pt x="31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809;p43">
                <a:extLst>
                  <a:ext uri="{FF2B5EF4-FFF2-40B4-BE49-F238E27FC236}">
                    <a16:creationId xmlns:a16="http://schemas.microsoft.com/office/drawing/2014/main" id="{14969E2F-8C44-5281-10EB-4919821DA993}"/>
                  </a:ext>
                </a:extLst>
              </p:cNvPr>
              <p:cNvSpPr/>
              <p:nvPr/>
            </p:nvSpPr>
            <p:spPr>
              <a:xfrm>
                <a:off x="2474456" y="3532732"/>
                <a:ext cx="52606" cy="4759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358" extrusionOk="0">
                    <a:moveTo>
                      <a:pt x="1120" y="0"/>
                    </a:moveTo>
                    <a:cubicBezTo>
                      <a:pt x="1072" y="0"/>
                      <a:pt x="977" y="0"/>
                      <a:pt x="906" y="24"/>
                    </a:cubicBezTo>
                    <a:cubicBezTo>
                      <a:pt x="524" y="119"/>
                      <a:pt x="191" y="453"/>
                      <a:pt x="120" y="857"/>
                    </a:cubicBezTo>
                    <a:lnTo>
                      <a:pt x="1" y="1357"/>
                    </a:lnTo>
                    <a:lnTo>
                      <a:pt x="858" y="1357"/>
                    </a:lnTo>
                    <a:lnTo>
                      <a:pt x="906" y="857"/>
                    </a:lnTo>
                    <a:cubicBezTo>
                      <a:pt x="953" y="453"/>
                      <a:pt x="1144" y="119"/>
                      <a:pt x="1382" y="24"/>
                    </a:cubicBezTo>
                    <a:cubicBezTo>
                      <a:pt x="1429" y="0"/>
                      <a:pt x="1477" y="0"/>
                      <a:pt x="1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810;p43">
                <a:extLst>
                  <a:ext uri="{FF2B5EF4-FFF2-40B4-BE49-F238E27FC236}">
                    <a16:creationId xmlns:a16="http://schemas.microsoft.com/office/drawing/2014/main" id="{0E3DA810-D151-F51D-F620-2BA775F94C54}"/>
                  </a:ext>
                </a:extLst>
              </p:cNvPr>
              <p:cNvSpPr/>
              <p:nvPr/>
            </p:nvSpPr>
            <p:spPr>
              <a:xfrm>
                <a:off x="2527026" y="3498492"/>
                <a:ext cx="41777" cy="5513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573" extrusionOk="0">
                    <a:moveTo>
                      <a:pt x="1" y="1"/>
                    </a:moveTo>
                    <a:lnTo>
                      <a:pt x="1" y="977"/>
                    </a:lnTo>
                    <a:cubicBezTo>
                      <a:pt x="1" y="1310"/>
                      <a:pt x="287" y="1572"/>
                      <a:pt x="596" y="1572"/>
                    </a:cubicBezTo>
                    <a:cubicBezTo>
                      <a:pt x="930" y="1572"/>
                      <a:pt x="1192" y="1310"/>
                      <a:pt x="1192" y="977"/>
                    </a:cubicBezTo>
                    <a:lnTo>
                      <a:pt x="1192" y="1"/>
                    </a:ln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811;p43">
                <a:extLst>
                  <a:ext uri="{FF2B5EF4-FFF2-40B4-BE49-F238E27FC236}">
                    <a16:creationId xmlns:a16="http://schemas.microsoft.com/office/drawing/2014/main" id="{F873C869-CF5C-34F1-6D22-A17D162152E4}"/>
                  </a:ext>
                </a:extLst>
              </p:cNvPr>
              <p:cNvSpPr/>
              <p:nvPr/>
            </p:nvSpPr>
            <p:spPr>
              <a:xfrm>
                <a:off x="2527026" y="3498492"/>
                <a:ext cx="27582" cy="5513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73" extrusionOk="0">
                    <a:moveTo>
                      <a:pt x="1" y="1"/>
                    </a:moveTo>
                    <a:lnTo>
                      <a:pt x="1" y="977"/>
                    </a:lnTo>
                    <a:cubicBezTo>
                      <a:pt x="1" y="1310"/>
                      <a:pt x="263" y="1572"/>
                      <a:pt x="596" y="1572"/>
                    </a:cubicBezTo>
                    <a:cubicBezTo>
                      <a:pt x="668" y="1572"/>
                      <a:pt x="715" y="1572"/>
                      <a:pt x="787" y="1549"/>
                    </a:cubicBezTo>
                    <a:cubicBezTo>
                      <a:pt x="549" y="1453"/>
                      <a:pt x="382" y="1239"/>
                      <a:pt x="382" y="977"/>
                    </a:cubicBez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812;p43">
                <a:extLst>
                  <a:ext uri="{FF2B5EF4-FFF2-40B4-BE49-F238E27FC236}">
                    <a16:creationId xmlns:a16="http://schemas.microsoft.com/office/drawing/2014/main" id="{CADE374B-BFC7-5ABE-6DB7-8B2FE3368E4A}"/>
                  </a:ext>
                </a:extLst>
              </p:cNvPr>
              <p:cNvSpPr/>
              <p:nvPr/>
            </p:nvSpPr>
            <p:spPr>
              <a:xfrm>
                <a:off x="2527026" y="3498492"/>
                <a:ext cx="41777" cy="31753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06" extrusionOk="0">
                    <a:moveTo>
                      <a:pt x="1" y="1"/>
                    </a:moveTo>
                    <a:lnTo>
                      <a:pt x="1" y="906"/>
                    </a:lnTo>
                    <a:lnTo>
                      <a:pt x="1192" y="906"/>
                    </a:lnTo>
                    <a:lnTo>
                      <a:pt x="1192" y="1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813;p43">
                <a:extLst>
                  <a:ext uri="{FF2B5EF4-FFF2-40B4-BE49-F238E27FC236}">
                    <a16:creationId xmlns:a16="http://schemas.microsoft.com/office/drawing/2014/main" id="{A845B06D-F866-4516-C7FA-AA77916DB4E8}"/>
                  </a:ext>
                </a:extLst>
              </p:cNvPr>
              <p:cNvSpPr/>
              <p:nvPr/>
            </p:nvSpPr>
            <p:spPr>
              <a:xfrm>
                <a:off x="2388486" y="3288176"/>
                <a:ext cx="252657" cy="166125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4740" extrusionOk="0">
                    <a:moveTo>
                      <a:pt x="5235" y="0"/>
                    </a:moveTo>
                    <a:cubicBezTo>
                      <a:pt x="4762" y="0"/>
                      <a:pt x="4383" y="167"/>
                      <a:pt x="4383" y="167"/>
                    </a:cubicBezTo>
                    <a:cubicBezTo>
                      <a:pt x="4383" y="167"/>
                      <a:pt x="4112" y="109"/>
                      <a:pt x="3709" y="109"/>
                    </a:cubicBezTo>
                    <a:cubicBezTo>
                      <a:pt x="3147" y="109"/>
                      <a:pt x="2327" y="222"/>
                      <a:pt x="1620" y="763"/>
                    </a:cubicBezTo>
                    <a:cubicBezTo>
                      <a:pt x="1" y="1953"/>
                      <a:pt x="1025" y="3882"/>
                      <a:pt x="1453" y="4739"/>
                    </a:cubicBezTo>
                    <a:lnTo>
                      <a:pt x="3144" y="4358"/>
                    </a:lnTo>
                    <a:lnTo>
                      <a:pt x="7026" y="3454"/>
                    </a:lnTo>
                    <a:cubicBezTo>
                      <a:pt x="7209" y="527"/>
                      <a:pt x="6075" y="0"/>
                      <a:pt x="5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814;p43">
                <a:extLst>
                  <a:ext uri="{FF2B5EF4-FFF2-40B4-BE49-F238E27FC236}">
                    <a16:creationId xmlns:a16="http://schemas.microsoft.com/office/drawing/2014/main" id="{9C0425D5-059C-A81A-5FEA-293CDE165290}"/>
                  </a:ext>
                </a:extLst>
              </p:cNvPr>
              <p:cNvSpPr/>
              <p:nvPr/>
            </p:nvSpPr>
            <p:spPr>
              <a:xfrm>
                <a:off x="2388486" y="3291961"/>
                <a:ext cx="153613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632" extrusionOk="0">
                    <a:moveTo>
                      <a:pt x="3709" y="1"/>
                    </a:moveTo>
                    <a:cubicBezTo>
                      <a:pt x="3147" y="1"/>
                      <a:pt x="2327" y="114"/>
                      <a:pt x="1620" y="655"/>
                    </a:cubicBezTo>
                    <a:cubicBezTo>
                      <a:pt x="1" y="1845"/>
                      <a:pt x="1025" y="3774"/>
                      <a:pt x="1453" y="4631"/>
                    </a:cubicBezTo>
                    <a:lnTo>
                      <a:pt x="3168" y="4250"/>
                    </a:lnTo>
                    <a:lnTo>
                      <a:pt x="2835" y="3750"/>
                    </a:lnTo>
                    <a:cubicBezTo>
                      <a:pt x="2168" y="2917"/>
                      <a:pt x="1811" y="678"/>
                      <a:pt x="4383" y="59"/>
                    </a:cubicBezTo>
                    <a:cubicBezTo>
                      <a:pt x="4383" y="59"/>
                      <a:pt x="4112" y="1"/>
                      <a:pt x="3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815;p43">
                <a:extLst>
                  <a:ext uri="{FF2B5EF4-FFF2-40B4-BE49-F238E27FC236}">
                    <a16:creationId xmlns:a16="http://schemas.microsoft.com/office/drawing/2014/main" id="{8D2004E6-7E2E-331A-B995-0E24635EA4DE}"/>
                  </a:ext>
                </a:extLst>
              </p:cNvPr>
              <p:cNvSpPr/>
              <p:nvPr/>
            </p:nvSpPr>
            <p:spPr>
              <a:xfrm>
                <a:off x="2428544" y="3408912"/>
                <a:ext cx="225390" cy="85901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2451" extrusionOk="0">
                    <a:moveTo>
                      <a:pt x="5930" y="1"/>
                    </a:moveTo>
                    <a:cubicBezTo>
                      <a:pt x="5717" y="1"/>
                      <a:pt x="5505" y="181"/>
                      <a:pt x="5550" y="461"/>
                    </a:cubicBezTo>
                    <a:lnTo>
                      <a:pt x="739" y="1604"/>
                    </a:lnTo>
                    <a:cubicBezTo>
                      <a:pt x="696" y="1399"/>
                      <a:pt x="540" y="1306"/>
                      <a:pt x="383" y="1306"/>
                    </a:cubicBezTo>
                    <a:cubicBezTo>
                      <a:pt x="193" y="1306"/>
                      <a:pt x="1" y="1441"/>
                      <a:pt x="1" y="1676"/>
                    </a:cubicBezTo>
                    <a:cubicBezTo>
                      <a:pt x="1" y="1747"/>
                      <a:pt x="25" y="1795"/>
                      <a:pt x="25" y="1866"/>
                    </a:cubicBezTo>
                    <a:cubicBezTo>
                      <a:pt x="109" y="2223"/>
                      <a:pt x="433" y="2450"/>
                      <a:pt x="802" y="2450"/>
                    </a:cubicBezTo>
                    <a:cubicBezTo>
                      <a:pt x="852" y="2450"/>
                      <a:pt x="903" y="2446"/>
                      <a:pt x="953" y="2438"/>
                    </a:cubicBezTo>
                    <a:lnTo>
                      <a:pt x="5764" y="1294"/>
                    </a:lnTo>
                    <a:cubicBezTo>
                      <a:pt x="6169" y="1199"/>
                      <a:pt x="6431" y="794"/>
                      <a:pt x="6335" y="366"/>
                    </a:cubicBezTo>
                    <a:cubicBezTo>
                      <a:pt x="6312" y="342"/>
                      <a:pt x="6312" y="294"/>
                      <a:pt x="6264" y="223"/>
                    </a:cubicBezTo>
                    <a:cubicBezTo>
                      <a:pt x="6191" y="69"/>
                      <a:pt x="6060" y="1"/>
                      <a:pt x="5930" y="1"/>
                    </a:cubicBez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816;p43">
                <a:extLst>
                  <a:ext uri="{FF2B5EF4-FFF2-40B4-BE49-F238E27FC236}">
                    <a16:creationId xmlns:a16="http://schemas.microsoft.com/office/drawing/2014/main" id="{21040B6E-68B0-9DF2-4221-F3E122D7945F}"/>
                  </a:ext>
                </a:extLst>
              </p:cNvPr>
              <p:cNvSpPr/>
              <p:nvPr/>
            </p:nvSpPr>
            <p:spPr>
              <a:xfrm>
                <a:off x="2450238" y="3365805"/>
                <a:ext cx="187013" cy="164583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4696" extrusionOk="0">
                    <a:moveTo>
                      <a:pt x="3240" y="0"/>
                    </a:moveTo>
                    <a:cubicBezTo>
                      <a:pt x="3239" y="0"/>
                      <a:pt x="3239" y="1"/>
                      <a:pt x="3239" y="1"/>
                    </a:cubicBezTo>
                    <a:lnTo>
                      <a:pt x="3239" y="1"/>
                    </a:lnTo>
                    <a:cubicBezTo>
                      <a:pt x="3239" y="1"/>
                      <a:pt x="3240" y="1"/>
                      <a:pt x="3240" y="0"/>
                    </a:cubicBezTo>
                    <a:close/>
                    <a:moveTo>
                      <a:pt x="3239" y="1"/>
                    </a:moveTo>
                    <a:cubicBezTo>
                      <a:pt x="2858" y="644"/>
                      <a:pt x="2001" y="1191"/>
                      <a:pt x="1096" y="1643"/>
                    </a:cubicBezTo>
                    <a:cubicBezTo>
                      <a:pt x="739" y="1810"/>
                      <a:pt x="358" y="1953"/>
                      <a:pt x="1" y="2120"/>
                    </a:cubicBezTo>
                    <a:lnTo>
                      <a:pt x="263" y="3310"/>
                    </a:lnTo>
                    <a:cubicBezTo>
                      <a:pt x="466" y="4124"/>
                      <a:pt x="1192" y="4695"/>
                      <a:pt x="2008" y="4695"/>
                    </a:cubicBezTo>
                    <a:cubicBezTo>
                      <a:pt x="2147" y="4695"/>
                      <a:pt x="2288" y="4679"/>
                      <a:pt x="2430" y="4644"/>
                    </a:cubicBezTo>
                    <a:lnTo>
                      <a:pt x="3740" y="4334"/>
                    </a:lnTo>
                    <a:cubicBezTo>
                      <a:pt x="4692" y="4096"/>
                      <a:pt x="5335" y="3144"/>
                      <a:pt x="5097" y="2167"/>
                    </a:cubicBezTo>
                    <a:lnTo>
                      <a:pt x="4788" y="953"/>
                    </a:lnTo>
                    <a:cubicBezTo>
                      <a:pt x="4745" y="957"/>
                      <a:pt x="4703" y="959"/>
                      <a:pt x="4662" y="959"/>
                    </a:cubicBezTo>
                    <a:cubicBezTo>
                      <a:pt x="3779" y="959"/>
                      <a:pt x="3239" y="39"/>
                      <a:pt x="3239" y="1"/>
                    </a:cubicBez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817;p43">
                <a:extLst>
                  <a:ext uri="{FF2B5EF4-FFF2-40B4-BE49-F238E27FC236}">
                    <a16:creationId xmlns:a16="http://schemas.microsoft.com/office/drawing/2014/main" id="{79AC2AD1-B7C4-A1C6-33A7-2AD27A727031}"/>
                  </a:ext>
                </a:extLst>
              </p:cNvPr>
              <p:cNvSpPr/>
              <p:nvPr/>
            </p:nvSpPr>
            <p:spPr>
              <a:xfrm>
                <a:off x="2449432" y="3422545"/>
                <a:ext cx="126066" cy="107771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075" extrusionOk="0">
                    <a:moveTo>
                      <a:pt x="3596" y="2763"/>
                    </a:moveTo>
                    <a:lnTo>
                      <a:pt x="3549" y="2774"/>
                    </a:lnTo>
                    <a:lnTo>
                      <a:pt x="3549" y="2774"/>
                    </a:lnTo>
                    <a:cubicBezTo>
                      <a:pt x="3565" y="2770"/>
                      <a:pt x="3580" y="2767"/>
                      <a:pt x="3596" y="2763"/>
                    </a:cubicBezTo>
                    <a:close/>
                    <a:moveTo>
                      <a:pt x="1096" y="1"/>
                    </a:moveTo>
                    <a:cubicBezTo>
                      <a:pt x="738" y="191"/>
                      <a:pt x="357" y="334"/>
                      <a:pt x="0" y="501"/>
                    </a:cubicBezTo>
                    <a:lnTo>
                      <a:pt x="262" y="1691"/>
                    </a:lnTo>
                    <a:cubicBezTo>
                      <a:pt x="466" y="2488"/>
                      <a:pt x="1197" y="3075"/>
                      <a:pt x="2017" y="3075"/>
                    </a:cubicBezTo>
                    <a:cubicBezTo>
                      <a:pt x="2153" y="3075"/>
                      <a:pt x="2291" y="3059"/>
                      <a:pt x="2429" y="3025"/>
                    </a:cubicBezTo>
                    <a:lnTo>
                      <a:pt x="3549" y="2774"/>
                    </a:lnTo>
                    <a:lnTo>
                      <a:pt x="3549" y="2774"/>
                    </a:lnTo>
                    <a:cubicBezTo>
                      <a:pt x="3423" y="2800"/>
                      <a:pt x="3299" y="2813"/>
                      <a:pt x="3177" y="2813"/>
                    </a:cubicBezTo>
                    <a:cubicBezTo>
                      <a:pt x="2347" y="2813"/>
                      <a:pt x="1633" y="2223"/>
                      <a:pt x="1429" y="1406"/>
                    </a:cubicBez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818;p43">
                <a:extLst>
                  <a:ext uri="{FF2B5EF4-FFF2-40B4-BE49-F238E27FC236}">
                    <a16:creationId xmlns:a16="http://schemas.microsoft.com/office/drawing/2014/main" id="{F1C731C9-C936-4043-DE5E-3AFCAF0CFD33}"/>
                  </a:ext>
                </a:extLst>
              </p:cNvPr>
              <p:cNvSpPr/>
              <p:nvPr/>
            </p:nvSpPr>
            <p:spPr>
              <a:xfrm>
                <a:off x="2579631" y="3445045"/>
                <a:ext cx="29230" cy="1847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27" extrusionOk="0">
                    <a:moveTo>
                      <a:pt x="505" y="1"/>
                    </a:moveTo>
                    <a:cubicBezTo>
                      <a:pt x="458" y="1"/>
                      <a:pt x="409" y="8"/>
                      <a:pt x="357" y="25"/>
                    </a:cubicBezTo>
                    <a:cubicBezTo>
                      <a:pt x="143" y="97"/>
                      <a:pt x="0" y="240"/>
                      <a:pt x="24" y="359"/>
                    </a:cubicBezTo>
                    <a:cubicBezTo>
                      <a:pt x="42" y="449"/>
                      <a:pt x="171" y="526"/>
                      <a:pt x="326" y="526"/>
                    </a:cubicBezTo>
                    <a:cubicBezTo>
                      <a:pt x="374" y="526"/>
                      <a:pt x="425" y="519"/>
                      <a:pt x="476" y="502"/>
                    </a:cubicBezTo>
                    <a:cubicBezTo>
                      <a:pt x="691" y="454"/>
                      <a:pt x="834" y="287"/>
                      <a:pt x="810" y="168"/>
                    </a:cubicBezTo>
                    <a:cubicBezTo>
                      <a:pt x="774" y="78"/>
                      <a:pt x="655" y="1"/>
                      <a:pt x="5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819;p43">
                <a:extLst>
                  <a:ext uri="{FF2B5EF4-FFF2-40B4-BE49-F238E27FC236}">
                    <a16:creationId xmlns:a16="http://schemas.microsoft.com/office/drawing/2014/main" id="{274862B6-67C9-E706-A9AA-A352890E51C4}"/>
                  </a:ext>
                </a:extLst>
              </p:cNvPr>
              <p:cNvSpPr/>
              <p:nvPr/>
            </p:nvSpPr>
            <p:spPr>
              <a:xfrm>
                <a:off x="2480308" y="3468772"/>
                <a:ext cx="29230" cy="1766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04" extrusionOk="0">
                    <a:moveTo>
                      <a:pt x="493" y="0"/>
                    </a:moveTo>
                    <a:cubicBezTo>
                      <a:pt x="449" y="0"/>
                      <a:pt x="403" y="5"/>
                      <a:pt x="357" y="15"/>
                    </a:cubicBezTo>
                    <a:cubicBezTo>
                      <a:pt x="143" y="63"/>
                      <a:pt x="0" y="206"/>
                      <a:pt x="24" y="325"/>
                    </a:cubicBezTo>
                    <a:cubicBezTo>
                      <a:pt x="63" y="422"/>
                      <a:pt x="198" y="504"/>
                      <a:pt x="364" y="504"/>
                    </a:cubicBezTo>
                    <a:cubicBezTo>
                      <a:pt x="400" y="504"/>
                      <a:pt x="438" y="500"/>
                      <a:pt x="477" y="491"/>
                    </a:cubicBezTo>
                    <a:cubicBezTo>
                      <a:pt x="691" y="420"/>
                      <a:pt x="834" y="277"/>
                      <a:pt x="810" y="158"/>
                    </a:cubicBezTo>
                    <a:cubicBezTo>
                      <a:pt x="791" y="64"/>
                      <a:pt x="655" y="0"/>
                      <a:pt x="4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820;p43">
                <a:extLst>
                  <a:ext uri="{FF2B5EF4-FFF2-40B4-BE49-F238E27FC236}">
                    <a16:creationId xmlns:a16="http://schemas.microsoft.com/office/drawing/2014/main" id="{BEAF073B-6667-6B62-02BB-1121C516AC60}"/>
                  </a:ext>
                </a:extLst>
              </p:cNvPr>
              <p:cNvSpPr/>
              <p:nvPr/>
            </p:nvSpPr>
            <p:spPr>
              <a:xfrm>
                <a:off x="2589619" y="3233083"/>
                <a:ext cx="158625" cy="125225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3573" extrusionOk="0">
                    <a:moveTo>
                      <a:pt x="2263" y="1"/>
                    </a:moveTo>
                    <a:cubicBezTo>
                      <a:pt x="1025" y="1"/>
                      <a:pt x="1" y="810"/>
                      <a:pt x="1" y="1787"/>
                    </a:cubicBezTo>
                    <a:cubicBezTo>
                      <a:pt x="1" y="2763"/>
                      <a:pt x="1025" y="3573"/>
                      <a:pt x="2263" y="3573"/>
                    </a:cubicBezTo>
                    <a:cubicBezTo>
                      <a:pt x="3526" y="3573"/>
                      <a:pt x="4526" y="2763"/>
                      <a:pt x="4526" y="1787"/>
                    </a:cubicBezTo>
                    <a:cubicBezTo>
                      <a:pt x="4526" y="810"/>
                      <a:pt x="3526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821;p43">
                <a:extLst>
                  <a:ext uri="{FF2B5EF4-FFF2-40B4-BE49-F238E27FC236}">
                    <a16:creationId xmlns:a16="http://schemas.microsoft.com/office/drawing/2014/main" id="{FCFB5A56-8752-4A0B-2A53-D67D57BB9F95}"/>
                  </a:ext>
                </a:extLst>
              </p:cNvPr>
              <p:cNvSpPr/>
              <p:nvPr/>
            </p:nvSpPr>
            <p:spPr>
              <a:xfrm>
                <a:off x="2629713" y="3369975"/>
                <a:ext cx="25059" cy="25059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7" y="0"/>
                    </a:moveTo>
                    <a:cubicBezTo>
                      <a:pt x="143" y="0"/>
                      <a:pt x="0" y="167"/>
                      <a:pt x="0" y="357"/>
                    </a:cubicBezTo>
                    <a:cubicBezTo>
                      <a:pt x="0" y="572"/>
                      <a:pt x="167" y="715"/>
                      <a:pt x="357" y="715"/>
                    </a:cubicBezTo>
                    <a:cubicBezTo>
                      <a:pt x="572" y="715"/>
                      <a:pt x="715" y="524"/>
                      <a:pt x="715" y="357"/>
                    </a:cubicBezTo>
                    <a:cubicBezTo>
                      <a:pt x="715" y="167"/>
                      <a:pt x="572" y="24"/>
                      <a:pt x="3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822;p43">
                <a:extLst>
                  <a:ext uri="{FF2B5EF4-FFF2-40B4-BE49-F238E27FC236}">
                    <a16:creationId xmlns:a16="http://schemas.microsoft.com/office/drawing/2014/main" id="{A507A44A-DA30-1654-4A59-C4363CC0C3AB}"/>
                  </a:ext>
                </a:extLst>
              </p:cNvPr>
              <p:cNvSpPr/>
              <p:nvPr/>
            </p:nvSpPr>
            <p:spPr>
              <a:xfrm>
                <a:off x="2625542" y="3258947"/>
                <a:ext cx="86813" cy="7766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2216" extrusionOk="0">
                    <a:moveTo>
                      <a:pt x="1762" y="1"/>
                    </a:moveTo>
                    <a:cubicBezTo>
                      <a:pt x="1453" y="1"/>
                      <a:pt x="1215" y="311"/>
                      <a:pt x="1215" y="668"/>
                    </a:cubicBezTo>
                    <a:cubicBezTo>
                      <a:pt x="1215" y="477"/>
                      <a:pt x="1167" y="334"/>
                      <a:pt x="1072" y="215"/>
                    </a:cubicBezTo>
                    <a:lnTo>
                      <a:pt x="1048" y="191"/>
                    </a:lnTo>
                    <a:cubicBezTo>
                      <a:pt x="953" y="96"/>
                      <a:pt x="834" y="49"/>
                      <a:pt x="691" y="49"/>
                    </a:cubicBezTo>
                    <a:cubicBezTo>
                      <a:pt x="286" y="49"/>
                      <a:pt x="0" y="406"/>
                      <a:pt x="0" y="834"/>
                    </a:cubicBezTo>
                    <a:cubicBezTo>
                      <a:pt x="0" y="1239"/>
                      <a:pt x="357" y="1620"/>
                      <a:pt x="738" y="1906"/>
                    </a:cubicBezTo>
                    <a:cubicBezTo>
                      <a:pt x="905" y="2025"/>
                      <a:pt x="1072" y="2120"/>
                      <a:pt x="1238" y="2216"/>
                    </a:cubicBezTo>
                    <a:cubicBezTo>
                      <a:pt x="1810" y="1906"/>
                      <a:pt x="2477" y="1382"/>
                      <a:pt x="2477" y="811"/>
                    </a:cubicBezTo>
                    <a:cubicBezTo>
                      <a:pt x="2477" y="644"/>
                      <a:pt x="2405" y="453"/>
                      <a:pt x="2286" y="334"/>
                    </a:cubicBezTo>
                    <a:cubicBezTo>
                      <a:pt x="2167" y="120"/>
                      <a:pt x="1953" y="1"/>
                      <a:pt x="17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823;p43">
                <a:extLst>
                  <a:ext uri="{FF2B5EF4-FFF2-40B4-BE49-F238E27FC236}">
                    <a16:creationId xmlns:a16="http://schemas.microsoft.com/office/drawing/2014/main" id="{157ED836-AD1B-D152-8FC9-ED93CC6D591D}"/>
                  </a:ext>
                </a:extLst>
              </p:cNvPr>
              <p:cNvSpPr/>
              <p:nvPr/>
            </p:nvSpPr>
            <p:spPr>
              <a:xfrm>
                <a:off x="2624281" y="3260629"/>
                <a:ext cx="44686" cy="75983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68" extrusionOk="0">
                    <a:moveTo>
                      <a:pt x="727" y="1"/>
                    </a:moveTo>
                    <a:cubicBezTo>
                      <a:pt x="322" y="1"/>
                      <a:pt x="36" y="358"/>
                      <a:pt x="36" y="786"/>
                    </a:cubicBezTo>
                    <a:cubicBezTo>
                      <a:pt x="36" y="1191"/>
                      <a:pt x="393" y="1572"/>
                      <a:pt x="774" y="1858"/>
                    </a:cubicBezTo>
                    <a:cubicBezTo>
                      <a:pt x="941" y="1977"/>
                      <a:pt x="1108" y="2072"/>
                      <a:pt x="1274" y="2168"/>
                    </a:cubicBezTo>
                    <a:cubicBezTo>
                      <a:pt x="0" y="893"/>
                      <a:pt x="577" y="96"/>
                      <a:pt x="946" y="96"/>
                    </a:cubicBezTo>
                    <a:cubicBezTo>
                      <a:pt x="998" y="96"/>
                      <a:pt x="1046" y="111"/>
                      <a:pt x="1084" y="143"/>
                    </a:cubicBezTo>
                    <a:cubicBezTo>
                      <a:pt x="989" y="48"/>
                      <a:pt x="87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824;p43">
                <a:extLst>
                  <a:ext uri="{FF2B5EF4-FFF2-40B4-BE49-F238E27FC236}">
                    <a16:creationId xmlns:a16="http://schemas.microsoft.com/office/drawing/2014/main" id="{C85A3576-1370-1806-5E4D-2A7019CE2184}"/>
                  </a:ext>
                </a:extLst>
              </p:cNvPr>
              <p:cNvSpPr/>
              <p:nvPr/>
            </p:nvSpPr>
            <p:spPr>
              <a:xfrm>
                <a:off x="2489491" y="3429730"/>
                <a:ext cx="18400" cy="2705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72" extrusionOk="0">
                    <a:moveTo>
                      <a:pt x="230" y="1"/>
                    </a:moveTo>
                    <a:cubicBezTo>
                      <a:pt x="216" y="1"/>
                      <a:pt x="203" y="4"/>
                      <a:pt x="191" y="10"/>
                    </a:cubicBezTo>
                    <a:cubicBezTo>
                      <a:pt x="119" y="10"/>
                      <a:pt x="72" y="81"/>
                      <a:pt x="24" y="177"/>
                    </a:cubicBezTo>
                    <a:cubicBezTo>
                      <a:pt x="0" y="248"/>
                      <a:pt x="0" y="343"/>
                      <a:pt x="24" y="439"/>
                    </a:cubicBezTo>
                    <a:cubicBezTo>
                      <a:pt x="72" y="510"/>
                      <a:pt x="95" y="605"/>
                      <a:pt x="143" y="677"/>
                    </a:cubicBezTo>
                    <a:cubicBezTo>
                      <a:pt x="215" y="724"/>
                      <a:pt x="238" y="772"/>
                      <a:pt x="310" y="772"/>
                    </a:cubicBezTo>
                    <a:lnTo>
                      <a:pt x="334" y="772"/>
                    </a:lnTo>
                    <a:cubicBezTo>
                      <a:pt x="381" y="772"/>
                      <a:pt x="453" y="700"/>
                      <a:pt x="477" y="605"/>
                    </a:cubicBezTo>
                    <a:cubicBezTo>
                      <a:pt x="524" y="534"/>
                      <a:pt x="524" y="439"/>
                      <a:pt x="477" y="343"/>
                    </a:cubicBezTo>
                    <a:cubicBezTo>
                      <a:pt x="453" y="224"/>
                      <a:pt x="429" y="129"/>
                      <a:pt x="357" y="81"/>
                    </a:cubicBezTo>
                    <a:cubicBezTo>
                      <a:pt x="322" y="28"/>
                      <a:pt x="273" y="1"/>
                      <a:pt x="2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825;p43">
                <a:extLst>
                  <a:ext uri="{FF2B5EF4-FFF2-40B4-BE49-F238E27FC236}">
                    <a16:creationId xmlns:a16="http://schemas.microsoft.com/office/drawing/2014/main" id="{3581DFEA-3B37-36EE-3E64-09330571F8E4}"/>
                  </a:ext>
                </a:extLst>
              </p:cNvPr>
              <p:cNvSpPr/>
              <p:nvPr/>
            </p:nvSpPr>
            <p:spPr>
              <a:xfrm>
                <a:off x="2576267" y="3410174"/>
                <a:ext cx="19241" cy="26601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59" extrusionOk="0">
                    <a:moveTo>
                      <a:pt x="230" y="0"/>
                    </a:moveTo>
                    <a:cubicBezTo>
                      <a:pt x="209" y="0"/>
                      <a:pt x="189" y="6"/>
                      <a:pt x="168" y="20"/>
                    </a:cubicBezTo>
                    <a:cubicBezTo>
                      <a:pt x="72" y="44"/>
                      <a:pt x="1" y="211"/>
                      <a:pt x="25" y="425"/>
                    </a:cubicBezTo>
                    <a:cubicBezTo>
                      <a:pt x="72" y="616"/>
                      <a:pt x="215" y="758"/>
                      <a:pt x="334" y="758"/>
                    </a:cubicBezTo>
                    <a:lnTo>
                      <a:pt x="358" y="758"/>
                    </a:lnTo>
                    <a:cubicBezTo>
                      <a:pt x="430" y="758"/>
                      <a:pt x="477" y="687"/>
                      <a:pt x="501" y="616"/>
                    </a:cubicBezTo>
                    <a:cubicBezTo>
                      <a:pt x="549" y="520"/>
                      <a:pt x="549" y="425"/>
                      <a:pt x="501" y="330"/>
                    </a:cubicBezTo>
                    <a:cubicBezTo>
                      <a:pt x="453" y="211"/>
                      <a:pt x="430" y="139"/>
                      <a:pt x="358" y="68"/>
                    </a:cubicBezTo>
                    <a:cubicBezTo>
                      <a:pt x="324" y="34"/>
                      <a:pt x="279" y="0"/>
                      <a:pt x="2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826;p43">
                <a:extLst>
                  <a:ext uri="{FF2B5EF4-FFF2-40B4-BE49-F238E27FC236}">
                    <a16:creationId xmlns:a16="http://schemas.microsoft.com/office/drawing/2014/main" id="{B9CF1946-AE3A-C5F7-8321-5B80B9F93E9B}"/>
                  </a:ext>
                </a:extLst>
              </p:cNvPr>
              <p:cNvSpPr/>
              <p:nvPr/>
            </p:nvSpPr>
            <p:spPr>
              <a:xfrm>
                <a:off x="2522049" y="3460957"/>
                <a:ext cx="45071" cy="24218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691" extrusionOk="0">
                    <a:moveTo>
                      <a:pt x="1119" y="0"/>
                    </a:moveTo>
                    <a:cubicBezTo>
                      <a:pt x="1048" y="0"/>
                      <a:pt x="976" y="24"/>
                      <a:pt x="953" y="119"/>
                    </a:cubicBezTo>
                    <a:cubicBezTo>
                      <a:pt x="929" y="262"/>
                      <a:pt x="834" y="381"/>
                      <a:pt x="691" y="405"/>
                    </a:cubicBezTo>
                    <a:cubicBezTo>
                      <a:pt x="663" y="409"/>
                      <a:pt x="636" y="411"/>
                      <a:pt x="609" y="411"/>
                    </a:cubicBezTo>
                    <a:cubicBezTo>
                      <a:pt x="478" y="411"/>
                      <a:pt x="365" y="361"/>
                      <a:pt x="286" y="262"/>
                    </a:cubicBezTo>
                    <a:cubicBezTo>
                      <a:pt x="258" y="220"/>
                      <a:pt x="214" y="195"/>
                      <a:pt x="173" y="195"/>
                    </a:cubicBezTo>
                    <a:cubicBezTo>
                      <a:pt x="144" y="195"/>
                      <a:pt x="115" y="208"/>
                      <a:pt x="95" y="238"/>
                    </a:cubicBezTo>
                    <a:cubicBezTo>
                      <a:pt x="24" y="286"/>
                      <a:pt x="0" y="381"/>
                      <a:pt x="48" y="429"/>
                    </a:cubicBezTo>
                    <a:cubicBezTo>
                      <a:pt x="167" y="619"/>
                      <a:pt x="381" y="691"/>
                      <a:pt x="595" y="691"/>
                    </a:cubicBezTo>
                    <a:cubicBezTo>
                      <a:pt x="643" y="691"/>
                      <a:pt x="691" y="691"/>
                      <a:pt x="738" y="667"/>
                    </a:cubicBezTo>
                    <a:cubicBezTo>
                      <a:pt x="1000" y="619"/>
                      <a:pt x="1191" y="405"/>
                      <a:pt x="1238" y="143"/>
                    </a:cubicBezTo>
                    <a:cubicBezTo>
                      <a:pt x="1286" y="71"/>
                      <a:pt x="1215" y="0"/>
                      <a:pt x="11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827;p43">
                <a:extLst>
                  <a:ext uri="{FF2B5EF4-FFF2-40B4-BE49-F238E27FC236}">
                    <a16:creationId xmlns:a16="http://schemas.microsoft.com/office/drawing/2014/main" id="{C42117A2-11F4-1388-5B0A-DF4FCB8DCC14}"/>
                  </a:ext>
                </a:extLst>
              </p:cNvPr>
              <p:cNvSpPr/>
              <p:nvPr/>
            </p:nvSpPr>
            <p:spPr>
              <a:xfrm>
                <a:off x="2527026" y="3445080"/>
                <a:ext cx="27582" cy="14229"/>
              </a:xfrm>
              <a:custGeom>
                <a:avLst/>
                <a:gdLst/>
                <a:ahLst/>
                <a:cxnLst/>
                <a:rect l="l" t="t" r="r" b="b"/>
                <a:pathLst>
                  <a:path w="787" h="406" extrusionOk="0">
                    <a:moveTo>
                      <a:pt x="596" y="1"/>
                    </a:moveTo>
                    <a:lnTo>
                      <a:pt x="120" y="120"/>
                    </a:lnTo>
                    <a:cubicBezTo>
                      <a:pt x="49" y="143"/>
                      <a:pt x="1" y="215"/>
                      <a:pt x="1" y="286"/>
                    </a:cubicBezTo>
                    <a:cubicBezTo>
                      <a:pt x="49" y="358"/>
                      <a:pt x="96" y="405"/>
                      <a:pt x="168" y="405"/>
                    </a:cubicBezTo>
                    <a:lnTo>
                      <a:pt x="191" y="405"/>
                    </a:lnTo>
                    <a:lnTo>
                      <a:pt x="668" y="286"/>
                    </a:lnTo>
                    <a:cubicBezTo>
                      <a:pt x="763" y="262"/>
                      <a:pt x="787" y="215"/>
                      <a:pt x="787" y="120"/>
                    </a:cubicBezTo>
                    <a:cubicBezTo>
                      <a:pt x="763" y="24"/>
                      <a:pt x="692" y="1"/>
                      <a:pt x="5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828;p43">
                <a:extLst>
                  <a:ext uri="{FF2B5EF4-FFF2-40B4-BE49-F238E27FC236}">
                    <a16:creationId xmlns:a16="http://schemas.microsoft.com/office/drawing/2014/main" id="{42C5C581-FA8A-96F3-83CF-F15D78DD119D}"/>
                  </a:ext>
                </a:extLst>
              </p:cNvPr>
              <p:cNvSpPr/>
              <p:nvPr/>
            </p:nvSpPr>
            <p:spPr>
              <a:xfrm>
                <a:off x="2401838" y="3227230"/>
                <a:ext cx="353104" cy="358956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10242" extrusionOk="0">
                    <a:moveTo>
                      <a:pt x="6859" y="4216"/>
                    </a:moveTo>
                    <a:cubicBezTo>
                      <a:pt x="6978" y="4240"/>
                      <a:pt x="7074" y="4335"/>
                      <a:pt x="7074" y="4430"/>
                    </a:cubicBezTo>
                    <a:cubicBezTo>
                      <a:pt x="7074" y="4550"/>
                      <a:pt x="6978" y="4645"/>
                      <a:pt x="6859" y="4645"/>
                    </a:cubicBezTo>
                    <a:cubicBezTo>
                      <a:pt x="6740" y="4645"/>
                      <a:pt x="6645" y="4550"/>
                      <a:pt x="6645" y="4430"/>
                    </a:cubicBezTo>
                    <a:cubicBezTo>
                      <a:pt x="6645" y="4311"/>
                      <a:pt x="6740" y="4216"/>
                      <a:pt x="6859" y="4216"/>
                    </a:cubicBezTo>
                    <a:close/>
                    <a:moveTo>
                      <a:pt x="6722" y="5341"/>
                    </a:moveTo>
                    <a:cubicBezTo>
                      <a:pt x="6797" y="5341"/>
                      <a:pt x="6872" y="5390"/>
                      <a:pt x="6907" y="5478"/>
                    </a:cubicBezTo>
                    <a:cubicBezTo>
                      <a:pt x="6955" y="5502"/>
                      <a:pt x="6955" y="5550"/>
                      <a:pt x="6978" y="5597"/>
                    </a:cubicBezTo>
                    <a:cubicBezTo>
                      <a:pt x="7002" y="5740"/>
                      <a:pt x="6978" y="5907"/>
                      <a:pt x="6883" y="6074"/>
                    </a:cubicBezTo>
                    <a:cubicBezTo>
                      <a:pt x="6835" y="6145"/>
                      <a:pt x="6740" y="6240"/>
                      <a:pt x="6621" y="6312"/>
                    </a:cubicBezTo>
                    <a:cubicBezTo>
                      <a:pt x="6621" y="6240"/>
                      <a:pt x="6597" y="6145"/>
                      <a:pt x="6597" y="6097"/>
                    </a:cubicBezTo>
                    <a:lnTo>
                      <a:pt x="6550" y="5907"/>
                    </a:lnTo>
                    <a:cubicBezTo>
                      <a:pt x="6550" y="5883"/>
                      <a:pt x="6597" y="5883"/>
                      <a:pt x="6621" y="5859"/>
                    </a:cubicBezTo>
                    <a:cubicBezTo>
                      <a:pt x="6669" y="5788"/>
                      <a:pt x="6740" y="5788"/>
                      <a:pt x="6740" y="5788"/>
                    </a:cubicBezTo>
                    <a:cubicBezTo>
                      <a:pt x="6812" y="5788"/>
                      <a:pt x="6883" y="5764"/>
                      <a:pt x="6907" y="5669"/>
                    </a:cubicBezTo>
                    <a:cubicBezTo>
                      <a:pt x="6907" y="5597"/>
                      <a:pt x="6883" y="5526"/>
                      <a:pt x="6788" y="5502"/>
                    </a:cubicBezTo>
                    <a:cubicBezTo>
                      <a:pt x="6756" y="5496"/>
                      <a:pt x="6727" y="5493"/>
                      <a:pt x="6701" y="5493"/>
                    </a:cubicBezTo>
                    <a:cubicBezTo>
                      <a:pt x="6629" y="5493"/>
                      <a:pt x="6572" y="5515"/>
                      <a:pt x="6502" y="5550"/>
                    </a:cubicBezTo>
                    <a:cubicBezTo>
                      <a:pt x="6502" y="5431"/>
                      <a:pt x="6597" y="5383"/>
                      <a:pt x="6645" y="5359"/>
                    </a:cubicBezTo>
                    <a:cubicBezTo>
                      <a:pt x="6670" y="5347"/>
                      <a:pt x="6696" y="5341"/>
                      <a:pt x="6722" y="5341"/>
                    </a:cubicBezTo>
                    <a:close/>
                    <a:moveTo>
                      <a:pt x="1120" y="6621"/>
                    </a:moveTo>
                    <a:cubicBezTo>
                      <a:pt x="1191" y="6621"/>
                      <a:pt x="1287" y="6669"/>
                      <a:pt x="1358" y="6740"/>
                    </a:cubicBezTo>
                    <a:cubicBezTo>
                      <a:pt x="1239" y="6740"/>
                      <a:pt x="1144" y="6740"/>
                      <a:pt x="1049" y="6812"/>
                    </a:cubicBezTo>
                    <a:cubicBezTo>
                      <a:pt x="1001" y="6860"/>
                      <a:pt x="953" y="6955"/>
                      <a:pt x="1025" y="7002"/>
                    </a:cubicBezTo>
                    <a:cubicBezTo>
                      <a:pt x="1055" y="7049"/>
                      <a:pt x="1106" y="7075"/>
                      <a:pt x="1157" y="7075"/>
                    </a:cubicBezTo>
                    <a:cubicBezTo>
                      <a:pt x="1185" y="7075"/>
                      <a:pt x="1214" y="7067"/>
                      <a:pt x="1239" y="7050"/>
                    </a:cubicBezTo>
                    <a:cubicBezTo>
                      <a:pt x="1255" y="7050"/>
                      <a:pt x="1271" y="7029"/>
                      <a:pt x="1308" y="7029"/>
                    </a:cubicBezTo>
                    <a:cubicBezTo>
                      <a:pt x="1326" y="7029"/>
                      <a:pt x="1350" y="7034"/>
                      <a:pt x="1382" y="7050"/>
                    </a:cubicBezTo>
                    <a:cubicBezTo>
                      <a:pt x="1406" y="7050"/>
                      <a:pt x="1430" y="7074"/>
                      <a:pt x="1430" y="7074"/>
                    </a:cubicBezTo>
                    <a:lnTo>
                      <a:pt x="1453" y="7264"/>
                    </a:lnTo>
                    <a:cubicBezTo>
                      <a:pt x="1501" y="7312"/>
                      <a:pt x="1501" y="7407"/>
                      <a:pt x="1525" y="7455"/>
                    </a:cubicBezTo>
                    <a:cubicBezTo>
                      <a:pt x="1498" y="7460"/>
                      <a:pt x="1471" y="7462"/>
                      <a:pt x="1444" y="7462"/>
                    </a:cubicBezTo>
                    <a:cubicBezTo>
                      <a:pt x="1211" y="7462"/>
                      <a:pt x="994" y="7283"/>
                      <a:pt x="929" y="7026"/>
                    </a:cubicBezTo>
                    <a:cubicBezTo>
                      <a:pt x="929" y="6955"/>
                      <a:pt x="906" y="6931"/>
                      <a:pt x="906" y="6860"/>
                    </a:cubicBezTo>
                    <a:cubicBezTo>
                      <a:pt x="906" y="6717"/>
                      <a:pt x="1025" y="6669"/>
                      <a:pt x="1120" y="6621"/>
                    </a:cubicBezTo>
                    <a:close/>
                    <a:moveTo>
                      <a:pt x="4597" y="4192"/>
                    </a:moveTo>
                    <a:cubicBezTo>
                      <a:pt x="4692" y="4288"/>
                      <a:pt x="4764" y="4430"/>
                      <a:pt x="4930" y="4550"/>
                    </a:cubicBezTo>
                    <a:cubicBezTo>
                      <a:pt x="5288" y="4883"/>
                      <a:pt x="5669" y="5026"/>
                      <a:pt x="6050" y="5050"/>
                    </a:cubicBezTo>
                    <a:lnTo>
                      <a:pt x="6312" y="6145"/>
                    </a:lnTo>
                    <a:cubicBezTo>
                      <a:pt x="6502" y="7050"/>
                      <a:pt x="5954" y="7931"/>
                      <a:pt x="5073" y="8146"/>
                    </a:cubicBezTo>
                    <a:lnTo>
                      <a:pt x="3763" y="8455"/>
                    </a:lnTo>
                    <a:cubicBezTo>
                      <a:pt x="3645" y="8475"/>
                      <a:pt x="3526" y="8486"/>
                      <a:pt x="3408" y="8486"/>
                    </a:cubicBezTo>
                    <a:cubicBezTo>
                      <a:pt x="3099" y="8486"/>
                      <a:pt x="2794" y="8413"/>
                      <a:pt x="2501" y="8241"/>
                    </a:cubicBezTo>
                    <a:cubicBezTo>
                      <a:pt x="2120" y="8003"/>
                      <a:pt x="1882" y="7645"/>
                      <a:pt x="1763" y="7193"/>
                    </a:cubicBezTo>
                    <a:lnTo>
                      <a:pt x="1525" y="6121"/>
                    </a:lnTo>
                    <a:cubicBezTo>
                      <a:pt x="2620" y="5716"/>
                      <a:pt x="3978" y="5050"/>
                      <a:pt x="4597" y="4192"/>
                    </a:cubicBezTo>
                    <a:close/>
                    <a:moveTo>
                      <a:pt x="4597" y="8550"/>
                    </a:moveTo>
                    <a:lnTo>
                      <a:pt x="4621" y="8717"/>
                    </a:lnTo>
                    <a:cubicBezTo>
                      <a:pt x="4621" y="8955"/>
                      <a:pt x="4406" y="9170"/>
                      <a:pt x="4168" y="9170"/>
                    </a:cubicBezTo>
                    <a:cubicBezTo>
                      <a:pt x="3930" y="9170"/>
                      <a:pt x="3763" y="8979"/>
                      <a:pt x="3740" y="8765"/>
                    </a:cubicBezTo>
                    <a:cubicBezTo>
                      <a:pt x="3763" y="8765"/>
                      <a:pt x="3787" y="8765"/>
                      <a:pt x="3811" y="8741"/>
                    </a:cubicBezTo>
                    <a:lnTo>
                      <a:pt x="4597" y="8550"/>
                    </a:lnTo>
                    <a:close/>
                    <a:moveTo>
                      <a:pt x="5145" y="8860"/>
                    </a:moveTo>
                    <a:cubicBezTo>
                      <a:pt x="5216" y="8860"/>
                      <a:pt x="5288" y="8860"/>
                      <a:pt x="5359" y="8884"/>
                    </a:cubicBezTo>
                    <a:cubicBezTo>
                      <a:pt x="5716" y="8979"/>
                      <a:pt x="6002" y="9241"/>
                      <a:pt x="6073" y="9598"/>
                    </a:cubicBezTo>
                    <a:lnTo>
                      <a:pt x="6145" y="9932"/>
                    </a:lnTo>
                    <a:lnTo>
                      <a:pt x="2239" y="9932"/>
                    </a:lnTo>
                    <a:lnTo>
                      <a:pt x="2311" y="9598"/>
                    </a:lnTo>
                    <a:cubicBezTo>
                      <a:pt x="2358" y="9241"/>
                      <a:pt x="2668" y="8979"/>
                      <a:pt x="3025" y="8884"/>
                    </a:cubicBezTo>
                    <a:cubicBezTo>
                      <a:pt x="3073" y="8884"/>
                      <a:pt x="3120" y="8860"/>
                      <a:pt x="3192" y="8860"/>
                    </a:cubicBezTo>
                    <a:lnTo>
                      <a:pt x="3454" y="8860"/>
                    </a:lnTo>
                    <a:cubicBezTo>
                      <a:pt x="3525" y="9193"/>
                      <a:pt x="3811" y="9455"/>
                      <a:pt x="4168" y="9455"/>
                    </a:cubicBezTo>
                    <a:cubicBezTo>
                      <a:pt x="4525" y="9455"/>
                      <a:pt x="4835" y="9193"/>
                      <a:pt x="4883" y="8860"/>
                    </a:cubicBezTo>
                    <a:close/>
                    <a:moveTo>
                      <a:pt x="7621" y="1"/>
                    </a:moveTo>
                    <a:cubicBezTo>
                      <a:pt x="7002" y="1"/>
                      <a:pt x="6383" y="192"/>
                      <a:pt x="5931" y="549"/>
                    </a:cubicBezTo>
                    <a:cubicBezTo>
                      <a:pt x="5573" y="858"/>
                      <a:pt x="5335" y="1216"/>
                      <a:pt x="5240" y="1597"/>
                    </a:cubicBezTo>
                    <a:cubicBezTo>
                      <a:pt x="5103" y="1567"/>
                      <a:pt x="4968" y="1555"/>
                      <a:pt x="4839" y="1555"/>
                    </a:cubicBezTo>
                    <a:cubicBezTo>
                      <a:pt x="4453" y="1555"/>
                      <a:pt x="4127" y="1662"/>
                      <a:pt x="4002" y="1716"/>
                    </a:cubicBezTo>
                    <a:cubicBezTo>
                      <a:pt x="3919" y="1699"/>
                      <a:pt x="3724" y="1671"/>
                      <a:pt x="3462" y="1671"/>
                    </a:cubicBezTo>
                    <a:cubicBezTo>
                      <a:pt x="3344" y="1671"/>
                      <a:pt x="3213" y="1677"/>
                      <a:pt x="3073" y="1692"/>
                    </a:cubicBezTo>
                    <a:cubicBezTo>
                      <a:pt x="2573" y="1716"/>
                      <a:pt x="1834" y="1859"/>
                      <a:pt x="1144" y="2335"/>
                    </a:cubicBezTo>
                    <a:cubicBezTo>
                      <a:pt x="239" y="3025"/>
                      <a:pt x="1" y="4026"/>
                      <a:pt x="429" y="5335"/>
                    </a:cubicBezTo>
                    <a:cubicBezTo>
                      <a:pt x="453" y="5407"/>
                      <a:pt x="525" y="5431"/>
                      <a:pt x="572" y="5431"/>
                    </a:cubicBezTo>
                    <a:lnTo>
                      <a:pt x="620" y="5431"/>
                    </a:lnTo>
                    <a:cubicBezTo>
                      <a:pt x="715" y="5407"/>
                      <a:pt x="739" y="5312"/>
                      <a:pt x="715" y="5264"/>
                    </a:cubicBezTo>
                    <a:cubicBezTo>
                      <a:pt x="334" y="4073"/>
                      <a:pt x="525" y="3192"/>
                      <a:pt x="1311" y="2597"/>
                    </a:cubicBezTo>
                    <a:cubicBezTo>
                      <a:pt x="1988" y="2099"/>
                      <a:pt x="2762" y="1995"/>
                      <a:pt x="3297" y="1995"/>
                    </a:cubicBezTo>
                    <a:cubicBezTo>
                      <a:pt x="3683" y="1995"/>
                      <a:pt x="3944" y="2049"/>
                      <a:pt x="3954" y="2049"/>
                    </a:cubicBezTo>
                    <a:lnTo>
                      <a:pt x="4049" y="2049"/>
                    </a:lnTo>
                    <a:cubicBezTo>
                      <a:pt x="4049" y="2049"/>
                      <a:pt x="4415" y="1897"/>
                      <a:pt x="4854" y="1897"/>
                    </a:cubicBezTo>
                    <a:cubicBezTo>
                      <a:pt x="4964" y="1897"/>
                      <a:pt x="5078" y="1906"/>
                      <a:pt x="5192" y="1930"/>
                    </a:cubicBezTo>
                    <a:lnTo>
                      <a:pt x="5192" y="1954"/>
                    </a:lnTo>
                    <a:cubicBezTo>
                      <a:pt x="5192" y="2502"/>
                      <a:pt x="5454" y="2978"/>
                      <a:pt x="5907" y="3335"/>
                    </a:cubicBezTo>
                    <a:cubicBezTo>
                      <a:pt x="6050" y="3454"/>
                      <a:pt x="6240" y="3573"/>
                      <a:pt x="6431" y="3645"/>
                    </a:cubicBezTo>
                    <a:cubicBezTo>
                      <a:pt x="6478" y="3811"/>
                      <a:pt x="6478" y="3954"/>
                      <a:pt x="6502" y="4097"/>
                    </a:cubicBezTo>
                    <a:cubicBezTo>
                      <a:pt x="6407" y="4192"/>
                      <a:pt x="6383" y="4311"/>
                      <a:pt x="6383" y="4430"/>
                    </a:cubicBezTo>
                    <a:cubicBezTo>
                      <a:pt x="6383" y="4573"/>
                      <a:pt x="6431" y="4692"/>
                      <a:pt x="6526" y="4788"/>
                    </a:cubicBezTo>
                    <a:lnTo>
                      <a:pt x="6526" y="5073"/>
                    </a:lnTo>
                    <a:cubicBezTo>
                      <a:pt x="6478" y="5121"/>
                      <a:pt x="6431" y="5145"/>
                      <a:pt x="6407" y="5169"/>
                    </a:cubicBezTo>
                    <a:lnTo>
                      <a:pt x="6359" y="4883"/>
                    </a:lnTo>
                    <a:cubicBezTo>
                      <a:pt x="6312" y="4811"/>
                      <a:pt x="6264" y="4764"/>
                      <a:pt x="6192" y="4764"/>
                    </a:cubicBezTo>
                    <a:lnTo>
                      <a:pt x="6121" y="4764"/>
                    </a:lnTo>
                    <a:cubicBezTo>
                      <a:pt x="5311" y="4764"/>
                      <a:pt x="4811" y="3883"/>
                      <a:pt x="4811" y="3859"/>
                    </a:cubicBezTo>
                    <a:cubicBezTo>
                      <a:pt x="4764" y="3811"/>
                      <a:pt x="4740" y="3811"/>
                      <a:pt x="4692" y="3764"/>
                    </a:cubicBezTo>
                    <a:cubicBezTo>
                      <a:pt x="4621" y="3764"/>
                      <a:pt x="4597" y="3811"/>
                      <a:pt x="4573" y="3835"/>
                    </a:cubicBezTo>
                    <a:cubicBezTo>
                      <a:pt x="4264" y="4335"/>
                      <a:pt x="3454" y="5073"/>
                      <a:pt x="1382" y="5883"/>
                    </a:cubicBezTo>
                    <a:cubicBezTo>
                      <a:pt x="1311" y="5907"/>
                      <a:pt x="1263" y="5978"/>
                      <a:pt x="1287" y="6074"/>
                    </a:cubicBezTo>
                    <a:lnTo>
                      <a:pt x="1358" y="6336"/>
                    </a:lnTo>
                    <a:lnTo>
                      <a:pt x="1287" y="6336"/>
                    </a:lnTo>
                    <a:cubicBezTo>
                      <a:pt x="1239" y="6193"/>
                      <a:pt x="1144" y="6002"/>
                      <a:pt x="1049" y="5836"/>
                    </a:cubicBezTo>
                    <a:cubicBezTo>
                      <a:pt x="1030" y="5763"/>
                      <a:pt x="970" y="5732"/>
                      <a:pt x="901" y="5732"/>
                    </a:cubicBezTo>
                    <a:cubicBezTo>
                      <a:pt x="879" y="5732"/>
                      <a:pt x="857" y="5735"/>
                      <a:pt x="834" y="5740"/>
                    </a:cubicBezTo>
                    <a:cubicBezTo>
                      <a:pt x="763" y="5764"/>
                      <a:pt x="715" y="5859"/>
                      <a:pt x="763" y="5955"/>
                    </a:cubicBezTo>
                    <a:cubicBezTo>
                      <a:pt x="834" y="6121"/>
                      <a:pt x="906" y="6264"/>
                      <a:pt x="953" y="6383"/>
                    </a:cubicBezTo>
                    <a:cubicBezTo>
                      <a:pt x="787" y="6478"/>
                      <a:pt x="691" y="6669"/>
                      <a:pt x="691" y="6860"/>
                    </a:cubicBezTo>
                    <a:cubicBezTo>
                      <a:pt x="691" y="6931"/>
                      <a:pt x="691" y="7026"/>
                      <a:pt x="715" y="7074"/>
                    </a:cubicBezTo>
                    <a:cubicBezTo>
                      <a:pt x="810" y="7503"/>
                      <a:pt x="1191" y="7788"/>
                      <a:pt x="1620" y="7788"/>
                    </a:cubicBezTo>
                    <a:lnTo>
                      <a:pt x="1739" y="7788"/>
                    </a:lnTo>
                    <a:cubicBezTo>
                      <a:pt x="1882" y="8098"/>
                      <a:pt x="2120" y="8336"/>
                      <a:pt x="2430" y="8503"/>
                    </a:cubicBezTo>
                    <a:cubicBezTo>
                      <a:pt x="2549" y="8574"/>
                      <a:pt x="2620" y="8622"/>
                      <a:pt x="2739" y="8693"/>
                    </a:cubicBezTo>
                    <a:cubicBezTo>
                      <a:pt x="2382" y="8836"/>
                      <a:pt x="2120" y="9170"/>
                      <a:pt x="2025" y="9551"/>
                    </a:cubicBezTo>
                    <a:lnTo>
                      <a:pt x="1906" y="10051"/>
                    </a:lnTo>
                    <a:cubicBezTo>
                      <a:pt x="1906" y="10074"/>
                      <a:pt x="1906" y="10146"/>
                      <a:pt x="1954" y="10170"/>
                    </a:cubicBezTo>
                    <a:cubicBezTo>
                      <a:pt x="1977" y="10194"/>
                      <a:pt x="2001" y="10241"/>
                      <a:pt x="2073" y="10241"/>
                    </a:cubicBezTo>
                    <a:lnTo>
                      <a:pt x="6359" y="10241"/>
                    </a:lnTo>
                    <a:cubicBezTo>
                      <a:pt x="6407" y="10241"/>
                      <a:pt x="6431" y="10194"/>
                      <a:pt x="6478" y="10170"/>
                    </a:cubicBezTo>
                    <a:cubicBezTo>
                      <a:pt x="6502" y="10146"/>
                      <a:pt x="6502" y="10074"/>
                      <a:pt x="6502" y="10051"/>
                    </a:cubicBezTo>
                    <a:lnTo>
                      <a:pt x="6383" y="9551"/>
                    </a:lnTo>
                    <a:cubicBezTo>
                      <a:pt x="6288" y="9074"/>
                      <a:pt x="5907" y="8717"/>
                      <a:pt x="5454" y="8598"/>
                    </a:cubicBezTo>
                    <a:cubicBezTo>
                      <a:pt x="5359" y="8574"/>
                      <a:pt x="5288" y="8574"/>
                      <a:pt x="5216" y="8574"/>
                    </a:cubicBezTo>
                    <a:lnTo>
                      <a:pt x="4954" y="8574"/>
                    </a:lnTo>
                    <a:lnTo>
                      <a:pt x="4954" y="8503"/>
                    </a:lnTo>
                    <a:lnTo>
                      <a:pt x="5192" y="8455"/>
                    </a:lnTo>
                    <a:cubicBezTo>
                      <a:pt x="6050" y="8241"/>
                      <a:pt x="6645" y="7503"/>
                      <a:pt x="6716" y="6621"/>
                    </a:cubicBezTo>
                    <a:cubicBezTo>
                      <a:pt x="6907" y="6574"/>
                      <a:pt x="7097" y="6431"/>
                      <a:pt x="7217" y="6240"/>
                    </a:cubicBezTo>
                    <a:cubicBezTo>
                      <a:pt x="7336" y="6026"/>
                      <a:pt x="7383" y="5788"/>
                      <a:pt x="7336" y="5550"/>
                    </a:cubicBezTo>
                    <a:cubicBezTo>
                      <a:pt x="7312" y="5502"/>
                      <a:pt x="7312" y="5431"/>
                      <a:pt x="7264" y="5383"/>
                    </a:cubicBezTo>
                    <a:cubicBezTo>
                      <a:pt x="7193" y="5193"/>
                      <a:pt x="7074" y="5121"/>
                      <a:pt x="6883" y="5073"/>
                    </a:cubicBezTo>
                    <a:lnTo>
                      <a:pt x="6883" y="4954"/>
                    </a:lnTo>
                    <a:lnTo>
                      <a:pt x="6955" y="4954"/>
                    </a:lnTo>
                    <a:cubicBezTo>
                      <a:pt x="7217" y="4954"/>
                      <a:pt x="7455" y="4764"/>
                      <a:pt x="7455" y="4454"/>
                    </a:cubicBezTo>
                    <a:cubicBezTo>
                      <a:pt x="7455" y="4192"/>
                      <a:pt x="7240" y="3954"/>
                      <a:pt x="6955" y="3954"/>
                    </a:cubicBezTo>
                    <a:lnTo>
                      <a:pt x="6859" y="3954"/>
                    </a:lnTo>
                    <a:cubicBezTo>
                      <a:pt x="6859" y="3883"/>
                      <a:pt x="6859" y="3835"/>
                      <a:pt x="6835" y="3764"/>
                    </a:cubicBezTo>
                    <a:lnTo>
                      <a:pt x="6835" y="3764"/>
                    </a:lnTo>
                    <a:cubicBezTo>
                      <a:pt x="7097" y="3859"/>
                      <a:pt x="7383" y="3883"/>
                      <a:pt x="7669" y="3883"/>
                    </a:cubicBezTo>
                    <a:cubicBezTo>
                      <a:pt x="8288" y="3883"/>
                      <a:pt x="8907" y="3692"/>
                      <a:pt x="9360" y="3335"/>
                    </a:cubicBezTo>
                    <a:cubicBezTo>
                      <a:pt x="9836" y="2978"/>
                      <a:pt x="10074" y="2454"/>
                      <a:pt x="10074" y="1954"/>
                    </a:cubicBezTo>
                    <a:cubicBezTo>
                      <a:pt x="10050" y="1620"/>
                      <a:pt x="9908" y="1335"/>
                      <a:pt x="9741" y="1025"/>
                    </a:cubicBezTo>
                    <a:cubicBezTo>
                      <a:pt x="9711" y="996"/>
                      <a:pt x="9664" y="975"/>
                      <a:pt x="9615" y="975"/>
                    </a:cubicBezTo>
                    <a:cubicBezTo>
                      <a:pt x="9585" y="975"/>
                      <a:pt x="9554" y="983"/>
                      <a:pt x="9527" y="1001"/>
                    </a:cubicBezTo>
                    <a:cubicBezTo>
                      <a:pt x="9479" y="1049"/>
                      <a:pt x="9455" y="1144"/>
                      <a:pt x="9503" y="1216"/>
                    </a:cubicBezTo>
                    <a:cubicBezTo>
                      <a:pt x="9646" y="1454"/>
                      <a:pt x="9741" y="1692"/>
                      <a:pt x="9741" y="1954"/>
                    </a:cubicBezTo>
                    <a:cubicBezTo>
                      <a:pt x="9741" y="2835"/>
                      <a:pt x="8788" y="3597"/>
                      <a:pt x="7621" y="3597"/>
                    </a:cubicBezTo>
                    <a:cubicBezTo>
                      <a:pt x="6454" y="3597"/>
                      <a:pt x="5502" y="2835"/>
                      <a:pt x="5502" y="1954"/>
                    </a:cubicBezTo>
                    <a:cubicBezTo>
                      <a:pt x="5502" y="1049"/>
                      <a:pt x="6454" y="311"/>
                      <a:pt x="7621" y="311"/>
                    </a:cubicBezTo>
                    <a:cubicBezTo>
                      <a:pt x="8193" y="311"/>
                      <a:pt x="8717" y="501"/>
                      <a:pt x="9145" y="787"/>
                    </a:cubicBezTo>
                    <a:cubicBezTo>
                      <a:pt x="9175" y="817"/>
                      <a:pt x="9205" y="830"/>
                      <a:pt x="9235" y="830"/>
                    </a:cubicBezTo>
                    <a:cubicBezTo>
                      <a:pt x="9277" y="830"/>
                      <a:pt x="9318" y="805"/>
                      <a:pt x="9360" y="763"/>
                    </a:cubicBezTo>
                    <a:cubicBezTo>
                      <a:pt x="9407" y="692"/>
                      <a:pt x="9384" y="620"/>
                      <a:pt x="9312" y="549"/>
                    </a:cubicBezTo>
                    <a:cubicBezTo>
                      <a:pt x="8884" y="192"/>
                      <a:pt x="8288" y="1"/>
                      <a:pt x="76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829;p43">
                <a:extLst>
                  <a:ext uri="{FF2B5EF4-FFF2-40B4-BE49-F238E27FC236}">
                    <a16:creationId xmlns:a16="http://schemas.microsoft.com/office/drawing/2014/main" id="{1A349A53-A983-A040-1EE8-500FB64A1404}"/>
                  </a:ext>
                </a:extLst>
              </p:cNvPr>
              <p:cNvSpPr/>
              <p:nvPr/>
            </p:nvSpPr>
            <p:spPr>
              <a:xfrm>
                <a:off x="2621337" y="3253970"/>
                <a:ext cx="96030" cy="8765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501" extrusionOk="0">
                    <a:moveTo>
                      <a:pt x="1882" y="333"/>
                    </a:moveTo>
                    <a:cubicBezTo>
                      <a:pt x="2025" y="333"/>
                      <a:pt x="2192" y="429"/>
                      <a:pt x="2287" y="572"/>
                    </a:cubicBezTo>
                    <a:cubicBezTo>
                      <a:pt x="2382" y="691"/>
                      <a:pt x="2406" y="834"/>
                      <a:pt x="2406" y="976"/>
                    </a:cubicBezTo>
                    <a:cubicBezTo>
                      <a:pt x="2430" y="1286"/>
                      <a:pt x="2120" y="1786"/>
                      <a:pt x="1358" y="2215"/>
                    </a:cubicBezTo>
                    <a:cubicBezTo>
                      <a:pt x="1215" y="2120"/>
                      <a:pt x="1096" y="2024"/>
                      <a:pt x="954" y="1929"/>
                    </a:cubicBezTo>
                    <a:cubicBezTo>
                      <a:pt x="525" y="1619"/>
                      <a:pt x="263" y="1286"/>
                      <a:pt x="263" y="976"/>
                    </a:cubicBezTo>
                    <a:cubicBezTo>
                      <a:pt x="263" y="619"/>
                      <a:pt x="501" y="333"/>
                      <a:pt x="811" y="333"/>
                    </a:cubicBezTo>
                    <a:cubicBezTo>
                      <a:pt x="1001" y="333"/>
                      <a:pt x="1192" y="548"/>
                      <a:pt x="1192" y="834"/>
                    </a:cubicBezTo>
                    <a:cubicBezTo>
                      <a:pt x="1192" y="929"/>
                      <a:pt x="1239" y="976"/>
                      <a:pt x="1335" y="976"/>
                    </a:cubicBezTo>
                    <a:cubicBezTo>
                      <a:pt x="1430" y="976"/>
                      <a:pt x="1477" y="929"/>
                      <a:pt x="1477" y="834"/>
                    </a:cubicBezTo>
                    <a:cubicBezTo>
                      <a:pt x="1477" y="572"/>
                      <a:pt x="1668" y="333"/>
                      <a:pt x="1882" y="333"/>
                    </a:cubicBezTo>
                    <a:close/>
                    <a:moveTo>
                      <a:pt x="834" y="0"/>
                    </a:moveTo>
                    <a:cubicBezTo>
                      <a:pt x="382" y="0"/>
                      <a:pt x="1" y="429"/>
                      <a:pt x="1" y="953"/>
                    </a:cubicBezTo>
                    <a:cubicBezTo>
                      <a:pt x="1" y="1500"/>
                      <a:pt x="501" y="1929"/>
                      <a:pt x="787" y="2143"/>
                    </a:cubicBezTo>
                    <a:cubicBezTo>
                      <a:pt x="954" y="2262"/>
                      <a:pt x="1120" y="2381"/>
                      <a:pt x="1311" y="2477"/>
                    </a:cubicBezTo>
                    <a:cubicBezTo>
                      <a:pt x="1335" y="2477"/>
                      <a:pt x="1335" y="2501"/>
                      <a:pt x="1358" y="2501"/>
                    </a:cubicBezTo>
                    <a:cubicBezTo>
                      <a:pt x="1382" y="2501"/>
                      <a:pt x="1430" y="2501"/>
                      <a:pt x="1430" y="2477"/>
                    </a:cubicBezTo>
                    <a:cubicBezTo>
                      <a:pt x="2025" y="2167"/>
                      <a:pt x="2740" y="1572"/>
                      <a:pt x="2740" y="953"/>
                    </a:cubicBezTo>
                    <a:cubicBezTo>
                      <a:pt x="2740" y="738"/>
                      <a:pt x="2668" y="548"/>
                      <a:pt x="2549" y="381"/>
                    </a:cubicBezTo>
                    <a:cubicBezTo>
                      <a:pt x="2406" y="143"/>
                      <a:pt x="2168" y="0"/>
                      <a:pt x="1906" y="0"/>
                    </a:cubicBezTo>
                    <a:cubicBezTo>
                      <a:pt x="1692" y="0"/>
                      <a:pt x="1477" y="119"/>
                      <a:pt x="1358" y="310"/>
                    </a:cubicBezTo>
                    <a:cubicBezTo>
                      <a:pt x="1239" y="119"/>
                      <a:pt x="1025" y="0"/>
                      <a:pt x="8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58" name="Google Shape;714;p42">
            <a:extLst>
              <a:ext uri="{FF2B5EF4-FFF2-40B4-BE49-F238E27FC236}">
                <a16:creationId xmlns:a16="http://schemas.microsoft.com/office/drawing/2014/main" id="{54EC7159-04D1-C8B5-46FA-4EAE54ED73B6}"/>
              </a:ext>
            </a:extLst>
          </p:cNvPr>
          <p:cNvSpPr txBox="1">
            <a:spLocks/>
          </p:cNvSpPr>
          <p:nvPr/>
        </p:nvSpPr>
        <p:spPr>
          <a:xfrm>
            <a:off x="2949351" y="223919"/>
            <a:ext cx="13512226" cy="1230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Tác dụng của câu hỏi tu từ</a:t>
            </a:r>
            <a:endParaRPr lang="en-US" sz="5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1312</Words>
  <Application>Microsoft Office PowerPoint</Application>
  <PresentationFormat>Custom</PresentationFormat>
  <Paragraphs>103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Nunito Light</vt:lpstr>
      <vt:lpstr>#9Slide07 SVNDessert Menu Scrip</vt:lpstr>
      <vt:lpstr>Alegreya Bold</vt:lpstr>
      <vt:lpstr>Arial</vt:lpstr>
      <vt:lpstr>Cambria</vt:lpstr>
      <vt:lpstr>Times New Roman</vt:lpstr>
      <vt:lpstr>Barlow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Aesthetic Group Project Presentation</dc:title>
  <cp:lastModifiedBy>Dell</cp:lastModifiedBy>
  <cp:revision>9</cp:revision>
  <dcterms:created xsi:type="dcterms:W3CDTF">2006-08-16T00:00:00Z</dcterms:created>
  <dcterms:modified xsi:type="dcterms:W3CDTF">2024-11-03T12:40:22Z</dcterms:modified>
  <dc:identifier>DAFzBsBYIHQ</dc:identifier>
</cp:coreProperties>
</file>