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69" r:id="rId2"/>
    <p:sldId id="278" r:id="rId3"/>
    <p:sldId id="256" r:id="rId4"/>
    <p:sldId id="259" r:id="rId5"/>
    <p:sldId id="279" r:id="rId6"/>
    <p:sldId id="280" r:id="rId7"/>
    <p:sldId id="281" r:id="rId8"/>
    <p:sldId id="282" r:id="rId9"/>
    <p:sldId id="283" r:id="rId10"/>
    <p:sldId id="285" r:id="rId11"/>
    <p:sldId id="260" r:id="rId12"/>
    <p:sldId id="284" r:id="rId13"/>
    <p:sldId id="286" r:id="rId14"/>
    <p:sldId id="287" r:id="rId15"/>
    <p:sldId id="299" r:id="rId16"/>
    <p:sldId id="288" r:id="rId17"/>
    <p:sldId id="289" r:id="rId18"/>
    <p:sldId id="290" r:id="rId19"/>
    <p:sldId id="292" r:id="rId20"/>
    <p:sldId id="291" r:id="rId21"/>
    <p:sldId id="257" r:id="rId22"/>
    <p:sldId id="275" r:id="rId23"/>
    <p:sldId id="294" r:id="rId24"/>
    <p:sldId id="295" r:id="rId25"/>
    <p:sldId id="261" r:id="rId26"/>
    <p:sldId id="262" r:id="rId27"/>
    <p:sldId id="263" r:id="rId28"/>
    <p:sldId id="276" r:id="rId29"/>
    <p:sldId id="297" r:id="rId30"/>
    <p:sldId id="298" r:id="rId31"/>
  </p:sldIdLst>
  <p:sldSz cx="18288000" cy="10287000"/>
  <p:notesSz cx="6858000" cy="9144000"/>
  <p:embeddedFontLst>
    <p:embeddedFont>
      <p:font typeface="#9Slide04 Podkova Bold" panose="020B0604020202020204" charset="0"/>
      <p:bold r:id="rId33"/>
    </p:embeddedFont>
    <p:embeddedFont>
      <p:font typeface="Calibri" panose="020F0502020204030204" pitchFamily="34" charset="0"/>
      <p:regular r:id="rId34"/>
      <p:bold r:id="rId35"/>
      <p:italic r:id="rId36"/>
      <p:boldItalic r:id="rId37"/>
    </p:embeddedFont>
    <p:embeddedFont>
      <p:font typeface="Cambria" panose="02040503050406030204" pitchFamily="18" charset="0"/>
      <p:regular r:id="rId38"/>
      <p:bold r:id="rId39"/>
      <p:italic r:id="rId40"/>
      <p:boldItalic r:id="rId41"/>
    </p:embeddedFont>
    <p:embeddedFont>
      <p:font typeface="Roboto Condensed" panose="020B060402020202020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00" autoAdjust="0"/>
    <p:restoredTop sz="91784" autoAdjust="0"/>
  </p:normalViewPr>
  <p:slideViewPr>
    <p:cSldViewPr>
      <p:cViewPr varScale="1">
        <p:scale>
          <a:sx n="51" d="100"/>
          <a:sy n="51" d="100"/>
        </p:scale>
        <p:origin x="97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8542E-9474-42C1-BC3C-193CAC0B06EC}" type="doc">
      <dgm:prSet loTypeId="urn:microsoft.com/office/officeart/2005/8/layout/vList3" loCatId="list" qsTypeId="urn:microsoft.com/office/officeart/2005/8/quickstyle/simple4" qsCatId="simple" csTypeId="urn:microsoft.com/office/officeart/2005/8/colors/colorful2" csCatId="colorful" phldr="1"/>
      <dgm:spPr/>
    </dgm:pt>
    <dgm:pt modelId="{B4224E6C-BF50-4FCC-A4EE-30B837A414A0}">
      <dgm:prSet phldrT="[Text]" custT="1"/>
      <dgm:spPr/>
      <dgm:t>
        <a:bodyPr/>
        <a:lstStyle/>
        <a:p>
          <a:pPr algn="just">
            <a:buFontTx/>
            <a:buChar char="-"/>
          </a:pPr>
          <a:r>
            <a:rPr lang="vi-VN" sz="4400" dirty="0">
              <a:latin typeface="+mj-lt"/>
              <a:ea typeface="Cambria" panose="02040503050406030204" pitchFamily="18" charset="0"/>
            </a:rPr>
            <a:t>Phần 1 (từ đầu đến “đả kích...): </a:t>
          </a:r>
          <a:r>
            <a:rPr lang="en" sz="4400" dirty="0">
              <a:latin typeface="Times New Roman" panose="02020603050405020304" pitchFamily="18" charset="0"/>
              <a:ea typeface="Cambria" panose="02040503050406030204" pitchFamily="18" charset="0"/>
              <a:cs typeface="Times New Roman" panose="02020603050405020304" pitchFamily="18" charset="0"/>
            </a:rPr>
            <a:t>Giới thiệu chung về những giọng điệu tiếng cười thường gặp.</a:t>
          </a:r>
          <a:endParaRPr lang="en-US" sz="4400" dirty="0">
            <a:latin typeface="Times New Roman" panose="02020603050405020304" pitchFamily="18" charset="0"/>
            <a:cs typeface="Times New Roman" panose="02020603050405020304" pitchFamily="18" charset="0"/>
          </a:endParaRPr>
        </a:p>
      </dgm:t>
    </dgm:pt>
    <dgm:pt modelId="{9A2F32C5-FA4B-4355-A41B-E2F0895466F1}" type="parTrans" cxnId="{F096BF85-16D1-4B0E-AE54-0DED6F740E2A}">
      <dgm:prSet/>
      <dgm:spPr/>
      <dgm:t>
        <a:bodyPr/>
        <a:lstStyle/>
        <a:p>
          <a:endParaRPr lang="en-US"/>
        </a:p>
      </dgm:t>
    </dgm:pt>
    <dgm:pt modelId="{D5DE45DF-8FF6-4E97-A7B8-4B85DCECC6A8}" type="sibTrans" cxnId="{F096BF85-16D1-4B0E-AE54-0DED6F740E2A}">
      <dgm:prSet/>
      <dgm:spPr/>
      <dgm:t>
        <a:bodyPr/>
        <a:lstStyle/>
        <a:p>
          <a:endParaRPr lang="en-US"/>
        </a:p>
      </dgm:t>
    </dgm:pt>
    <dgm:pt modelId="{5E9CD1CA-56F2-4F2B-A12D-7247D4EC8E1F}">
      <dgm:prSet phldrT="[Text]" custT="1"/>
      <dgm:spPr/>
      <dgm:t>
        <a:bodyPr/>
        <a:lstStyle/>
        <a:p>
          <a:pPr algn="just">
            <a:buFontTx/>
            <a:buChar char="-"/>
          </a:pPr>
          <a:r>
            <a:rPr lang="vi-VN" sz="4400" dirty="0">
              <a:latin typeface="+mj-lt"/>
              <a:ea typeface="Cambria" panose="02040503050406030204" pitchFamily="18" charset="0"/>
            </a:rPr>
            <a:t>Phần 2 (tiếp đến “độc giả”): </a:t>
          </a:r>
          <a:r>
            <a:rPr lang="en" sz="4400" dirty="0">
              <a:latin typeface="Times New Roman" panose="02020603050405020304" pitchFamily="18" charset="0"/>
              <a:ea typeface="Cambria" panose="02040503050406030204" pitchFamily="18" charset="0"/>
              <a:cs typeface="Times New Roman" panose="02020603050405020304" pitchFamily="18" charset="0"/>
            </a:rPr>
            <a:t>Phân tích và chứng minh</a:t>
          </a:r>
          <a:r>
            <a:rPr lang="vi-VN" sz="4400" dirty="0">
              <a:latin typeface="Times New Roman" panose="02020603050405020304" pitchFamily="18" charset="0"/>
              <a:ea typeface="Cambria" panose="02040503050406030204" pitchFamily="18" charset="0"/>
              <a:cs typeface="Times New Roman" panose="02020603050405020304" pitchFamily="18" charset="0"/>
            </a:rPr>
            <a:t> vấn đề</a:t>
          </a:r>
          <a:endParaRPr lang="en-US" sz="4400" dirty="0">
            <a:latin typeface="Times New Roman" panose="02020603050405020304" pitchFamily="18" charset="0"/>
            <a:cs typeface="Times New Roman" panose="02020603050405020304" pitchFamily="18" charset="0"/>
          </a:endParaRPr>
        </a:p>
      </dgm:t>
    </dgm:pt>
    <dgm:pt modelId="{607B9701-3607-4D60-8502-5C2333BB8215}" type="parTrans" cxnId="{40B7812F-B1E4-496D-A4FA-6DCF785896A6}">
      <dgm:prSet/>
      <dgm:spPr/>
      <dgm:t>
        <a:bodyPr/>
        <a:lstStyle/>
        <a:p>
          <a:endParaRPr lang="en-US"/>
        </a:p>
      </dgm:t>
    </dgm:pt>
    <dgm:pt modelId="{F14F4BC6-D5FC-4419-8A08-9AA7DF0702DE}" type="sibTrans" cxnId="{40B7812F-B1E4-496D-A4FA-6DCF785896A6}">
      <dgm:prSet/>
      <dgm:spPr/>
      <dgm:t>
        <a:bodyPr/>
        <a:lstStyle/>
        <a:p>
          <a:endParaRPr lang="en-US"/>
        </a:p>
      </dgm:t>
    </dgm:pt>
    <dgm:pt modelId="{2A34E25C-8F4B-4CEB-8727-8F2C69FD8946}">
      <dgm:prSet phldrT="[Text]" custT="1"/>
      <dgm:spPr/>
      <dgm:t>
        <a:bodyPr/>
        <a:lstStyle/>
        <a:p>
          <a:pPr algn="just">
            <a:buFontTx/>
            <a:buChar char="-"/>
          </a:pPr>
          <a:r>
            <a:rPr lang="vi-VN" sz="4400" dirty="0">
              <a:latin typeface="+mj-lt"/>
              <a:ea typeface="Cambria" panose="02040503050406030204" pitchFamily="18" charset="0"/>
            </a:rPr>
            <a:t>Phần 3 (còn lại):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dgm:t>
    </dgm:pt>
    <dgm:pt modelId="{64714D3A-748C-4586-B9BE-9D301F3CF767}" type="parTrans" cxnId="{45C872FB-2CC7-433D-B710-7CD0DA57E589}">
      <dgm:prSet/>
      <dgm:spPr/>
      <dgm:t>
        <a:bodyPr/>
        <a:lstStyle/>
        <a:p>
          <a:endParaRPr lang="en-US"/>
        </a:p>
      </dgm:t>
    </dgm:pt>
    <dgm:pt modelId="{04E41BB8-C2B7-49B5-98A7-CCA3E8CA7490}" type="sibTrans" cxnId="{45C872FB-2CC7-433D-B710-7CD0DA57E589}">
      <dgm:prSet/>
      <dgm:spPr/>
      <dgm:t>
        <a:bodyPr/>
        <a:lstStyle/>
        <a:p>
          <a:endParaRPr lang="en-US"/>
        </a:p>
      </dgm:t>
    </dgm:pt>
    <dgm:pt modelId="{C4C1424B-73AE-45F6-BDFC-7DF3C3565895}" type="pres">
      <dgm:prSet presAssocID="{2158542E-9474-42C1-BC3C-193CAC0B06EC}" presName="linearFlow" presStyleCnt="0">
        <dgm:presLayoutVars>
          <dgm:dir/>
          <dgm:resizeHandles val="exact"/>
        </dgm:presLayoutVars>
      </dgm:prSet>
      <dgm:spPr/>
    </dgm:pt>
    <dgm:pt modelId="{CDDE8BCC-0DC3-45E8-B2F0-09138EB479BF}" type="pres">
      <dgm:prSet presAssocID="{B4224E6C-BF50-4FCC-A4EE-30B837A414A0}" presName="composite" presStyleCnt="0"/>
      <dgm:spPr/>
    </dgm:pt>
    <dgm:pt modelId="{F3B0B54D-DEF2-43AF-8161-917BED2957C4}" type="pres">
      <dgm:prSet presAssocID="{B4224E6C-BF50-4FCC-A4EE-30B837A414A0}" presName="imgShp" presStyleLbl="fgImgPlace1" presStyleIdx="0" presStyleCnt="3"/>
      <dgm:spPr/>
    </dgm:pt>
    <dgm:pt modelId="{68E0D401-030F-4B0C-98BF-53DD2594E21E}" type="pres">
      <dgm:prSet presAssocID="{B4224E6C-BF50-4FCC-A4EE-30B837A414A0}" presName="txShp" presStyleLbl="node1" presStyleIdx="0" presStyleCnt="3">
        <dgm:presLayoutVars>
          <dgm:bulletEnabled val="1"/>
        </dgm:presLayoutVars>
      </dgm:prSet>
      <dgm:spPr/>
    </dgm:pt>
    <dgm:pt modelId="{2C2843EE-9606-4023-A24F-5DA13CB0A2DB}" type="pres">
      <dgm:prSet presAssocID="{D5DE45DF-8FF6-4E97-A7B8-4B85DCECC6A8}" presName="spacing" presStyleCnt="0"/>
      <dgm:spPr/>
    </dgm:pt>
    <dgm:pt modelId="{74C8207C-379E-4CF0-BEB3-55A1C38AD525}" type="pres">
      <dgm:prSet presAssocID="{5E9CD1CA-56F2-4F2B-A12D-7247D4EC8E1F}" presName="composite" presStyleCnt="0"/>
      <dgm:spPr/>
    </dgm:pt>
    <dgm:pt modelId="{626CE352-72A0-46A5-A1C8-E77E22C90738}" type="pres">
      <dgm:prSet presAssocID="{5E9CD1CA-56F2-4F2B-A12D-7247D4EC8E1F}" presName="imgShp" presStyleLbl="fgImgPlace1" presStyleIdx="1" presStyleCnt="3"/>
      <dgm:spPr/>
    </dgm:pt>
    <dgm:pt modelId="{F8AC4D84-569D-4747-A892-385D4772EA5F}" type="pres">
      <dgm:prSet presAssocID="{5E9CD1CA-56F2-4F2B-A12D-7247D4EC8E1F}" presName="txShp" presStyleLbl="node1" presStyleIdx="1" presStyleCnt="3">
        <dgm:presLayoutVars>
          <dgm:bulletEnabled val="1"/>
        </dgm:presLayoutVars>
      </dgm:prSet>
      <dgm:spPr/>
    </dgm:pt>
    <dgm:pt modelId="{607AC467-734F-42FF-A9C6-728F1CFA1F1F}" type="pres">
      <dgm:prSet presAssocID="{F14F4BC6-D5FC-4419-8A08-9AA7DF0702DE}" presName="spacing" presStyleCnt="0"/>
      <dgm:spPr/>
    </dgm:pt>
    <dgm:pt modelId="{C1B942B7-5DF6-40A6-9C66-6B42C2800FE9}" type="pres">
      <dgm:prSet presAssocID="{2A34E25C-8F4B-4CEB-8727-8F2C69FD8946}" presName="composite" presStyleCnt="0"/>
      <dgm:spPr/>
    </dgm:pt>
    <dgm:pt modelId="{8C64E1D8-3FF4-456E-B1A8-E01FDB971F4B}" type="pres">
      <dgm:prSet presAssocID="{2A34E25C-8F4B-4CEB-8727-8F2C69FD8946}" presName="imgShp" presStyleLbl="fgImgPlace1" presStyleIdx="2" presStyleCnt="3"/>
      <dgm:spPr/>
    </dgm:pt>
    <dgm:pt modelId="{676C862A-1B9E-429F-A04A-A8E89D3896DB}" type="pres">
      <dgm:prSet presAssocID="{2A34E25C-8F4B-4CEB-8727-8F2C69FD8946}" presName="txShp" presStyleLbl="node1" presStyleIdx="2" presStyleCnt="3">
        <dgm:presLayoutVars>
          <dgm:bulletEnabled val="1"/>
        </dgm:presLayoutVars>
      </dgm:prSet>
      <dgm:spPr/>
    </dgm:pt>
  </dgm:ptLst>
  <dgm:cxnLst>
    <dgm:cxn modelId="{40B7812F-B1E4-496D-A4FA-6DCF785896A6}" srcId="{2158542E-9474-42C1-BC3C-193CAC0B06EC}" destId="{5E9CD1CA-56F2-4F2B-A12D-7247D4EC8E1F}" srcOrd="1" destOrd="0" parTransId="{607B9701-3607-4D60-8502-5C2333BB8215}" sibTransId="{F14F4BC6-D5FC-4419-8A08-9AA7DF0702DE}"/>
    <dgm:cxn modelId="{F096BF85-16D1-4B0E-AE54-0DED6F740E2A}" srcId="{2158542E-9474-42C1-BC3C-193CAC0B06EC}" destId="{B4224E6C-BF50-4FCC-A4EE-30B837A414A0}" srcOrd="0" destOrd="0" parTransId="{9A2F32C5-FA4B-4355-A41B-E2F0895466F1}" sibTransId="{D5DE45DF-8FF6-4E97-A7B8-4B85DCECC6A8}"/>
    <dgm:cxn modelId="{0667C69A-9A05-478B-BB54-574653FC9E40}" type="presOf" srcId="{5E9CD1CA-56F2-4F2B-A12D-7247D4EC8E1F}" destId="{F8AC4D84-569D-4747-A892-385D4772EA5F}" srcOrd="0" destOrd="0" presId="urn:microsoft.com/office/officeart/2005/8/layout/vList3"/>
    <dgm:cxn modelId="{5549BAC9-ABD7-4B13-93BF-672B3B05F03B}" type="presOf" srcId="{B4224E6C-BF50-4FCC-A4EE-30B837A414A0}" destId="{68E0D401-030F-4B0C-98BF-53DD2594E21E}" srcOrd="0" destOrd="0" presId="urn:microsoft.com/office/officeart/2005/8/layout/vList3"/>
    <dgm:cxn modelId="{06F226D3-5D89-470C-989B-E8DB9633CD71}" type="presOf" srcId="{2A34E25C-8F4B-4CEB-8727-8F2C69FD8946}" destId="{676C862A-1B9E-429F-A04A-A8E89D3896DB}" srcOrd="0" destOrd="0" presId="urn:microsoft.com/office/officeart/2005/8/layout/vList3"/>
    <dgm:cxn modelId="{B152D3F4-C949-4D64-AA37-28850D90FFAC}" type="presOf" srcId="{2158542E-9474-42C1-BC3C-193CAC0B06EC}" destId="{C4C1424B-73AE-45F6-BDFC-7DF3C3565895}" srcOrd="0" destOrd="0" presId="urn:microsoft.com/office/officeart/2005/8/layout/vList3"/>
    <dgm:cxn modelId="{45C872FB-2CC7-433D-B710-7CD0DA57E589}" srcId="{2158542E-9474-42C1-BC3C-193CAC0B06EC}" destId="{2A34E25C-8F4B-4CEB-8727-8F2C69FD8946}" srcOrd="2" destOrd="0" parTransId="{64714D3A-748C-4586-B9BE-9D301F3CF767}" sibTransId="{04E41BB8-C2B7-49B5-98A7-CCA3E8CA7490}"/>
    <dgm:cxn modelId="{12F1FBA8-7CDA-4CC9-9E96-06972FA3D658}" type="presParOf" srcId="{C4C1424B-73AE-45F6-BDFC-7DF3C3565895}" destId="{CDDE8BCC-0DC3-45E8-B2F0-09138EB479BF}" srcOrd="0" destOrd="0" presId="urn:microsoft.com/office/officeart/2005/8/layout/vList3"/>
    <dgm:cxn modelId="{EF2E9BF5-9162-4863-9474-41E99DEF7327}" type="presParOf" srcId="{CDDE8BCC-0DC3-45E8-B2F0-09138EB479BF}" destId="{F3B0B54D-DEF2-43AF-8161-917BED2957C4}" srcOrd="0" destOrd="0" presId="urn:microsoft.com/office/officeart/2005/8/layout/vList3"/>
    <dgm:cxn modelId="{3CF5695F-CD89-4C8B-8B86-A2260F6A5BDA}" type="presParOf" srcId="{CDDE8BCC-0DC3-45E8-B2F0-09138EB479BF}" destId="{68E0D401-030F-4B0C-98BF-53DD2594E21E}" srcOrd="1" destOrd="0" presId="urn:microsoft.com/office/officeart/2005/8/layout/vList3"/>
    <dgm:cxn modelId="{77FB0850-9471-4DDD-BAEC-EB8DF865D527}" type="presParOf" srcId="{C4C1424B-73AE-45F6-BDFC-7DF3C3565895}" destId="{2C2843EE-9606-4023-A24F-5DA13CB0A2DB}" srcOrd="1" destOrd="0" presId="urn:microsoft.com/office/officeart/2005/8/layout/vList3"/>
    <dgm:cxn modelId="{FC56737A-64FF-49FD-8F33-719AADEE44A5}" type="presParOf" srcId="{C4C1424B-73AE-45F6-BDFC-7DF3C3565895}" destId="{74C8207C-379E-4CF0-BEB3-55A1C38AD525}" srcOrd="2" destOrd="0" presId="urn:microsoft.com/office/officeart/2005/8/layout/vList3"/>
    <dgm:cxn modelId="{E0D5DCBB-A104-4F85-90FF-F281C85942F0}" type="presParOf" srcId="{74C8207C-379E-4CF0-BEB3-55A1C38AD525}" destId="{626CE352-72A0-46A5-A1C8-E77E22C90738}" srcOrd="0" destOrd="0" presId="urn:microsoft.com/office/officeart/2005/8/layout/vList3"/>
    <dgm:cxn modelId="{AC53B841-D175-4288-9D18-FA985D9F6AF4}" type="presParOf" srcId="{74C8207C-379E-4CF0-BEB3-55A1C38AD525}" destId="{F8AC4D84-569D-4747-A892-385D4772EA5F}" srcOrd="1" destOrd="0" presId="urn:microsoft.com/office/officeart/2005/8/layout/vList3"/>
    <dgm:cxn modelId="{B279ED7F-C854-4A0C-A1A1-6DD1907A3D26}" type="presParOf" srcId="{C4C1424B-73AE-45F6-BDFC-7DF3C3565895}" destId="{607AC467-734F-42FF-A9C6-728F1CFA1F1F}" srcOrd="3" destOrd="0" presId="urn:microsoft.com/office/officeart/2005/8/layout/vList3"/>
    <dgm:cxn modelId="{F5EF1AC9-72BF-430E-9938-E6189B1C35BA}" type="presParOf" srcId="{C4C1424B-73AE-45F6-BDFC-7DF3C3565895}" destId="{C1B942B7-5DF6-40A6-9C66-6B42C2800FE9}" srcOrd="4" destOrd="0" presId="urn:microsoft.com/office/officeart/2005/8/layout/vList3"/>
    <dgm:cxn modelId="{46441656-B9F3-44DF-8D33-2FFD3A7B2A1F}" type="presParOf" srcId="{C1B942B7-5DF6-40A6-9C66-6B42C2800FE9}" destId="{8C64E1D8-3FF4-456E-B1A8-E01FDB971F4B}" srcOrd="0" destOrd="0" presId="urn:microsoft.com/office/officeart/2005/8/layout/vList3"/>
    <dgm:cxn modelId="{BE7BBD8E-4F63-452B-9731-3C3D7BD80D89}" type="presParOf" srcId="{C1B942B7-5DF6-40A6-9C66-6B42C2800FE9}" destId="{676C862A-1B9E-429F-A04A-A8E89D3896DB}"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CE1C28-6425-4257-BB03-E13B3F6F8C4A}"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07DAE7A2-D6A9-450E-925A-8DE613268B20}">
      <dgm:prSet phldrT="[Text]"/>
      <dgm:spPr/>
      <dgm:t>
        <a:bodyPr/>
        <a:lstStyle/>
        <a:p>
          <a:r>
            <a:rPr lang="vi-VN" dirty="0">
              <a:latin typeface="+mj-lt"/>
            </a:rPr>
            <a:t>Thơ trào phúng</a:t>
          </a:r>
          <a:endParaRPr lang="en-US" dirty="0">
            <a:latin typeface="+mj-lt"/>
          </a:endParaRPr>
        </a:p>
      </dgm:t>
    </dgm:pt>
    <dgm:pt modelId="{67245E9F-A829-448C-B8B0-610D7A6DB667}" type="parTrans" cxnId="{4DA95C6C-D159-45DA-8320-6AF44D868F71}">
      <dgm:prSet/>
      <dgm:spPr/>
      <dgm:t>
        <a:bodyPr/>
        <a:lstStyle/>
        <a:p>
          <a:endParaRPr lang="en-US">
            <a:latin typeface="+mj-lt"/>
          </a:endParaRPr>
        </a:p>
      </dgm:t>
    </dgm:pt>
    <dgm:pt modelId="{0B9CF8F6-C0DA-40F2-8F42-E0A79F9AD3B4}" type="sibTrans" cxnId="{4DA95C6C-D159-45DA-8320-6AF44D868F71}">
      <dgm:prSet/>
      <dgm:spPr/>
      <dgm:t>
        <a:bodyPr/>
        <a:lstStyle/>
        <a:p>
          <a:endParaRPr lang="en-US">
            <a:latin typeface="+mj-lt"/>
          </a:endParaRPr>
        </a:p>
      </dgm:t>
    </dgm:pt>
    <dgm:pt modelId="{C4B00612-BEA1-48B3-85FF-0DB590B07B07}">
      <dgm:prSet phldrT="[Text]"/>
      <dgm:spPr/>
      <dgm:t>
        <a:bodyPr/>
        <a:lstStyle/>
        <a:p>
          <a:r>
            <a:rPr lang="vi-VN" b="1" dirty="0">
              <a:latin typeface="+mj-lt"/>
            </a:rPr>
            <a:t>Đối tượng: </a:t>
          </a:r>
          <a:r>
            <a:rPr lang="vi-VN" dirty="0">
              <a:latin typeface="+mj-lt"/>
            </a:rPr>
            <a:t>sự bất toàn của con người, cuộc sống</a:t>
          </a:r>
          <a:endParaRPr lang="en-US" dirty="0">
            <a:latin typeface="+mj-lt"/>
          </a:endParaRPr>
        </a:p>
      </dgm:t>
    </dgm:pt>
    <dgm:pt modelId="{DCE16C08-FB75-44D3-BE03-DB967AE57603}" type="parTrans" cxnId="{D00BE0AC-B1B8-4B56-B0BE-A4D7BB01CD17}">
      <dgm:prSet/>
      <dgm:spPr/>
      <dgm:t>
        <a:bodyPr/>
        <a:lstStyle/>
        <a:p>
          <a:endParaRPr lang="en-US">
            <a:latin typeface="+mj-lt"/>
          </a:endParaRPr>
        </a:p>
      </dgm:t>
    </dgm:pt>
    <dgm:pt modelId="{A1F76052-E780-43B0-B974-5FF56A199D71}" type="sibTrans" cxnId="{D00BE0AC-B1B8-4B56-B0BE-A4D7BB01CD17}">
      <dgm:prSet/>
      <dgm:spPr/>
      <dgm:t>
        <a:bodyPr/>
        <a:lstStyle/>
        <a:p>
          <a:endParaRPr lang="en-US">
            <a:latin typeface="+mj-lt"/>
          </a:endParaRPr>
        </a:p>
      </dgm:t>
    </dgm:pt>
    <dgm:pt modelId="{DD60A6F3-B4DA-4330-AE66-6EFAA538D9A9}">
      <dgm:prSet phldrT="[Text]"/>
      <dgm:spPr/>
      <dgm:t>
        <a:bodyPr/>
        <a:lstStyle/>
        <a:p>
          <a:r>
            <a:rPr lang="vi-VN" b="1" dirty="0">
              <a:latin typeface="+mj-lt"/>
            </a:rPr>
            <a:t>Phương tiện: </a:t>
          </a:r>
          <a:r>
            <a:rPr lang="vi-VN" dirty="0">
              <a:latin typeface="+mj-lt"/>
            </a:rPr>
            <a:t>tiếng cười với nhiều giọng điệu khác nhau</a:t>
          </a:r>
          <a:endParaRPr lang="en-US" dirty="0">
            <a:latin typeface="+mj-lt"/>
          </a:endParaRPr>
        </a:p>
      </dgm:t>
    </dgm:pt>
    <dgm:pt modelId="{85885176-31AF-45CF-8767-8F511A3C315F}" type="parTrans" cxnId="{FCD5BA1C-4906-4146-AB7A-72464184F9C9}">
      <dgm:prSet/>
      <dgm:spPr/>
      <dgm:t>
        <a:bodyPr/>
        <a:lstStyle/>
        <a:p>
          <a:endParaRPr lang="en-US">
            <a:latin typeface="+mj-lt"/>
          </a:endParaRPr>
        </a:p>
      </dgm:t>
    </dgm:pt>
    <dgm:pt modelId="{A8417944-54AE-4932-BF7E-E729186479DD}" type="sibTrans" cxnId="{FCD5BA1C-4906-4146-AB7A-72464184F9C9}">
      <dgm:prSet/>
      <dgm:spPr/>
      <dgm:t>
        <a:bodyPr/>
        <a:lstStyle/>
        <a:p>
          <a:endParaRPr lang="en-US">
            <a:latin typeface="+mj-lt"/>
          </a:endParaRPr>
        </a:p>
      </dgm:t>
    </dgm:pt>
    <dgm:pt modelId="{32609CB3-BD13-497F-917F-3920C6F78209}">
      <dgm:prSet phldrT="[Text]"/>
      <dgm:spPr/>
      <dgm:t>
        <a:bodyPr/>
        <a:lstStyle/>
        <a:p>
          <a:r>
            <a:rPr lang="vi-VN" b="1" dirty="0">
              <a:latin typeface="+mj-lt"/>
            </a:rPr>
            <a:t>Một số giọng điệu cơ bản: </a:t>
          </a:r>
          <a:r>
            <a:rPr lang="vi-VN" dirty="0">
              <a:latin typeface="+mj-lt"/>
            </a:rPr>
            <a:t>hài hước, mỉa mai – châm biếm, đả kích...</a:t>
          </a:r>
          <a:endParaRPr lang="en-US" dirty="0">
            <a:latin typeface="+mj-lt"/>
          </a:endParaRPr>
        </a:p>
      </dgm:t>
    </dgm:pt>
    <dgm:pt modelId="{18F1E3D8-3E84-4F86-9473-BCE1D8F05257}" type="parTrans" cxnId="{A6C50AFB-CD25-426F-90E3-95E41AD744F9}">
      <dgm:prSet/>
      <dgm:spPr/>
      <dgm:t>
        <a:bodyPr/>
        <a:lstStyle/>
        <a:p>
          <a:endParaRPr lang="en-US">
            <a:latin typeface="+mj-lt"/>
          </a:endParaRPr>
        </a:p>
      </dgm:t>
    </dgm:pt>
    <dgm:pt modelId="{77B0F48D-114A-4170-A4C7-5FDC30EABBC0}" type="sibTrans" cxnId="{A6C50AFB-CD25-426F-90E3-95E41AD744F9}">
      <dgm:prSet/>
      <dgm:spPr/>
      <dgm:t>
        <a:bodyPr/>
        <a:lstStyle/>
        <a:p>
          <a:endParaRPr lang="en-US">
            <a:latin typeface="+mj-lt"/>
          </a:endParaRPr>
        </a:p>
      </dgm:t>
    </dgm:pt>
    <dgm:pt modelId="{EB3FDA37-AE20-43F3-8E40-F81403411AB5}" type="pres">
      <dgm:prSet presAssocID="{3BCE1C28-6425-4257-BB03-E13B3F6F8C4A}" presName="cycle" presStyleCnt="0">
        <dgm:presLayoutVars>
          <dgm:chMax val="1"/>
          <dgm:dir/>
          <dgm:animLvl val="ctr"/>
          <dgm:resizeHandles val="exact"/>
        </dgm:presLayoutVars>
      </dgm:prSet>
      <dgm:spPr/>
    </dgm:pt>
    <dgm:pt modelId="{603FCF40-C9D2-487D-875C-0E612DE9C0FD}" type="pres">
      <dgm:prSet presAssocID="{07DAE7A2-D6A9-450E-925A-8DE613268B20}" presName="centerShape" presStyleLbl="node0" presStyleIdx="0" presStyleCnt="1"/>
      <dgm:spPr/>
    </dgm:pt>
    <dgm:pt modelId="{F387E2F1-8178-4A41-80AF-016BE1B443CB}" type="pres">
      <dgm:prSet presAssocID="{DCE16C08-FB75-44D3-BE03-DB967AE57603}" presName="parTrans" presStyleLbl="bgSibTrans2D1" presStyleIdx="0" presStyleCnt="3"/>
      <dgm:spPr/>
    </dgm:pt>
    <dgm:pt modelId="{6BE453D4-2EC4-4415-84AD-162F86179F16}" type="pres">
      <dgm:prSet presAssocID="{C4B00612-BEA1-48B3-85FF-0DB590B07B07}" presName="node" presStyleLbl="node1" presStyleIdx="0" presStyleCnt="3">
        <dgm:presLayoutVars>
          <dgm:bulletEnabled val="1"/>
        </dgm:presLayoutVars>
      </dgm:prSet>
      <dgm:spPr/>
    </dgm:pt>
    <dgm:pt modelId="{9E4724F0-CB7A-48A7-B440-95B6164D76D1}" type="pres">
      <dgm:prSet presAssocID="{85885176-31AF-45CF-8767-8F511A3C315F}" presName="parTrans" presStyleLbl="bgSibTrans2D1" presStyleIdx="1" presStyleCnt="3"/>
      <dgm:spPr/>
    </dgm:pt>
    <dgm:pt modelId="{CCECDADC-3202-4B64-8CE0-6A54357FC1F9}" type="pres">
      <dgm:prSet presAssocID="{DD60A6F3-B4DA-4330-AE66-6EFAA538D9A9}" presName="node" presStyleLbl="node1" presStyleIdx="1" presStyleCnt="3">
        <dgm:presLayoutVars>
          <dgm:bulletEnabled val="1"/>
        </dgm:presLayoutVars>
      </dgm:prSet>
      <dgm:spPr/>
    </dgm:pt>
    <dgm:pt modelId="{86CC284E-CF94-4F68-B63F-16235B1E5E63}" type="pres">
      <dgm:prSet presAssocID="{18F1E3D8-3E84-4F86-9473-BCE1D8F05257}" presName="parTrans" presStyleLbl="bgSibTrans2D1" presStyleIdx="2" presStyleCnt="3"/>
      <dgm:spPr/>
    </dgm:pt>
    <dgm:pt modelId="{C6820487-5FD4-4C92-8253-BE4B189CAF72}" type="pres">
      <dgm:prSet presAssocID="{32609CB3-BD13-497F-917F-3920C6F78209}" presName="node" presStyleLbl="node1" presStyleIdx="2" presStyleCnt="3">
        <dgm:presLayoutVars>
          <dgm:bulletEnabled val="1"/>
        </dgm:presLayoutVars>
      </dgm:prSet>
      <dgm:spPr/>
    </dgm:pt>
  </dgm:ptLst>
  <dgm:cxnLst>
    <dgm:cxn modelId="{FCD5BA1C-4906-4146-AB7A-72464184F9C9}" srcId="{07DAE7A2-D6A9-450E-925A-8DE613268B20}" destId="{DD60A6F3-B4DA-4330-AE66-6EFAA538D9A9}" srcOrd="1" destOrd="0" parTransId="{85885176-31AF-45CF-8767-8F511A3C315F}" sibTransId="{A8417944-54AE-4932-BF7E-E729186479DD}"/>
    <dgm:cxn modelId="{FE82E940-E96F-4471-8C67-32546E2AF2B1}" type="presOf" srcId="{07DAE7A2-D6A9-450E-925A-8DE613268B20}" destId="{603FCF40-C9D2-487D-875C-0E612DE9C0FD}" srcOrd="0" destOrd="0" presId="urn:microsoft.com/office/officeart/2005/8/layout/radial4"/>
    <dgm:cxn modelId="{DB5CEE5F-29AF-47C3-A8C3-329B42333971}" type="presOf" srcId="{18F1E3D8-3E84-4F86-9473-BCE1D8F05257}" destId="{86CC284E-CF94-4F68-B63F-16235B1E5E63}" srcOrd="0" destOrd="0" presId="urn:microsoft.com/office/officeart/2005/8/layout/radial4"/>
    <dgm:cxn modelId="{4DA95C6C-D159-45DA-8320-6AF44D868F71}" srcId="{3BCE1C28-6425-4257-BB03-E13B3F6F8C4A}" destId="{07DAE7A2-D6A9-450E-925A-8DE613268B20}" srcOrd="0" destOrd="0" parTransId="{67245E9F-A829-448C-B8B0-610D7A6DB667}" sibTransId="{0B9CF8F6-C0DA-40F2-8F42-E0A79F9AD3B4}"/>
    <dgm:cxn modelId="{FC83664F-3EA4-47BC-9769-97A87EBC41FA}" type="presOf" srcId="{DD60A6F3-B4DA-4330-AE66-6EFAA538D9A9}" destId="{CCECDADC-3202-4B64-8CE0-6A54357FC1F9}" srcOrd="0" destOrd="0" presId="urn:microsoft.com/office/officeart/2005/8/layout/radial4"/>
    <dgm:cxn modelId="{6DB14F54-ACD8-4CB9-9CC5-6C4DE4014F8C}" type="presOf" srcId="{C4B00612-BEA1-48B3-85FF-0DB590B07B07}" destId="{6BE453D4-2EC4-4415-84AD-162F86179F16}" srcOrd="0" destOrd="0" presId="urn:microsoft.com/office/officeart/2005/8/layout/radial4"/>
    <dgm:cxn modelId="{85880182-DEE6-4AB9-AEFB-D9863298C345}" type="presOf" srcId="{32609CB3-BD13-497F-917F-3920C6F78209}" destId="{C6820487-5FD4-4C92-8253-BE4B189CAF72}" srcOrd="0" destOrd="0" presId="urn:microsoft.com/office/officeart/2005/8/layout/radial4"/>
    <dgm:cxn modelId="{C7B37B8A-F86D-4A8F-AEBD-F136BC682D72}" type="presOf" srcId="{DCE16C08-FB75-44D3-BE03-DB967AE57603}" destId="{F387E2F1-8178-4A41-80AF-016BE1B443CB}" srcOrd="0" destOrd="0" presId="urn:microsoft.com/office/officeart/2005/8/layout/radial4"/>
    <dgm:cxn modelId="{D00BE0AC-B1B8-4B56-B0BE-A4D7BB01CD17}" srcId="{07DAE7A2-D6A9-450E-925A-8DE613268B20}" destId="{C4B00612-BEA1-48B3-85FF-0DB590B07B07}" srcOrd="0" destOrd="0" parTransId="{DCE16C08-FB75-44D3-BE03-DB967AE57603}" sibTransId="{A1F76052-E780-43B0-B974-5FF56A199D71}"/>
    <dgm:cxn modelId="{88AC29E6-C078-42C6-B409-9231EF9439A9}" type="presOf" srcId="{85885176-31AF-45CF-8767-8F511A3C315F}" destId="{9E4724F0-CB7A-48A7-B440-95B6164D76D1}" srcOrd="0" destOrd="0" presId="urn:microsoft.com/office/officeart/2005/8/layout/radial4"/>
    <dgm:cxn modelId="{A937E6ED-99C7-4DE7-887B-0A119F85E7C0}" type="presOf" srcId="{3BCE1C28-6425-4257-BB03-E13B3F6F8C4A}" destId="{EB3FDA37-AE20-43F3-8E40-F81403411AB5}" srcOrd="0" destOrd="0" presId="urn:microsoft.com/office/officeart/2005/8/layout/radial4"/>
    <dgm:cxn modelId="{A6C50AFB-CD25-426F-90E3-95E41AD744F9}" srcId="{07DAE7A2-D6A9-450E-925A-8DE613268B20}" destId="{32609CB3-BD13-497F-917F-3920C6F78209}" srcOrd="2" destOrd="0" parTransId="{18F1E3D8-3E84-4F86-9473-BCE1D8F05257}" sibTransId="{77B0F48D-114A-4170-A4C7-5FDC30EABBC0}"/>
    <dgm:cxn modelId="{69C252DB-3743-4B16-B152-F9839DF29495}" type="presParOf" srcId="{EB3FDA37-AE20-43F3-8E40-F81403411AB5}" destId="{603FCF40-C9D2-487D-875C-0E612DE9C0FD}" srcOrd="0" destOrd="0" presId="urn:microsoft.com/office/officeart/2005/8/layout/radial4"/>
    <dgm:cxn modelId="{A583E8B7-D625-4546-ACC5-6082B9D45D77}" type="presParOf" srcId="{EB3FDA37-AE20-43F3-8E40-F81403411AB5}" destId="{F387E2F1-8178-4A41-80AF-016BE1B443CB}" srcOrd="1" destOrd="0" presId="urn:microsoft.com/office/officeart/2005/8/layout/radial4"/>
    <dgm:cxn modelId="{4471AEB0-2F95-41B8-B620-51E243EDCCF4}" type="presParOf" srcId="{EB3FDA37-AE20-43F3-8E40-F81403411AB5}" destId="{6BE453D4-2EC4-4415-84AD-162F86179F16}" srcOrd="2" destOrd="0" presId="urn:microsoft.com/office/officeart/2005/8/layout/radial4"/>
    <dgm:cxn modelId="{4E0C1D83-3392-418C-A784-CE087DA0F04A}" type="presParOf" srcId="{EB3FDA37-AE20-43F3-8E40-F81403411AB5}" destId="{9E4724F0-CB7A-48A7-B440-95B6164D76D1}" srcOrd="3" destOrd="0" presId="urn:microsoft.com/office/officeart/2005/8/layout/radial4"/>
    <dgm:cxn modelId="{B2F47B9E-9DC4-451D-B169-AD0FC5B4A24F}" type="presParOf" srcId="{EB3FDA37-AE20-43F3-8E40-F81403411AB5}" destId="{CCECDADC-3202-4B64-8CE0-6A54357FC1F9}" srcOrd="4" destOrd="0" presId="urn:microsoft.com/office/officeart/2005/8/layout/radial4"/>
    <dgm:cxn modelId="{5CA570FF-CA55-4D0E-B228-D6F267DB3BFC}" type="presParOf" srcId="{EB3FDA37-AE20-43F3-8E40-F81403411AB5}" destId="{86CC284E-CF94-4F68-B63F-16235B1E5E63}" srcOrd="5" destOrd="0" presId="urn:microsoft.com/office/officeart/2005/8/layout/radial4"/>
    <dgm:cxn modelId="{C60665DC-21BD-4E4D-A89B-9063A520D462}" type="presParOf" srcId="{EB3FDA37-AE20-43F3-8E40-F81403411AB5}" destId="{C6820487-5FD4-4C92-8253-BE4B189CAF7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475D5B-9C12-4D9F-B309-477B8586B6E0}" type="doc">
      <dgm:prSet loTypeId="urn:microsoft.com/office/officeart/2005/8/layout/process1" loCatId="process" qsTypeId="urn:microsoft.com/office/officeart/2005/8/quickstyle/simple1" qsCatId="simple" csTypeId="urn:microsoft.com/office/officeart/2005/8/colors/colorful3" csCatId="colorful" phldr="1"/>
      <dgm:spPr/>
    </dgm:pt>
    <dgm:pt modelId="{56FA9101-EE95-4292-88AF-A463EFAF0955}">
      <dgm:prSet phldrT="[Text]" custT="1"/>
      <dgm:spPr/>
      <dgm:t>
        <a:bodyPr/>
        <a:lstStyle/>
        <a:p>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endParaRPr lang="en-US" sz="4400" dirty="0">
            <a:latin typeface="Times New Roman" panose="02020603050405020304" pitchFamily="18" charset="0"/>
            <a:cs typeface="Times New Roman" panose="02020603050405020304" pitchFamily="18" charset="0"/>
          </a:endParaRPr>
        </a:p>
      </dgm:t>
    </dgm:pt>
    <dgm:pt modelId="{77C6426A-9BBE-4A20-9A6F-EC55B4EB79E0}" type="parTrans" cxnId="{5ED89B6E-D26A-40B9-94A2-50501D5A87C3}">
      <dgm:prSet/>
      <dgm:spPr/>
      <dgm:t>
        <a:bodyPr/>
        <a:lstStyle/>
        <a:p>
          <a:endParaRPr lang="en-US"/>
        </a:p>
      </dgm:t>
    </dgm:pt>
    <dgm:pt modelId="{6C3F12A4-1322-4AB4-87E1-67FC83D358FF}" type="sibTrans" cxnId="{5ED89B6E-D26A-40B9-94A2-50501D5A87C3}">
      <dgm:prSet custT="1"/>
      <dgm:spPr/>
      <dgm:t>
        <a:bodyPr/>
        <a:lstStyle/>
        <a:p>
          <a:endParaRPr lang="en-US" sz="4400">
            <a:latin typeface="Times New Roman" panose="02020603050405020304" pitchFamily="18" charset="0"/>
            <a:cs typeface="Times New Roman" panose="02020603050405020304" pitchFamily="18" charset="0"/>
          </a:endParaRPr>
        </a:p>
      </dgm:t>
    </dgm:pt>
    <dgm:pt modelId="{2C7B051A-1AB2-4A4B-9D7C-C93C92E673F6}">
      <dgm:prSet phldrT="[Text]" custT="1"/>
      <dgm:spPr/>
      <dgm:t>
        <a:bodyPr/>
        <a:lstStyle/>
        <a:p>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lẽ</a:t>
          </a:r>
          <a:endParaRPr lang="en-US" sz="4400" dirty="0">
            <a:latin typeface="Times New Roman" panose="02020603050405020304" pitchFamily="18" charset="0"/>
            <a:cs typeface="Times New Roman" panose="02020603050405020304" pitchFamily="18" charset="0"/>
          </a:endParaRPr>
        </a:p>
      </dgm:t>
    </dgm:pt>
    <dgm:pt modelId="{8EFFC302-4ABC-4C34-A95A-F7EAD75133C7}" type="parTrans" cxnId="{66A670D5-66E4-42FD-ABDC-BF18C206BB4C}">
      <dgm:prSet/>
      <dgm:spPr/>
      <dgm:t>
        <a:bodyPr/>
        <a:lstStyle/>
        <a:p>
          <a:endParaRPr lang="en-US"/>
        </a:p>
      </dgm:t>
    </dgm:pt>
    <dgm:pt modelId="{FB3B665E-E242-4999-B2FA-1D2C23C224F0}" type="sibTrans" cxnId="{66A670D5-66E4-42FD-ABDC-BF18C206BB4C}">
      <dgm:prSet custT="1"/>
      <dgm:spPr/>
      <dgm:t>
        <a:bodyPr/>
        <a:lstStyle/>
        <a:p>
          <a:endParaRPr lang="en-US" sz="4400">
            <a:latin typeface="Times New Roman" panose="02020603050405020304" pitchFamily="18" charset="0"/>
            <a:cs typeface="Times New Roman" panose="02020603050405020304" pitchFamily="18" charset="0"/>
          </a:endParaRPr>
        </a:p>
      </dgm:t>
    </dgm:pt>
    <dgm:pt modelId="{6E50E2BD-A677-400E-AF65-4C0DEF96AB08}">
      <dgm:prSet phldrT="[Text]" custT="1"/>
      <dgm:spPr/>
      <dgm:t>
        <a:bodyPr/>
        <a:lstStyle/>
        <a:p>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endParaRPr lang="en-US" sz="4400" dirty="0">
            <a:latin typeface="Times New Roman" panose="02020603050405020304" pitchFamily="18" charset="0"/>
            <a:cs typeface="Times New Roman" panose="02020603050405020304" pitchFamily="18" charset="0"/>
          </a:endParaRPr>
        </a:p>
      </dgm:t>
    </dgm:pt>
    <dgm:pt modelId="{ACE3AD5D-3112-46AF-935C-15986F317C21}" type="parTrans" cxnId="{DD99AD33-D2A0-4A11-B1EF-4DDE1A81CE21}">
      <dgm:prSet/>
      <dgm:spPr/>
      <dgm:t>
        <a:bodyPr/>
        <a:lstStyle/>
        <a:p>
          <a:endParaRPr lang="en-US"/>
        </a:p>
      </dgm:t>
    </dgm:pt>
    <dgm:pt modelId="{72ADB706-3B04-4301-B965-9519AF6BEF61}" type="sibTrans" cxnId="{DD99AD33-D2A0-4A11-B1EF-4DDE1A81CE21}">
      <dgm:prSet/>
      <dgm:spPr/>
      <dgm:t>
        <a:bodyPr/>
        <a:lstStyle/>
        <a:p>
          <a:endParaRPr lang="en-US"/>
        </a:p>
      </dgm:t>
    </dgm:pt>
    <dgm:pt modelId="{4A5A1D14-00DB-4E66-8AE9-07571C86BB27}" type="pres">
      <dgm:prSet presAssocID="{72475D5B-9C12-4D9F-B309-477B8586B6E0}" presName="Name0" presStyleCnt="0">
        <dgm:presLayoutVars>
          <dgm:dir/>
          <dgm:resizeHandles val="exact"/>
        </dgm:presLayoutVars>
      </dgm:prSet>
      <dgm:spPr/>
    </dgm:pt>
    <dgm:pt modelId="{B7D08941-53F2-4517-B421-9DDB9538910E}" type="pres">
      <dgm:prSet presAssocID="{56FA9101-EE95-4292-88AF-A463EFAF0955}" presName="node" presStyleLbl="node1" presStyleIdx="0" presStyleCnt="3">
        <dgm:presLayoutVars>
          <dgm:bulletEnabled val="1"/>
        </dgm:presLayoutVars>
      </dgm:prSet>
      <dgm:spPr/>
    </dgm:pt>
    <dgm:pt modelId="{93775C26-95CA-4A95-9170-2815BCB9D42D}" type="pres">
      <dgm:prSet presAssocID="{6C3F12A4-1322-4AB4-87E1-67FC83D358FF}" presName="sibTrans" presStyleLbl="sibTrans2D1" presStyleIdx="0" presStyleCnt="2"/>
      <dgm:spPr/>
    </dgm:pt>
    <dgm:pt modelId="{810D4970-1365-438E-9D83-5B34423C78B6}" type="pres">
      <dgm:prSet presAssocID="{6C3F12A4-1322-4AB4-87E1-67FC83D358FF}" presName="connectorText" presStyleLbl="sibTrans2D1" presStyleIdx="0" presStyleCnt="2"/>
      <dgm:spPr/>
    </dgm:pt>
    <dgm:pt modelId="{EE51D4FA-0FBC-46F5-B46E-352B8672C0FC}" type="pres">
      <dgm:prSet presAssocID="{2C7B051A-1AB2-4A4B-9D7C-C93C92E673F6}" presName="node" presStyleLbl="node1" presStyleIdx="1" presStyleCnt="3">
        <dgm:presLayoutVars>
          <dgm:bulletEnabled val="1"/>
        </dgm:presLayoutVars>
      </dgm:prSet>
      <dgm:spPr/>
    </dgm:pt>
    <dgm:pt modelId="{C52A53BE-76FE-4257-A955-5CC68E6ECABF}" type="pres">
      <dgm:prSet presAssocID="{FB3B665E-E242-4999-B2FA-1D2C23C224F0}" presName="sibTrans" presStyleLbl="sibTrans2D1" presStyleIdx="1" presStyleCnt="2"/>
      <dgm:spPr/>
    </dgm:pt>
    <dgm:pt modelId="{FC6AC0E1-5762-49CA-A0EF-8C50713E4F85}" type="pres">
      <dgm:prSet presAssocID="{FB3B665E-E242-4999-B2FA-1D2C23C224F0}" presName="connectorText" presStyleLbl="sibTrans2D1" presStyleIdx="1" presStyleCnt="2"/>
      <dgm:spPr/>
    </dgm:pt>
    <dgm:pt modelId="{3CED362D-0785-4950-B5B0-1A938F6D1BE1}" type="pres">
      <dgm:prSet presAssocID="{6E50E2BD-A677-400E-AF65-4C0DEF96AB08}" presName="node" presStyleLbl="node1" presStyleIdx="2" presStyleCnt="3">
        <dgm:presLayoutVars>
          <dgm:bulletEnabled val="1"/>
        </dgm:presLayoutVars>
      </dgm:prSet>
      <dgm:spPr/>
    </dgm:pt>
  </dgm:ptLst>
  <dgm:cxnLst>
    <dgm:cxn modelId="{DD99AD33-D2A0-4A11-B1EF-4DDE1A81CE21}" srcId="{72475D5B-9C12-4D9F-B309-477B8586B6E0}" destId="{6E50E2BD-A677-400E-AF65-4C0DEF96AB08}" srcOrd="2" destOrd="0" parTransId="{ACE3AD5D-3112-46AF-935C-15986F317C21}" sibTransId="{72ADB706-3B04-4301-B965-9519AF6BEF61}"/>
    <dgm:cxn modelId="{036FFB44-4442-40B9-9407-878E0F82D4AC}" type="presOf" srcId="{6C3F12A4-1322-4AB4-87E1-67FC83D358FF}" destId="{810D4970-1365-438E-9D83-5B34423C78B6}" srcOrd="1" destOrd="0" presId="urn:microsoft.com/office/officeart/2005/8/layout/process1"/>
    <dgm:cxn modelId="{5ED89B6E-D26A-40B9-94A2-50501D5A87C3}" srcId="{72475D5B-9C12-4D9F-B309-477B8586B6E0}" destId="{56FA9101-EE95-4292-88AF-A463EFAF0955}" srcOrd="0" destOrd="0" parTransId="{77C6426A-9BBE-4A20-9A6F-EC55B4EB79E0}" sibTransId="{6C3F12A4-1322-4AB4-87E1-67FC83D358FF}"/>
    <dgm:cxn modelId="{AC576B4F-FE36-4495-A022-71660B19C37E}" type="presOf" srcId="{FB3B665E-E242-4999-B2FA-1D2C23C224F0}" destId="{FC6AC0E1-5762-49CA-A0EF-8C50713E4F85}" srcOrd="1" destOrd="0" presId="urn:microsoft.com/office/officeart/2005/8/layout/process1"/>
    <dgm:cxn modelId="{EC94637A-14E1-402A-A69F-E9B77E5A1001}" type="presOf" srcId="{6C3F12A4-1322-4AB4-87E1-67FC83D358FF}" destId="{93775C26-95CA-4A95-9170-2815BCB9D42D}" srcOrd="0" destOrd="0" presId="urn:microsoft.com/office/officeart/2005/8/layout/process1"/>
    <dgm:cxn modelId="{DFE30089-939C-45EE-92E8-13301FF34601}" type="presOf" srcId="{56FA9101-EE95-4292-88AF-A463EFAF0955}" destId="{B7D08941-53F2-4517-B421-9DDB9538910E}" srcOrd="0" destOrd="0" presId="urn:microsoft.com/office/officeart/2005/8/layout/process1"/>
    <dgm:cxn modelId="{6CEE758B-D188-4374-B697-C6F808F4D802}" type="presOf" srcId="{FB3B665E-E242-4999-B2FA-1D2C23C224F0}" destId="{C52A53BE-76FE-4257-A955-5CC68E6ECABF}" srcOrd="0" destOrd="0" presId="urn:microsoft.com/office/officeart/2005/8/layout/process1"/>
    <dgm:cxn modelId="{5F365A90-D0FB-4FD6-8718-92E348973084}" type="presOf" srcId="{72475D5B-9C12-4D9F-B309-477B8586B6E0}" destId="{4A5A1D14-00DB-4E66-8AE9-07571C86BB27}" srcOrd="0" destOrd="0" presId="urn:microsoft.com/office/officeart/2005/8/layout/process1"/>
    <dgm:cxn modelId="{18B36ABB-C34E-4A2E-8916-EC483AD51B0D}" type="presOf" srcId="{6E50E2BD-A677-400E-AF65-4C0DEF96AB08}" destId="{3CED362D-0785-4950-B5B0-1A938F6D1BE1}" srcOrd="0" destOrd="0" presId="urn:microsoft.com/office/officeart/2005/8/layout/process1"/>
    <dgm:cxn modelId="{66A670D5-66E4-42FD-ABDC-BF18C206BB4C}" srcId="{72475D5B-9C12-4D9F-B309-477B8586B6E0}" destId="{2C7B051A-1AB2-4A4B-9D7C-C93C92E673F6}" srcOrd="1" destOrd="0" parTransId="{8EFFC302-4ABC-4C34-A95A-F7EAD75133C7}" sibTransId="{FB3B665E-E242-4999-B2FA-1D2C23C224F0}"/>
    <dgm:cxn modelId="{CC4F33FE-D860-429A-9D53-863F91FF47A8}" type="presOf" srcId="{2C7B051A-1AB2-4A4B-9D7C-C93C92E673F6}" destId="{EE51D4FA-0FBC-46F5-B46E-352B8672C0FC}" srcOrd="0" destOrd="0" presId="urn:microsoft.com/office/officeart/2005/8/layout/process1"/>
    <dgm:cxn modelId="{D1E21DC2-76FE-4C90-BFB2-1C300658A593}" type="presParOf" srcId="{4A5A1D14-00DB-4E66-8AE9-07571C86BB27}" destId="{B7D08941-53F2-4517-B421-9DDB9538910E}" srcOrd="0" destOrd="0" presId="urn:microsoft.com/office/officeart/2005/8/layout/process1"/>
    <dgm:cxn modelId="{76848226-EB17-439E-89A9-E0939045B397}" type="presParOf" srcId="{4A5A1D14-00DB-4E66-8AE9-07571C86BB27}" destId="{93775C26-95CA-4A95-9170-2815BCB9D42D}" srcOrd="1" destOrd="0" presId="urn:microsoft.com/office/officeart/2005/8/layout/process1"/>
    <dgm:cxn modelId="{305CA15D-CE37-4D4A-9755-59D4E0A0CE64}" type="presParOf" srcId="{93775C26-95CA-4A95-9170-2815BCB9D42D}" destId="{810D4970-1365-438E-9D83-5B34423C78B6}" srcOrd="0" destOrd="0" presId="urn:microsoft.com/office/officeart/2005/8/layout/process1"/>
    <dgm:cxn modelId="{69E524AF-2C50-421A-824B-7A78AF332DDB}" type="presParOf" srcId="{4A5A1D14-00DB-4E66-8AE9-07571C86BB27}" destId="{EE51D4FA-0FBC-46F5-B46E-352B8672C0FC}" srcOrd="2" destOrd="0" presId="urn:microsoft.com/office/officeart/2005/8/layout/process1"/>
    <dgm:cxn modelId="{B677B7A6-F793-4DC7-8153-921D0AC72751}" type="presParOf" srcId="{4A5A1D14-00DB-4E66-8AE9-07571C86BB27}" destId="{C52A53BE-76FE-4257-A955-5CC68E6ECABF}" srcOrd="3" destOrd="0" presId="urn:microsoft.com/office/officeart/2005/8/layout/process1"/>
    <dgm:cxn modelId="{DAF25F74-9146-4753-BB2F-162020BCF434}" type="presParOf" srcId="{C52A53BE-76FE-4257-A955-5CC68E6ECABF}" destId="{FC6AC0E1-5762-49CA-A0EF-8C50713E4F85}" srcOrd="0" destOrd="0" presId="urn:microsoft.com/office/officeart/2005/8/layout/process1"/>
    <dgm:cxn modelId="{94B5326B-89EB-4C7E-A062-35947E85A098}" type="presParOf" srcId="{4A5A1D14-00DB-4E66-8AE9-07571C86BB27}" destId="{3CED362D-0785-4950-B5B0-1A938F6D1BE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0D401-030F-4B0C-98BF-53DD2594E21E}">
      <dsp:nvSpPr>
        <dsp:cNvPr id="0" name=""/>
        <dsp:cNvSpPr/>
      </dsp:nvSpPr>
      <dsp:spPr>
        <a:xfrm rot="10800000">
          <a:off x="3712752" y="717"/>
          <a:ext cx="13073634" cy="1679077"/>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0427" tIns="167640" rIns="312928" bIns="167640" numCol="1" spcCol="1270" anchor="ctr" anchorCtr="0">
          <a:noAutofit/>
        </a:bodyPr>
        <a:lstStyle/>
        <a:p>
          <a:pPr marL="0" lvl="0" indent="0" algn="just" defTabSz="1955800">
            <a:lnSpc>
              <a:spcPct val="90000"/>
            </a:lnSpc>
            <a:spcBef>
              <a:spcPct val="0"/>
            </a:spcBef>
            <a:spcAft>
              <a:spcPct val="35000"/>
            </a:spcAft>
            <a:buFontTx/>
            <a:buNone/>
          </a:pPr>
          <a:r>
            <a:rPr lang="vi-VN" sz="4400" kern="1200" dirty="0">
              <a:latin typeface="+mj-lt"/>
              <a:ea typeface="Cambria" panose="02040503050406030204" pitchFamily="18" charset="0"/>
            </a:rPr>
            <a:t>Phần 1 (từ đầu đến “đả kích...): </a:t>
          </a:r>
          <a:r>
            <a:rPr lang="en" sz="4400" kern="1200" dirty="0">
              <a:latin typeface="Times New Roman" panose="02020603050405020304" pitchFamily="18" charset="0"/>
              <a:ea typeface="Cambria" panose="02040503050406030204" pitchFamily="18" charset="0"/>
              <a:cs typeface="Times New Roman" panose="02020603050405020304" pitchFamily="18" charset="0"/>
            </a:rPr>
            <a:t>Giới thiệu chung về những giọng điệu tiếng cười thường gặp.</a:t>
          </a:r>
          <a:endParaRPr lang="en-US" sz="4400" kern="1200" dirty="0">
            <a:latin typeface="Times New Roman" panose="02020603050405020304" pitchFamily="18" charset="0"/>
            <a:cs typeface="Times New Roman" panose="02020603050405020304" pitchFamily="18" charset="0"/>
          </a:endParaRPr>
        </a:p>
      </dsp:txBody>
      <dsp:txXfrm rot="10800000">
        <a:off x="4132521" y="717"/>
        <a:ext cx="12653865" cy="1679077"/>
      </dsp:txXfrm>
    </dsp:sp>
    <dsp:sp modelId="{F3B0B54D-DEF2-43AF-8161-917BED2957C4}">
      <dsp:nvSpPr>
        <dsp:cNvPr id="0" name=""/>
        <dsp:cNvSpPr/>
      </dsp:nvSpPr>
      <dsp:spPr>
        <a:xfrm>
          <a:off x="2873213" y="717"/>
          <a:ext cx="1679077" cy="1679077"/>
        </a:xfrm>
        <a:prstGeom prst="ellipse">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8AC4D84-569D-4747-A892-385D4772EA5F}">
      <dsp:nvSpPr>
        <dsp:cNvPr id="0" name=""/>
        <dsp:cNvSpPr/>
      </dsp:nvSpPr>
      <dsp:spPr>
        <a:xfrm rot="10800000">
          <a:off x="3712752" y="2099564"/>
          <a:ext cx="13073634" cy="1679077"/>
        </a:xfrm>
        <a:prstGeom prst="homePlat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0427" tIns="167640" rIns="312928" bIns="167640" numCol="1" spcCol="1270" anchor="ctr" anchorCtr="0">
          <a:noAutofit/>
        </a:bodyPr>
        <a:lstStyle/>
        <a:p>
          <a:pPr marL="0" lvl="0" indent="0" algn="just" defTabSz="1955800">
            <a:lnSpc>
              <a:spcPct val="90000"/>
            </a:lnSpc>
            <a:spcBef>
              <a:spcPct val="0"/>
            </a:spcBef>
            <a:spcAft>
              <a:spcPct val="35000"/>
            </a:spcAft>
            <a:buFontTx/>
            <a:buNone/>
          </a:pPr>
          <a:r>
            <a:rPr lang="vi-VN" sz="4400" kern="1200" dirty="0">
              <a:latin typeface="+mj-lt"/>
              <a:ea typeface="Cambria" panose="02040503050406030204" pitchFamily="18" charset="0"/>
            </a:rPr>
            <a:t>Phần 2 (tiếp đến “độc giả”): </a:t>
          </a:r>
          <a:r>
            <a:rPr lang="en" sz="4400" kern="1200" dirty="0">
              <a:latin typeface="Times New Roman" panose="02020603050405020304" pitchFamily="18" charset="0"/>
              <a:ea typeface="Cambria" panose="02040503050406030204" pitchFamily="18" charset="0"/>
              <a:cs typeface="Times New Roman" panose="02020603050405020304" pitchFamily="18" charset="0"/>
            </a:rPr>
            <a:t>Phân tích và chứng minh</a:t>
          </a:r>
          <a:r>
            <a:rPr lang="vi-VN" sz="4400" kern="1200" dirty="0">
              <a:latin typeface="Times New Roman" panose="02020603050405020304" pitchFamily="18" charset="0"/>
              <a:ea typeface="Cambria" panose="02040503050406030204" pitchFamily="18" charset="0"/>
              <a:cs typeface="Times New Roman" panose="02020603050405020304" pitchFamily="18" charset="0"/>
            </a:rPr>
            <a:t> vấn đề</a:t>
          </a:r>
          <a:endParaRPr lang="en-US" sz="4400" kern="1200" dirty="0">
            <a:latin typeface="Times New Roman" panose="02020603050405020304" pitchFamily="18" charset="0"/>
            <a:cs typeface="Times New Roman" panose="02020603050405020304" pitchFamily="18" charset="0"/>
          </a:endParaRPr>
        </a:p>
      </dsp:txBody>
      <dsp:txXfrm rot="10800000">
        <a:off x="4132521" y="2099564"/>
        <a:ext cx="12653865" cy="1679077"/>
      </dsp:txXfrm>
    </dsp:sp>
    <dsp:sp modelId="{626CE352-72A0-46A5-A1C8-E77E22C90738}">
      <dsp:nvSpPr>
        <dsp:cNvPr id="0" name=""/>
        <dsp:cNvSpPr/>
      </dsp:nvSpPr>
      <dsp:spPr>
        <a:xfrm>
          <a:off x="2873213" y="2099564"/>
          <a:ext cx="1679077" cy="1679077"/>
        </a:xfrm>
        <a:prstGeom prst="ellipse">
          <a:avLst/>
        </a:prstGeom>
        <a:solidFill>
          <a:schemeClr val="accent2">
            <a:tint val="50000"/>
            <a:hueOff val="2501437"/>
            <a:satOff val="-2237"/>
            <a:lumOff val="6"/>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6C862A-1B9E-429F-A04A-A8E89D3896DB}">
      <dsp:nvSpPr>
        <dsp:cNvPr id="0" name=""/>
        <dsp:cNvSpPr/>
      </dsp:nvSpPr>
      <dsp:spPr>
        <a:xfrm rot="10800000">
          <a:off x="3712752" y="4198411"/>
          <a:ext cx="13073634" cy="1679077"/>
        </a:xfrm>
        <a:prstGeom prst="homePlat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0427" tIns="167640" rIns="312928" bIns="167640" numCol="1" spcCol="1270" anchor="ctr" anchorCtr="0">
          <a:noAutofit/>
        </a:bodyPr>
        <a:lstStyle/>
        <a:p>
          <a:pPr marL="0" lvl="0" indent="0" algn="just" defTabSz="1955800">
            <a:lnSpc>
              <a:spcPct val="90000"/>
            </a:lnSpc>
            <a:spcBef>
              <a:spcPct val="0"/>
            </a:spcBef>
            <a:spcAft>
              <a:spcPct val="35000"/>
            </a:spcAft>
            <a:buFontTx/>
            <a:buNone/>
          </a:pPr>
          <a:r>
            <a:rPr lang="vi-VN" sz="4400" kern="1200" dirty="0">
              <a:latin typeface="+mj-lt"/>
              <a:ea typeface="Cambria" panose="02040503050406030204" pitchFamily="18" charset="0"/>
            </a:rPr>
            <a:t>Phần 3 (còn lại):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Kết</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a:t>
          </a:r>
          <a:endParaRPr lang="en-US" sz="4400" kern="1200" dirty="0">
            <a:latin typeface="Times New Roman" panose="02020603050405020304" pitchFamily="18" charset="0"/>
            <a:cs typeface="Times New Roman" panose="02020603050405020304" pitchFamily="18" charset="0"/>
          </a:endParaRPr>
        </a:p>
      </dsp:txBody>
      <dsp:txXfrm rot="10800000">
        <a:off x="4132521" y="4198411"/>
        <a:ext cx="12653865" cy="1679077"/>
      </dsp:txXfrm>
    </dsp:sp>
    <dsp:sp modelId="{8C64E1D8-3FF4-456E-B1A8-E01FDB971F4B}">
      <dsp:nvSpPr>
        <dsp:cNvPr id="0" name=""/>
        <dsp:cNvSpPr/>
      </dsp:nvSpPr>
      <dsp:spPr>
        <a:xfrm>
          <a:off x="2873213" y="4198411"/>
          <a:ext cx="1679077" cy="1679077"/>
        </a:xfrm>
        <a:prstGeom prst="ellipse">
          <a:avLst/>
        </a:prstGeom>
        <a:solidFill>
          <a:schemeClr val="accent2">
            <a:tint val="50000"/>
            <a:hueOff val="5002875"/>
            <a:satOff val="-4473"/>
            <a:lumOff val="13"/>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FCF40-C9D2-487D-875C-0E612DE9C0FD}">
      <dsp:nvSpPr>
        <dsp:cNvPr id="0" name=""/>
        <dsp:cNvSpPr/>
      </dsp:nvSpPr>
      <dsp:spPr>
        <a:xfrm>
          <a:off x="6605908" y="4600150"/>
          <a:ext cx="3856982" cy="3856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vi-VN" sz="6500" kern="1200" dirty="0">
              <a:latin typeface="+mj-lt"/>
            </a:rPr>
            <a:t>Thơ trào phúng</a:t>
          </a:r>
          <a:endParaRPr lang="en-US" sz="6500" kern="1200" dirty="0">
            <a:latin typeface="+mj-lt"/>
          </a:endParaRPr>
        </a:p>
      </dsp:txBody>
      <dsp:txXfrm>
        <a:off x="7170750" y="5164992"/>
        <a:ext cx="2727298" cy="2727298"/>
      </dsp:txXfrm>
    </dsp:sp>
    <dsp:sp modelId="{F387E2F1-8178-4A41-80AF-016BE1B443CB}">
      <dsp:nvSpPr>
        <dsp:cNvPr id="0" name=""/>
        <dsp:cNvSpPr/>
      </dsp:nvSpPr>
      <dsp:spPr>
        <a:xfrm rot="12900000">
          <a:off x="4120163" y="3924828"/>
          <a:ext cx="2961091" cy="109923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E453D4-2EC4-4415-84AD-162F86179F16}">
      <dsp:nvSpPr>
        <dsp:cNvPr id="0" name=""/>
        <dsp:cNvSpPr/>
      </dsp:nvSpPr>
      <dsp:spPr>
        <a:xfrm>
          <a:off x="2555850" y="2159589"/>
          <a:ext cx="3664132" cy="29313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vi-VN" sz="3900" b="1" kern="1200" dirty="0">
              <a:latin typeface="+mj-lt"/>
            </a:rPr>
            <a:t>Đối tượng: </a:t>
          </a:r>
          <a:r>
            <a:rPr lang="vi-VN" sz="3900" kern="1200" dirty="0">
              <a:latin typeface="+mj-lt"/>
            </a:rPr>
            <a:t>sự bất toàn của con người, cuộc sống</a:t>
          </a:r>
          <a:endParaRPr lang="en-US" sz="3900" kern="1200" dirty="0">
            <a:latin typeface="+mj-lt"/>
          </a:endParaRPr>
        </a:p>
      </dsp:txBody>
      <dsp:txXfrm>
        <a:off x="2641705" y="2245444"/>
        <a:ext cx="3492422" cy="2759596"/>
      </dsp:txXfrm>
    </dsp:sp>
    <dsp:sp modelId="{9E4724F0-CB7A-48A7-B440-95B6164D76D1}">
      <dsp:nvSpPr>
        <dsp:cNvPr id="0" name=""/>
        <dsp:cNvSpPr/>
      </dsp:nvSpPr>
      <dsp:spPr>
        <a:xfrm rot="16200000">
          <a:off x="7053854" y="2397645"/>
          <a:ext cx="2961091" cy="1099239"/>
        </a:xfrm>
        <a:prstGeom prst="lef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ECDADC-3202-4B64-8CE0-6A54357FC1F9}">
      <dsp:nvSpPr>
        <dsp:cNvPr id="0" name=""/>
        <dsp:cNvSpPr/>
      </dsp:nvSpPr>
      <dsp:spPr>
        <a:xfrm>
          <a:off x="6702333" y="1066"/>
          <a:ext cx="3664132" cy="2931306"/>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vi-VN" sz="3900" b="1" kern="1200" dirty="0">
              <a:latin typeface="+mj-lt"/>
            </a:rPr>
            <a:t>Phương tiện: </a:t>
          </a:r>
          <a:r>
            <a:rPr lang="vi-VN" sz="3900" kern="1200" dirty="0">
              <a:latin typeface="+mj-lt"/>
            </a:rPr>
            <a:t>tiếng cười với nhiều giọng điệu khác nhau</a:t>
          </a:r>
          <a:endParaRPr lang="en-US" sz="3900" kern="1200" dirty="0">
            <a:latin typeface="+mj-lt"/>
          </a:endParaRPr>
        </a:p>
      </dsp:txBody>
      <dsp:txXfrm>
        <a:off x="6788188" y="86921"/>
        <a:ext cx="3492422" cy="2759596"/>
      </dsp:txXfrm>
    </dsp:sp>
    <dsp:sp modelId="{86CC284E-CF94-4F68-B63F-16235B1E5E63}">
      <dsp:nvSpPr>
        <dsp:cNvPr id="0" name=""/>
        <dsp:cNvSpPr/>
      </dsp:nvSpPr>
      <dsp:spPr>
        <a:xfrm rot="19500000">
          <a:off x="9987545" y="3924828"/>
          <a:ext cx="2961091" cy="1099239"/>
        </a:xfrm>
        <a:prstGeom prst="lef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820487-5FD4-4C92-8253-BE4B189CAF72}">
      <dsp:nvSpPr>
        <dsp:cNvPr id="0" name=""/>
        <dsp:cNvSpPr/>
      </dsp:nvSpPr>
      <dsp:spPr>
        <a:xfrm>
          <a:off x="10848816" y="2159589"/>
          <a:ext cx="3664132" cy="2931306"/>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vi-VN" sz="3900" b="1" kern="1200" dirty="0">
              <a:latin typeface="+mj-lt"/>
            </a:rPr>
            <a:t>Một số giọng điệu cơ bản: </a:t>
          </a:r>
          <a:r>
            <a:rPr lang="vi-VN" sz="3900" kern="1200" dirty="0">
              <a:latin typeface="+mj-lt"/>
            </a:rPr>
            <a:t>hài hước, mỉa mai – châm biếm, đả kích...</a:t>
          </a:r>
          <a:endParaRPr lang="en-US" sz="3900" kern="1200" dirty="0">
            <a:latin typeface="+mj-lt"/>
          </a:endParaRPr>
        </a:p>
      </dsp:txBody>
      <dsp:txXfrm>
        <a:off x="10934671" y="2245444"/>
        <a:ext cx="3492422" cy="2759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08941-53F2-4517-B421-9DDB9538910E}">
      <dsp:nvSpPr>
        <dsp:cNvPr id="0" name=""/>
        <dsp:cNvSpPr/>
      </dsp:nvSpPr>
      <dsp:spPr>
        <a:xfrm>
          <a:off x="10715" y="3103165"/>
          <a:ext cx="3202781" cy="19216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err="1">
              <a:latin typeface="Times New Roman" panose="02020603050405020304" pitchFamily="18" charset="0"/>
              <a:cs typeface="Times New Roman" panose="02020603050405020304" pitchFamily="18" charset="0"/>
            </a:rPr>
            <a:t>Câu</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chủ</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đề</a:t>
          </a:r>
          <a:endParaRPr lang="en-US" sz="4400" kern="1200" dirty="0">
            <a:latin typeface="Times New Roman" panose="02020603050405020304" pitchFamily="18" charset="0"/>
            <a:cs typeface="Times New Roman" panose="02020603050405020304" pitchFamily="18" charset="0"/>
          </a:endParaRPr>
        </a:p>
      </dsp:txBody>
      <dsp:txXfrm>
        <a:off x="66999" y="3159449"/>
        <a:ext cx="3090213" cy="1809100"/>
      </dsp:txXfrm>
    </dsp:sp>
    <dsp:sp modelId="{93775C26-95CA-4A95-9170-2815BCB9D42D}">
      <dsp:nvSpPr>
        <dsp:cNvPr id="0" name=""/>
        <dsp:cNvSpPr/>
      </dsp:nvSpPr>
      <dsp:spPr>
        <a:xfrm>
          <a:off x="3533775" y="3666855"/>
          <a:ext cx="678989" cy="79428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latin typeface="Times New Roman" panose="02020603050405020304" pitchFamily="18" charset="0"/>
            <a:cs typeface="Times New Roman" panose="02020603050405020304" pitchFamily="18" charset="0"/>
          </a:endParaRPr>
        </a:p>
      </dsp:txBody>
      <dsp:txXfrm>
        <a:off x="3533775" y="3825713"/>
        <a:ext cx="475292" cy="476573"/>
      </dsp:txXfrm>
    </dsp:sp>
    <dsp:sp modelId="{EE51D4FA-0FBC-46F5-B46E-352B8672C0FC}">
      <dsp:nvSpPr>
        <dsp:cNvPr id="0" name=""/>
        <dsp:cNvSpPr/>
      </dsp:nvSpPr>
      <dsp:spPr>
        <a:xfrm>
          <a:off x="4494609" y="3103165"/>
          <a:ext cx="3202781" cy="1921668"/>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err="1">
              <a:latin typeface="Times New Roman" panose="02020603050405020304" pitchFamily="18" charset="0"/>
              <a:cs typeface="Times New Roman" panose="02020603050405020304" pitchFamily="18" charset="0"/>
            </a:rPr>
            <a:t>Lí</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lẽ</a:t>
          </a:r>
          <a:endParaRPr lang="en-US" sz="4400" kern="1200" dirty="0">
            <a:latin typeface="Times New Roman" panose="02020603050405020304" pitchFamily="18" charset="0"/>
            <a:cs typeface="Times New Roman" panose="02020603050405020304" pitchFamily="18" charset="0"/>
          </a:endParaRPr>
        </a:p>
      </dsp:txBody>
      <dsp:txXfrm>
        <a:off x="4550893" y="3159449"/>
        <a:ext cx="3090213" cy="1809100"/>
      </dsp:txXfrm>
    </dsp:sp>
    <dsp:sp modelId="{C52A53BE-76FE-4257-A955-5CC68E6ECABF}">
      <dsp:nvSpPr>
        <dsp:cNvPr id="0" name=""/>
        <dsp:cNvSpPr/>
      </dsp:nvSpPr>
      <dsp:spPr>
        <a:xfrm>
          <a:off x="8017668" y="3666855"/>
          <a:ext cx="678989" cy="794289"/>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latin typeface="Times New Roman" panose="02020603050405020304" pitchFamily="18" charset="0"/>
            <a:cs typeface="Times New Roman" panose="02020603050405020304" pitchFamily="18" charset="0"/>
          </a:endParaRPr>
        </a:p>
      </dsp:txBody>
      <dsp:txXfrm>
        <a:off x="8017668" y="3825713"/>
        <a:ext cx="475292" cy="476573"/>
      </dsp:txXfrm>
    </dsp:sp>
    <dsp:sp modelId="{3CED362D-0785-4950-B5B0-1A938F6D1BE1}">
      <dsp:nvSpPr>
        <dsp:cNvPr id="0" name=""/>
        <dsp:cNvSpPr/>
      </dsp:nvSpPr>
      <dsp:spPr>
        <a:xfrm>
          <a:off x="8978503" y="3103165"/>
          <a:ext cx="3202781" cy="1921668"/>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err="1">
              <a:latin typeface="Times New Roman" panose="02020603050405020304" pitchFamily="18" charset="0"/>
              <a:cs typeface="Times New Roman" panose="02020603050405020304" pitchFamily="18" charset="0"/>
            </a:rPr>
            <a:t>Dẫn</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chứng</a:t>
          </a:r>
          <a:endParaRPr lang="en-US" sz="4400" kern="1200" dirty="0">
            <a:latin typeface="Times New Roman" panose="02020603050405020304" pitchFamily="18" charset="0"/>
            <a:cs typeface="Times New Roman" panose="02020603050405020304" pitchFamily="18" charset="0"/>
          </a:endParaRPr>
        </a:p>
      </dsp:txBody>
      <dsp:txXfrm>
        <a:off x="9034787" y="3159449"/>
        <a:ext cx="3090213" cy="180910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8B0C6-9C3F-46DC-B071-A1D69EE0743F}" type="datetimeFigureOut">
              <a:rPr lang="en-US" smtClean="0"/>
              <a:t>03/11/2024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85DD9-C4C9-45B5-A0CB-1DA3BB5C5428}" type="slidenum">
              <a:rPr lang="en-US" smtClean="0"/>
              <a:t>‹#›</a:t>
            </a:fld>
            <a:endParaRPr lang="en-US"/>
          </a:p>
        </p:txBody>
      </p:sp>
    </p:spTree>
    <p:extLst>
      <p:ext uri="{BB962C8B-B14F-4D97-AF65-F5344CB8AC3E}">
        <p14:creationId xmlns:p14="http://schemas.microsoft.com/office/powerpoint/2010/main" val="190650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a:t>
            </a:fld>
            <a:endParaRPr lang="en-US"/>
          </a:p>
        </p:txBody>
      </p:sp>
    </p:spTree>
    <p:extLst>
      <p:ext uri="{BB962C8B-B14F-4D97-AF65-F5344CB8AC3E}">
        <p14:creationId xmlns:p14="http://schemas.microsoft.com/office/powerpoint/2010/main" val="4145327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10</a:t>
            </a:fld>
            <a:endParaRPr lang="en-US"/>
          </a:p>
        </p:txBody>
      </p:sp>
    </p:spTree>
    <p:extLst>
      <p:ext uri="{BB962C8B-B14F-4D97-AF65-F5344CB8AC3E}">
        <p14:creationId xmlns:p14="http://schemas.microsoft.com/office/powerpoint/2010/main" val="109912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11</a:t>
            </a:fld>
            <a:endParaRPr lang="en-US"/>
          </a:p>
        </p:txBody>
      </p:sp>
    </p:spTree>
    <p:extLst>
      <p:ext uri="{BB962C8B-B14F-4D97-AF65-F5344CB8AC3E}">
        <p14:creationId xmlns:p14="http://schemas.microsoft.com/office/powerpoint/2010/main" val="373676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12</a:t>
            </a:fld>
            <a:endParaRPr lang="en-US"/>
          </a:p>
        </p:txBody>
      </p:sp>
    </p:spTree>
    <p:extLst>
      <p:ext uri="{BB962C8B-B14F-4D97-AF65-F5344CB8AC3E}">
        <p14:creationId xmlns:p14="http://schemas.microsoft.com/office/powerpoint/2010/main" val="250755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Đối</a:t>
            </a:r>
            <a:r>
              <a:rPr lang="en-US" dirty="0"/>
              <a:t> </a:t>
            </a:r>
            <a:r>
              <a:rPr lang="en-US" dirty="0" err="1"/>
              <a:t>tượng</a:t>
            </a:r>
            <a:r>
              <a:rPr lang="en-US" dirty="0"/>
              <a:t> </a:t>
            </a:r>
            <a:r>
              <a:rPr lang="en-US" dirty="0" err="1"/>
              <a:t>miêu</a:t>
            </a:r>
            <a:r>
              <a:rPr lang="en-US" dirty="0"/>
              <a:t> </a:t>
            </a:r>
            <a:r>
              <a:rPr lang="en-US" dirty="0" err="1"/>
              <a:t>tả</a:t>
            </a:r>
            <a:r>
              <a:rPr lang="en-US" dirty="0"/>
              <a:t>, </a:t>
            </a:r>
            <a:r>
              <a:rPr lang="en-US" dirty="0" err="1"/>
              <a:t>thể</a:t>
            </a:r>
            <a:r>
              <a:rPr lang="en-US" dirty="0"/>
              <a:t> </a:t>
            </a:r>
            <a:r>
              <a:rPr lang="en-US" dirty="0" err="1"/>
              <a:t>hiện</a:t>
            </a:r>
            <a:r>
              <a:rPr lang="en-US" dirty="0"/>
              <a:t> </a:t>
            </a:r>
            <a:r>
              <a:rPr lang="en-US" dirty="0" err="1"/>
              <a:t>của</a:t>
            </a:r>
            <a:r>
              <a:rPr lang="en-US" dirty="0"/>
              <a:t> </a:t>
            </a:r>
            <a:r>
              <a:rPr lang="en-US" dirty="0" err="1"/>
              <a:t>văn</a:t>
            </a:r>
            <a:r>
              <a:rPr lang="en-US" dirty="0"/>
              <a:t> </a:t>
            </a:r>
            <a:r>
              <a:rPr lang="en-US" dirty="0" err="1"/>
              <a:t>học</a:t>
            </a:r>
            <a:r>
              <a:rPr lang="en-US" dirty="0"/>
              <a:t> </a:t>
            </a:r>
            <a:r>
              <a:rPr lang="en-US" dirty="0" err="1"/>
              <a:t>trào</a:t>
            </a:r>
            <a:r>
              <a:rPr lang="en-US" dirty="0"/>
              <a:t> </a:t>
            </a:r>
            <a:r>
              <a:rPr lang="en-US" dirty="0" err="1"/>
              <a:t>phúng</a:t>
            </a:r>
            <a:r>
              <a:rPr lang="en-US" dirty="0"/>
              <a:t> </a:t>
            </a:r>
            <a:r>
              <a:rPr lang="en-US" dirty="0" err="1"/>
              <a:t>là</a:t>
            </a:r>
            <a:r>
              <a:rPr lang="en-US" dirty="0"/>
              <a:t> </a:t>
            </a:r>
            <a:r>
              <a:rPr lang="en-US" dirty="0" err="1"/>
              <a:t>gì</a:t>
            </a:r>
            <a:r>
              <a:rPr lang="en-US" dirty="0"/>
              <a:t>? Văn </a:t>
            </a:r>
            <a:r>
              <a:rPr lang="en-US" dirty="0" err="1"/>
              <a:t>bản</a:t>
            </a:r>
            <a:r>
              <a:rPr lang="en-US" dirty="0"/>
              <a:t> </a:t>
            </a:r>
            <a:r>
              <a:rPr lang="en-US" dirty="0" err="1"/>
              <a:t>đã</a:t>
            </a:r>
            <a:r>
              <a:rPr lang="en-US" dirty="0"/>
              <a:t> </a:t>
            </a:r>
            <a:r>
              <a:rPr lang="en-US" dirty="0" err="1"/>
              <a:t>nêu</a:t>
            </a:r>
            <a:r>
              <a:rPr lang="en-US" dirty="0"/>
              <a:t> </a:t>
            </a:r>
            <a:r>
              <a:rPr lang="en-US" dirty="0" err="1"/>
              <a:t>những</a:t>
            </a:r>
            <a:r>
              <a:rPr lang="en-US" dirty="0"/>
              <a:t> </a:t>
            </a:r>
            <a:r>
              <a:rPr lang="en-US" dirty="0" err="1"/>
              <a:t>đối</a:t>
            </a:r>
            <a:r>
              <a:rPr lang="en-US" dirty="0"/>
              <a:t> </a:t>
            </a:r>
            <a:r>
              <a:rPr lang="en-US" dirty="0" err="1"/>
              <a:t>tượng</a:t>
            </a:r>
            <a:r>
              <a:rPr lang="en-US" dirty="0"/>
              <a:t> </a:t>
            </a:r>
            <a:r>
              <a:rPr lang="en-US" dirty="0" err="1"/>
              <a:t>cụ</a:t>
            </a:r>
            <a:r>
              <a:rPr lang="en-US" dirty="0"/>
              <a:t> </a:t>
            </a:r>
            <a:r>
              <a:rPr lang="en-US" dirty="0" err="1"/>
              <a:t>thể</a:t>
            </a:r>
            <a:r>
              <a:rPr lang="en-US" dirty="0"/>
              <a:t> </a:t>
            </a:r>
            <a:r>
              <a:rPr lang="en-US" dirty="0" err="1"/>
              <a:t>nào</a:t>
            </a:r>
            <a:r>
              <a:rPr lang="en-US" dirty="0"/>
              <a:t> </a:t>
            </a:r>
            <a:r>
              <a:rPr lang="en-US" dirty="0" err="1"/>
              <a:t>mà</a:t>
            </a:r>
            <a:r>
              <a:rPr lang="en-US" dirty="0"/>
              <a:t> </a:t>
            </a:r>
            <a:r>
              <a:rPr lang="en-US" dirty="0" err="1"/>
              <a:t>tiếng</a:t>
            </a:r>
            <a:r>
              <a:rPr lang="en-US" dirty="0"/>
              <a:t> </a:t>
            </a:r>
            <a:r>
              <a:rPr lang="en-US" dirty="0" err="1"/>
              <a:t>cười</a:t>
            </a:r>
            <a:r>
              <a:rPr lang="en-US" dirty="0"/>
              <a:t> </a:t>
            </a:r>
            <a:r>
              <a:rPr lang="en-US" dirty="0" err="1"/>
              <a:t>trào</a:t>
            </a:r>
            <a:r>
              <a:rPr lang="en-US" dirty="0"/>
              <a:t> </a:t>
            </a:r>
            <a:r>
              <a:rPr lang="en-US" dirty="0" err="1"/>
              <a:t>phúng</a:t>
            </a:r>
            <a:r>
              <a:rPr lang="en-US" dirty="0"/>
              <a:t> </a:t>
            </a:r>
            <a:r>
              <a:rPr lang="en-US" dirty="0" err="1"/>
              <a:t>thường</a:t>
            </a:r>
            <a:r>
              <a:rPr lang="en-US" dirty="0"/>
              <a:t> </a:t>
            </a:r>
            <a:r>
              <a:rPr lang="en-US" dirty="0" err="1"/>
              <a:t>nhằm</a:t>
            </a:r>
            <a:r>
              <a:rPr lang="en-US" dirty="0"/>
              <a:t> </a:t>
            </a:r>
            <a:r>
              <a:rPr lang="en-US" dirty="0" err="1"/>
              <a:t>tới</a:t>
            </a:r>
            <a:r>
              <a:rPr lang="en-US" dirty="0"/>
              <a:t>?</a:t>
            </a:r>
          </a:p>
        </p:txBody>
      </p:sp>
      <p:sp>
        <p:nvSpPr>
          <p:cNvPr id="4" name="Slide Number Placeholder 3"/>
          <p:cNvSpPr>
            <a:spLocks noGrp="1"/>
          </p:cNvSpPr>
          <p:nvPr>
            <p:ph type="sldNum" sz="quarter" idx="5"/>
          </p:nvPr>
        </p:nvSpPr>
        <p:spPr/>
        <p:txBody>
          <a:bodyPr/>
          <a:lstStyle/>
          <a:p>
            <a:fld id="{15E85DD9-C4C9-45B5-A0CB-1DA3BB5C5428}" type="slidenum">
              <a:rPr lang="en-US" smtClean="0"/>
              <a:t>13</a:t>
            </a:fld>
            <a:endParaRPr lang="en-US"/>
          </a:p>
        </p:txBody>
      </p:sp>
    </p:spTree>
    <p:extLst>
      <p:ext uri="{BB962C8B-B14F-4D97-AF65-F5344CB8AC3E}">
        <p14:creationId xmlns:p14="http://schemas.microsoft.com/office/powerpoint/2010/main" val="2864713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Văn </a:t>
            </a:r>
            <a:r>
              <a:rPr lang="en-US" dirty="0" err="1"/>
              <a:t>bản</a:t>
            </a:r>
            <a:r>
              <a:rPr lang="en-US" dirty="0"/>
              <a:t> </a:t>
            </a:r>
            <a:r>
              <a:rPr lang="en-US" dirty="0" err="1"/>
              <a:t>đề</a:t>
            </a:r>
            <a:r>
              <a:rPr lang="en-US" dirty="0"/>
              <a:t> </a:t>
            </a:r>
            <a:r>
              <a:rPr lang="en-US" dirty="0" err="1"/>
              <a:t>cập</a:t>
            </a:r>
            <a:r>
              <a:rPr lang="en-US" dirty="0"/>
              <a:t> </a:t>
            </a:r>
            <a:r>
              <a:rPr lang="en-US" dirty="0" err="1"/>
              <a:t>đến</a:t>
            </a:r>
            <a:r>
              <a:rPr lang="en-US" dirty="0"/>
              <a:t> </a:t>
            </a:r>
            <a:r>
              <a:rPr lang="en-US" dirty="0" err="1"/>
              <a:t>những</a:t>
            </a:r>
            <a:r>
              <a:rPr lang="en-US" dirty="0"/>
              <a:t> </a:t>
            </a:r>
            <a:r>
              <a:rPr lang="en-US" dirty="0" err="1"/>
              <a:t>giọng</a:t>
            </a:r>
            <a:r>
              <a:rPr lang="en-US" dirty="0"/>
              <a:t> </a:t>
            </a:r>
            <a:r>
              <a:rPr lang="en-US" dirty="0" err="1"/>
              <a:t>điệu</a:t>
            </a:r>
            <a:r>
              <a:rPr lang="en-US" dirty="0"/>
              <a:t> </a:t>
            </a:r>
            <a:r>
              <a:rPr lang="en-US" dirty="0" err="1"/>
              <a:t>nào</a:t>
            </a:r>
            <a:r>
              <a:rPr lang="en-US" dirty="0"/>
              <a:t> </a:t>
            </a:r>
            <a:r>
              <a:rPr lang="en-US" dirty="0" err="1"/>
              <a:t>của</a:t>
            </a:r>
            <a:r>
              <a:rPr lang="en-US" dirty="0"/>
              <a:t> </a:t>
            </a:r>
            <a:r>
              <a:rPr lang="en-US" dirty="0" err="1"/>
              <a:t>tiếng</a:t>
            </a:r>
            <a:r>
              <a:rPr lang="en-US" dirty="0"/>
              <a:t> </a:t>
            </a:r>
            <a:r>
              <a:rPr lang="en-US" dirty="0" err="1"/>
              <a:t>cười</a:t>
            </a:r>
            <a:r>
              <a:rPr lang="en-US" dirty="0"/>
              <a:t> </a:t>
            </a:r>
            <a:r>
              <a:rPr lang="en-US" dirty="0" err="1"/>
              <a:t>trong</a:t>
            </a:r>
            <a:r>
              <a:rPr lang="en-US" dirty="0"/>
              <a:t> </a:t>
            </a:r>
            <a:r>
              <a:rPr lang="en-US" dirty="0" err="1"/>
              <a:t>thơ</a:t>
            </a:r>
            <a:r>
              <a:rPr lang="en-US" dirty="0"/>
              <a:t> </a:t>
            </a:r>
            <a:r>
              <a:rPr lang="en-US" dirty="0" err="1"/>
              <a:t>trào</a:t>
            </a:r>
            <a:r>
              <a:rPr lang="en-US" dirty="0"/>
              <a:t> </a:t>
            </a:r>
            <a:r>
              <a:rPr lang="en-US" dirty="0" err="1"/>
              <a:t>phúng</a:t>
            </a:r>
            <a:r>
              <a:rPr lang="en-US" dirty="0"/>
              <a:t>? </a:t>
            </a:r>
            <a:r>
              <a:rPr lang="en-US" dirty="0" err="1"/>
              <a:t>Hãy</a:t>
            </a:r>
            <a:r>
              <a:rPr lang="en-US" dirty="0"/>
              <a:t> </a:t>
            </a:r>
            <a:r>
              <a:rPr lang="en-US" dirty="0" err="1"/>
              <a:t>chỉ</a:t>
            </a:r>
            <a:r>
              <a:rPr lang="en-US" dirty="0"/>
              <a:t> </a:t>
            </a:r>
            <a:r>
              <a:rPr lang="en-US" dirty="0" err="1"/>
              <a:t>rõ</a:t>
            </a:r>
            <a:r>
              <a:rPr lang="en-US" dirty="0"/>
              <a:t> </a:t>
            </a:r>
            <a:r>
              <a:rPr lang="en-US" dirty="0" err="1"/>
              <a:t>dấu</a:t>
            </a:r>
            <a:r>
              <a:rPr lang="en-US" dirty="0"/>
              <a:t> </a:t>
            </a:r>
            <a:r>
              <a:rPr lang="en-US" dirty="0" err="1"/>
              <a:t>hiệu</a:t>
            </a:r>
            <a:r>
              <a:rPr lang="en-US" dirty="0"/>
              <a:t> </a:t>
            </a:r>
            <a:r>
              <a:rPr lang="en-US" dirty="0" err="1"/>
              <a:t>để</a:t>
            </a:r>
            <a:r>
              <a:rPr lang="en-US" dirty="0"/>
              <a:t> </a:t>
            </a:r>
            <a:r>
              <a:rPr lang="en-US" dirty="0" err="1"/>
              <a:t>nhận</a:t>
            </a:r>
            <a:r>
              <a:rPr lang="en-US" dirty="0"/>
              <a:t> </a:t>
            </a:r>
            <a:r>
              <a:rPr lang="en-US" dirty="0" err="1"/>
              <a:t>biết</a:t>
            </a:r>
            <a:r>
              <a:rPr lang="en-US" dirty="0"/>
              <a:t> </a:t>
            </a:r>
            <a:r>
              <a:rPr lang="en-US" dirty="0" err="1"/>
              <a:t>từng</a:t>
            </a:r>
            <a:r>
              <a:rPr lang="en-US" dirty="0"/>
              <a:t> </a:t>
            </a:r>
            <a:r>
              <a:rPr lang="en-US" dirty="0" err="1"/>
              <a:t>giọng</a:t>
            </a:r>
            <a:r>
              <a:rPr lang="en-US" dirty="0"/>
              <a:t> </a:t>
            </a:r>
            <a:r>
              <a:rPr lang="en-US" dirty="0" err="1"/>
              <a:t>điệu</a:t>
            </a:r>
            <a:r>
              <a:rPr lang="en-US" dirty="0"/>
              <a:t>. </a:t>
            </a:r>
          </a:p>
        </p:txBody>
      </p:sp>
      <p:sp>
        <p:nvSpPr>
          <p:cNvPr id="4" name="Slide Number Placeholder 3"/>
          <p:cNvSpPr>
            <a:spLocks noGrp="1"/>
          </p:cNvSpPr>
          <p:nvPr>
            <p:ph type="sldNum" sz="quarter" idx="5"/>
          </p:nvPr>
        </p:nvSpPr>
        <p:spPr/>
        <p:txBody>
          <a:bodyPr/>
          <a:lstStyle/>
          <a:p>
            <a:fld id="{15E85DD9-C4C9-45B5-A0CB-1DA3BB5C5428}" type="slidenum">
              <a:rPr lang="en-US" smtClean="0"/>
              <a:t>14</a:t>
            </a:fld>
            <a:endParaRPr lang="en-US"/>
          </a:p>
        </p:txBody>
      </p:sp>
    </p:spTree>
    <p:extLst>
      <p:ext uri="{BB962C8B-B14F-4D97-AF65-F5344CB8AC3E}">
        <p14:creationId xmlns:p14="http://schemas.microsoft.com/office/powerpoint/2010/main" val="334613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15</a:t>
            </a:fld>
            <a:endParaRPr lang="en-US"/>
          </a:p>
        </p:txBody>
      </p:sp>
    </p:spTree>
    <p:extLst>
      <p:ext uri="{BB962C8B-B14F-4D97-AF65-F5344CB8AC3E}">
        <p14:creationId xmlns:p14="http://schemas.microsoft.com/office/powerpoint/2010/main" val="2760392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16</a:t>
            </a:fld>
            <a:endParaRPr lang="en-US"/>
          </a:p>
        </p:txBody>
      </p:sp>
    </p:spTree>
    <p:extLst>
      <p:ext uri="{BB962C8B-B14F-4D97-AF65-F5344CB8AC3E}">
        <p14:creationId xmlns:p14="http://schemas.microsoft.com/office/powerpoint/2010/main" val="3727138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17</a:t>
            </a:fld>
            <a:endParaRPr lang="en-US"/>
          </a:p>
        </p:txBody>
      </p:sp>
    </p:spTree>
    <p:extLst>
      <p:ext uri="{BB962C8B-B14F-4D97-AF65-F5344CB8AC3E}">
        <p14:creationId xmlns:p14="http://schemas.microsoft.com/office/powerpoint/2010/main" val="3318813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18</a:t>
            </a:fld>
            <a:endParaRPr lang="en-US"/>
          </a:p>
        </p:txBody>
      </p:sp>
    </p:spTree>
    <p:extLst>
      <p:ext uri="{BB962C8B-B14F-4D97-AF65-F5344CB8AC3E}">
        <p14:creationId xmlns:p14="http://schemas.microsoft.com/office/powerpoint/2010/main" val="239891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19</a:t>
            </a:fld>
            <a:endParaRPr lang="en-US"/>
          </a:p>
        </p:txBody>
      </p:sp>
    </p:spTree>
    <p:extLst>
      <p:ext uri="{BB962C8B-B14F-4D97-AF65-F5344CB8AC3E}">
        <p14:creationId xmlns:p14="http://schemas.microsoft.com/office/powerpoint/2010/main" val="407473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85DD9-C4C9-45B5-A0CB-1DA3BB5C5428}" type="slidenum">
              <a:rPr lang="en-US" smtClean="0"/>
              <a:t>2</a:t>
            </a:fld>
            <a:endParaRPr lang="en-US"/>
          </a:p>
        </p:txBody>
      </p:sp>
    </p:spTree>
    <p:extLst>
      <p:ext uri="{BB962C8B-B14F-4D97-AF65-F5344CB8AC3E}">
        <p14:creationId xmlns:p14="http://schemas.microsoft.com/office/powerpoint/2010/main" val="431559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20</a:t>
            </a:fld>
            <a:endParaRPr lang="en-US"/>
          </a:p>
        </p:txBody>
      </p:sp>
    </p:spTree>
    <p:extLst>
      <p:ext uri="{BB962C8B-B14F-4D97-AF65-F5344CB8AC3E}">
        <p14:creationId xmlns:p14="http://schemas.microsoft.com/office/powerpoint/2010/main" val="2042014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21</a:t>
            </a:fld>
            <a:endParaRPr lang="en-US"/>
          </a:p>
        </p:txBody>
      </p:sp>
    </p:spTree>
    <p:extLst>
      <p:ext uri="{BB962C8B-B14F-4D97-AF65-F5344CB8AC3E}">
        <p14:creationId xmlns:p14="http://schemas.microsoft.com/office/powerpoint/2010/main" val="3573440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cap="none" dirty="0">
                <a:solidFill>
                  <a:srgbClr val="000000"/>
                </a:solidFill>
                <a:latin typeface="Roboto Condensed"/>
                <a:ea typeface="Roboto Condensed"/>
                <a:cs typeface="Roboto Condensed"/>
                <a:sym typeface="Roboto Condensed"/>
              </a:rPr>
              <a:t>Trình bày lí do em thích sắc thái của tiếng cười trào phúng đó. VD: Sắc thái của tiếng cười trào phúng ấy quen thuộc, dễ gần, dễ hiểu,… (đưa dẫn chứng/ ví dụ kèm theo)</a:t>
            </a:r>
          </a:p>
          <a:p>
            <a:endParaRPr lang="en-US" dirty="0"/>
          </a:p>
        </p:txBody>
      </p:sp>
      <p:sp>
        <p:nvSpPr>
          <p:cNvPr id="4" name="Slide Number Placeholder 3"/>
          <p:cNvSpPr>
            <a:spLocks noGrp="1"/>
          </p:cNvSpPr>
          <p:nvPr>
            <p:ph type="sldNum" sz="quarter" idx="5"/>
          </p:nvPr>
        </p:nvSpPr>
        <p:spPr/>
        <p:txBody>
          <a:bodyPr/>
          <a:lstStyle/>
          <a:p>
            <a:fld id="{15E85DD9-C4C9-45B5-A0CB-1DA3BB5C5428}" type="slidenum">
              <a:rPr lang="en-US" smtClean="0"/>
              <a:t>22</a:t>
            </a:fld>
            <a:endParaRPr lang="en-US"/>
          </a:p>
        </p:txBody>
      </p:sp>
    </p:spTree>
    <p:extLst>
      <p:ext uri="{BB962C8B-B14F-4D97-AF65-F5344CB8AC3E}">
        <p14:creationId xmlns:p14="http://schemas.microsoft.com/office/powerpoint/2010/main" val="1054927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85DD9-C4C9-45B5-A0CB-1DA3BB5C5428}" type="slidenum">
              <a:rPr lang="en-US" smtClean="0"/>
              <a:t>23</a:t>
            </a:fld>
            <a:endParaRPr lang="en-US"/>
          </a:p>
        </p:txBody>
      </p:sp>
    </p:spTree>
    <p:extLst>
      <p:ext uri="{BB962C8B-B14F-4D97-AF65-F5344CB8AC3E}">
        <p14:creationId xmlns:p14="http://schemas.microsoft.com/office/powerpoint/2010/main" val="4269405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24</a:t>
            </a:fld>
            <a:endParaRPr lang="en-US"/>
          </a:p>
        </p:txBody>
      </p:sp>
    </p:spTree>
    <p:extLst>
      <p:ext uri="{BB962C8B-B14F-4D97-AF65-F5344CB8AC3E}">
        <p14:creationId xmlns:p14="http://schemas.microsoft.com/office/powerpoint/2010/main" val="46894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25</a:t>
            </a:fld>
            <a:endParaRPr lang="en-US"/>
          </a:p>
        </p:txBody>
      </p:sp>
    </p:spTree>
    <p:extLst>
      <p:ext uri="{BB962C8B-B14F-4D97-AF65-F5344CB8AC3E}">
        <p14:creationId xmlns:p14="http://schemas.microsoft.com/office/powerpoint/2010/main" val="3238666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26</a:t>
            </a:fld>
            <a:endParaRPr lang="en-US"/>
          </a:p>
        </p:txBody>
      </p:sp>
    </p:spTree>
    <p:extLst>
      <p:ext uri="{BB962C8B-B14F-4D97-AF65-F5344CB8AC3E}">
        <p14:creationId xmlns:p14="http://schemas.microsoft.com/office/powerpoint/2010/main" val="212339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27</a:t>
            </a:fld>
            <a:endParaRPr lang="en-US"/>
          </a:p>
        </p:txBody>
      </p:sp>
    </p:spTree>
    <p:extLst>
      <p:ext uri="{BB962C8B-B14F-4D97-AF65-F5344CB8AC3E}">
        <p14:creationId xmlns:p14="http://schemas.microsoft.com/office/powerpoint/2010/main" val="4178187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28</a:t>
            </a:fld>
            <a:endParaRPr lang="en-US"/>
          </a:p>
        </p:txBody>
      </p:sp>
    </p:spTree>
    <p:extLst>
      <p:ext uri="{BB962C8B-B14F-4D97-AF65-F5344CB8AC3E}">
        <p14:creationId xmlns:p14="http://schemas.microsoft.com/office/powerpoint/2010/main" val="1669748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29</a:t>
            </a:fld>
            <a:endParaRPr lang="en-US"/>
          </a:p>
        </p:txBody>
      </p:sp>
    </p:spTree>
    <p:extLst>
      <p:ext uri="{BB962C8B-B14F-4D97-AF65-F5344CB8AC3E}">
        <p14:creationId xmlns:p14="http://schemas.microsoft.com/office/powerpoint/2010/main" val="291893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3</a:t>
            </a:fld>
            <a:endParaRPr lang="en-US"/>
          </a:p>
        </p:txBody>
      </p:sp>
    </p:spTree>
    <p:extLst>
      <p:ext uri="{BB962C8B-B14F-4D97-AF65-F5344CB8AC3E}">
        <p14:creationId xmlns:p14="http://schemas.microsoft.com/office/powerpoint/2010/main" val="3987647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30</a:t>
            </a:fld>
            <a:endParaRPr lang="en-US"/>
          </a:p>
        </p:txBody>
      </p:sp>
    </p:spTree>
    <p:extLst>
      <p:ext uri="{BB962C8B-B14F-4D97-AF65-F5344CB8AC3E}">
        <p14:creationId xmlns:p14="http://schemas.microsoft.com/office/powerpoint/2010/main" val="77553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4</a:t>
            </a:fld>
            <a:endParaRPr lang="en-US"/>
          </a:p>
        </p:txBody>
      </p:sp>
    </p:spTree>
    <p:extLst>
      <p:ext uri="{BB962C8B-B14F-4D97-AF65-F5344CB8AC3E}">
        <p14:creationId xmlns:p14="http://schemas.microsoft.com/office/powerpoint/2010/main" val="54939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5</a:t>
            </a:fld>
            <a:endParaRPr lang="en-US"/>
          </a:p>
        </p:txBody>
      </p:sp>
    </p:spTree>
    <p:extLst>
      <p:ext uri="{BB962C8B-B14F-4D97-AF65-F5344CB8AC3E}">
        <p14:creationId xmlns:p14="http://schemas.microsoft.com/office/powerpoint/2010/main" val="18318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6</a:t>
            </a:fld>
            <a:endParaRPr lang="en-US"/>
          </a:p>
        </p:txBody>
      </p:sp>
    </p:spTree>
    <p:extLst>
      <p:ext uri="{BB962C8B-B14F-4D97-AF65-F5344CB8AC3E}">
        <p14:creationId xmlns:p14="http://schemas.microsoft.com/office/powerpoint/2010/main" val="3384683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7</a:t>
            </a:fld>
            <a:endParaRPr lang="en-US"/>
          </a:p>
        </p:txBody>
      </p:sp>
    </p:spTree>
    <p:extLst>
      <p:ext uri="{BB962C8B-B14F-4D97-AF65-F5344CB8AC3E}">
        <p14:creationId xmlns:p14="http://schemas.microsoft.com/office/powerpoint/2010/main" val="4218499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8</a:t>
            </a:fld>
            <a:endParaRPr lang="en-US"/>
          </a:p>
        </p:txBody>
      </p:sp>
    </p:spTree>
    <p:extLst>
      <p:ext uri="{BB962C8B-B14F-4D97-AF65-F5344CB8AC3E}">
        <p14:creationId xmlns:p14="http://schemas.microsoft.com/office/powerpoint/2010/main" val="407974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9</a:t>
            </a:fld>
            <a:endParaRPr lang="en-US"/>
          </a:p>
        </p:txBody>
      </p:sp>
    </p:spTree>
    <p:extLst>
      <p:ext uri="{BB962C8B-B14F-4D97-AF65-F5344CB8AC3E}">
        <p14:creationId xmlns:p14="http://schemas.microsoft.com/office/powerpoint/2010/main" val="259794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EE1">
            <a:alpha val="8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5.png"/><Relationship Id="rId7" Type="http://schemas.openxmlformats.org/officeDocument/2006/relationships/diagramLayout" Target="../diagrams/layout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7.svg"/><Relationship Id="rId10" Type="http://schemas.microsoft.com/office/2007/relationships/diagramDrawing" Target="../diagrams/drawing1.xml"/><Relationship Id="rId4" Type="http://schemas.openxmlformats.org/officeDocument/2006/relationships/image" Target="../media/image16.pn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8.svg"/><Relationship Id="rId3" Type="http://schemas.openxmlformats.org/officeDocument/2006/relationships/image" Target="../media/image4.png"/><Relationship Id="rId7" Type="http://schemas.openxmlformats.org/officeDocument/2006/relationships/image" Target="../media/image10.svg"/><Relationship Id="rId12"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7.svg"/><Relationship Id="rId5" Type="http://schemas.openxmlformats.org/officeDocument/2006/relationships/image" Target="../media/image6.sv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4.sv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36.svg"/><Relationship Id="rId5" Type="http://schemas.openxmlformats.org/officeDocument/2006/relationships/diagramQuickStyle" Target="../diagrams/quickStyle3.xml"/><Relationship Id="rId10" Type="http://schemas.openxmlformats.org/officeDocument/2006/relationships/image" Target="../media/image35.png"/><Relationship Id="rId4" Type="http://schemas.openxmlformats.org/officeDocument/2006/relationships/diagramLayout" Target="../diagrams/layout3.xml"/><Relationship Id="rId9" Type="http://schemas.openxmlformats.org/officeDocument/2006/relationships/image" Target="../media/image34.sv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png"/><Relationship Id="rId7" Type="http://schemas.openxmlformats.org/officeDocument/2006/relationships/image" Target="../media/image17.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svg"/><Relationship Id="rId10" Type="http://schemas.openxmlformats.org/officeDocument/2006/relationships/image" Target="../media/image46.png"/><Relationship Id="rId4" Type="http://schemas.openxmlformats.org/officeDocument/2006/relationships/image" Target="../media/image9.png"/><Relationship Id="rId9" Type="http://schemas.openxmlformats.org/officeDocument/2006/relationships/image" Target="../media/image45.svg"/></Relationships>
</file>

<file path=ppt/slides/_rels/slide2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7.png"/><Relationship Id="rId7"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48.sv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4.svg"/><Relationship Id="rId12"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7.sv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4.svg"/><Relationship Id="rId12"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14.sv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7.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6BE43434-F1D3-20B0-D28A-3D7146E47389}"/>
              </a:ext>
            </a:extLst>
          </p:cNvPr>
          <p:cNvSpPr/>
          <p:nvPr/>
        </p:nvSpPr>
        <p:spPr>
          <a:xfrm>
            <a:off x="5257800" y="3463636"/>
            <a:ext cx="6553200" cy="6781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14">
            <a:extLst>
              <a:ext uri="{FF2B5EF4-FFF2-40B4-BE49-F238E27FC236}">
                <a16:creationId xmlns:a16="http://schemas.microsoft.com/office/drawing/2014/main" id="{00381B72-B045-DFD8-BD7E-F34966FDF277}"/>
              </a:ext>
            </a:extLst>
          </p:cNvPr>
          <p:cNvSpPr txBox="1"/>
          <p:nvPr/>
        </p:nvSpPr>
        <p:spPr>
          <a:xfrm>
            <a:off x="2209800" y="16383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Theo </a:t>
            </a:r>
            <a:r>
              <a:rPr lang="en-US" sz="4400" b="1" dirty="0" err="1">
                <a:solidFill>
                  <a:srgbClr val="000000"/>
                </a:solidFill>
                <a:latin typeface="Times New Roman" panose="02020603050405020304" pitchFamily="18" charset="0"/>
                <a:cs typeface="Times New Roman" panose="02020603050405020304" pitchFamily="18" charset="0"/>
              </a:rPr>
              <a:t>em</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tiếng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cười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có</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thể</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mang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những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sắc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thái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nào</a:t>
            </a:r>
            <a:r>
              <a:rPr lang="en-US" sz="4400" b="1" dirty="0">
                <a:solidFill>
                  <a:srgbClr val="000000"/>
                </a:solidFill>
                <a:latin typeface="Times New Roman" panose="02020603050405020304" pitchFamily="18" charset="0"/>
                <a:cs typeface="Times New Roman" panose="02020603050405020304" pitchFamily="18" charset="0"/>
              </a:rPr>
              <a:t>?</a:t>
            </a:r>
          </a:p>
        </p:txBody>
      </p:sp>
      <p:sp>
        <p:nvSpPr>
          <p:cNvPr id="5" name="Freeform 5">
            <a:extLst>
              <a:ext uri="{FF2B5EF4-FFF2-40B4-BE49-F238E27FC236}">
                <a16:creationId xmlns:a16="http://schemas.microsoft.com/office/drawing/2014/main" id="{A4081129-4D8B-8A0F-00CF-C0822C921015}"/>
              </a:ext>
            </a:extLst>
          </p:cNvPr>
          <p:cNvSpPr/>
          <p:nvPr/>
        </p:nvSpPr>
        <p:spPr>
          <a:xfrm>
            <a:off x="15316200" y="-5067300"/>
            <a:ext cx="7036326" cy="8229600"/>
          </a:xfrm>
          <a:custGeom>
            <a:avLst/>
            <a:gdLst/>
            <a:ahLst/>
            <a:cxnLst/>
            <a:rect l="l" t="t" r="r" b="b"/>
            <a:pathLst>
              <a:path w="7036326" h="8229600">
                <a:moveTo>
                  <a:pt x="0" y="0"/>
                </a:moveTo>
                <a:lnTo>
                  <a:pt x="7036326" y="0"/>
                </a:lnTo>
                <a:lnTo>
                  <a:pt x="7036326" y="8229600"/>
                </a:lnTo>
                <a:lnTo>
                  <a:pt x="0" y="8229600"/>
                </a:lnTo>
                <a:lnTo>
                  <a:pt x="0" y="0"/>
                </a:lnTo>
                <a:close/>
              </a:path>
            </a:pathLst>
          </a:custGeom>
          <a:blipFill>
            <a:blip r:embed="rId5"/>
            <a:stretch>
              <a:fillRect/>
            </a:stretch>
          </a:blipFill>
        </p:spPr>
      </p:sp>
      <p:sp>
        <p:nvSpPr>
          <p:cNvPr id="6" name="Freeform 5">
            <a:extLst>
              <a:ext uri="{FF2B5EF4-FFF2-40B4-BE49-F238E27FC236}">
                <a16:creationId xmlns:a16="http://schemas.microsoft.com/office/drawing/2014/main" id="{00984369-46A2-D2A5-CB3E-F7FE7A25A560}"/>
              </a:ext>
            </a:extLst>
          </p:cNvPr>
          <p:cNvSpPr/>
          <p:nvPr/>
        </p:nvSpPr>
        <p:spPr>
          <a:xfrm>
            <a:off x="-3276600" y="8267700"/>
            <a:ext cx="7036326" cy="8229600"/>
          </a:xfrm>
          <a:custGeom>
            <a:avLst/>
            <a:gdLst/>
            <a:ahLst/>
            <a:cxnLst/>
            <a:rect l="l" t="t" r="r" b="b"/>
            <a:pathLst>
              <a:path w="7036326" h="8229600">
                <a:moveTo>
                  <a:pt x="0" y="0"/>
                </a:moveTo>
                <a:lnTo>
                  <a:pt x="7036326" y="0"/>
                </a:lnTo>
                <a:lnTo>
                  <a:pt x="7036326"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74286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1B961021-901F-C315-591A-0B131FEA9BD4}"/>
              </a:ext>
            </a:extLst>
          </p:cNvPr>
          <p:cNvSpPr/>
          <p:nvPr/>
        </p:nvSpPr>
        <p:spPr>
          <a:xfrm>
            <a:off x="-3810000" y="-3111920"/>
            <a:ext cx="9294607" cy="8229600"/>
          </a:xfrm>
          <a:custGeom>
            <a:avLst/>
            <a:gdLst/>
            <a:ahLst/>
            <a:cxnLst/>
            <a:rect l="l" t="t" r="r" b="b"/>
            <a:pathLst>
              <a:path w="9294607" h="8229600">
                <a:moveTo>
                  <a:pt x="0" y="0"/>
                </a:moveTo>
                <a:lnTo>
                  <a:pt x="9294607" y="0"/>
                </a:lnTo>
                <a:lnTo>
                  <a:pt x="9294607" y="8229600"/>
                </a:lnTo>
                <a:lnTo>
                  <a:pt x="0" y="8229600"/>
                </a:lnTo>
                <a:lnTo>
                  <a:pt x="0" y="0"/>
                </a:lnTo>
                <a:close/>
              </a:path>
            </a:pathLst>
          </a:custGeom>
          <a:blipFill>
            <a:blip r:embed="rId3"/>
            <a:stretch>
              <a:fillRect/>
            </a:stretch>
          </a:blipFill>
        </p:spPr>
      </p:sp>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2. </a:t>
            </a:r>
            <a:r>
              <a:rPr lang="en-US" sz="4400" b="1" dirty="0" err="1">
                <a:solidFill>
                  <a:srgbClr val="000000"/>
                </a:solidFill>
                <a:latin typeface="Times New Roman" panose="02020603050405020304" pitchFamily="18" charset="0"/>
                <a:cs typeface="Times New Roman" panose="02020603050405020304" pitchFamily="18" charset="0"/>
              </a:rPr>
              <a:t>Tìm</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hiểu</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chung</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225282" y="2182121"/>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Freeform 36">
            <a:extLst>
              <a:ext uri="{FF2B5EF4-FFF2-40B4-BE49-F238E27FC236}">
                <a16:creationId xmlns:a16="http://schemas.microsoft.com/office/drawing/2014/main" id="{EBF4A7EC-4AD4-72D7-F116-52443EB5C60A}"/>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Google Shape;5931;p48">
            <a:extLst>
              <a:ext uri="{FF2B5EF4-FFF2-40B4-BE49-F238E27FC236}">
                <a16:creationId xmlns:a16="http://schemas.microsoft.com/office/drawing/2014/main" id="{8AA8EDB2-AF76-0162-0669-859763C6C678}"/>
              </a:ext>
            </a:extLst>
          </p:cNvPr>
          <p:cNvSpPr txBox="1">
            <a:spLocks/>
          </p:cNvSpPr>
          <p:nvPr/>
        </p:nvSpPr>
        <p:spPr>
          <a:xfrm>
            <a:off x="1538868" y="2231242"/>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vi-VN" sz="4400" b="1" dirty="0">
                <a:latin typeface="Times New Roman" panose="02020603050405020304" pitchFamily="18" charset="0"/>
                <a:ea typeface="Cambria" panose="02040503050406030204" pitchFamily="18" charset="0"/>
                <a:cs typeface="Times New Roman" panose="02020603050405020304" pitchFamily="18" charset="0"/>
              </a:rPr>
              <a:t>Bố cục</a:t>
            </a:r>
          </a:p>
        </p:txBody>
      </p:sp>
      <p:graphicFrame>
        <p:nvGraphicFramePr>
          <p:cNvPr id="5" name="Diagram 4">
            <a:extLst>
              <a:ext uri="{FF2B5EF4-FFF2-40B4-BE49-F238E27FC236}">
                <a16:creationId xmlns:a16="http://schemas.microsoft.com/office/drawing/2014/main" id="{2DDDB59E-4165-81D9-1D9C-A7AF6D641897}"/>
              </a:ext>
            </a:extLst>
          </p:cNvPr>
          <p:cNvGraphicFramePr/>
          <p:nvPr>
            <p:extLst>
              <p:ext uri="{D42A27DB-BD31-4B8C-83A1-F6EECF244321}">
                <p14:modId xmlns:p14="http://schemas.microsoft.com/office/powerpoint/2010/main" val="190622182"/>
              </p:ext>
            </p:extLst>
          </p:nvPr>
        </p:nvGraphicFramePr>
        <p:xfrm>
          <a:off x="-694133" y="3592895"/>
          <a:ext cx="19659600" cy="58782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2120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sp>
        <p:nvSpPr>
          <p:cNvPr id="3" name="Freeform 3"/>
          <p:cNvSpPr/>
          <p:nvPr/>
        </p:nvSpPr>
        <p:spPr>
          <a:xfrm>
            <a:off x="3055764" y="1617543"/>
            <a:ext cx="12489036" cy="6650157"/>
          </a:xfrm>
          <a:custGeom>
            <a:avLst/>
            <a:gdLst/>
            <a:ahLst/>
            <a:cxnLst/>
            <a:rect l="l" t="t" r="r" b="b"/>
            <a:pathLst>
              <a:path w="11359730" h="5638557">
                <a:moveTo>
                  <a:pt x="0" y="0"/>
                </a:moveTo>
                <a:lnTo>
                  <a:pt x="11359730" y="0"/>
                </a:lnTo>
                <a:lnTo>
                  <a:pt x="11359730" y="5638557"/>
                </a:lnTo>
                <a:lnTo>
                  <a:pt x="0" y="5638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3231658">
            <a:off x="15972036" y="479597"/>
            <a:ext cx="1348891" cy="2489563"/>
          </a:xfrm>
          <a:custGeom>
            <a:avLst/>
            <a:gdLst/>
            <a:ahLst/>
            <a:cxnLst/>
            <a:rect l="l" t="t" r="r" b="b"/>
            <a:pathLst>
              <a:path w="1348891" h="2489563">
                <a:moveTo>
                  <a:pt x="0" y="0"/>
                </a:moveTo>
                <a:lnTo>
                  <a:pt x="1348890" y="0"/>
                </a:lnTo>
                <a:lnTo>
                  <a:pt x="1348890" y="2489563"/>
                </a:lnTo>
                <a:lnTo>
                  <a:pt x="0" y="24895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 name="Freeform 7">
            <a:extLst>
              <a:ext uri="{FF2B5EF4-FFF2-40B4-BE49-F238E27FC236}">
                <a16:creationId xmlns:a16="http://schemas.microsoft.com/office/drawing/2014/main" id="{03D0A43D-7DD5-CCFB-694E-8B0F52149641}"/>
              </a:ext>
            </a:extLst>
          </p:cNvPr>
          <p:cNvSpPr/>
          <p:nvPr/>
        </p:nvSpPr>
        <p:spPr>
          <a:xfrm>
            <a:off x="14119998" y="5900375"/>
            <a:ext cx="3919347" cy="4114800"/>
          </a:xfrm>
          <a:custGeom>
            <a:avLst/>
            <a:gdLst/>
            <a:ahLst/>
            <a:cxnLst/>
            <a:rect l="l" t="t" r="r" b="b"/>
            <a:pathLst>
              <a:path w="3919347" h="4114800">
                <a:moveTo>
                  <a:pt x="0" y="0"/>
                </a:moveTo>
                <a:lnTo>
                  <a:pt x="3919347" y="0"/>
                </a:lnTo>
                <a:lnTo>
                  <a:pt x="3919347"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5" name="Picture 4">
            <a:extLst>
              <a:ext uri="{FF2B5EF4-FFF2-40B4-BE49-F238E27FC236}">
                <a16:creationId xmlns:a16="http://schemas.microsoft.com/office/drawing/2014/main" id="{5FDBAE7A-C6A0-17CC-811F-763536A804AB}"/>
              </a:ext>
            </a:extLst>
          </p:cNvPr>
          <p:cNvPicPr>
            <a:picLocks noChangeAspect="1"/>
          </p:cNvPicPr>
          <p:nvPr/>
        </p:nvPicPr>
        <p:blipFill>
          <a:blip r:embed="rId14"/>
          <a:stretch>
            <a:fillRect/>
          </a:stretch>
        </p:blipFill>
        <p:spPr>
          <a:xfrm>
            <a:off x="2943830" y="2019300"/>
            <a:ext cx="12400339" cy="579779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CFF1C-0BDF-3BC0-EA87-F1AB026FD29F}"/>
              </a:ext>
            </a:extLst>
          </p:cNvPr>
          <p:cNvPicPr>
            <a:picLocks noChangeAspect="1"/>
          </p:cNvPicPr>
          <p:nvPr/>
        </p:nvPicPr>
        <p:blipFill rotWithShape="1">
          <a:blip r:embed="rId3"/>
          <a:srcRect/>
          <a:stretch/>
        </p:blipFill>
        <p:spPr>
          <a:xfrm>
            <a:off x="20" y="10"/>
            <a:ext cx="18287980" cy="10286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3"/>
            <a:ext cx="18288000" cy="110482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B9C251-1D5D-5689-CAF1-A07BFFAFBED4}"/>
              </a:ext>
            </a:extLst>
          </p:cNvPr>
          <p:cNvSpPr txBox="1"/>
          <p:nvPr/>
        </p:nvSpPr>
        <p:spPr>
          <a:xfrm>
            <a:off x="785812" y="7975860"/>
            <a:ext cx="16816388"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rPr>
              <a:t>1. </a:t>
            </a:r>
            <a:r>
              <a:rPr lang="en-US" sz="6600" dirty="0" err="1">
                <a:solidFill>
                  <a:schemeClr val="tx1">
                    <a:lumMod val="85000"/>
                    <a:lumOff val="15000"/>
                  </a:schemeClr>
                </a:solidFill>
                <a:latin typeface="#9Slide04 Podkova Bold" panose="00000800000000000000" pitchFamily="2" charset="0"/>
                <a:ea typeface="+mj-ea"/>
                <a:cs typeface="Times New Roman" panose="02020603050405020304" pitchFamily="18" charset="0"/>
              </a:rPr>
              <a:t>Giớ</a:t>
            </a:r>
            <a:r>
              <a:rPr lang="vi-VN"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rPr>
              <a:t>i</a:t>
            </a:r>
            <a:r>
              <a:rPr lang="en-US"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rPr>
              <a:t> </a:t>
            </a:r>
            <a:r>
              <a:rPr lang="en-US" sz="6600" dirty="0" err="1">
                <a:solidFill>
                  <a:schemeClr val="tx1">
                    <a:lumMod val="85000"/>
                    <a:lumOff val="15000"/>
                  </a:schemeClr>
                </a:solidFill>
                <a:latin typeface="#9Slide04 Podkova Bold" panose="00000800000000000000" pitchFamily="2" charset="0"/>
                <a:ea typeface="+mj-ea"/>
                <a:cs typeface="Times New Roman" panose="02020603050405020304" pitchFamily="18" charset="0"/>
              </a:rPr>
              <a:t>thiệu</a:t>
            </a:r>
            <a:r>
              <a:rPr lang="en-US"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rPr>
              <a:t> </a:t>
            </a:r>
            <a:r>
              <a:rPr lang="en-US" sz="6600" dirty="0" err="1">
                <a:solidFill>
                  <a:schemeClr val="tx1">
                    <a:lumMod val="85000"/>
                    <a:lumOff val="15000"/>
                  </a:schemeClr>
                </a:solidFill>
                <a:latin typeface="#9Slide04 Podkova Bold" panose="00000800000000000000" pitchFamily="2" charset="0"/>
                <a:ea typeface="+mj-ea"/>
                <a:cs typeface="Times New Roman" panose="02020603050405020304" pitchFamily="18" charset="0"/>
              </a:rPr>
              <a:t>vấn</a:t>
            </a:r>
            <a:r>
              <a:rPr lang="en-US"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rPr>
              <a:t> </a:t>
            </a:r>
            <a:r>
              <a:rPr lang="en-US" sz="6600" dirty="0" err="1">
                <a:solidFill>
                  <a:schemeClr val="tx1">
                    <a:lumMod val="85000"/>
                    <a:lumOff val="15000"/>
                  </a:schemeClr>
                </a:solidFill>
                <a:latin typeface="#9Slide04 Podkova Bold" panose="00000800000000000000" pitchFamily="2" charset="0"/>
                <a:ea typeface="+mj-ea"/>
                <a:cs typeface="Times New Roman" panose="02020603050405020304" pitchFamily="18" charset="0"/>
              </a:rPr>
              <a:t>đề</a:t>
            </a:r>
            <a:endParaRPr lang="en-US"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4"/>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61671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A17316A-07B7-C762-DA2C-80B7406B6529}"/>
              </a:ext>
            </a:extLst>
          </p:cNvPr>
          <p:cNvGraphicFramePr/>
          <p:nvPr>
            <p:extLst>
              <p:ext uri="{D42A27DB-BD31-4B8C-83A1-F6EECF244321}">
                <p14:modId xmlns:p14="http://schemas.microsoft.com/office/powerpoint/2010/main" val="591072071"/>
              </p:ext>
            </p:extLst>
          </p:nvPr>
        </p:nvGraphicFramePr>
        <p:xfrm>
          <a:off x="381000" y="169677"/>
          <a:ext cx="17068800" cy="845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5931;p48">
            <a:extLst>
              <a:ext uri="{FF2B5EF4-FFF2-40B4-BE49-F238E27FC236}">
                <a16:creationId xmlns:a16="http://schemas.microsoft.com/office/drawing/2014/main" id="{FC5A3C18-A429-A216-72C2-5A3A4D22D113}"/>
              </a:ext>
            </a:extLst>
          </p:cNvPr>
          <p:cNvSpPr txBox="1">
            <a:spLocks/>
          </p:cNvSpPr>
          <p:nvPr/>
        </p:nvSpPr>
        <p:spPr>
          <a:xfrm>
            <a:off x="1600200" y="5337544"/>
            <a:ext cx="36576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vi-VN" sz="4000" i="1" dirty="0">
                <a:latin typeface="Times New Roman" panose="02020603050405020304" pitchFamily="18" charset="0"/>
                <a:ea typeface="Cambria" panose="02040503050406030204" pitchFamily="18" charset="0"/>
                <a:cs typeface="Times New Roman" panose="02020603050405020304" pitchFamily="18" charset="0"/>
              </a:rPr>
              <a:t>bất toàn: </a:t>
            </a:r>
            <a:r>
              <a:rPr lang="vi-VN" sz="4000" dirty="0">
                <a:latin typeface="Times New Roman" panose="02020603050405020304" pitchFamily="18" charset="0"/>
                <a:ea typeface="Cambria" panose="02040503050406030204" pitchFamily="18" charset="0"/>
                <a:cs typeface="Times New Roman" panose="02020603050405020304" pitchFamily="18" charset="0"/>
              </a:rPr>
              <a:t>không trọn vẹn, không hoàn hảo</a:t>
            </a:r>
            <a:endParaRPr lang="vi-VN" sz="4000" i="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descr="A blue arrow drawn on a black background&#10;&#10;Description automatically generated">
            <a:extLst>
              <a:ext uri="{FF2B5EF4-FFF2-40B4-BE49-F238E27FC236}">
                <a16:creationId xmlns:a16="http://schemas.microsoft.com/office/drawing/2014/main" id="{642D0BB9-7014-436A-527F-26D0BEC0074D}"/>
              </a:ext>
            </a:extLst>
          </p:cNvPr>
          <p:cNvPicPr>
            <a:picLocks noChangeAspect="1"/>
          </p:cNvPicPr>
          <p:nvPr/>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17762849" flipH="1">
            <a:off x="1801745" y="4141085"/>
            <a:ext cx="1284474" cy="1284474"/>
          </a:xfrm>
          <a:prstGeom prst="rect">
            <a:avLst/>
          </a:prstGeom>
        </p:spPr>
      </p:pic>
      <p:sp>
        <p:nvSpPr>
          <p:cNvPr id="6" name="Google Shape;5931;p48">
            <a:extLst>
              <a:ext uri="{FF2B5EF4-FFF2-40B4-BE49-F238E27FC236}">
                <a16:creationId xmlns:a16="http://schemas.microsoft.com/office/drawing/2014/main" id="{11B15F82-56D6-EDED-6F30-338FD434D483}"/>
              </a:ext>
            </a:extLst>
          </p:cNvPr>
          <p:cNvSpPr txBox="1">
            <a:spLocks/>
          </p:cNvSpPr>
          <p:nvPr/>
        </p:nvSpPr>
        <p:spPr>
          <a:xfrm>
            <a:off x="1066800" y="8627876"/>
            <a:ext cx="16764000" cy="10668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vi-VN"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Phần mở đầu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khái</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quát</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chung</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giới</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thiệu</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đưa</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ra</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ý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kiến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đánh</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giá</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cần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bàn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i="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8223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CFF1C-0BDF-3BC0-EA87-F1AB026FD29F}"/>
              </a:ext>
            </a:extLst>
          </p:cNvPr>
          <p:cNvPicPr>
            <a:picLocks noChangeAspect="1"/>
          </p:cNvPicPr>
          <p:nvPr/>
        </p:nvPicPr>
        <p:blipFill rotWithShape="1">
          <a:blip r:embed="rId3"/>
          <a:srcRect/>
          <a:stretch/>
        </p:blipFill>
        <p:spPr>
          <a:xfrm>
            <a:off x="20" y="10"/>
            <a:ext cx="18287980" cy="10286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3"/>
            <a:ext cx="18288000" cy="110482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B9C251-1D5D-5689-CAF1-A07BFFAFBED4}"/>
              </a:ext>
            </a:extLst>
          </p:cNvPr>
          <p:cNvSpPr txBox="1"/>
          <p:nvPr/>
        </p:nvSpPr>
        <p:spPr>
          <a:xfrm>
            <a:off x="785812" y="7975860"/>
            <a:ext cx="16816388"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vi-VN" sz="6000" dirty="0">
                <a:solidFill>
                  <a:schemeClr val="tx1">
                    <a:lumMod val="85000"/>
                    <a:lumOff val="15000"/>
                  </a:schemeClr>
                </a:solidFill>
                <a:latin typeface="#9Slide04 Podkova Bold" panose="00000800000000000000" pitchFamily="2" charset="0"/>
                <a:ea typeface="+mj-ea"/>
                <a:cs typeface="+mj-cs"/>
              </a:rPr>
              <a:t>2. Phân tích và chứng minh</a:t>
            </a:r>
            <a:endParaRPr lang="en-US" sz="6000" dirty="0">
              <a:solidFill>
                <a:schemeClr val="tx1">
                  <a:lumMod val="85000"/>
                  <a:lumOff val="15000"/>
                </a:schemeClr>
              </a:solidFill>
              <a:latin typeface="#9Slide04 Podkova Bold" panose="00000800000000000000" pitchFamily="2" charset="0"/>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4"/>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73949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0D89D-D5C7-9578-C8C4-D6DA01BE2E84}"/>
              </a:ext>
            </a:extLst>
          </p:cNvPr>
          <p:cNvPicPr>
            <a:picLocks noChangeAspect="1"/>
          </p:cNvPicPr>
          <p:nvPr/>
        </p:nvPicPr>
        <p:blipFill>
          <a:blip r:embed="rId3"/>
          <a:stretch>
            <a:fillRect/>
          </a:stretch>
        </p:blipFill>
        <p:spPr>
          <a:xfrm>
            <a:off x="1295400" y="419100"/>
            <a:ext cx="6705600" cy="9567302"/>
          </a:xfrm>
          <a:prstGeom prst="rect">
            <a:avLst/>
          </a:prstGeom>
        </p:spPr>
      </p:pic>
      <p:sp>
        <p:nvSpPr>
          <p:cNvPr id="4" name="Google Shape;5931;p48">
            <a:extLst>
              <a:ext uri="{FF2B5EF4-FFF2-40B4-BE49-F238E27FC236}">
                <a16:creationId xmlns:a16="http://schemas.microsoft.com/office/drawing/2014/main" id="{25823DBD-7D4E-7103-EA31-A46343B1B40A}"/>
              </a:ext>
            </a:extLst>
          </p:cNvPr>
          <p:cNvSpPr txBox="1">
            <a:spLocks/>
          </p:cNvSpPr>
          <p:nvPr/>
        </p:nvSpPr>
        <p:spPr>
          <a:xfrm>
            <a:off x="8229600" y="1790700"/>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THẢO LUẬN NHÓM</a:t>
            </a:r>
          </a:p>
          <a:p>
            <a:pPr marL="0" indent="0" algn="just">
              <a:spcBef>
                <a:spcPts val="0"/>
              </a:spcBef>
              <a:spcAft>
                <a:spcPts val="1200"/>
              </a:spcAft>
              <a:buNone/>
            </a:pPr>
            <a:endParaRPr lang="en-US" sz="4400" b="1"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Chia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lớp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làm</a:t>
            </a:r>
            <a:r>
              <a:rPr lang="en-US" sz="4400" dirty="0">
                <a:latin typeface="Times New Roman" panose="02020603050405020304" pitchFamily="18" charset="0"/>
                <a:ea typeface="Cambria" panose="02040503050406030204" pitchFamily="18" charset="0"/>
                <a:cs typeface="Times New Roman" panose="02020603050405020304" pitchFamily="18" charset="0"/>
              </a:rPr>
              <a:t> 4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nhóm</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Thực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phiếu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tập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tìm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hiểu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trào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phúng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theo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PHT.</a:t>
            </a:r>
          </a:p>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gian</a:t>
            </a:r>
            <a:r>
              <a:rPr lang="en-US" sz="4400" dirty="0">
                <a:latin typeface="Times New Roman" panose="02020603050405020304" pitchFamily="18" charset="0"/>
                <a:ea typeface="Cambria" panose="02040503050406030204" pitchFamily="18" charset="0"/>
                <a:cs typeface="Times New Roman" panose="02020603050405020304" pitchFamily="18" charset="0"/>
              </a:rPr>
              <a:t>: 7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phút</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Freeform 12">
            <a:extLst>
              <a:ext uri="{FF2B5EF4-FFF2-40B4-BE49-F238E27FC236}">
                <a16:creationId xmlns:a16="http://schemas.microsoft.com/office/drawing/2014/main" id="{439DC5F7-8A7B-6092-13AA-18E3B32239CE}"/>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00744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1030AA2-04C7-CCEC-EE30-6534F32D7C37}"/>
              </a:ext>
            </a:extLst>
          </p:cNvPr>
          <p:cNvGrpSpPr>
            <a:grpSpLocks noChangeAspect="1"/>
          </p:cNvGrpSpPr>
          <p:nvPr/>
        </p:nvGrpSpPr>
        <p:grpSpPr>
          <a:xfrm>
            <a:off x="1447800" y="952500"/>
            <a:ext cx="5024300" cy="8229600"/>
            <a:chOff x="0" y="0"/>
            <a:chExt cx="5396230" cy="6350000"/>
          </a:xfrm>
        </p:grpSpPr>
        <p:sp>
          <p:nvSpPr>
            <p:cNvPr id="3" name="Freeform 4">
              <a:extLst>
                <a:ext uri="{FF2B5EF4-FFF2-40B4-BE49-F238E27FC236}">
                  <a16:creationId xmlns:a16="http://schemas.microsoft.com/office/drawing/2014/main" id="{110888A4-FAD1-6048-6F18-2A0399DB85EA}"/>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4" name="Freeform 5">
              <a:extLst>
                <a:ext uri="{FF2B5EF4-FFF2-40B4-BE49-F238E27FC236}">
                  <a16:creationId xmlns:a16="http://schemas.microsoft.com/office/drawing/2014/main" id="{1CD7C48C-A439-8775-4E42-59B3ED35EA96}"/>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5" name="Freeform 6">
              <a:extLst>
                <a:ext uri="{FF2B5EF4-FFF2-40B4-BE49-F238E27FC236}">
                  <a16:creationId xmlns:a16="http://schemas.microsoft.com/office/drawing/2014/main" id="{AE3A2248-C479-251D-2FFD-63CC0D51CE18}"/>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6685D"/>
            </a:solidFill>
          </p:spPr>
        </p:sp>
        <p:sp>
          <p:nvSpPr>
            <p:cNvPr id="6" name="Freeform 7">
              <a:extLst>
                <a:ext uri="{FF2B5EF4-FFF2-40B4-BE49-F238E27FC236}">
                  <a16:creationId xmlns:a16="http://schemas.microsoft.com/office/drawing/2014/main" id="{30D80D88-F9BD-32AF-CE29-2FB7B9CB3B2F}"/>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7" name="Freeform 8">
              <a:extLst>
                <a:ext uri="{FF2B5EF4-FFF2-40B4-BE49-F238E27FC236}">
                  <a16:creationId xmlns:a16="http://schemas.microsoft.com/office/drawing/2014/main" id="{CD7E8E43-7991-7503-D8DB-B7E1580AE383}"/>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8" name="Freeform 9">
              <a:extLst>
                <a:ext uri="{FF2B5EF4-FFF2-40B4-BE49-F238E27FC236}">
                  <a16:creationId xmlns:a16="http://schemas.microsoft.com/office/drawing/2014/main" id="{5F3F3F6F-6B2E-8191-6D25-9A4E326A38A2}"/>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grpSp>
        <p:nvGrpSpPr>
          <p:cNvPr id="9" name="Group 10">
            <a:extLst>
              <a:ext uri="{FF2B5EF4-FFF2-40B4-BE49-F238E27FC236}">
                <a16:creationId xmlns:a16="http://schemas.microsoft.com/office/drawing/2014/main" id="{5F6AC1A1-4F95-41EE-E4FE-C381063EA603}"/>
              </a:ext>
            </a:extLst>
          </p:cNvPr>
          <p:cNvGrpSpPr>
            <a:grpSpLocks noChangeAspect="1"/>
          </p:cNvGrpSpPr>
          <p:nvPr/>
        </p:nvGrpSpPr>
        <p:grpSpPr>
          <a:xfrm>
            <a:off x="6643350" y="952500"/>
            <a:ext cx="5024300" cy="8229600"/>
            <a:chOff x="0" y="0"/>
            <a:chExt cx="5396230" cy="6350000"/>
          </a:xfrm>
        </p:grpSpPr>
        <p:sp>
          <p:nvSpPr>
            <p:cNvPr id="10" name="Freeform 11">
              <a:extLst>
                <a:ext uri="{FF2B5EF4-FFF2-40B4-BE49-F238E27FC236}">
                  <a16:creationId xmlns:a16="http://schemas.microsoft.com/office/drawing/2014/main" id="{B6B70722-089B-A801-3CCE-9EB0C9D1A27F}"/>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11" name="Freeform 12">
              <a:extLst>
                <a:ext uri="{FF2B5EF4-FFF2-40B4-BE49-F238E27FC236}">
                  <a16:creationId xmlns:a16="http://schemas.microsoft.com/office/drawing/2014/main" id="{FF8CE25A-2404-8095-FC31-CC47C47B1C82}"/>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12" name="Freeform 13">
              <a:extLst>
                <a:ext uri="{FF2B5EF4-FFF2-40B4-BE49-F238E27FC236}">
                  <a16:creationId xmlns:a16="http://schemas.microsoft.com/office/drawing/2014/main" id="{90634D47-F409-F7EB-E4EA-C8B8E0D66A7B}"/>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DBA71"/>
            </a:solidFill>
          </p:spPr>
        </p:sp>
        <p:sp>
          <p:nvSpPr>
            <p:cNvPr id="13" name="Freeform 14">
              <a:extLst>
                <a:ext uri="{FF2B5EF4-FFF2-40B4-BE49-F238E27FC236}">
                  <a16:creationId xmlns:a16="http://schemas.microsoft.com/office/drawing/2014/main" id="{C188C81C-33C1-01A8-FF95-FFD3E6352D95}"/>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14" name="Freeform 15">
              <a:extLst>
                <a:ext uri="{FF2B5EF4-FFF2-40B4-BE49-F238E27FC236}">
                  <a16:creationId xmlns:a16="http://schemas.microsoft.com/office/drawing/2014/main" id="{AB2508BB-4884-9D75-FD62-33C1CD36125A}"/>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15" name="Freeform 16">
              <a:extLst>
                <a:ext uri="{FF2B5EF4-FFF2-40B4-BE49-F238E27FC236}">
                  <a16:creationId xmlns:a16="http://schemas.microsoft.com/office/drawing/2014/main" id="{FEBC7223-A8B0-5B46-305F-8D815AA3FB39}"/>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grpSp>
        <p:nvGrpSpPr>
          <p:cNvPr id="16" name="Group 17">
            <a:extLst>
              <a:ext uri="{FF2B5EF4-FFF2-40B4-BE49-F238E27FC236}">
                <a16:creationId xmlns:a16="http://schemas.microsoft.com/office/drawing/2014/main" id="{7DE2BD8A-9441-725A-3276-4D801A21E103}"/>
              </a:ext>
            </a:extLst>
          </p:cNvPr>
          <p:cNvGrpSpPr>
            <a:grpSpLocks noChangeAspect="1"/>
          </p:cNvGrpSpPr>
          <p:nvPr/>
        </p:nvGrpSpPr>
        <p:grpSpPr>
          <a:xfrm>
            <a:off x="11838900" y="952500"/>
            <a:ext cx="5024300" cy="8229600"/>
            <a:chOff x="0" y="0"/>
            <a:chExt cx="5396230" cy="6350000"/>
          </a:xfrm>
        </p:grpSpPr>
        <p:sp>
          <p:nvSpPr>
            <p:cNvPr id="17" name="Freeform 18">
              <a:extLst>
                <a:ext uri="{FF2B5EF4-FFF2-40B4-BE49-F238E27FC236}">
                  <a16:creationId xmlns:a16="http://schemas.microsoft.com/office/drawing/2014/main" id="{250C03F8-2EB6-A6B0-BE2A-6ABF07D47017}"/>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18" name="Freeform 19">
              <a:extLst>
                <a:ext uri="{FF2B5EF4-FFF2-40B4-BE49-F238E27FC236}">
                  <a16:creationId xmlns:a16="http://schemas.microsoft.com/office/drawing/2014/main" id="{CD79585F-A764-5BBB-CAE8-08643496D09C}"/>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19" name="Freeform 20">
              <a:extLst>
                <a:ext uri="{FF2B5EF4-FFF2-40B4-BE49-F238E27FC236}">
                  <a16:creationId xmlns:a16="http://schemas.microsoft.com/office/drawing/2014/main" id="{FC75CC02-5BFA-7D97-D7AF-D3ADA4BF94B5}"/>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EFB120"/>
            </a:solidFill>
          </p:spPr>
        </p:sp>
        <p:sp>
          <p:nvSpPr>
            <p:cNvPr id="20" name="Freeform 21">
              <a:extLst>
                <a:ext uri="{FF2B5EF4-FFF2-40B4-BE49-F238E27FC236}">
                  <a16:creationId xmlns:a16="http://schemas.microsoft.com/office/drawing/2014/main" id="{4E7B4FD6-2AE0-9EEC-13C8-0D36E58C0447}"/>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21" name="Freeform 22">
              <a:extLst>
                <a:ext uri="{FF2B5EF4-FFF2-40B4-BE49-F238E27FC236}">
                  <a16:creationId xmlns:a16="http://schemas.microsoft.com/office/drawing/2014/main" id="{84A9DACF-B73E-A57C-CE40-C3DC96855CB2}"/>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22" name="Freeform 23">
              <a:extLst>
                <a:ext uri="{FF2B5EF4-FFF2-40B4-BE49-F238E27FC236}">
                  <a16:creationId xmlns:a16="http://schemas.microsoft.com/office/drawing/2014/main" id="{AE7363FD-4742-9AD4-D16D-48ADFCB3291B}"/>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24" name="TextBox 23">
            <a:extLst>
              <a:ext uri="{FF2B5EF4-FFF2-40B4-BE49-F238E27FC236}">
                <a16:creationId xmlns:a16="http://schemas.microsoft.com/office/drawing/2014/main" id="{0493589D-651A-EAC1-3261-1D4722498690}"/>
              </a:ext>
            </a:extLst>
          </p:cNvPr>
          <p:cNvSpPr txBox="1"/>
          <p:nvPr/>
        </p:nvSpPr>
        <p:spPr>
          <a:xfrm>
            <a:off x="2819400" y="1866900"/>
            <a:ext cx="2725521" cy="769441"/>
          </a:xfrm>
          <a:prstGeom prst="rect">
            <a:avLst/>
          </a:prstGeom>
          <a:noFill/>
        </p:spPr>
        <p:txBody>
          <a:bodyPr wrap="square">
            <a:spAutoFit/>
          </a:bodyPr>
          <a:lstStyle/>
          <a:p>
            <a:r>
              <a:rPr lang="en-US" sz="4400" b="1" dirty="0" err="1">
                <a:solidFill>
                  <a:schemeClr val="bg2">
                    <a:lumMod val="10000"/>
                  </a:schemeClr>
                </a:solidFill>
                <a:latin typeface="Times New Roman" panose="02020603050405020304" pitchFamily="18" charset="0"/>
                <a:cs typeface="Times New Roman" panose="02020603050405020304" pitchFamily="18" charset="0"/>
              </a:rPr>
              <a:t>Hài</a:t>
            </a:r>
            <a:r>
              <a:rPr lang="en-US" sz="4400" b="1" dirty="0">
                <a:solidFill>
                  <a:schemeClr val="bg2">
                    <a:lumMod val="10000"/>
                  </a:schemeClr>
                </a:solidFill>
                <a:latin typeface="Times New Roman" panose="02020603050405020304" pitchFamily="18" charset="0"/>
                <a:cs typeface="Times New Roman" panose="02020603050405020304" pitchFamily="18" charset="0"/>
              </a:rPr>
              <a:t> </a:t>
            </a:r>
            <a:r>
              <a:rPr lang="en-US" sz="4400" b="1" dirty="0" err="1">
                <a:solidFill>
                  <a:schemeClr val="bg2">
                    <a:lumMod val="10000"/>
                  </a:schemeClr>
                </a:solidFill>
                <a:latin typeface="Times New Roman" panose="02020603050405020304" pitchFamily="18" charset="0"/>
                <a:cs typeface="Times New Roman" panose="02020603050405020304" pitchFamily="18" charset="0"/>
              </a:rPr>
              <a:t>hước</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EB753EE-951A-B517-849B-82C23AE1BCD8}"/>
              </a:ext>
            </a:extLst>
          </p:cNvPr>
          <p:cNvSpPr txBox="1"/>
          <p:nvPr/>
        </p:nvSpPr>
        <p:spPr>
          <a:xfrm>
            <a:off x="6246116" y="1643495"/>
            <a:ext cx="5592784" cy="1446550"/>
          </a:xfrm>
          <a:prstGeom prst="rect">
            <a:avLst/>
          </a:prstGeom>
          <a:noFill/>
        </p:spPr>
        <p:txBody>
          <a:bodyPr wrap="square">
            <a:spAutoFit/>
          </a:bodyPr>
          <a:lstStyle/>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Mỉa mai –</a:t>
            </a:r>
          </a:p>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 châm biếm</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CAB1D76-162A-EB03-7833-B96075B820BD}"/>
              </a:ext>
            </a:extLst>
          </p:cNvPr>
          <p:cNvSpPr txBox="1"/>
          <p:nvPr/>
        </p:nvSpPr>
        <p:spPr>
          <a:xfrm>
            <a:off x="12988289" y="1870363"/>
            <a:ext cx="2725521" cy="769441"/>
          </a:xfrm>
          <a:prstGeom prst="rect">
            <a:avLst/>
          </a:prstGeom>
          <a:noFill/>
        </p:spPr>
        <p:txBody>
          <a:bodyPr wrap="square">
            <a:spAutoFit/>
          </a:bodyPr>
          <a:lstStyle/>
          <a:p>
            <a:r>
              <a:rPr lang="vi-VN" sz="4400" b="1" dirty="0">
                <a:solidFill>
                  <a:schemeClr val="bg2">
                    <a:lumMod val="10000"/>
                  </a:schemeClr>
                </a:solidFill>
                <a:latin typeface="Times New Roman" panose="02020603050405020304" pitchFamily="18" charset="0"/>
                <a:cs typeface="Times New Roman" panose="02020603050405020304" pitchFamily="18" charset="0"/>
              </a:rPr>
              <a:t>Đả kích</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DF113A8B-16E1-ECC0-3807-44F6528C0447}"/>
              </a:ext>
            </a:extLst>
          </p:cNvPr>
          <p:cNvSpPr txBox="1"/>
          <p:nvPr/>
        </p:nvSpPr>
        <p:spPr>
          <a:xfrm>
            <a:off x="1666901" y="3356537"/>
            <a:ext cx="4581499" cy="4154984"/>
          </a:xfrm>
          <a:prstGeom prst="rect">
            <a:avLst/>
          </a:prstGeom>
          <a:noFill/>
        </p:spPr>
        <p:txBody>
          <a:bodyPr wrap="square">
            <a:spAutoFit/>
          </a:bodyPr>
          <a:lstStyle/>
          <a:p>
            <a:pPr algn="ctr"/>
            <a:r>
              <a:rPr lang="en-US" sz="4400" dirty="0" err="1">
                <a:latin typeface="Times New Roman" panose="02020603050405020304" pitchFamily="18" charset="0"/>
                <a:cs typeface="Times New Roman" panose="02020603050405020304" pitchFamily="18" charset="0"/>
              </a:rPr>
              <a:t>Đùa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khuôn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quen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thuộc</a:t>
            </a:r>
            <a:endParaRPr lang="en-US" sz="44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7621111-3C11-4055-1E3C-5FC71A73BC29}"/>
              </a:ext>
            </a:extLst>
          </p:cNvPr>
          <p:cNvSpPr txBox="1"/>
          <p:nvPr/>
        </p:nvSpPr>
        <p:spPr>
          <a:xfrm>
            <a:off x="6864750" y="3362977"/>
            <a:ext cx="4581499" cy="2800767"/>
          </a:xfrm>
          <a:prstGeom prst="rect">
            <a:avLst/>
          </a:prstGeom>
          <a:noFill/>
        </p:spPr>
        <p:txBody>
          <a:bodyPr wrap="square">
            <a:spAutoFit/>
          </a:bodyPr>
          <a:lstStyle/>
          <a:p>
            <a:pPr algn="ctr"/>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lô-gic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endParaRPr lang="en-US" sz="44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31C1943-771B-8F9E-1896-30ED111E37E0}"/>
              </a:ext>
            </a:extLst>
          </p:cNvPr>
          <p:cNvSpPr txBox="1"/>
          <p:nvPr/>
        </p:nvSpPr>
        <p:spPr>
          <a:xfrm>
            <a:off x="12060299" y="2940457"/>
            <a:ext cx="4581499" cy="5509200"/>
          </a:xfrm>
          <a:prstGeom prst="rect">
            <a:avLst/>
          </a:prstGeom>
          <a:noFill/>
        </p:spPr>
        <p:txBody>
          <a:bodyPr wrap="square">
            <a:spAutoFit/>
          </a:bodyPr>
          <a:lstStyle/>
          <a:p>
            <a:pPr algn="ct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giọng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gay </a:t>
            </a:r>
            <a:r>
              <a:rPr lang="en-US" sz="4400" dirty="0" err="1">
                <a:latin typeface="Times New Roman" panose="02020603050405020304" pitchFamily="18" charset="0"/>
                <a:cs typeface="Times New Roman" panose="02020603050405020304" pitchFamily="18" charset="0"/>
              </a:rPr>
              <a:t>gắt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chửi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mộc</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47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barn(inVertical)">
                                      <p:cBhvr>
                                        <p:cTn id="31" dur="500"/>
                                        <p:tgtEl>
                                          <p:spTgt spid="2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498B463-7E1B-C59B-EE3C-011FD3E8544B}"/>
              </a:ext>
            </a:extLst>
          </p:cNvPr>
          <p:cNvGrpSpPr>
            <a:grpSpLocks noChangeAspect="1"/>
          </p:cNvGrpSpPr>
          <p:nvPr/>
        </p:nvGrpSpPr>
        <p:grpSpPr>
          <a:xfrm>
            <a:off x="762000" y="363438"/>
            <a:ext cx="16916400" cy="1566531"/>
            <a:chOff x="0" y="0"/>
            <a:chExt cx="5396230" cy="6350000"/>
          </a:xfrm>
        </p:grpSpPr>
        <p:sp>
          <p:nvSpPr>
            <p:cNvPr id="3" name="Freeform 4">
              <a:extLst>
                <a:ext uri="{FF2B5EF4-FFF2-40B4-BE49-F238E27FC236}">
                  <a16:creationId xmlns:a16="http://schemas.microsoft.com/office/drawing/2014/main" id="{8C51F72D-E3D3-38E1-567A-91D6F385FAEC}"/>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4" name="Freeform 5">
              <a:extLst>
                <a:ext uri="{FF2B5EF4-FFF2-40B4-BE49-F238E27FC236}">
                  <a16:creationId xmlns:a16="http://schemas.microsoft.com/office/drawing/2014/main" id="{E8800B57-2EAB-2745-41BF-C3E93C35C28C}"/>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5" name="Freeform 6">
              <a:extLst>
                <a:ext uri="{FF2B5EF4-FFF2-40B4-BE49-F238E27FC236}">
                  <a16:creationId xmlns:a16="http://schemas.microsoft.com/office/drawing/2014/main" id="{187A0E5D-7347-4B9B-9DC0-F19667D53A08}"/>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6685D"/>
            </a:solidFill>
          </p:spPr>
        </p:sp>
        <p:sp>
          <p:nvSpPr>
            <p:cNvPr id="6" name="Freeform 7">
              <a:extLst>
                <a:ext uri="{FF2B5EF4-FFF2-40B4-BE49-F238E27FC236}">
                  <a16:creationId xmlns:a16="http://schemas.microsoft.com/office/drawing/2014/main" id="{306C0952-37A9-3F9A-3444-79DAF527021B}"/>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7" name="Freeform 8">
              <a:extLst>
                <a:ext uri="{FF2B5EF4-FFF2-40B4-BE49-F238E27FC236}">
                  <a16:creationId xmlns:a16="http://schemas.microsoft.com/office/drawing/2014/main" id="{DAA5645C-28B3-F505-F746-1ADC9839075E}"/>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8" name="Freeform 9">
              <a:extLst>
                <a:ext uri="{FF2B5EF4-FFF2-40B4-BE49-F238E27FC236}">
                  <a16:creationId xmlns:a16="http://schemas.microsoft.com/office/drawing/2014/main" id="{F4D06E95-EFB7-DF16-A122-CA87E326B3A6}"/>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9" name="TextBox 8">
            <a:extLst>
              <a:ext uri="{FF2B5EF4-FFF2-40B4-BE49-F238E27FC236}">
                <a16:creationId xmlns:a16="http://schemas.microsoft.com/office/drawing/2014/main" id="{0CFA1DFD-2745-4588-53EE-6D28DF1FFC3E}"/>
              </a:ext>
            </a:extLst>
          </p:cNvPr>
          <p:cNvSpPr txBox="1"/>
          <p:nvPr/>
        </p:nvSpPr>
        <p:spPr>
          <a:xfrm>
            <a:off x="1143000" y="770713"/>
            <a:ext cx="2725521" cy="769441"/>
          </a:xfrm>
          <a:prstGeom prst="rect">
            <a:avLst/>
          </a:prstGeom>
          <a:noFill/>
        </p:spPr>
        <p:txBody>
          <a:bodyPr wrap="square">
            <a:spAutoFit/>
          </a:bodyPr>
          <a:lstStyle/>
          <a:p>
            <a:r>
              <a:rPr lang="en-US" sz="4400" b="1" dirty="0" err="1">
                <a:solidFill>
                  <a:schemeClr val="bg2">
                    <a:lumMod val="10000"/>
                  </a:schemeClr>
                </a:solidFill>
                <a:latin typeface="Times New Roman" panose="02020603050405020304" pitchFamily="18" charset="0"/>
                <a:cs typeface="Times New Roman" panose="02020603050405020304" pitchFamily="18" charset="0"/>
              </a:rPr>
              <a:t>Hài</a:t>
            </a:r>
            <a:r>
              <a:rPr lang="en-US" sz="4400" b="1" dirty="0">
                <a:solidFill>
                  <a:schemeClr val="bg2">
                    <a:lumMod val="10000"/>
                  </a:schemeClr>
                </a:solidFill>
                <a:latin typeface="Times New Roman" panose="02020603050405020304" pitchFamily="18" charset="0"/>
                <a:cs typeface="Times New Roman" panose="02020603050405020304" pitchFamily="18" charset="0"/>
              </a:rPr>
              <a:t> </a:t>
            </a:r>
            <a:r>
              <a:rPr lang="en-US" sz="4400" b="1" dirty="0" err="1">
                <a:solidFill>
                  <a:schemeClr val="bg2">
                    <a:lumMod val="10000"/>
                  </a:schemeClr>
                </a:solidFill>
                <a:latin typeface="Times New Roman" panose="02020603050405020304" pitchFamily="18" charset="0"/>
                <a:cs typeface="Times New Roman" panose="02020603050405020304" pitchFamily="18" charset="0"/>
              </a:rPr>
              <a:t>hước</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899693-3022-7227-CB7F-637BBDA965D2}"/>
              </a:ext>
            </a:extLst>
          </p:cNvPr>
          <p:cNvSpPr txBox="1"/>
          <p:nvPr/>
        </p:nvSpPr>
        <p:spPr>
          <a:xfrm>
            <a:off x="3868521" y="419100"/>
            <a:ext cx="13276479" cy="1446550"/>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Đùa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khuôn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quen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thuộc</a:t>
            </a:r>
            <a:endParaRPr lang="en-US" sz="4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AD345D2-5411-157F-0436-744E1E6E51A7}"/>
              </a:ext>
            </a:extLst>
          </p:cNvPr>
          <p:cNvSpPr/>
          <p:nvPr/>
        </p:nvSpPr>
        <p:spPr>
          <a:xfrm>
            <a:off x="762000" y="4076700"/>
            <a:ext cx="6172200" cy="5715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thơ</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Tự</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trào</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1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Phạm</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Thái</a:t>
            </a:r>
          </a:p>
          <a:p>
            <a:pPr algn="ct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tích</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từ</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ngữ</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hình</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ảnh</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trong</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thơ</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48F44B9-8343-452C-665A-6BD5FBAA5B13}"/>
              </a:ext>
            </a:extLst>
          </p:cNvPr>
          <p:cNvSpPr/>
          <p:nvPr/>
        </p:nvSpPr>
        <p:spPr>
          <a:xfrm>
            <a:off x="762000" y="2751477"/>
            <a:ext cx="6172200" cy="147762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chứng</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3" name="Google Shape;5931;p48">
            <a:extLst>
              <a:ext uri="{FF2B5EF4-FFF2-40B4-BE49-F238E27FC236}">
                <a16:creationId xmlns:a16="http://schemas.microsoft.com/office/drawing/2014/main" id="{9B41B1C6-3CD4-9ABC-27C8-389727688227}"/>
              </a:ext>
            </a:extLst>
          </p:cNvPr>
          <p:cNvSpPr txBox="1">
            <a:spLocks/>
          </p:cNvSpPr>
          <p:nvPr/>
        </p:nvSpPr>
        <p:spPr>
          <a:xfrm>
            <a:off x="8286695" y="2739211"/>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ai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muốn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hỏi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tuổi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tên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gì</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Vừa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chẵn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mươi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gọi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chú</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Lì</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Dăm</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bảy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câu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thơ</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gầy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gối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hạc</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Vài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đứa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trẻ</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béo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răng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ghê</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Tranh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vờn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sơn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thủy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màu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nhem</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nhuốc</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Bầu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dốc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kiền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bét</a:t>
            </a:r>
            <a:r>
              <a:rPr lang="en-US" sz="4400" i="1" dirty="0">
                <a:latin typeface="Times New Roman" panose="02020603050405020304" pitchFamily="18" charset="0"/>
                <a:ea typeface="Cambria" panose="02040503050406030204" pitchFamily="18" charset="0"/>
                <a:cs typeface="Times New Roman" panose="02020603050405020304" pitchFamily="18" charset="0"/>
              </a:rPr>
              <a:t> be.</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Miễn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ngày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nào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sướng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kiếp</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Sống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thì</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nuôi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chết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mang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đi</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r">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Phạm</a:t>
            </a:r>
            <a:r>
              <a:rPr lang="en-US" sz="4400" dirty="0">
                <a:latin typeface="Times New Roman" panose="02020603050405020304" pitchFamily="18" charset="0"/>
                <a:ea typeface="Cambria" panose="02040503050406030204" pitchFamily="18" charset="0"/>
                <a:cs typeface="Times New Roman" panose="02020603050405020304" pitchFamily="18" charset="0"/>
              </a:rPr>
              <a:t> Thái,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Tự</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trào</a:t>
            </a:r>
            <a:r>
              <a:rPr lang="en-US" sz="4400" i="1" dirty="0">
                <a:latin typeface="Times New Roman" panose="02020603050405020304" pitchFamily="18" charset="0"/>
                <a:ea typeface="Cambria" panose="02040503050406030204" pitchFamily="18" charset="0"/>
                <a:cs typeface="Times New Roman" panose="02020603050405020304" pitchFamily="18" charset="0"/>
              </a:rPr>
              <a:t> 1</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7160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a:extLst>
              <a:ext uri="{FF2B5EF4-FFF2-40B4-BE49-F238E27FC236}">
                <a16:creationId xmlns:a16="http://schemas.microsoft.com/office/drawing/2014/main" id="{10C7C310-0B0B-B5D9-0699-9B3990E1BBB7}"/>
              </a:ext>
            </a:extLst>
          </p:cNvPr>
          <p:cNvGrpSpPr>
            <a:grpSpLocks noChangeAspect="1"/>
          </p:cNvGrpSpPr>
          <p:nvPr/>
        </p:nvGrpSpPr>
        <p:grpSpPr>
          <a:xfrm>
            <a:off x="740734" y="492642"/>
            <a:ext cx="16556665" cy="1679058"/>
            <a:chOff x="0" y="0"/>
            <a:chExt cx="5396230" cy="6350000"/>
          </a:xfrm>
        </p:grpSpPr>
        <p:sp>
          <p:nvSpPr>
            <p:cNvPr id="14" name="Freeform 11">
              <a:extLst>
                <a:ext uri="{FF2B5EF4-FFF2-40B4-BE49-F238E27FC236}">
                  <a16:creationId xmlns:a16="http://schemas.microsoft.com/office/drawing/2014/main" id="{4D11A8D0-1C21-AA11-B83C-5A817BC6A46E}"/>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15" name="Freeform 12">
              <a:extLst>
                <a:ext uri="{FF2B5EF4-FFF2-40B4-BE49-F238E27FC236}">
                  <a16:creationId xmlns:a16="http://schemas.microsoft.com/office/drawing/2014/main" id="{BC16B90E-5CEB-BBB4-FAFB-D329E56B7F30}"/>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16" name="Freeform 13">
              <a:extLst>
                <a:ext uri="{FF2B5EF4-FFF2-40B4-BE49-F238E27FC236}">
                  <a16:creationId xmlns:a16="http://schemas.microsoft.com/office/drawing/2014/main" id="{EB7CCA7E-F0AC-B86C-8AEE-75F9E99D6283}"/>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DBA71"/>
            </a:solidFill>
          </p:spPr>
        </p:sp>
        <p:sp>
          <p:nvSpPr>
            <p:cNvPr id="17" name="Freeform 14">
              <a:extLst>
                <a:ext uri="{FF2B5EF4-FFF2-40B4-BE49-F238E27FC236}">
                  <a16:creationId xmlns:a16="http://schemas.microsoft.com/office/drawing/2014/main" id="{4F9E1ED8-9B5D-055B-87FB-A81882C208C1}"/>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18" name="Freeform 15">
              <a:extLst>
                <a:ext uri="{FF2B5EF4-FFF2-40B4-BE49-F238E27FC236}">
                  <a16:creationId xmlns:a16="http://schemas.microsoft.com/office/drawing/2014/main" id="{4C50BE56-4D5D-1C63-16AB-2C0F4C686842}"/>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19" name="Freeform 16">
              <a:extLst>
                <a:ext uri="{FF2B5EF4-FFF2-40B4-BE49-F238E27FC236}">
                  <a16:creationId xmlns:a16="http://schemas.microsoft.com/office/drawing/2014/main" id="{AFE193B7-71B9-9084-E148-79740CB4B4AF}"/>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9" name="TextBox 8">
            <a:extLst>
              <a:ext uri="{FF2B5EF4-FFF2-40B4-BE49-F238E27FC236}">
                <a16:creationId xmlns:a16="http://schemas.microsoft.com/office/drawing/2014/main" id="{0CFA1DFD-2745-4588-53EE-6D28DF1FFC3E}"/>
              </a:ext>
            </a:extLst>
          </p:cNvPr>
          <p:cNvSpPr txBox="1"/>
          <p:nvPr/>
        </p:nvSpPr>
        <p:spPr>
          <a:xfrm>
            <a:off x="441134" y="608728"/>
            <a:ext cx="3810000" cy="1446550"/>
          </a:xfrm>
          <a:prstGeom prst="rect">
            <a:avLst/>
          </a:prstGeom>
          <a:noFill/>
        </p:spPr>
        <p:txBody>
          <a:bodyPr wrap="square">
            <a:spAutoFit/>
          </a:bodyPr>
          <a:lstStyle/>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Mỉa mai –</a:t>
            </a:r>
          </a:p>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 châm biếm</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899693-3022-7227-CB7F-637BBDA965D2}"/>
              </a:ext>
            </a:extLst>
          </p:cNvPr>
          <p:cNvSpPr txBox="1"/>
          <p:nvPr/>
        </p:nvSpPr>
        <p:spPr>
          <a:xfrm>
            <a:off x="3950408" y="573281"/>
            <a:ext cx="13276479" cy="1446550"/>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lô-gic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endParaRPr lang="en-US" sz="4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AD345D2-5411-157F-0436-744E1E6E51A7}"/>
              </a:ext>
            </a:extLst>
          </p:cNvPr>
          <p:cNvSpPr/>
          <p:nvPr/>
        </p:nvSpPr>
        <p:spPr>
          <a:xfrm>
            <a:off x="762000" y="4076700"/>
            <a:ext cx="6172200" cy="5715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Hỏi</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thăm</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quan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tuần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mất</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cướp</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Nguyễn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Khuyến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algn="ctr">
              <a:lnSpc>
                <a:spcPct val="150000"/>
              </a:lnSpc>
            </a:pP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tích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tình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huống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trớ</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trêu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quan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tuần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algn="ctr">
              <a:lnSpc>
                <a:spcPct val="150000"/>
              </a:lnSpc>
            </a:pP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48F44B9-8343-452C-665A-6BD5FBAA5B13}"/>
              </a:ext>
            </a:extLst>
          </p:cNvPr>
          <p:cNvSpPr/>
          <p:nvPr/>
        </p:nvSpPr>
        <p:spPr>
          <a:xfrm>
            <a:off x="762000" y="2751477"/>
            <a:ext cx="6172200" cy="147762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chứng</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3" name="Google Shape;5931;p48">
            <a:extLst>
              <a:ext uri="{FF2B5EF4-FFF2-40B4-BE49-F238E27FC236}">
                <a16:creationId xmlns:a16="http://schemas.microsoft.com/office/drawing/2014/main" id="{9B41B1C6-3CD4-9ABC-27C8-389727688227}"/>
              </a:ext>
            </a:extLst>
          </p:cNvPr>
          <p:cNvSpPr txBox="1">
            <a:spLocks/>
          </p:cNvSpPr>
          <p:nvPr/>
        </p:nvSpPr>
        <p:spPr>
          <a:xfrm>
            <a:off x="8286695" y="2739211"/>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Tôi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nghe</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kẻ</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cướp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lèn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Nó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mang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bỏ</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giữa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Lấy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đánh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quân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tệ</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nhỉ</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Thân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già</a:t>
            </a:r>
            <a:r>
              <a:rPr lang="en-US" sz="4400" i="1" dirty="0">
                <a:latin typeface="Times New Roman" panose="02020603050405020304" pitchFamily="18" charset="0"/>
                <a:ea typeface="Cambria" panose="02040503050406030204" pitchFamily="18" charset="0"/>
                <a:cs typeface="Times New Roman" panose="02020603050405020304" pitchFamily="18" charset="0"/>
              </a:rPr>
              <a:t> da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đau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Bây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giờ</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mới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sẽ</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sầy</a:t>
            </a:r>
            <a:r>
              <a:rPr lang="en-US" sz="4400" i="1" dirty="0">
                <a:latin typeface="Times New Roman" panose="02020603050405020304" pitchFamily="18" charset="0"/>
                <a:ea typeface="Cambria" panose="02040503050406030204" pitchFamily="18" charset="0"/>
                <a:cs typeface="Times New Roman" panose="02020603050405020304" pitchFamily="18" charset="0"/>
              </a:rPr>
              <a:t> da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trán</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Ngày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trước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đâu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mảy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Thôi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cũng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đừng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nên</a:t>
            </a:r>
            <a:r>
              <a:rPr lang="en-US" sz="4400" i="1" dirty="0">
                <a:latin typeface="Times New Roman" panose="02020603050405020304" pitchFamily="18" charset="0"/>
                <a:ea typeface="Cambria" panose="02040503050406030204" pitchFamily="18" charset="0"/>
                <a:cs typeface="Times New Roman" panose="02020603050405020304" pitchFamily="18" charset="0"/>
              </a:rPr>
              <a:t> ki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nữa</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Kẻo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mang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phường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r">
              <a:spcBef>
                <a:spcPts val="0"/>
              </a:spcBef>
              <a:spcAft>
                <a:spcPts val="1200"/>
              </a:spcAft>
              <a:buNone/>
            </a:pPr>
            <a:r>
              <a:rPr lang="en-US" sz="3600" dirty="0">
                <a:latin typeface="Times New Roman" panose="02020603050405020304" pitchFamily="18" charset="0"/>
                <a:ea typeface="Cambria" panose="02040503050406030204" pitchFamily="18" charset="0"/>
                <a:cs typeface="Times New Roman" panose="02020603050405020304" pitchFamily="18" charset="0"/>
              </a:rPr>
              <a:t>(</a:t>
            </a:r>
            <a:r>
              <a:rPr lang="en-US" sz="3600" dirty="0" err="1">
                <a:latin typeface="Times New Roman" panose="02020603050405020304" pitchFamily="18" charset="0"/>
                <a:ea typeface="Cambria" panose="02040503050406030204" pitchFamily="18" charset="0"/>
                <a:cs typeface="Times New Roman" panose="02020603050405020304" pitchFamily="18" charset="0"/>
              </a:rPr>
              <a:t>Nguyễn</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Khuyến</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Hỏi</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thăm</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quan</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tuần</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mất</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cướp</a:t>
            </a:r>
            <a:r>
              <a:rPr lang="en-US" sz="3600" dirty="0">
                <a:latin typeface="Times New Roman" panose="02020603050405020304" pitchFamily="18" charset="0"/>
                <a:ea typeface="Cambria" panose="02040503050406030204" pitchFamily="18" charset="0"/>
                <a:cs typeface="Times New Roman" panose="02020603050405020304" pitchFamily="18" charset="0"/>
              </a:rPr>
              <a:t>)</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908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a:extLst>
              <a:ext uri="{FF2B5EF4-FFF2-40B4-BE49-F238E27FC236}">
                <a16:creationId xmlns:a16="http://schemas.microsoft.com/office/drawing/2014/main" id="{10C7C310-0B0B-B5D9-0699-9B3990E1BBB7}"/>
              </a:ext>
            </a:extLst>
          </p:cNvPr>
          <p:cNvGrpSpPr>
            <a:grpSpLocks noChangeAspect="1"/>
          </p:cNvGrpSpPr>
          <p:nvPr/>
        </p:nvGrpSpPr>
        <p:grpSpPr>
          <a:xfrm>
            <a:off x="740734" y="492642"/>
            <a:ext cx="16556665" cy="1679058"/>
            <a:chOff x="0" y="0"/>
            <a:chExt cx="5396230" cy="6350000"/>
          </a:xfrm>
        </p:grpSpPr>
        <p:sp>
          <p:nvSpPr>
            <p:cNvPr id="14" name="Freeform 11">
              <a:extLst>
                <a:ext uri="{FF2B5EF4-FFF2-40B4-BE49-F238E27FC236}">
                  <a16:creationId xmlns:a16="http://schemas.microsoft.com/office/drawing/2014/main" id="{4D11A8D0-1C21-AA11-B83C-5A817BC6A46E}"/>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15" name="Freeform 12">
              <a:extLst>
                <a:ext uri="{FF2B5EF4-FFF2-40B4-BE49-F238E27FC236}">
                  <a16:creationId xmlns:a16="http://schemas.microsoft.com/office/drawing/2014/main" id="{BC16B90E-5CEB-BBB4-FAFB-D329E56B7F30}"/>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16" name="Freeform 13">
              <a:extLst>
                <a:ext uri="{FF2B5EF4-FFF2-40B4-BE49-F238E27FC236}">
                  <a16:creationId xmlns:a16="http://schemas.microsoft.com/office/drawing/2014/main" id="{EB7CCA7E-F0AC-B86C-8AEE-75F9E99D6283}"/>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DBA71"/>
            </a:solidFill>
          </p:spPr>
        </p:sp>
        <p:sp>
          <p:nvSpPr>
            <p:cNvPr id="17" name="Freeform 14">
              <a:extLst>
                <a:ext uri="{FF2B5EF4-FFF2-40B4-BE49-F238E27FC236}">
                  <a16:creationId xmlns:a16="http://schemas.microsoft.com/office/drawing/2014/main" id="{4F9E1ED8-9B5D-055B-87FB-A81882C208C1}"/>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18" name="Freeform 15">
              <a:extLst>
                <a:ext uri="{FF2B5EF4-FFF2-40B4-BE49-F238E27FC236}">
                  <a16:creationId xmlns:a16="http://schemas.microsoft.com/office/drawing/2014/main" id="{4C50BE56-4D5D-1C63-16AB-2C0F4C686842}"/>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19" name="Freeform 16">
              <a:extLst>
                <a:ext uri="{FF2B5EF4-FFF2-40B4-BE49-F238E27FC236}">
                  <a16:creationId xmlns:a16="http://schemas.microsoft.com/office/drawing/2014/main" id="{AFE193B7-71B9-9084-E148-79740CB4B4AF}"/>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9" name="TextBox 8">
            <a:extLst>
              <a:ext uri="{FF2B5EF4-FFF2-40B4-BE49-F238E27FC236}">
                <a16:creationId xmlns:a16="http://schemas.microsoft.com/office/drawing/2014/main" id="{0CFA1DFD-2745-4588-53EE-6D28DF1FFC3E}"/>
              </a:ext>
            </a:extLst>
          </p:cNvPr>
          <p:cNvSpPr txBox="1"/>
          <p:nvPr/>
        </p:nvSpPr>
        <p:spPr>
          <a:xfrm>
            <a:off x="441134" y="608728"/>
            <a:ext cx="3810000" cy="1446550"/>
          </a:xfrm>
          <a:prstGeom prst="rect">
            <a:avLst/>
          </a:prstGeom>
          <a:noFill/>
        </p:spPr>
        <p:txBody>
          <a:bodyPr wrap="square">
            <a:spAutoFit/>
          </a:bodyPr>
          <a:lstStyle/>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Mỉa mai –</a:t>
            </a:r>
          </a:p>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 châm biếm</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899693-3022-7227-CB7F-637BBDA965D2}"/>
              </a:ext>
            </a:extLst>
          </p:cNvPr>
          <p:cNvSpPr txBox="1"/>
          <p:nvPr/>
        </p:nvSpPr>
        <p:spPr>
          <a:xfrm>
            <a:off x="3950408" y="573281"/>
            <a:ext cx="13276479" cy="1446550"/>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lô-gic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endParaRPr lang="en-US" sz="4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62A5F5F-D0BF-76B9-2ED1-876348185715}"/>
              </a:ext>
            </a:extLst>
          </p:cNvPr>
          <p:cNvSpPr/>
          <p:nvPr/>
        </p:nvSpPr>
        <p:spPr>
          <a:xfrm>
            <a:off x="762000" y="4076699"/>
            <a:ext cx="6172200" cy="5715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Nha</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lệ</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dân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Kép</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Trà</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tích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đặc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sắc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nghệ</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thuật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5E59D532-5F63-9B3F-C9B1-E3569ABDDBAE}"/>
              </a:ext>
            </a:extLst>
          </p:cNvPr>
          <p:cNvSpPr/>
          <p:nvPr/>
        </p:nvSpPr>
        <p:spPr>
          <a:xfrm>
            <a:off x="762000" y="2794007"/>
            <a:ext cx="6172200" cy="147762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chứng</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Google Shape;5931;p48">
            <a:extLst>
              <a:ext uri="{FF2B5EF4-FFF2-40B4-BE49-F238E27FC236}">
                <a16:creationId xmlns:a16="http://schemas.microsoft.com/office/drawing/2014/main" id="{48720B81-789B-F852-7222-21F900FF7177}"/>
              </a:ext>
            </a:extLst>
          </p:cNvPr>
          <p:cNvSpPr txBox="1">
            <a:spLocks/>
          </p:cNvSpPr>
          <p:nvPr/>
        </p:nvSpPr>
        <p:spPr>
          <a:xfrm>
            <a:off x="8286695" y="2739211"/>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Nước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năm</a:t>
            </a:r>
            <a:r>
              <a:rPr lang="en-US" sz="4400" i="1" dirty="0">
                <a:latin typeface="Times New Roman" panose="02020603050405020304" pitchFamily="18" charset="0"/>
                <a:ea typeface="Cambria" panose="02040503050406030204" pitchFamily="18" charset="0"/>
                <a:cs typeface="Times New Roman" panose="02020603050405020304" pitchFamily="18" charset="0"/>
              </a:rPr>
              <a:t> nay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nhọc</a:t>
            </a:r>
            <a:r>
              <a:rPr lang="en-US" sz="4400" i="1" dirty="0">
                <a:latin typeface="Times New Roman" panose="02020603050405020304" pitchFamily="18" charset="0"/>
                <a:ea typeface="Cambria" panose="02040503050406030204" pitchFamily="18" charset="0"/>
                <a:cs typeface="Times New Roman" panose="02020603050405020304" pitchFamily="18" charset="0"/>
              </a:rPr>
              <a:t> to,</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Thương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lệ</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dốc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lòng</a:t>
            </a:r>
            <a:r>
              <a:rPr lang="en-US" sz="4400" i="1" dirty="0">
                <a:latin typeface="Times New Roman" panose="02020603050405020304" pitchFamily="18" charset="0"/>
                <a:ea typeface="Cambria" panose="02040503050406030204" pitchFamily="18" charset="0"/>
                <a:cs typeface="Times New Roman" panose="02020603050405020304" pitchFamily="18" charset="0"/>
              </a:rPr>
              <a:t> lo.</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Chửa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nhai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tre</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hết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nhai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bạc</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Mới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bắt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trâu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xong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bắt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bò</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Mấy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xã</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Bạch</a:t>
            </a:r>
            <a:r>
              <a:rPr lang="en-US" sz="4400" i="1" dirty="0">
                <a:latin typeface="Times New Roman" panose="02020603050405020304" pitchFamily="18" charset="0"/>
                <a:ea typeface="Cambria" panose="02040503050406030204" pitchFamily="18" charset="0"/>
                <a:cs typeface="Times New Roman" panose="02020603050405020304" pitchFamily="18" charset="0"/>
              </a:rPr>
              <a:t> Sam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anh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lệ</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nuốt</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Trăm</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phu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Chuyên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Nghiệp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chủ</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thừa</a:t>
            </a:r>
            <a:r>
              <a:rPr lang="en-US" sz="4400" i="1" dirty="0">
                <a:latin typeface="Times New Roman" panose="02020603050405020304" pitchFamily="18" charset="0"/>
                <a:ea typeface="Cambria" panose="02040503050406030204" pitchFamily="18" charset="0"/>
                <a:cs typeface="Times New Roman" panose="02020603050405020304" pitchFamily="18" charset="0"/>
              </a:rPr>
              <a:t> no.</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đê</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nước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khổ</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a:latin typeface="Times New Roman" panose="02020603050405020304" pitchFamily="18" charset="0"/>
                <a:ea typeface="Cambria" panose="02040503050406030204" pitchFamily="18" charset="0"/>
                <a:cs typeface="Times New Roman" panose="02020603050405020304" pitchFamily="18" charset="0"/>
              </a:rPr>
              <a:t>Ai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bảo</a:t>
            </a:r>
            <a:r>
              <a:rPr lang="en-US" sz="4400" i="1" dirty="0">
                <a:latin typeface="Times New Roman" panose="02020603050405020304" pitchFamily="18" charset="0"/>
                <a:ea typeface="Cambria" panose="02040503050406030204" pitchFamily="18" charset="0"/>
                <a:cs typeface="Times New Roman" panose="02020603050405020304" pitchFamily="18" charset="0"/>
              </a:rPr>
              <a:t> Duy Tiên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huyện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vẫn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r">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Kép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lệ</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thương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303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a:extLst>
              <a:ext uri="{FF2B5EF4-FFF2-40B4-BE49-F238E27FC236}">
                <a16:creationId xmlns:a16="http://schemas.microsoft.com/office/drawing/2014/main" id="{00381B72-B045-DFD8-BD7E-F34966FDF277}"/>
              </a:ext>
            </a:extLst>
          </p:cNvPr>
          <p:cNvSpPr txBox="1"/>
          <p:nvPr/>
        </p:nvSpPr>
        <p:spPr>
          <a:xfrm>
            <a:off x="2057400" y="8428792"/>
            <a:ext cx="13639800" cy="677108"/>
          </a:xfrm>
          <a:prstGeom prst="rect">
            <a:avLst/>
          </a:prstGeom>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Những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sắc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thái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của</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tiếng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cười</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5" name="Freeform 5">
            <a:extLst>
              <a:ext uri="{FF2B5EF4-FFF2-40B4-BE49-F238E27FC236}">
                <a16:creationId xmlns:a16="http://schemas.microsoft.com/office/drawing/2014/main" id="{A4081129-4D8B-8A0F-00CF-C0822C921015}"/>
              </a:ext>
            </a:extLst>
          </p:cNvPr>
          <p:cNvSpPr/>
          <p:nvPr/>
        </p:nvSpPr>
        <p:spPr>
          <a:xfrm>
            <a:off x="15316200" y="-5067300"/>
            <a:ext cx="7036326" cy="8229600"/>
          </a:xfrm>
          <a:custGeom>
            <a:avLst/>
            <a:gdLst/>
            <a:ahLst/>
            <a:cxnLst/>
            <a:rect l="l" t="t" r="r" b="b"/>
            <a:pathLst>
              <a:path w="7036326" h="8229600">
                <a:moveTo>
                  <a:pt x="0" y="0"/>
                </a:moveTo>
                <a:lnTo>
                  <a:pt x="7036326" y="0"/>
                </a:lnTo>
                <a:lnTo>
                  <a:pt x="7036326" y="8229600"/>
                </a:lnTo>
                <a:lnTo>
                  <a:pt x="0" y="8229600"/>
                </a:lnTo>
                <a:lnTo>
                  <a:pt x="0" y="0"/>
                </a:lnTo>
                <a:close/>
              </a:path>
            </a:pathLst>
          </a:custGeom>
          <a:blipFill>
            <a:blip r:embed="rId3"/>
            <a:stretch>
              <a:fillRect/>
            </a:stretch>
          </a:blipFill>
        </p:spPr>
      </p:sp>
      <p:sp>
        <p:nvSpPr>
          <p:cNvPr id="6" name="Freeform 5">
            <a:extLst>
              <a:ext uri="{FF2B5EF4-FFF2-40B4-BE49-F238E27FC236}">
                <a16:creationId xmlns:a16="http://schemas.microsoft.com/office/drawing/2014/main" id="{00984369-46A2-D2A5-CB3E-F7FE7A25A560}"/>
              </a:ext>
            </a:extLst>
          </p:cNvPr>
          <p:cNvSpPr/>
          <p:nvPr/>
        </p:nvSpPr>
        <p:spPr>
          <a:xfrm>
            <a:off x="-3276600" y="8267700"/>
            <a:ext cx="7036326" cy="8229600"/>
          </a:xfrm>
          <a:custGeom>
            <a:avLst/>
            <a:gdLst/>
            <a:ahLst/>
            <a:cxnLst/>
            <a:rect l="l" t="t" r="r" b="b"/>
            <a:pathLst>
              <a:path w="7036326" h="8229600">
                <a:moveTo>
                  <a:pt x="0" y="0"/>
                </a:moveTo>
                <a:lnTo>
                  <a:pt x="7036326" y="0"/>
                </a:lnTo>
                <a:lnTo>
                  <a:pt x="7036326" y="8229600"/>
                </a:lnTo>
                <a:lnTo>
                  <a:pt x="0" y="8229600"/>
                </a:lnTo>
                <a:lnTo>
                  <a:pt x="0" y="0"/>
                </a:lnTo>
                <a:close/>
              </a:path>
            </a:pathLst>
          </a:custGeom>
          <a:blipFill>
            <a:blip r:embed="rId3"/>
            <a:stretch>
              <a:fillRect/>
            </a:stretch>
          </a:blipFill>
        </p:spPr>
      </p:sp>
      <p:sp>
        <p:nvSpPr>
          <p:cNvPr id="2" name="Freeform 4">
            <a:extLst>
              <a:ext uri="{FF2B5EF4-FFF2-40B4-BE49-F238E27FC236}">
                <a16:creationId xmlns:a16="http://schemas.microsoft.com/office/drawing/2014/main" id="{E3328C18-7EFF-DD41-442F-CB05D8FCD025}"/>
              </a:ext>
            </a:extLst>
          </p:cNvPr>
          <p:cNvSpPr/>
          <p:nvPr/>
        </p:nvSpPr>
        <p:spPr>
          <a:xfrm>
            <a:off x="5181600" y="1181100"/>
            <a:ext cx="6553200" cy="6781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14">
            <a:extLst>
              <a:ext uri="{FF2B5EF4-FFF2-40B4-BE49-F238E27FC236}">
                <a16:creationId xmlns:a16="http://schemas.microsoft.com/office/drawing/2014/main" id="{FCBF87DB-CF5A-3C5F-BBCE-EB856CDDD92C}"/>
              </a:ext>
            </a:extLst>
          </p:cNvPr>
          <p:cNvSpPr txBox="1"/>
          <p:nvPr/>
        </p:nvSpPr>
        <p:spPr>
          <a:xfrm>
            <a:off x="12344400" y="1985546"/>
            <a:ext cx="3810000" cy="1354217"/>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Mỉa</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mai</a:t>
            </a:r>
            <a:r>
              <a:rPr lang="en-US" sz="4400" b="1" dirty="0">
                <a:solidFill>
                  <a:srgbClr val="000000"/>
                </a:solidFill>
                <a:latin typeface="Times New Roman" panose="02020603050405020304" pitchFamily="18" charset="0"/>
                <a:cs typeface="Times New Roman" panose="02020603050405020304" pitchFamily="18" charset="0"/>
              </a:rPr>
              <a:t>, </a:t>
            </a:r>
          </a:p>
          <a:p>
            <a:pPr algn="ctr"/>
            <a:r>
              <a:rPr lang="en-US" sz="4400" b="1" dirty="0" err="1">
                <a:solidFill>
                  <a:srgbClr val="000000"/>
                </a:solidFill>
                <a:latin typeface="Times New Roman" panose="02020603050405020304" pitchFamily="18" charset="0"/>
                <a:cs typeface="Times New Roman" panose="02020603050405020304" pitchFamily="18" charset="0"/>
              </a:rPr>
              <a:t>châm</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biếm</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8" name="TextBox 14">
            <a:extLst>
              <a:ext uri="{FF2B5EF4-FFF2-40B4-BE49-F238E27FC236}">
                <a16:creationId xmlns:a16="http://schemas.microsoft.com/office/drawing/2014/main" id="{C2A10F17-600C-31C1-FB60-4EDB80B15758}"/>
              </a:ext>
            </a:extLst>
          </p:cNvPr>
          <p:cNvSpPr txBox="1"/>
          <p:nvPr/>
        </p:nvSpPr>
        <p:spPr>
          <a:xfrm>
            <a:off x="1371600" y="943767"/>
            <a:ext cx="3810000" cy="1354217"/>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Hài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hước</a:t>
            </a:r>
            <a:r>
              <a:rPr lang="en-US" sz="4400" b="1" dirty="0">
                <a:solidFill>
                  <a:srgbClr val="000000"/>
                </a:solidFill>
                <a:latin typeface="Times New Roman" panose="02020603050405020304" pitchFamily="18" charset="0"/>
                <a:cs typeface="Times New Roman" panose="02020603050405020304" pitchFamily="18" charset="0"/>
              </a:rPr>
              <a:t>, </a:t>
            </a:r>
          </a:p>
          <a:p>
            <a:pPr algn="ctr"/>
            <a:r>
              <a:rPr lang="en-US" sz="4400" b="1" dirty="0" err="1">
                <a:solidFill>
                  <a:srgbClr val="000000"/>
                </a:solidFill>
                <a:latin typeface="Times New Roman" panose="02020603050405020304" pitchFamily="18" charset="0"/>
                <a:cs typeface="Times New Roman" panose="02020603050405020304" pitchFamily="18" charset="0"/>
              </a:rPr>
              <a:t>dí</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dỏm</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9" name="TextBox 14">
            <a:extLst>
              <a:ext uri="{FF2B5EF4-FFF2-40B4-BE49-F238E27FC236}">
                <a16:creationId xmlns:a16="http://schemas.microsoft.com/office/drawing/2014/main" id="{EC48E662-E19D-E038-B50E-75D2BB47CD8B}"/>
              </a:ext>
            </a:extLst>
          </p:cNvPr>
          <p:cNvSpPr txBox="1"/>
          <p:nvPr/>
        </p:nvSpPr>
        <p:spPr>
          <a:xfrm>
            <a:off x="1371600" y="3852952"/>
            <a:ext cx="3810000" cy="677108"/>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Hạnh</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phúc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10" name="TextBox 14">
            <a:extLst>
              <a:ext uri="{FF2B5EF4-FFF2-40B4-BE49-F238E27FC236}">
                <a16:creationId xmlns:a16="http://schemas.microsoft.com/office/drawing/2014/main" id="{420AD99B-318F-5A19-C6BE-A0C7A58E1A0F}"/>
              </a:ext>
            </a:extLst>
          </p:cNvPr>
          <p:cNvSpPr txBox="1"/>
          <p:nvPr/>
        </p:nvSpPr>
        <p:spPr>
          <a:xfrm>
            <a:off x="12649200" y="5029706"/>
            <a:ext cx="3810000" cy="677108"/>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Tán</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thưởng</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11" name="TextBox 14">
            <a:extLst>
              <a:ext uri="{FF2B5EF4-FFF2-40B4-BE49-F238E27FC236}">
                <a16:creationId xmlns:a16="http://schemas.microsoft.com/office/drawing/2014/main" id="{C69BF0C9-5E58-58B7-679F-8E7CF9F8BB7A}"/>
              </a:ext>
            </a:extLst>
          </p:cNvPr>
          <p:cNvSpPr txBox="1"/>
          <p:nvPr/>
        </p:nvSpPr>
        <p:spPr>
          <a:xfrm>
            <a:off x="990600" y="7008712"/>
            <a:ext cx="3810000" cy="677108"/>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Trào</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phúng</a:t>
            </a:r>
            <a:endParaRPr lang="en-US" sz="4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041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C8E05EFF-56EA-8E38-2A81-4F4C3A09E964}"/>
              </a:ext>
            </a:extLst>
          </p:cNvPr>
          <p:cNvGrpSpPr>
            <a:grpSpLocks noChangeAspect="1"/>
          </p:cNvGrpSpPr>
          <p:nvPr/>
        </p:nvGrpSpPr>
        <p:grpSpPr>
          <a:xfrm>
            <a:off x="747823" y="210879"/>
            <a:ext cx="16911472" cy="2341821"/>
            <a:chOff x="0" y="0"/>
            <a:chExt cx="5396230" cy="6350000"/>
          </a:xfrm>
        </p:grpSpPr>
        <p:sp>
          <p:nvSpPr>
            <p:cNvPr id="3" name="Freeform 18">
              <a:extLst>
                <a:ext uri="{FF2B5EF4-FFF2-40B4-BE49-F238E27FC236}">
                  <a16:creationId xmlns:a16="http://schemas.microsoft.com/office/drawing/2014/main" id="{C5A6458D-C7D5-60C6-AD5C-C74D9A5995E6}"/>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4" name="Freeform 19">
              <a:extLst>
                <a:ext uri="{FF2B5EF4-FFF2-40B4-BE49-F238E27FC236}">
                  <a16:creationId xmlns:a16="http://schemas.microsoft.com/office/drawing/2014/main" id="{A27969AF-CD11-6A78-3C97-39461D3B66ED}"/>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5" name="Freeform 20">
              <a:extLst>
                <a:ext uri="{FF2B5EF4-FFF2-40B4-BE49-F238E27FC236}">
                  <a16:creationId xmlns:a16="http://schemas.microsoft.com/office/drawing/2014/main" id="{C44A5434-FD5E-2913-BB29-B609A3702232}"/>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EFB120"/>
            </a:solidFill>
          </p:spPr>
        </p:sp>
        <p:sp>
          <p:nvSpPr>
            <p:cNvPr id="6" name="Freeform 21">
              <a:extLst>
                <a:ext uri="{FF2B5EF4-FFF2-40B4-BE49-F238E27FC236}">
                  <a16:creationId xmlns:a16="http://schemas.microsoft.com/office/drawing/2014/main" id="{47942638-53C0-B2F6-2E9D-CB0BD572152E}"/>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7" name="Freeform 22">
              <a:extLst>
                <a:ext uri="{FF2B5EF4-FFF2-40B4-BE49-F238E27FC236}">
                  <a16:creationId xmlns:a16="http://schemas.microsoft.com/office/drawing/2014/main" id="{4EC01D45-6496-30FE-1905-C323A00C42FF}"/>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8" name="Freeform 23">
              <a:extLst>
                <a:ext uri="{FF2B5EF4-FFF2-40B4-BE49-F238E27FC236}">
                  <a16:creationId xmlns:a16="http://schemas.microsoft.com/office/drawing/2014/main" id="{43446EDE-CFF4-ADC0-A709-72390B5E8A3C}"/>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9" name="TextBox 8">
            <a:extLst>
              <a:ext uri="{FF2B5EF4-FFF2-40B4-BE49-F238E27FC236}">
                <a16:creationId xmlns:a16="http://schemas.microsoft.com/office/drawing/2014/main" id="{0CFA1DFD-2745-4588-53EE-6D28DF1FFC3E}"/>
              </a:ext>
            </a:extLst>
          </p:cNvPr>
          <p:cNvSpPr txBox="1"/>
          <p:nvPr/>
        </p:nvSpPr>
        <p:spPr>
          <a:xfrm>
            <a:off x="482627" y="612461"/>
            <a:ext cx="3810000" cy="769441"/>
          </a:xfrm>
          <a:prstGeom prst="rect">
            <a:avLst/>
          </a:prstGeom>
          <a:noFill/>
        </p:spPr>
        <p:txBody>
          <a:bodyPr wrap="square">
            <a:spAutoFit/>
          </a:bodyPr>
          <a:lstStyle/>
          <a:p>
            <a:pPr algn="ctr"/>
            <a:r>
              <a:rPr lang="en-US" sz="4400" b="1" dirty="0" err="1">
                <a:solidFill>
                  <a:schemeClr val="bg2">
                    <a:lumMod val="10000"/>
                  </a:schemeClr>
                </a:solidFill>
                <a:latin typeface="Times New Roman" panose="02020603050405020304" pitchFamily="18" charset="0"/>
                <a:cs typeface="Times New Roman" panose="02020603050405020304" pitchFamily="18" charset="0"/>
              </a:rPr>
              <a:t>Đả</a:t>
            </a:r>
            <a:r>
              <a:rPr lang="en-US" sz="4400" b="1" dirty="0">
                <a:solidFill>
                  <a:schemeClr val="bg2">
                    <a:lumMod val="10000"/>
                  </a:schemeClr>
                </a:solidFill>
                <a:latin typeface="Times New Roman" panose="02020603050405020304" pitchFamily="18" charset="0"/>
                <a:cs typeface="Times New Roman" panose="02020603050405020304" pitchFamily="18" charset="0"/>
              </a:rPr>
              <a:t> </a:t>
            </a:r>
            <a:r>
              <a:rPr lang="en-US" sz="4400" b="1" dirty="0" err="1">
                <a:solidFill>
                  <a:schemeClr val="bg2">
                    <a:lumMod val="10000"/>
                  </a:schemeClr>
                </a:solidFill>
                <a:latin typeface="Times New Roman" panose="02020603050405020304" pitchFamily="18" charset="0"/>
                <a:cs typeface="Times New Roman" panose="02020603050405020304" pitchFamily="18" charset="0"/>
              </a:rPr>
              <a:t>kích</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899693-3022-7227-CB7F-637BBDA965D2}"/>
              </a:ext>
            </a:extLst>
          </p:cNvPr>
          <p:cNvSpPr txBox="1"/>
          <p:nvPr/>
        </p:nvSpPr>
        <p:spPr>
          <a:xfrm>
            <a:off x="3671730" y="268481"/>
            <a:ext cx="13555157" cy="2123658"/>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giọng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gay </a:t>
            </a:r>
            <a:r>
              <a:rPr lang="en-US" sz="4400" dirty="0" err="1">
                <a:latin typeface="Times New Roman" panose="02020603050405020304" pitchFamily="18" charset="0"/>
                <a:cs typeface="Times New Roman" panose="02020603050405020304" pitchFamily="18" charset="0"/>
              </a:rPr>
              <a:t>gắt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chửi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mộc</a:t>
            </a:r>
            <a:endParaRPr lang="en-US" sz="4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AD345D2-5411-157F-0436-744E1E6E51A7}"/>
              </a:ext>
            </a:extLst>
          </p:cNvPr>
          <p:cNvSpPr/>
          <p:nvPr/>
        </p:nvSpPr>
        <p:spPr>
          <a:xfrm>
            <a:off x="762000" y="4076700"/>
            <a:ext cx="6172200" cy="5715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Vị</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Hoàng </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Trần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Tế</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Xương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tích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kết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cấu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nghệ</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thuật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48F44B9-8343-452C-665A-6BD5FBAA5B13}"/>
              </a:ext>
            </a:extLst>
          </p:cNvPr>
          <p:cNvSpPr/>
          <p:nvPr/>
        </p:nvSpPr>
        <p:spPr>
          <a:xfrm>
            <a:off x="762000" y="2794007"/>
            <a:ext cx="6172200" cy="14776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chứng</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3" name="Google Shape;5931;p48">
            <a:extLst>
              <a:ext uri="{FF2B5EF4-FFF2-40B4-BE49-F238E27FC236}">
                <a16:creationId xmlns:a16="http://schemas.microsoft.com/office/drawing/2014/main" id="{9B41B1C6-3CD4-9ABC-27C8-389727688227}"/>
              </a:ext>
            </a:extLst>
          </p:cNvPr>
          <p:cNvSpPr txBox="1">
            <a:spLocks/>
          </p:cNvSpPr>
          <p:nvPr/>
        </p:nvSpPr>
        <p:spPr>
          <a:xfrm>
            <a:off x="8286695" y="2739211"/>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nào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Phố</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phường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tiếp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giáp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bờ</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Nhà</a:t>
            </a:r>
            <a:r>
              <a:rPr lang="en-US" sz="4400" i="1" dirty="0">
                <a:latin typeface="Times New Roman" panose="02020603050405020304" pitchFamily="18" charset="0"/>
                <a:ea typeface="Cambria" panose="02040503050406030204" pitchFamily="18" charset="0"/>
                <a:cs typeface="Times New Roman" panose="02020603050405020304" pitchFamily="18" charset="0"/>
              </a:rPr>
              <a:t> kia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lỗi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phép</a:t>
            </a:r>
            <a:r>
              <a:rPr lang="en-US" sz="4400" i="1" dirty="0">
                <a:latin typeface="Times New Roman" panose="02020603050405020304" pitchFamily="18" charset="0"/>
                <a:ea typeface="Cambria" panose="02040503050406030204" pitchFamily="18" charset="0"/>
                <a:cs typeface="Times New Roman" panose="02020603050405020304" pitchFamily="18" charset="0"/>
              </a:rPr>
              <a:t>, con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khinh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bố</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Mụ</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nọ</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chanh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chua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vợ</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chửi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chồng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Keo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cú</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đâu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cứt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sắt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Tham</a:t>
            </a:r>
            <a:r>
              <a:rPr lang="en-US" sz="4400" i="1" dirty="0">
                <a:latin typeface="Times New Roman" panose="02020603050405020304" pitchFamily="18" charset="0"/>
                <a:ea typeface="Cambria" panose="02040503050406030204" pitchFamily="18" charset="0"/>
                <a:cs typeface="Times New Roman" panose="02020603050405020304" pitchFamily="18" charset="0"/>
              </a:rPr>
              <a:t> lam,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chuyện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thở</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rặt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Bắc</a:t>
            </a:r>
            <a:r>
              <a:rPr lang="en-US" sz="4400" i="1" dirty="0">
                <a:latin typeface="Times New Roman" panose="02020603050405020304" pitchFamily="18" charset="0"/>
                <a:ea typeface="Cambria" panose="02040503050406030204" pitchFamily="18" charset="0"/>
                <a:cs typeface="Times New Roman" panose="02020603050405020304" pitchFamily="18" charset="0"/>
              </a:rPr>
              <a:t> Nam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hỏi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khắp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i="1" dirty="0">
                <a:latin typeface="Times New Roman" panose="02020603050405020304" pitchFamily="18" charset="0"/>
                <a:ea typeface="Cambria" panose="02040503050406030204" pitchFamily="18" charset="0"/>
                <a:cs typeface="Times New Roman" panose="02020603050405020304" pitchFamily="18" charset="0"/>
              </a:rPr>
              <a:t> bao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tình</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nào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r">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Vị</a:t>
            </a:r>
            <a:r>
              <a:rPr lang="en-US" sz="4400" i="1" dirty="0">
                <a:latin typeface="Times New Roman" panose="02020603050405020304" pitchFamily="18" charset="0"/>
                <a:ea typeface="Cambria" panose="02040503050406030204" pitchFamily="18" charset="0"/>
                <a:cs typeface="Times New Roman" panose="02020603050405020304" pitchFamily="18" charset="0"/>
              </a:rPr>
              <a:t> Hoàng,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Trần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Tế</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Xương</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85520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93E69013-EDAB-9230-E8D1-EC37A8E6D08E}"/>
              </a:ext>
            </a:extLst>
          </p:cNvPr>
          <p:cNvGraphicFramePr/>
          <p:nvPr>
            <p:extLst>
              <p:ext uri="{D42A27DB-BD31-4B8C-83A1-F6EECF244321}">
                <p14:modId xmlns:p14="http://schemas.microsoft.com/office/powerpoint/2010/main" val="2952569430"/>
              </p:ext>
            </p:extLst>
          </p:nvPr>
        </p:nvGraphicFramePr>
        <p:xfrm>
          <a:off x="2286000" y="-2301949"/>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reeform 3"/>
          <p:cNvSpPr/>
          <p:nvPr/>
        </p:nvSpPr>
        <p:spPr>
          <a:xfrm>
            <a:off x="11734800" y="2686493"/>
            <a:ext cx="6019800" cy="7346212"/>
          </a:xfrm>
          <a:custGeom>
            <a:avLst/>
            <a:gdLst/>
            <a:ahLst/>
            <a:cxnLst/>
            <a:rect l="l" t="t" r="r" b="b"/>
            <a:pathLst>
              <a:path w="3163252" h="4114800">
                <a:moveTo>
                  <a:pt x="0" y="0"/>
                </a:moveTo>
                <a:lnTo>
                  <a:pt x="3163252" y="0"/>
                </a:lnTo>
                <a:lnTo>
                  <a:pt x="316325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 name="Freeform 4"/>
          <p:cNvSpPr/>
          <p:nvPr/>
        </p:nvSpPr>
        <p:spPr>
          <a:xfrm>
            <a:off x="15240000" y="-1409700"/>
            <a:ext cx="3893630" cy="4114800"/>
          </a:xfrm>
          <a:custGeom>
            <a:avLst/>
            <a:gdLst/>
            <a:ahLst/>
            <a:cxnLst/>
            <a:rect l="l" t="t" r="r" b="b"/>
            <a:pathLst>
              <a:path w="3893630" h="4114800">
                <a:moveTo>
                  <a:pt x="0" y="0"/>
                </a:moveTo>
                <a:lnTo>
                  <a:pt x="3893630" y="0"/>
                </a:lnTo>
                <a:lnTo>
                  <a:pt x="389363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TextBox 10">
            <a:extLst>
              <a:ext uri="{FF2B5EF4-FFF2-40B4-BE49-F238E27FC236}">
                <a16:creationId xmlns:a16="http://schemas.microsoft.com/office/drawing/2014/main" id="{051CCA0B-2A90-D9DC-33E3-515461EEC5D2}"/>
              </a:ext>
            </a:extLst>
          </p:cNvPr>
          <p:cNvSpPr txBox="1"/>
          <p:nvPr/>
        </p:nvSpPr>
        <p:spPr>
          <a:xfrm>
            <a:off x="2286000" y="3284674"/>
            <a:ext cx="9569302" cy="986360"/>
          </a:xfrm>
          <a:prstGeom prst="rect">
            <a:avLst/>
          </a:prstGeom>
          <a:noFill/>
        </p:spPr>
        <p:txBody>
          <a:bodyPr wrap="square">
            <a:spAutoFit/>
          </a:bodyPr>
          <a:lstStyle/>
          <a:p>
            <a:pPr algn="just">
              <a:lnSpc>
                <a:spcPct val="150000"/>
              </a:lnSpc>
            </a:pP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Diễn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dịch</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4B4CE3D-99EB-9FB4-FF84-0F3FDEA76E79}"/>
              </a:ext>
            </a:extLst>
          </p:cNvPr>
          <p:cNvSpPr txBox="1"/>
          <p:nvPr/>
        </p:nvSpPr>
        <p:spPr>
          <a:xfrm>
            <a:off x="2291316" y="4793015"/>
            <a:ext cx="9569302" cy="5049011"/>
          </a:xfrm>
          <a:prstGeom prst="rect">
            <a:avLst/>
          </a:prstGeom>
          <a:noFill/>
        </p:spPr>
        <p:txBody>
          <a:bodyPr wrap="square">
            <a:spAutoFit/>
          </a:bodyPr>
          <a:lstStyle/>
          <a:p>
            <a:pPr algn="just">
              <a:lnSpc>
                <a:spcPct val="150000"/>
              </a:lnSpc>
            </a:pP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vi-VN"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Phần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nội</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dung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phân</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tích</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những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giọng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điệu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của</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tiếng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cười</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chỉ</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ra</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dấu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hiệu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nhận</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biết</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lựa</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chọn</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dẫn</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chứng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là</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những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bài</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thơ</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tiêu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biểu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thuyết</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phục</a:t>
            </a:r>
            <a:endParaRPr lang="en-US" sz="4400" i="1" dirty="0">
              <a:solidFill>
                <a:schemeClr val="tx1"/>
              </a:solidFill>
              <a:latin typeface="Cambria" panose="02040503050406030204" pitchFamily="18" charset="0"/>
              <a:ea typeface="Cambria" panose="02040503050406030204" pitchFamily="18" charset="0"/>
            </a:endParaRPr>
          </a:p>
          <a:p>
            <a:pPr algn="just">
              <a:lnSpc>
                <a:spcPct val="150000"/>
              </a:lnSpc>
            </a:pP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vi-VN"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67A6-5108-65A1-8BF4-7069218338D9}"/>
              </a:ext>
            </a:extLst>
          </p:cNvPr>
          <p:cNvSpPr>
            <a:spLocks noGrp="1"/>
          </p:cNvSpPr>
          <p:nvPr>
            <p:ph type="title"/>
          </p:nvPr>
        </p:nvSpPr>
        <p:spPr>
          <a:xfrm>
            <a:off x="9113520" y="3124200"/>
            <a:ext cx="8229600" cy="1143000"/>
          </a:xfrm>
        </p:spPr>
        <p:txBody>
          <a:bodyPr>
            <a:noAutofit/>
          </a:bodyPr>
          <a:lstStyle/>
          <a:p>
            <a:pPr algn="just"/>
            <a:r>
              <a:rPr lang="en-US" dirty="0">
                <a:latin typeface="Times New Roman" panose="02020603050405020304" pitchFamily="18" charset="0"/>
                <a:cs typeface="Times New Roman" panose="02020603050405020304" pitchFamily="18" charset="0"/>
              </a:rPr>
              <a:t>Trong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p>
        </p:txBody>
      </p:sp>
      <p:sp>
        <p:nvSpPr>
          <p:cNvPr id="4" name="Freeform 5">
            <a:extLst>
              <a:ext uri="{FF2B5EF4-FFF2-40B4-BE49-F238E27FC236}">
                <a16:creationId xmlns:a16="http://schemas.microsoft.com/office/drawing/2014/main" id="{C131EF28-35A6-80AA-966A-4881D1EFE0E5}"/>
              </a:ext>
            </a:extLst>
          </p:cNvPr>
          <p:cNvSpPr/>
          <p:nvPr/>
        </p:nvSpPr>
        <p:spPr>
          <a:xfrm>
            <a:off x="914400" y="1219200"/>
            <a:ext cx="7218680" cy="7848600"/>
          </a:xfrm>
          <a:custGeom>
            <a:avLst/>
            <a:gdLst/>
            <a:ahLst/>
            <a:cxnLst/>
            <a:rect l="l" t="t" r="r" b="b"/>
            <a:pathLst>
              <a:path w="3641598" h="4114800">
                <a:moveTo>
                  <a:pt x="0" y="0"/>
                </a:moveTo>
                <a:lnTo>
                  <a:pt x="3641598" y="0"/>
                </a:lnTo>
                <a:lnTo>
                  <a:pt x="364159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6">
            <a:extLst>
              <a:ext uri="{FF2B5EF4-FFF2-40B4-BE49-F238E27FC236}">
                <a16:creationId xmlns:a16="http://schemas.microsoft.com/office/drawing/2014/main" id="{2BB79630-0896-3227-365E-2DFACB83126D}"/>
              </a:ext>
            </a:extLst>
          </p:cNvPr>
          <p:cNvSpPr/>
          <p:nvPr/>
        </p:nvSpPr>
        <p:spPr>
          <a:xfrm>
            <a:off x="16535400" y="6014721"/>
            <a:ext cx="3877437" cy="4800600"/>
          </a:xfrm>
          <a:custGeom>
            <a:avLst/>
            <a:gdLst/>
            <a:ahLst/>
            <a:cxnLst/>
            <a:rect l="l" t="t" r="r" b="b"/>
            <a:pathLst>
              <a:path w="6696837" h="8229600">
                <a:moveTo>
                  <a:pt x="0" y="0"/>
                </a:moveTo>
                <a:lnTo>
                  <a:pt x="6696837" y="0"/>
                </a:lnTo>
                <a:lnTo>
                  <a:pt x="6696837"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279811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CFF1C-0BDF-3BC0-EA87-F1AB026FD29F}"/>
              </a:ext>
            </a:extLst>
          </p:cNvPr>
          <p:cNvPicPr>
            <a:picLocks noChangeAspect="1"/>
          </p:cNvPicPr>
          <p:nvPr/>
        </p:nvPicPr>
        <p:blipFill rotWithShape="1">
          <a:blip r:embed="rId3"/>
          <a:srcRect/>
          <a:stretch/>
        </p:blipFill>
        <p:spPr>
          <a:xfrm>
            <a:off x="20" y="10"/>
            <a:ext cx="18287980" cy="10286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3"/>
            <a:ext cx="18288000" cy="110482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B9C251-1D5D-5689-CAF1-A07BFFAFBED4}"/>
              </a:ext>
            </a:extLst>
          </p:cNvPr>
          <p:cNvSpPr txBox="1"/>
          <p:nvPr/>
        </p:nvSpPr>
        <p:spPr>
          <a:xfrm>
            <a:off x="785812" y="7975860"/>
            <a:ext cx="16816388"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dirty="0">
                <a:solidFill>
                  <a:schemeClr val="tx1">
                    <a:lumMod val="85000"/>
                    <a:lumOff val="15000"/>
                  </a:schemeClr>
                </a:solidFill>
                <a:latin typeface="#9Slide04 Podkova Bold" panose="00000800000000000000" pitchFamily="2" charset="0"/>
                <a:ea typeface="+mj-ea"/>
                <a:cs typeface="+mj-cs"/>
              </a:rPr>
              <a:t>3. </a:t>
            </a:r>
            <a:r>
              <a:rPr lang="en-US" sz="5400" dirty="0" err="1">
                <a:solidFill>
                  <a:schemeClr val="tx1">
                    <a:lumMod val="85000"/>
                    <a:lumOff val="15000"/>
                  </a:schemeClr>
                </a:solidFill>
                <a:latin typeface="#9Slide04 Podkova Bold" panose="00000800000000000000" pitchFamily="2" charset="0"/>
                <a:ea typeface="+mj-ea"/>
                <a:cs typeface="+mj-cs"/>
              </a:rPr>
              <a:t>Kết</a:t>
            </a:r>
            <a:r>
              <a:rPr lang="en-US" sz="5400" dirty="0">
                <a:solidFill>
                  <a:schemeClr val="tx1">
                    <a:lumMod val="85000"/>
                    <a:lumOff val="15000"/>
                  </a:schemeClr>
                </a:solidFill>
                <a:latin typeface="#9Slide04 Podkova Bold" panose="00000800000000000000" pitchFamily="2" charset="0"/>
                <a:ea typeface="+mj-ea"/>
                <a:cs typeface="+mj-cs"/>
              </a:rPr>
              <a:t> </a:t>
            </a:r>
            <a:r>
              <a:rPr lang="en-US" sz="5400" dirty="0" err="1">
                <a:solidFill>
                  <a:schemeClr val="tx1">
                    <a:lumMod val="85000"/>
                    <a:lumOff val="15000"/>
                  </a:schemeClr>
                </a:solidFill>
                <a:latin typeface="#9Slide04 Podkova Bold" panose="00000800000000000000" pitchFamily="2" charset="0"/>
                <a:ea typeface="+mj-ea"/>
                <a:cs typeface="+mj-cs"/>
              </a:rPr>
              <a:t>luận</a:t>
            </a:r>
            <a:r>
              <a:rPr lang="en-US" sz="5400" dirty="0">
                <a:solidFill>
                  <a:schemeClr val="tx1">
                    <a:lumMod val="85000"/>
                    <a:lumOff val="15000"/>
                  </a:schemeClr>
                </a:solidFill>
                <a:latin typeface="#9Slide04 Podkova Bold" panose="00000800000000000000" pitchFamily="2" charset="0"/>
                <a:ea typeface="+mj-ea"/>
                <a:cs typeface="+mj-cs"/>
              </a:rPr>
              <a:t> </a:t>
            </a:r>
            <a:r>
              <a:rPr lang="en-US" sz="5400" dirty="0" err="1">
                <a:solidFill>
                  <a:schemeClr val="tx1">
                    <a:lumMod val="85000"/>
                    <a:lumOff val="15000"/>
                  </a:schemeClr>
                </a:solidFill>
                <a:latin typeface="#9Slide04 Podkova Bold" panose="00000800000000000000" pitchFamily="2" charset="0"/>
                <a:ea typeface="+mj-ea"/>
                <a:cs typeface="+mj-cs"/>
              </a:rPr>
              <a:t>vấn</a:t>
            </a:r>
            <a:r>
              <a:rPr lang="en-US" sz="5400" dirty="0">
                <a:solidFill>
                  <a:schemeClr val="tx1">
                    <a:lumMod val="85000"/>
                    <a:lumOff val="15000"/>
                  </a:schemeClr>
                </a:solidFill>
                <a:latin typeface="#9Slide04 Podkova Bold" panose="00000800000000000000" pitchFamily="2" charset="0"/>
                <a:ea typeface="+mj-ea"/>
                <a:cs typeface="+mj-cs"/>
              </a:rPr>
              <a:t> </a:t>
            </a:r>
            <a:r>
              <a:rPr lang="en-US" sz="5400" dirty="0" err="1">
                <a:solidFill>
                  <a:schemeClr val="tx1">
                    <a:lumMod val="85000"/>
                    <a:lumOff val="15000"/>
                  </a:schemeClr>
                </a:solidFill>
                <a:latin typeface="#9Slide04 Podkova Bold" panose="00000800000000000000" pitchFamily="2" charset="0"/>
                <a:ea typeface="+mj-ea"/>
                <a:cs typeface="+mj-cs"/>
              </a:rPr>
              <a:t>đề</a:t>
            </a:r>
            <a:r>
              <a:rPr lang="en-US" sz="5400" dirty="0">
                <a:solidFill>
                  <a:schemeClr val="tx1">
                    <a:lumMod val="85000"/>
                    <a:lumOff val="15000"/>
                  </a:schemeClr>
                </a:solidFill>
                <a:latin typeface="#9Slide04 Podkova Bold" panose="00000800000000000000" pitchFamily="2" charset="0"/>
                <a:ea typeface="+mj-ea"/>
                <a:cs typeface="+mj-cs"/>
              </a:rPr>
              <a:t>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4"/>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89376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1;p10">
            <a:extLst>
              <a:ext uri="{FF2B5EF4-FFF2-40B4-BE49-F238E27FC236}">
                <a16:creationId xmlns:a16="http://schemas.microsoft.com/office/drawing/2014/main" id="{CA5B7FE1-12C8-08CB-66D2-AA4E32A7333F}"/>
              </a:ext>
            </a:extLst>
          </p:cNvPr>
          <p:cNvSpPr/>
          <p:nvPr/>
        </p:nvSpPr>
        <p:spPr>
          <a:xfrm>
            <a:off x="640366" y="1307183"/>
            <a:ext cx="7208234" cy="7265317"/>
          </a:xfrm>
          <a:custGeom>
            <a:avLst/>
            <a:gdLst/>
            <a:ahLst/>
            <a:cxnLst/>
            <a:rect l="l" t="t" r="r" b="b"/>
            <a:pathLst>
              <a:path w="3393281" h="1034950" extrusionOk="0">
                <a:moveTo>
                  <a:pt x="0" y="0"/>
                </a:moveTo>
                <a:lnTo>
                  <a:pt x="3393281" y="0"/>
                </a:lnTo>
                <a:lnTo>
                  <a:pt x="3393281" y="1034950"/>
                </a:lnTo>
                <a:lnTo>
                  <a:pt x="0" y="1034950"/>
                </a:lnTo>
                <a:lnTo>
                  <a:pt x="0" y="0"/>
                </a:lnTo>
                <a:close/>
              </a:path>
            </a:pathLst>
          </a:custGeom>
          <a:solidFill>
            <a:schemeClr val="accent3">
              <a:lumMod val="20000"/>
              <a:lumOff val="80000"/>
            </a:schemeClr>
          </a:solidFill>
          <a:ln w="9525" cap="flat" cmpd="sng">
            <a:noFill/>
            <a:prstDash val="solid"/>
            <a:miter lim="800000"/>
            <a:headEnd type="none" w="sm" len="sm"/>
            <a:tailEnd type="none" w="sm" len="sm"/>
          </a:ln>
        </p:spPr>
        <p:txBody>
          <a:bodyPr spcFirstLastPara="1" wrap="square" lIns="8250" tIns="8250" rIns="8250" bIns="8250" anchor="ctr" anchorCtr="0">
            <a:noAutofit/>
          </a:bodyPr>
          <a:lstStyle/>
          <a:p>
            <a:pPr marL="91440" marR="0" lvl="0" indent="0" algn="just" rtl="0">
              <a:lnSpc>
                <a:spcPct val="120000"/>
              </a:lnSpc>
              <a:spcBef>
                <a:spcPts val="0"/>
              </a:spcBef>
              <a:spcAft>
                <a:spcPts val="0"/>
              </a:spcAft>
              <a:buClr>
                <a:schemeClr val="dk1"/>
              </a:buClr>
              <a:buSzPts val="2500"/>
              <a:buFont typeface="Roboto Condensed"/>
              <a:buNone/>
            </a:pP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Như</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vậy</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tiếng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cười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trong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văn</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chương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nói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chung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thơ</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trào</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phúng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nói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riêng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thật</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phong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phú</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và</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đa</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sắc</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màu</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như</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chính</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cuộc</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sống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Tiếng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cười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ấy</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thật</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cần</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thiết</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để</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đẩy</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lùi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cái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xấu</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hướng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mỗi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con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người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đến</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những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giá</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trị</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cao</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đẹp</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hơn</a:t>
            </a:r>
            <a:r>
              <a:rPr lang="en-US" sz="4400" i="1" dirty="0">
                <a:solidFill>
                  <a:schemeClr val="dk1"/>
                </a:solidFill>
                <a:latin typeface="Times New Roman" panose="02020603050405020304" pitchFamily="18" charset="0"/>
                <a:ea typeface="Roboto Condensed"/>
                <a:cs typeface="Times New Roman" panose="02020603050405020304" pitchFamily="18" charset="0"/>
                <a:sym typeface="Roboto Condensed"/>
              </a:rPr>
              <a:t>.</a:t>
            </a:r>
            <a:endParaRPr sz="4400" b="0" i="1" dirty="0">
              <a:solidFill>
                <a:schemeClr val="dk1"/>
              </a:solidFill>
              <a:latin typeface="Times New Roman" panose="02020603050405020304" pitchFamily="18" charset="0"/>
              <a:ea typeface="Roboto Condensed"/>
              <a:cs typeface="Times New Roman" panose="02020603050405020304" pitchFamily="18" charset="0"/>
              <a:sym typeface="Roboto Condensed"/>
            </a:endParaRPr>
          </a:p>
        </p:txBody>
      </p:sp>
      <p:sp>
        <p:nvSpPr>
          <p:cNvPr id="3" name="Google Shape;1411;p43">
            <a:extLst>
              <a:ext uri="{FF2B5EF4-FFF2-40B4-BE49-F238E27FC236}">
                <a16:creationId xmlns:a16="http://schemas.microsoft.com/office/drawing/2014/main" id="{0A7689E9-DE90-F4B5-1DE0-B8856C1AF4FC}"/>
              </a:ext>
            </a:extLst>
          </p:cNvPr>
          <p:cNvSpPr txBox="1">
            <a:spLocks/>
          </p:cNvSpPr>
          <p:nvPr/>
        </p:nvSpPr>
        <p:spPr>
          <a:xfrm>
            <a:off x="8839200" y="2369221"/>
            <a:ext cx="8610600" cy="5141240"/>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Tiếng cười trong thơ trào phúng phong phú và đa sắc.</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lnSpc>
                <a:spcPct val="150000"/>
              </a:lnSpc>
              <a:spcBef>
                <a:spcPts val="0"/>
              </a:spcBef>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vi-VN" sz="4400" b="1" dirty="0">
                <a:latin typeface="Times New Roman" panose="02020603050405020304" pitchFamily="18" charset="0"/>
                <a:ea typeface="Cambria" panose="02040503050406030204" pitchFamily="18" charset="0"/>
                <a:cs typeface="Times New Roman" panose="02020603050405020304" pitchFamily="18" charset="0"/>
              </a:rPr>
              <a:t>Mục đích: </a:t>
            </a:r>
            <a:r>
              <a:rPr lang="vi-VN" sz="4400" dirty="0">
                <a:latin typeface="Times New Roman" panose="02020603050405020304" pitchFamily="18" charset="0"/>
                <a:ea typeface="Cambria" panose="02040503050406030204" pitchFamily="18" charset="0"/>
                <a:cs typeface="Times New Roman" panose="02020603050405020304" pitchFamily="18" charset="0"/>
              </a:rPr>
              <a:t>Đẩy lùi cái xấu và hướng tới những giá trị cao đẹp hơn.</a:t>
            </a:r>
          </a:p>
        </p:txBody>
      </p:sp>
      <p:sp>
        <p:nvSpPr>
          <p:cNvPr id="4" name="Freeform 2">
            <a:extLst>
              <a:ext uri="{FF2B5EF4-FFF2-40B4-BE49-F238E27FC236}">
                <a16:creationId xmlns:a16="http://schemas.microsoft.com/office/drawing/2014/main" id="{AEA8EA64-8783-BE74-02DF-B981CA0CE94A}"/>
              </a:ext>
            </a:extLst>
          </p:cNvPr>
          <p:cNvSpPr/>
          <p:nvPr/>
        </p:nvSpPr>
        <p:spPr>
          <a:xfrm>
            <a:off x="15011400" y="-342900"/>
            <a:ext cx="3103115" cy="2647089"/>
          </a:xfrm>
          <a:custGeom>
            <a:avLst/>
            <a:gdLst/>
            <a:ahLst/>
            <a:cxnLst/>
            <a:rect l="l" t="t" r="r" b="b"/>
            <a:pathLst>
              <a:path w="4716103" h="4114800">
                <a:moveTo>
                  <a:pt x="0" y="0"/>
                </a:moveTo>
                <a:lnTo>
                  <a:pt x="4716103" y="0"/>
                </a:lnTo>
                <a:lnTo>
                  <a:pt x="471610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2">
            <a:extLst>
              <a:ext uri="{FF2B5EF4-FFF2-40B4-BE49-F238E27FC236}">
                <a16:creationId xmlns:a16="http://schemas.microsoft.com/office/drawing/2014/main" id="{6F078777-840D-EE5B-BF29-C4905A76EE8B}"/>
              </a:ext>
            </a:extLst>
          </p:cNvPr>
          <p:cNvSpPr/>
          <p:nvPr/>
        </p:nvSpPr>
        <p:spPr>
          <a:xfrm>
            <a:off x="-914400" y="8575040"/>
            <a:ext cx="4722869" cy="4114800"/>
          </a:xfrm>
          <a:custGeom>
            <a:avLst/>
            <a:gdLst/>
            <a:ahLst/>
            <a:cxnLst/>
            <a:rect l="l" t="t" r="r" b="b"/>
            <a:pathLst>
              <a:path w="4722869" h="4114800">
                <a:moveTo>
                  <a:pt x="0" y="0"/>
                </a:moveTo>
                <a:lnTo>
                  <a:pt x="4722870" y="0"/>
                </a:lnTo>
                <a:lnTo>
                  <a:pt x="472287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40090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sp>
        <p:nvSpPr>
          <p:cNvPr id="11" name="Freeform 11"/>
          <p:cNvSpPr/>
          <p:nvPr/>
        </p:nvSpPr>
        <p:spPr>
          <a:xfrm rot="-3231658">
            <a:off x="15972036" y="479597"/>
            <a:ext cx="1348891" cy="2489563"/>
          </a:xfrm>
          <a:custGeom>
            <a:avLst/>
            <a:gdLst/>
            <a:ahLst/>
            <a:cxnLst/>
            <a:rect l="l" t="t" r="r" b="b"/>
            <a:pathLst>
              <a:path w="1348891" h="2489563">
                <a:moveTo>
                  <a:pt x="0" y="0"/>
                </a:moveTo>
                <a:lnTo>
                  <a:pt x="1348890" y="0"/>
                </a:lnTo>
                <a:lnTo>
                  <a:pt x="1348890" y="2489563"/>
                </a:lnTo>
                <a:lnTo>
                  <a:pt x="0" y="24895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7" name="Group 17"/>
          <p:cNvGrpSpPr/>
          <p:nvPr/>
        </p:nvGrpSpPr>
        <p:grpSpPr>
          <a:xfrm>
            <a:off x="2362200" y="1563652"/>
            <a:ext cx="13716000" cy="5379029"/>
            <a:chOff x="0" y="0"/>
            <a:chExt cx="4429476" cy="3177427"/>
          </a:xfrm>
        </p:grpSpPr>
        <p:sp>
          <p:nvSpPr>
            <p:cNvPr id="18" name="Freeform 18"/>
            <p:cNvSpPr/>
            <p:nvPr/>
          </p:nvSpPr>
          <p:spPr>
            <a:xfrm>
              <a:off x="48260" y="48260"/>
              <a:ext cx="4381216" cy="3129167"/>
            </a:xfrm>
            <a:custGeom>
              <a:avLst/>
              <a:gdLst/>
              <a:ahLst/>
              <a:cxnLst/>
              <a:rect l="l" t="t" r="r" b="b"/>
              <a:pathLst>
                <a:path w="4381216" h="3129167">
                  <a:moveTo>
                    <a:pt x="0" y="0"/>
                  </a:moveTo>
                  <a:lnTo>
                    <a:pt x="4381216" y="0"/>
                  </a:lnTo>
                  <a:lnTo>
                    <a:pt x="4381216" y="3129167"/>
                  </a:lnTo>
                  <a:lnTo>
                    <a:pt x="0" y="3129167"/>
                  </a:lnTo>
                  <a:close/>
                </a:path>
              </a:pathLst>
            </a:custGeom>
            <a:solidFill>
              <a:srgbClr val="000000"/>
            </a:solidFill>
          </p:spPr>
        </p:sp>
        <p:sp>
          <p:nvSpPr>
            <p:cNvPr id="19" name="Freeform 19"/>
            <p:cNvSpPr/>
            <p:nvPr/>
          </p:nvSpPr>
          <p:spPr>
            <a:xfrm>
              <a:off x="6350" y="6350"/>
              <a:ext cx="4381216" cy="3129167"/>
            </a:xfrm>
            <a:custGeom>
              <a:avLst/>
              <a:gdLst/>
              <a:ahLst/>
              <a:cxnLst/>
              <a:rect l="l" t="t" r="r" b="b"/>
              <a:pathLst>
                <a:path w="4381216" h="3129167">
                  <a:moveTo>
                    <a:pt x="0" y="0"/>
                  </a:moveTo>
                  <a:lnTo>
                    <a:pt x="4381216" y="0"/>
                  </a:lnTo>
                  <a:lnTo>
                    <a:pt x="4381216" y="3129167"/>
                  </a:lnTo>
                  <a:lnTo>
                    <a:pt x="0" y="3129167"/>
                  </a:lnTo>
                  <a:close/>
                </a:path>
              </a:pathLst>
            </a:custGeom>
            <a:solidFill>
              <a:srgbClr val="FFFFFF"/>
            </a:solidFill>
          </p:spPr>
        </p:sp>
        <p:sp>
          <p:nvSpPr>
            <p:cNvPr id="20" name="Freeform 20"/>
            <p:cNvSpPr/>
            <p:nvPr/>
          </p:nvSpPr>
          <p:spPr>
            <a:xfrm>
              <a:off x="0" y="0"/>
              <a:ext cx="4393916" cy="3141867"/>
            </a:xfrm>
            <a:custGeom>
              <a:avLst/>
              <a:gdLst/>
              <a:ahLst/>
              <a:cxnLst/>
              <a:rect l="l" t="t" r="r" b="b"/>
              <a:pathLst>
                <a:path w="4393916" h="3141867">
                  <a:moveTo>
                    <a:pt x="4393916" y="3141867"/>
                  </a:moveTo>
                  <a:lnTo>
                    <a:pt x="0" y="3141867"/>
                  </a:lnTo>
                  <a:lnTo>
                    <a:pt x="0" y="0"/>
                  </a:lnTo>
                  <a:lnTo>
                    <a:pt x="4393916" y="0"/>
                  </a:lnTo>
                  <a:lnTo>
                    <a:pt x="4393916" y="3141867"/>
                  </a:lnTo>
                  <a:close/>
                  <a:moveTo>
                    <a:pt x="12700" y="3129167"/>
                  </a:moveTo>
                  <a:lnTo>
                    <a:pt x="4381216" y="3129167"/>
                  </a:lnTo>
                  <a:lnTo>
                    <a:pt x="4381216" y="12700"/>
                  </a:lnTo>
                  <a:lnTo>
                    <a:pt x="12700" y="12700"/>
                  </a:lnTo>
                  <a:lnTo>
                    <a:pt x="12700" y="3129167"/>
                  </a:lnTo>
                  <a:close/>
                </a:path>
              </a:pathLst>
            </a:custGeom>
            <a:solidFill>
              <a:srgbClr val="000000"/>
            </a:solidFill>
          </p:spPr>
        </p:sp>
      </p:grpSp>
      <p:sp>
        <p:nvSpPr>
          <p:cNvPr id="23" name="Freeform 23"/>
          <p:cNvSpPr/>
          <p:nvPr/>
        </p:nvSpPr>
        <p:spPr>
          <a:xfrm>
            <a:off x="382967" y="8170724"/>
            <a:ext cx="1291466" cy="1275029"/>
          </a:xfrm>
          <a:custGeom>
            <a:avLst/>
            <a:gdLst/>
            <a:ahLst/>
            <a:cxnLst/>
            <a:rect l="l" t="t" r="r" b="b"/>
            <a:pathLst>
              <a:path w="1291466" h="1275029">
                <a:moveTo>
                  <a:pt x="0" y="0"/>
                </a:moveTo>
                <a:lnTo>
                  <a:pt x="1291466" y="0"/>
                </a:lnTo>
                <a:lnTo>
                  <a:pt x="1291466" y="1275029"/>
                </a:lnTo>
                <a:lnTo>
                  <a:pt x="0" y="12750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29" name="Picture 28">
            <a:extLst>
              <a:ext uri="{FF2B5EF4-FFF2-40B4-BE49-F238E27FC236}">
                <a16:creationId xmlns:a16="http://schemas.microsoft.com/office/drawing/2014/main" id="{406EB968-8169-321A-ED65-2260257026D8}"/>
              </a:ext>
            </a:extLst>
          </p:cNvPr>
          <p:cNvPicPr>
            <a:picLocks noChangeAspect="1"/>
          </p:cNvPicPr>
          <p:nvPr/>
        </p:nvPicPr>
        <p:blipFill>
          <a:blip r:embed="rId10"/>
          <a:stretch>
            <a:fillRect/>
          </a:stretch>
        </p:blipFill>
        <p:spPr>
          <a:xfrm>
            <a:off x="3224630" y="1563652"/>
            <a:ext cx="11565114" cy="580389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a:xfrm>
            <a:off x="2650076" y="647700"/>
            <a:ext cx="6646324" cy="9059590"/>
            <a:chOff x="0" y="0"/>
            <a:chExt cx="4128770" cy="6352540"/>
          </a:xfrm>
        </p:grpSpPr>
        <p:sp>
          <p:nvSpPr>
            <p:cNvPr id="4" name="Freeform 4"/>
            <p:cNvSpPr/>
            <p:nvPr/>
          </p:nvSpPr>
          <p:spPr>
            <a:xfrm>
              <a:off x="0" y="0"/>
              <a:ext cx="4130040" cy="6352540"/>
            </a:xfrm>
            <a:custGeom>
              <a:avLst/>
              <a:gdLst/>
              <a:ahLst/>
              <a:cxnLst/>
              <a:rect l="l" t="t" r="r" b="b"/>
              <a:pathLst>
                <a:path w="4130040" h="6352540">
                  <a:moveTo>
                    <a:pt x="4130040" y="8890"/>
                  </a:moveTo>
                  <a:lnTo>
                    <a:pt x="4130040" y="6344920"/>
                  </a:lnTo>
                  <a:cubicBezTo>
                    <a:pt x="4128770" y="6348730"/>
                    <a:pt x="4124960" y="6352540"/>
                    <a:pt x="4119880" y="6352540"/>
                  </a:cubicBezTo>
                  <a:lnTo>
                    <a:pt x="8890" y="6352540"/>
                  </a:lnTo>
                  <a:cubicBezTo>
                    <a:pt x="3810" y="6352540"/>
                    <a:pt x="0" y="6348730"/>
                    <a:pt x="0" y="6343650"/>
                  </a:cubicBezTo>
                  <a:lnTo>
                    <a:pt x="0" y="8890"/>
                  </a:lnTo>
                  <a:cubicBezTo>
                    <a:pt x="0" y="3810"/>
                    <a:pt x="3810" y="0"/>
                    <a:pt x="8890" y="0"/>
                  </a:cubicBezTo>
                  <a:lnTo>
                    <a:pt x="4121150" y="0"/>
                  </a:lnTo>
                  <a:cubicBezTo>
                    <a:pt x="4126230" y="0"/>
                    <a:pt x="4130040" y="3810"/>
                    <a:pt x="4130040" y="8890"/>
                  </a:cubicBezTo>
                  <a:close/>
                </a:path>
              </a:pathLst>
            </a:custGeom>
            <a:solidFill>
              <a:srgbClr val="000000"/>
            </a:solidFill>
          </p:spPr>
        </p:sp>
        <p:sp>
          <p:nvSpPr>
            <p:cNvPr id="5" name="Freeform 5"/>
            <p:cNvSpPr/>
            <p:nvPr/>
          </p:nvSpPr>
          <p:spPr>
            <a:xfrm>
              <a:off x="674370" y="115570"/>
              <a:ext cx="124460" cy="124460"/>
            </a:xfrm>
            <a:custGeom>
              <a:avLst/>
              <a:gdLst/>
              <a:ahLst/>
              <a:cxnLst/>
              <a:rect l="l" t="t" r="r" b="b"/>
              <a:pathLst>
                <a:path w="124460" h="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6" name="Freeform 6"/>
            <p:cNvSpPr/>
            <p:nvPr/>
          </p:nvSpPr>
          <p:spPr>
            <a:xfrm>
              <a:off x="3806190" y="87630"/>
              <a:ext cx="179070" cy="179070"/>
            </a:xfrm>
            <a:custGeom>
              <a:avLst/>
              <a:gdLst/>
              <a:ahLst/>
              <a:cxnLst/>
              <a:rect l="l" t="t" r="r" b="b"/>
              <a:pathLst>
                <a:path w="179070" h="179070">
                  <a:moveTo>
                    <a:pt x="179070" y="179070"/>
                  </a:moveTo>
                  <a:lnTo>
                    <a:pt x="179070" y="0"/>
                  </a:lnTo>
                  <a:lnTo>
                    <a:pt x="0" y="0"/>
                  </a:lnTo>
                  <a:lnTo>
                    <a:pt x="0" y="179070"/>
                  </a:lnTo>
                  <a:lnTo>
                    <a:pt x="179070" y="179070"/>
                  </a:lnTo>
                  <a:close/>
                  <a:moveTo>
                    <a:pt x="36830" y="49530"/>
                  </a:moveTo>
                  <a:cubicBezTo>
                    <a:pt x="33020" y="46990"/>
                    <a:pt x="33020" y="41910"/>
                    <a:pt x="36830" y="38100"/>
                  </a:cubicBezTo>
                  <a:cubicBezTo>
                    <a:pt x="39370" y="34290"/>
                    <a:pt x="44450" y="34290"/>
                    <a:pt x="48260" y="38100"/>
                  </a:cubicBezTo>
                  <a:lnTo>
                    <a:pt x="88900" y="78740"/>
                  </a:lnTo>
                  <a:lnTo>
                    <a:pt x="129540" y="38100"/>
                  </a:lnTo>
                  <a:cubicBezTo>
                    <a:pt x="132080" y="34290"/>
                    <a:pt x="137160" y="34290"/>
                    <a:pt x="140970" y="38100"/>
                  </a:cubicBezTo>
                  <a:cubicBezTo>
                    <a:pt x="144780" y="40640"/>
                    <a:pt x="144780" y="45720"/>
                    <a:pt x="140970" y="49530"/>
                  </a:cubicBezTo>
                  <a:lnTo>
                    <a:pt x="100330" y="90170"/>
                  </a:lnTo>
                  <a:lnTo>
                    <a:pt x="140970" y="130810"/>
                  </a:lnTo>
                  <a:cubicBezTo>
                    <a:pt x="144780" y="133350"/>
                    <a:pt x="144780" y="138430"/>
                    <a:pt x="140970" y="142240"/>
                  </a:cubicBezTo>
                  <a:cubicBezTo>
                    <a:pt x="139700" y="143510"/>
                    <a:pt x="137160" y="143510"/>
                    <a:pt x="135890" y="144780"/>
                  </a:cubicBezTo>
                  <a:cubicBezTo>
                    <a:pt x="133350" y="144780"/>
                    <a:pt x="130810" y="143510"/>
                    <a:pt x="129540" y="142240"/>
                  </a:cubicBezTo>
                  <a:lnTo>
                    <a:pt x="88900" y="101600"/>
                  </a:lnTo>
                  <a:lnTo>
                    <a:pt x="48260" y="142240"/>
                  </a:lnTo>
                  <a:cubicBezTo>
                    <a:pt x="45720" y="143510"/>
                    <a:pt x="44450" y="143510"/>
                    <a:pt x="43180" y="144780"/>
                  </a:cubicBezTo>
                  <a:cubicBezTo>
                    <a:pt x="40640" y="144780"/>
                    <a:pt x="38100" y="143510"/>
                    <a:pt x="36830" y="142240"/>
                  </a:cubicBezTo>
                  <a:cubicBezTo>
                    <a:pt x="33020" y="139700"/>
                    <a:pt x="33020" y="134620"/>
                    <a:pt x="36830" y="130810"/>
                  </a:cubicBezTo>
                  <a:lnTo>
                    <a:pt x="77470" y="90170"/>
                  </a:lnTo>
                  <a:lnTo>
                    <a:pt x="36830" y="49530"/>
                  </a:lnTo>
                  <a:close/>
                </a:path>
              </a:pathLst>
            </a:custGeom>
            <a:solidFill>
              <a:srgbClr val="FFFFFF"/>
            </a:solidFill>
          </p:spPr>
        </p:sp>
        <p:sp>
          <p:nvSpPr>
            <p:cNvPr id="7" name="Freeform 7"/>
            <p:cNvSpPr/>
            <p:nvPr/>
          </p:nvSpPr>
          <p:spPr>
            <a:xfrm>
              <a:off x="163830" y="115570"/>
              <a:ext cx="124460" cy="124460"/>
            </a:xfrm>
            <a:custGeom>
              <a:avLst/>
              <a:gdLst/>
              <a:ahLst/>
              <a:cxnLst/>
              <a:rect l="l" t="t" r="r" b="b"/>
              <a:pathLst>
                <a:path w="124460" h="124460">
                  <a:moveTo>
                    <a:pt x="62230" y="0"/>
                  </a:moveTo>
                  <a:cubicBezTo>
                    <a:pt x="49530" y="26670"/>
                    <a:pt x="2667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8" name="Freeform 8"/>
            <p:cNvSpPr/>
            <p:nvPr/>
          </p:nvSpPr>
          <p:spPr>
            <a:xfrm>
              <a:off x="419100" y="115570"/>
              <a:ext cx="124460" cy="124460"/>
            </a:xfrm>
            <a:custGeom>
              <a:avLst/>
              <a:gdLst/>
              <a:ahLst/>
              <a:cxnLst/>
              <a:rect l="l" t="t" r="r" b="b"/>
              <a:pathLst>
                <a:path w="124460" h="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9" name="Freeform 9"/>
            <p:cNvSpPr/>
            <p:nvPr/>
          </p:nvSpPr>
          <p:spPr>
            <a:xfrm>
              <a:off x="16510" y="16510"/>
              <a:ext cx="4094480" cy="321310"/>
            </a:xfrm>
            <a:custGeom>
              <a:avLst/>
              <a:gdLst/>
              <a:ahLst/>
              <a:cxnLst/>
              <a:rect l="l" t="t" r="r" b="b"/>
              <a:pathLst>
                <a:path w="4094480" h="321310">
                  <a:moveTo>
                    <a:pt x="0" y="0"/>
                  </a:moveTo>
                  <a:lnTo>
                    <a:pt x="0" y="321310"/>
                  </a:lnTo>
                  <a:lnTo>
                    <a:pt x="4094480" y="321310"/>
                  </a:lnTo>
                  <a:lnTo>
                    <a:pt x="4094480" y="0"/>
                  </a:lnTo>
                  <a:lnTo>
                    <a:pt x="0" y="0"/>
                  </a:lnTo>
                  <a:close/>
                  <a:moveTo>
                    <a:pt x="311150" y="168910"/>
                  </a:moveTo>
                  <a:cubicBezTo>
                    <a:pt x="264160" y="168910"/>
                    <a:pt x="218440" y="214630"/>
                    <a:pt x="218440" y="261620"/>
                  </a:cubicBezTo>
                  <a:cubicBezTo>
                    <a:pt x="217170" y="266700"/>
                    <a:pt x="213360" y="270510"/>
                    <a:pt x="209550" y="270510"/>
                  </a:cubicBezTo>
                  <a:cubicBezTo>
                    <a:pt x="204470" y="270510"/>
                    <a:pt x="200660" y="266700"/>
                    <a:pt x="200660" y="261620"/>
                  </a:cubicBezTo>
                  <a:cubicBezTo>
                    <a:pt x="200660" y="214630"/>
                    <a:pt x="154940" y="168910"/>
                    <a:pt x="107950" y="168910"/>
                  </a:cubicBezTo>
                  <a:cubicBezTo>
                    <a:pt x="102870" y="168910"/>
                    <a:pt x="99060" y="165100"/>
                    <a:pt x="99060" y="160020"/>
                  </a:cubicBezTo>
                  <a:cubicBezTo>
                    <a:pt x="99060" y="154940"/>
                    <a:pt x="102870" y="151130"/>
                    <a:pt x="107950" y="151130"/>
                  </a:cubicBezTo>
                  <a:cubicBezTo>
                    <a:pt x="154940" y="151130"/>
                    <a:pt x="200660" y="105410"/>
                    <a:pt x="200660" y="58420"/>
                  </a:cubicBezTo>
                  <a:cubicBezTo>
                    <a:pt x="200660" y="53340"/>
                    <a:pt x="204470" y="49530"/>
                    <a:pt x="209550" y="49530"/>
                  </a:cubicBezTo>
                  <a:cubicBezTo>
                    <a:pt x="214630" y="49530"/>
                    <a:pt x="218440" y="53340"/>
                    <a:pt x="218440" y="58420"/>
                  </a:cubicBezTo>
                  <a:cubicBezTo>
                    <a:pt x="218440" y="105410"/>
                    <a:pt x="264160" y="151130"/>
                    <a:pt x="311150" y="151130"/>
                  </a:cubicBezTo>
                  <a:cubicBezTo>
                    <a:pt x="316230" y="151130"/>
                    <a:pt x="320040" y="154940"/>
                    <a:pt x="320040" y="160020"/>
                  </a:cubicBezTo>
                  <a:cubicBezTo>
                    <a:pt x="320040" y="165100"/>
                    <a:pt x="316230" y="168910"/>
                    <a:pt x="311150" y="168910"/>
                  </a:cubicBezTo>
                  <a:close/>
                  <a:moveTo>
                    <a:pt x="566420" y="168910"/>
                  </a:moveTo>
                  <a:cubicBezTo>
                    <a:pt x="519430" y="168910"/>
                    <a:pt x="473710" y="214630"/>
                    <a:pt x="473710" y="261620"/>
                  </a:cubicBezTo>
                  <a:cubicBezTo>
                    <a:pt x="473710" y="266700"/>
                    <a:pt x="469900" y="270510"/>
                    <a:pt x="464820" y="270510"/>
                  </a:cubicBezTo>
                  <a:cubicBezTo>
                    <a:pt x="459740" y="270510"/>
                    <a:pt x="455930" y="266700"/>
                    <a:pt x="455930" y="261620"/>
                  </a:cubicBezTo>
                  <a:cubicBezTo>
                    <a:pt x="455930" y="214630"/>
                    <a:pt x="410210" y="168910"/>
                    <a:pt x="363220" y="168910"/>
                  </a:cubicBezTo>
                  <a:cubicBezTo>
                    <a:pt x="358140" y="168910"/>
                    <a:pt x="354330" y="165100"/>
                    <a:pt x="354330" y="160020"/>
                  </a:cubicBezTo>
                  <a:cubicBezTo>
                    <a:pt x="354330" y="154940"/>
                    <a:pt x="358140" y="151130"/>
                    <a:pt x="363220" y="151130"/>
                  </a:cubicBezTo>
                  <a:cubicBezTo>
                    <a:pt x="410210" y="151130"/>
                    <a:pt x="455930" y="105410"/>
                    <a:pt x="455930" y="58420"/>
                  </a:cubicBezTo>
                  <a:cubicBezTo>
                    <a:pt x="455930" y="53340"/>
                    <a:pt x="459740" y="49530"/>
                    <a:pt x="464820" y="49530"/>
                  </a:cubicBezTo>
                  <a:cubicBezTo>
                    <a:pt x="469900" y="49530"/>
                    <a:pt x="473710" y="53340"/>
                    <a:pt x="473710" y="58420"/>
                  </a:cubicBezTo>
                  <a:cubicBezTo>
                    <a:pt x="473710" y="105410"/>
                    <a:pt x="519430" y="151130"/>
                    <a:pt x="566420" y="151130"/>
                  </a:cubicBezTo>
                  <a:cubicBezTo>
                    <a:pt x="571500" y="151130"/>
                    <a:pt x="575310" y="154940"/>
                    <a:pt x="575310" y="160020"/>
                  </a:cubicBezTo>
                  <a:cubicBezTo>
                    <a:pt x="575310" y="165100"/>
                    <a:pt x="571500" y="168910"/>
                    <a:pt x="566420" y="168910"/>
                  </a:cubicBezTo>
                  <a:close/>
                  <a:moveTo>
                    <a:pt x="821690" y="168910"/>
                  </a:moveTo>
                  <a:cubicBezTo>
                    <a:pt x="774700" y="168910"/>
                    <a:pt x="728980" y="214630"/>
                    <a:pt x="728980" y="261620"/>
                  </a:cubicBezTo>
                  <a:cubicBezTo>
                    <a:pt x="728980" y="266700"/>
                    <a:pt x="725170" y="270510"/>
                    <a:pt x="720090" y="270510"/>
                  </a:cubicBezTo>
                  <a:cubicBezTo>
                    <a:pt x="715010" y="270510"/>
                    <a:pt x="711200" y="266700"/>
                    <a:pt x="711200" y="261620"/>
                  </a:cubicBezTo>
                  <a:cubicBezTo>
                    <a:pt x="711200" y="214630"/>
                    <a:pt x="665480" y="168910"/>
                    <a:pt x="618490" y="168910"/>
                  </a:cubicBezTo>
                  <a:cubicBezTo>
                    <a:pt x="613410" y="168910"/>
                    <a:pt x="609600" y="165100"/>
                    <a:pt x="609600" y="160020"/>
                  </a:cubicBezTo>
                  <a:cubicBezTo>
                    <a:pt x="609600" y="154940"/>
                    <a:pt x="613410" y="151130"/>
                    <a:pt x="618490" y="151130"/>
                  </a:cubicBezTo>
                  <a:cubicBezTo>
                    <a:pt x="665480" y="151130"/>
                    <a:pt x="711200" y="105410"/>
                    <a:pt x="711200" y="58420"/>
                  </a:cubicBezTo>
                  <a:cubicBezTo>
                    <a:pt x="711200" y="53340"/>
                    <a:pt x="715010" y="49530"/>
                    <a:pt x="720090" y="49530"/>
                  </a:cubicBezTo>
                  <a:cubicBezTo>
                    <a:pt x="725170" y="49530"/>
                    <a:pt x="728980" y="53340"/>
                    <a:pt x="728980" y="58420"/>
                  </a:cubicBezTo>
                  <a:cubicBezTo>
                    <a:pt x="728980" y="105410"/>
                    <a:pt x="774700" y="151130"/>
                    <a:pt x="821690" y="151130"/>
                  </a:cubicBezTo>
                  <a:cubicBezTo>
                    <a:pt x="826770" y="151130"/>
                    <a:pt x="830580" y="154940"/>
                    <a:pt x="830580" y="160020"/>
                  </a:cubicBezTo>
                  <a:cubicBezTo>
                    <a:pt x="830580" y="165100"/>
                    <a:pt x="826770" y="168910"/>
                    <a:pt x="821690" y="168910"/>
                  </a:cubicBezTo>
                  <a:close/>
                  <a:moveTo>
                    <a:pt x="3986530" y="259080"/>
                  </a:moveTo>
                  <a:cubicBezTo>
                    <a:pt x="3985260" y="264160"/>
                    <a:pt x="3981450" y="267970"/>
                    <a:pt x="3976370" y="267970"/>
                  </a:cubicBezTo>
                  <a:lnTo>
                    <a:pt x="3780790" y="267970"/>
                  </a:lnTo>
                  <a:cubicBezTo>
                    <a:pt x="3775710" y="267970"/>
                    <a:pt x="3771900" y="264160"/>
                    <a:pt x="3771900" y="259080"/>
                  </a:cubicBezTo>
                  <a:lnTo>
                    <a:pt x="3771900" y="62230"/>
                  </a:lnTo>
                  <a:cubicBezTo>
                    <a:pt x="3771900" y="57150"/>
                    <a:pt x="3775710" y="53340"/>
                    <a:pt x="3780790" y="53340"/>
                  </a:cubicBezTo>
                  <a:lnTo>
                    <a:pt x="3977640" y="53340"/>
                  </a:lnTo>
                  <a:cubicBezTo>
                    <a:pt x="3982720" y="53340"/>
                    <a:pt x="3986530" y="57150"/>
                    <a:pt x="3986530" y="62230"/>
                  </a:cubicBezTo>
                  <a:lnTo>
                    <a:pt x="3986530" y="259080"/>
                  </a:lnTo>
                  <a:close/>
                </a:path>
              </a:pathLst>
            </a:custGeom>
            <a:solidFill>
              <a:srgbClr val="BDBA71"/>
            </a:solidFill>
          </p:spPr>
        </p:sp>
        <p:sp>
          <p:nvSpPr>
            <p:cNvPr id="10" name="Freeform 10"/>
            <p:cNvSpPr/>
            <p:nvPr/>
          </p:nvSpPr>
          <p:spPr>
            <a:xfrm>
              <a:off x="16510" y="354330"/>
              <a:ext cx="4094480" cy="5981700"/>
            </a:xfrm>
            <a:custGeom>
              <a:avLst/>
              <a:gdLst/>
              <a:ahLst/>
              <a:cxnLst/>
              <a:rect l="l" t="t" r="r" b="b"/>
              <a:pathLst>
                <a:path w="4094480" h="5981700">
                  <a:moveTo>
                    <a:pt x="0" y="0"/>
                  </a:moveTo>
                  <a:lnTo>
                    <a:pt x="4094480" y="0"/>
                  </a:lnTo>
                  <a:lnTo>
                    <a:pt x="4094480" y="5981700"/>
                  </a:lnTo>
                  <a:lnTo>
                    <a:pt x="0" y="5981700"/>
                  </a:lnTo>
                  <a:close/>
                </a:path>
              </a:pathLst>
            </a:custGeom>
            <a:solidFill>
              <a:srgbClr val="FFFFFF"/>
            </a:solidFill>
            <a:ln w="12700">
              <a:solidFill>
                <a:srgbClr val="000000"/>
              </a:solidFill>
            </a:ln>
          </p:spPr>
        </p:sp>
      </p:grpSp>
      <p:sp>
        <p:nvSpPr>
          <p:cNvPr id="20" name="TextBox 20"/>
          <p:cNvSpPr txBox="1"/>
          <p:nvPr/>
        </p:nvSpPr>
        <p:spPr>
          <a:xfrm>
            <a:off x="3424901" y="1943100"/>
            <a:ext cx="5046586" cy="538609"/>
          </a:xfrm>
          <a:prstGeom prst="rect">
            <a:avLst/>
          </a:prstGeom>
        </p:spPr>
        <p:txBody>
          <a:bodyPr wrap="square" lIns="0" tIns="0" rIns="0" bIns="0" rtlCol="0" anchor="t">
            <a:spAutoFit/>
          </a:bodyPr>
          <a:lstStyle/>
          <a:p>
            <a:pPr algn="ctr">
              <a:lnSpc>
                <a:spcPts val="4200"/>
              </a:lnSpc>
            </a:pPr>
            <a:r>
              <a:rPr lang="en-US" sz="4400" b="1" dirty="0">
                <a:solidFill>
                  <a:srgbClr val="4F674F"/>
                </a:solidFill>
                <a:latin typeface="Times New Roman" panose="02020603050405020304" pitchFamily="18" charset="0"/>
                <a:cs typeface="Times New Roman" panose="02020603050405020304" pitchFamily="18" charset="0"/>
              </a:rPr>
              <a:t>1. </a:t>
            </a:r>
            <a:r>
              <a:rPr lang="en-US" sz="4400" b="1" dirty="0" err="1">
                <a:solidFill>
                  <a:srgbClr val="4F674F"/>
                </a:solidFill>
                <a:latin typeface="Times New Roman" panose="02020603050405020304" pitchFamily="18" charset="0"/>
                <a:cs typeface="Times New Roman" panose="02020603050405020304" pitchFamily="18" charset="0"/>
              </a:rPr>
              <a:t>Nghệ</a:t>
            </a:r>
            <a:r>
              <a:rPr lang="en-US" sz="4400" b="1" dirty="0">
                <a:solidFill>
                  <a:srgbClr val="4F674F"/>
                </a:solidFill>
                <a:latin typeface="Times New Roman" panose="02020603050405020304" pitchFamily="18" charset="0"/>
                <a:cs typeface="Times New Roman" panose="02020603050405020304" pitchFamily="18" charset="0"/>
              </a:rPr>
              <a:t> </a:t>
            </a:r>
            <a:r>
              <a:rPr lang="en-US" sz="4400" b="1" dirty="0" err="1">
                <a:solidFill>
                  <a:srgbClr val="4F674F"/>
                </a:solidFill>
                <a:latin typeface="Times New Roman" panose="02020603050405020304" pitchFamily="18" charset="0"/>
                <a:cs typeface="Times New Roman" panose="02020603050405020304" pitchFamily="18" charset="0"/>
              </a:rPr>
              <a:t>thuật</a:t>
            </a:r>
            <a:endParaRPr lang="en-US" sz="4400" b="1" dirty="0">
              <a:solidFill>
                <a:srgbClr val="4F674F"/>
              </a:solidFill>
              <a:latin typeface="Times New Roman" panose="02020603050405020304" pitchFamily="18" charset="0"/>
              <a:cs typeface="Times New Roman" panose="02020603050405020304" pitchFamily="18" charset="0"/>
            </a:endParaRPr>
          </a:p>
        </p:txBody>
      </p:sp>
      <p:sp>
        <p:nvSpPr>
          <p:cNvPr id="22" name="Freeform 22"/>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Freeform 23"/>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7" name="Freeform 27"/>
          <p:cNvSpPr/>
          <p:nvPr/>
        </p:nvSpPr>
        <p:spPr>
          <a:xfrm>
            <a:off x="834438" y="675012"/>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8" name="Google Shape;3386;p65">
            <a:extLst>
              <a:ext uri="{FF2B5EF4-FFF2-40B4-BE49-F238E27FC236}">
                <a16:creationId xmlns:a16="http://schemas.microsoft.com/office/drawing/2014/main" id="{01B085A4-F5F2-A52D-DD38-0741B1D83747}"/>
              </a:ext>
            </a:extLst>
          </p:cNvPr>
          <p:cNvSpPr txBox="1">
            <a:spLocks/>
          </p:cNvSpPr>
          <p:nvPr/>
        </p:nvSpPr>
        <p:spPr>
          <a:xfrm>
            <a:off x="3079500" y="5903498"/>
            <a:ext cx="5737387" cy="1367596"/>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n-US" sz="4400" dirty="0">
                <a:latin typeface="+mj-lt"/>
                <a:ea typeface="Cambria" panose="02040503050406030204" pitchFamily="18" charset="0"/>
              </a:rPr>
              <a:t>- </a:t>
            </a:r>
            <a:r>
              <a:rPr lang="vi-VN" sz="4400" dirty="0">
                <a:latin typeface="+mj-lt"/>
                <a:ea typeface="Cambria" panose="02040503050406030204" pitchFamily="18" charset="0"/>
              </a:rPr>
              <a:t>Lựa chọn vấn đề có tính hấp dẫn, gây được sự chú ý</a:t>
            </a:r>
            <a:endParaRPr lang="en-US" sz="4400" dirty="0">
              <a:latin typeface="+mj-lt"/>
              <a:ea typeface="Cambria" panose="02040503050406030204" pitchFamily="18" charset="0"/>
            </a:endParaRPr>
          </a:p>
          <a:p>
            <a:pPr marL="0" indent="0" algn="just">
              <a:spcBef>
                <a:spcPts val="0"/>
              </a:spcBef>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lập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chặt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chẽ</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bày</a:t>
            </a:r>
            <a:r>
              <a:rPr lang="en-US" sz="4400" dirty="0">
                <a:latin typeface="Times New Roman" panose="02020603050405020304" pitchFamily="18" charset="0"/>
                <a:ea typeface="Cambria" panose="02040503050406030204" pitchFamily="18" charset="0"/>
                <a:cs typeface="Times New Roman" panose="02020603050405020304" pitchFamily="18" charset="0"/>
              </a:rPr>
              <a:t> logic,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thuyết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phục</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spcBef>
                <a:spcPts val="0"/>
              </a:spcBef>
              <a:buNone/>
            </a:pPr>
            <a:r>
              <a:rPr lang="en-US" sz="4400" dirty="0">
                <a:latin typeface="+mj-lt"/>
                <a:ea typeface="Cambria" panose="02040503050406030204" pitchFamily="18" charset="0"/>
              </a:rPr>
              <a:t>- </a:t>
            </a:r>
            <a:r>
              <a:rPr lang="vi-VN" sz="4400" dirty="0">
                <a:latin typeface="+mj-lt"/>
                <a:ea typeface="Cambria" panose="02040503050406030204" pitchFamily="18" charset="0"/>
              </a:rPr>
              <a:t>Cách lựa chọn dẫn chứng hợp lí, gây ấn tượng với người đọc.</a:t>
            </a:r>
          </a:p>
          <a:p>
            <a:pPr marL="0" indent="0" algn="just">
              <a:spcBef>
                <a:spcPts val="0"/>
              </a:spcBef>
              <a:buNone/>
            </a:pPr>
            <a:endParaRPr lang="en-US" sz="4400" dirty="0">
              <a:latin typeface="+mj-lt"/>
              <a:ea typeface="Cambria" panose="02040503050406030204" pitchFamily="18" charset="0"/>
            </a:endParaRPr>
          </a:p>
          <a:p>
            <a:pPr marL="0" indent="0" algn="just">
              <a:spcBef>
                <a:spcPts val="0"/>
              </a:spcBef>
              <a:buFont typeface="Arial" pitchFamily="34" charset="0"/>
              <a:buNone/>
            </a:pPr>
            <a:endParaRPr lang="vi-VN" sz="4400" dirty="0">
              <a:latin typeface="+mj-lt"/>
              <a:ea typeface="Cambria" panose="02040503050406030204" pitchFamily="18" charset="0"/>
            </a:endParaRPr>
          </a:p>
        </p:txBody>
      </p:sp>
      <p:sp>
        <p:nvSpPr>
          <p:cNvPr id="29" name="Google Shape;3388;p65">
            <a:extLst>
              <a:ext uri="{FF2B5EF4-FFF2-40B4-BE49-F238E27FC236}">
                <a16:creationId xmlns:a16="http://schemas.microsoft.com/office/drawing/2014/main" id="{38DD062B-D8A2-E063-6EBC-0E117C3F3E0F}"/>
              </a:ext>
            </a:extLst>
          </p:cNvPr>
          <p:cNvSpPr txBox="1">
            <a:spLocks/>
          </p:cNvSpPr>
          <p:nvPr/>
        </p:nvSpPr>
        <p:spPr>
          <a:xfrm>
            <a:off x="6019940" y="2933702"/>
            <a:ext cx="2258100" cy="1367596"/>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endParaRPr lang="en-US" sz="4400" dirty="0">
              <a:latin typeface="+mj-lt"/>
              <a:ea typeface="Cambria" panose="02040503050406030204" pitchFamily="18" charset="0"/>
            </a:endParaRPr>
          </a:p>
        </p:txBody>
      </p:sp>
      <p:grpSp>
        <p:nvGrpSpPr>
          <p:cNvPr id="31" name="Group 3">
            <a:extLst>
              <a:ext uri="{FF2B5EF4-FFF2-40B4-BE49-F238E27FC236}">
                <a16:creationId xmlns:a16="http://schemas.microsoft.com/office/drawing/2014/main" id="{14DF8DC3-EEED-BC55-0D4D-EBBC51A0E1FF}"/>
              </a:ext>
            </a:extLst>
          </p:cNvPr>
          <p:cNvGrpSpPr>
            <a:grpSpLocks noChangeAspect="1"/>
          </p:cNvGrpSpPr>
          <p:nvPr/>
        </p:nvGrpSpPr>
        <p:grpSpPr>
          <a:xfrm>
            <a:off x="10206924" y="671246"/>
            <a:ext cx="7090475" cy="9059590"/>
            <a:chOff x="0" y="0"/>
            <a:chExt cx="4128770" cy="6352540"/>
          </a:xfrm>
        </p:grpSpPr>
        <p:sp>
          <p:nvSpPr>
            <p:cNvPr id="32" name="Freeform 4">
              <a:extLst>
                <a:ext uri="{FF2B5EF4-FFF2-40B4-BE49-F238E27FC236}">
                  <a16:creationId xmlns:a16="http://schemas.microsoft.com/office/drawing/2014/main" id="{B584FC79-3582-1002-C2BD-767969AAA09F}"/>
                </a:ext>
              </a:extLst>
            </p:cNvPr>
            <p:cNvSpPr/>
            <p:nvPr/>
          </p:nvSpPr>
          <p:spPr>
            <a:xfrm>
              <a:off x="0" y="0"/>
              <a:ext cx="4130040" cy="6352540"/>
            </a:xfrm>
            <a:custGeom>
              <a:avLst/>
              <a:gdLst/>
              <a:ahLst/>
              <a:cxnLst/>
              <a:rect l="l" t="t" r="r" b="b"/>
              <a:pathLst>
                <a:path w="4130040" h="6352540">
                  <a:moveTo>
                    <a:pt x="4130040" y="8890"/>
                  </a:moveTo>
                  <a:lnTo>
                    <a:pt x="4130040" y="6344920"/>
                  </a:lnTo>
                  <a:cubicBezTo>
                    <a:pt x="4128770" y="6348730"/>
                    <a:pt x="4124960" y="6352540"/>
                    <a:pt x="4119880" y="6352540"/>
                  </a:cubicBezTo>
                  <a:lnTo>
                    <a:pt x="8890" y="6352540"/>
                  </a:lnTo>
                  <a:cubicBezTo>
                    <a:pt x="3810" y="6352540"/>
                    <a:pt x="0" y="6348730"/>
                    <a:pt x="0" y="6343650"/>
                  </a:cubicBezTo>
                  <a:lnTo>
                    <a:pt x="0" y="8890"/>
                  </a:lnTo>
                  <a:cubicBezTo>
                    <a:pt x="0" y="3810"/>
                    <a:pt x="3810" y="0"/>
                    <a:pt x="8890" y="0"/>
                  </a:cubicBezTo>
                  <a:lnTo>
                    <a:pt x="4121150" y="0"/>
                  </a:lnTo>
                  <a:cubicBezTo>
                    <a:pt x="4126230" y="0"/>
                    <a:pt x="4130040" y="3810"/>
                    <a:pt x="4130040" y="8890"/>
                  </a:cubicBezTo>
                  <a:close/>
                </a:path>
              </a:pathLst>
            </a:custGeom>
            <a:solidFill>
              <a:srgbClr val="000000"/>
            </a:solidFill>
          </p:spPr>
        </p:sp>
        <p:sp>
          <p:nvSpPr>
            <p:cNvPr id="33" name="Freeform 5">
              <a:extLst>
                <a:ext uri="{FF2B5EF4-FFF2-40B4-BE49-F238E27FC236}">
                  <a16:creationId xmlns:a16="http://schemas.microsoft.com/office/drawing/2014/main" id="{1CB677F0-1342-DA63-0C9C-F38E1D921D52}"/>
                </a:ext>
              </a:extLst>
            </p:cNvPr>
            <p:cNvSpPr/>
            <p:nvPr/>
          </p:nvSpPr>
          <p:spPr>
            <a:xfrm>
              <a:off x="674370" y="115570"/>
              <a:ext cx="124460" cy="124460"/>
            </a:xfrm>
            <a:custGeom>
              <a:avLst/>
              <a:gdLst/>
              <a:ahLst/>
              <a:cxnLst/>
              <a:rect l="l" t="t" r="r" b="b"/>
              <a:pathLst>
                <a:path w="124460" h="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34" name="Freeform 6">
              <a:extLst>
                <a:ext uri="{FF2B5EF4-FFF2-40B4-BE49-F238E27FC236}">
                  <a16:creationId xmlns:a16="http://schemas.microsoft.com/office/drawing/2014/main" id="{5041CFC8-A325-B567-370A-BDB526FF483F}"/>
                </a:ext>
              </a:extLst>
            </p:cNvPr>
            <p:cNvSpPr/>
            <p:nvPr/>
          </p:nvSpPr>
          <p:spPr>
            <a:xfrm>
              <a:off x="3806190" y="87630"/>
              <a:ext cx="179070" cy="179070"/>
            </a:xfrm>
            <a:custGeom>
              <a:avLst/>
              <a:gdLst/>
              <a:ahLst/>
              <a:cxnLst/>
              <a:rect l="l" t="t" r="r" b="b"/>
              <a:pathLst>
                <a:path w="179070" h="179070">
                  <a:moveTo>
                    <a:pt x="179070" y="179070"/>
                  </a:moveTo>
                  <a:lnTo>
                    <a:pt x="179070" y="0"/>
                  </a:lnTo>
                  <a:lnTo>
                    <a:pt x="0" y="0"/>
                  </a:lnTo>
                  <a:lnTo>
                    <a:pt x="0" y="179070"/>
                  </a:lnTo>
                  <a:lnTo>
                    <a:pt x="179070" y="179070"/>
                  </a:lnTo>
                  <a:close/>
                  <a:moveTo>
                    <a:pt x="36830" y="49530"/>
                  </a:moveTo>
                  <a:cubicBezTo>
                    <a:pt x="33020" y="46990"/>
                    <a:pt x="33020" y="41910"/>
                    <a:pt x="36830" y="38100"/>
                  </a:cubicBezTo>
                  <a:cubicBezTo>
                    <a:pt x="39370" y="34290"/>
                    <a:pt x="44450" y="34290"/>
                    <a:pt x="48260" y="38100"/>
                  </a:cubicBezTo>
                  <a:lnTo>
                    <a:pt x="88900" y="78740"/>
                  </a:lnTo>
                  <a:lnTo>
                    <a:pt x="129540" y="38100"/>
                  </a:lnTo>
                  <a:cubicBezTo>
                    <a:pt x="132080" y="34290"/>
                    <a:pt x="137160" y="34290"/>
                    <a:pt x="140970" y="38100"/>
                  </a:cubicBezTo>
                  <a:cubicBezTo>
                    <a:pt x="144780" y="40640"/>
                    <a:pt x="144780" y="45720"/>
                    <a:pt x="140970" y="49530"/>
                  </a:cubicBezTo>
                  <a:lnTo>
                    <a:pt x="100330" y="90170"/>
                  </a:lnTo>
                  <a:lnTo>
                    <a:pt x="140970" y="130810"/>
                  </a:lnTo>
                  <a:cubicBezTo>
                    <a:pt x="144780" y="133350"/>
                    <a:pt x="144780" y="138430"/>
                    <a:pt x="140970" y="142240"/>
                  </a:cubicBezTo>
                  <a:cubicBezTo>
                    <a:pt x="139700" y="143510"/>
                    <a:pt x="137160" y="143510"/>
                    <a:pt x="135890" y="144780"/>
                  </a:cubicBezTo>
                  <a:cubicBezTo>
                    <a:pt x="133350" y="144780"/>
                    <a:pt x="130810" y="143510"/>
                    <a:pt x="129540" y="142240"/>
                  </a:cubicBezTo>
                  <a:lnTo>
                    <a:pt x="88900" y="101600"/>
                  </a:lnTo>
                  <a:lnTo>
                    <a:pt x="48260" y="142240"/>
                  </a:lnTo>
                  <a:cubicBezTo>
                    <a:pt x="45720" y="143510"/>
                    <a:pt x="44450" y="143510"/>
                    <a:pt x="43180" y="144780"/>
                  </a:cubicBezTo>
                  <a:cubicBezTo>
                    <a:pt x="40640" y="144780"/>
                    <a:pt x="38100" y="143510"/>
                    <a:pt x="36830" y="142240"/>
                  </a:cubicBezTo>
                  <a:cubicBezTo>
                    <a:pt x="33020" y="139700"/>
                    <a:pt x="33020" y="134620"/>
                    <a:pt x="36830" y="130810"/>
                  </a:cubicBezTo>
                  <a:lnTo>
                    <a:pt x="77470" y="90170"/>
                  </a:lnTo>
                  <a:lnTo>
                    <a:pt x="36830" y="49530"/>
                  </a:lnTo>
                  <a:close/>
                </a:path>
              </a:pathLst>
            </a:custGeom>
            <a:solidFill>
              <a:srgbClr val="FFFFFF"/>
            </a:solidFill>
          </p:spPr>
        </p:sp>
        <p:sp>
          <p:nvSpPr>
            <p:cNvPr id="35" name="Freeform 7">
              <a:extLst>
                <a:ext uri="{FF2B5EF4-FFF2-40B4-BE49-F238E27FC236}">
                  <a16:creationId xmlns:a16="http://schemas.microsoft.com/office/drawing/2014/main" id="{D18B1268-82C7-558C-C662-72D98F9B64CE}"/>
                </a:ext>
              </a:extLst>
            </p:cNvPr>
            <p:cNvSpPr/>
            <p:nvPr/>
          </p:nvSpPr>
          <p:spPr>
            <a:xfrm>
              <a:off x="163830" y="115570"/>
              <a:ext cx="124460" cy="124460"/>
            </a:xfrm>
            <a:custGeom>
              <a:avLst/>
              <a:gdLst/>
              <a:ahLst/>
              <a:cxnLst/>
              <a:rect l="l" t="t" r="r" b="b"/>
              <a:pathLst>
                <a:path w="124460" h="124460">
                  <a:moveTo>
                    <a:pt x="62230" y="0"/>
                  </a:moveTo>
                  <a:cubicBezTo>
                    <a:pt x="49530" y="26670"/>
                    <a:pt x="2667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36" name="Freeform 8">
              <a:extLst>
                <a:ext uri="{FF2B5EF4-FFF2-40B4-BE49-F238E27FC236}">
                  <a16:creationId xmlns:a16="http://schemas.microsoft.com/office/drawing/2014/main" id="{9BE8770C-88C9-55DE-1D8D-8F481B465028}"/>
                </a:ext>
              </a:extLst>
            </p:cNvPr>
            <p:cNvSpPr/>
            <p:nvPr/>
          </p:nvSpPr>
          <p:spPr>
            <a:xfrm>
              <a:off x="419100" y="115570"/>
              <a:ext cx="124460" cy="124460"/>
            </a:xfrm>
            <a:custGeom>
              <a:avLst/>
              <a:gdLst/>
              <a:ahLst/>
              <a:cxnLst/>
              <a:rect l="l" t="t" r="r" b="b"/>
              <a:pathLst>
                <a:path w="124460" h="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37" name="Freeform 9">
              <a:extLst>
                <a:ext uri="{FF2B5EF4-FFF2-40B4-BE49-F238E27FC236}">
                  <a16:creationId xmlns:a16="http://schemas.microsoft.com/office/drawing/2014/main" id="{7B15EC78-FF99-D9FC-5C71-B3906B375196}"/>
                </a:ext>
              </a:extLst>
            </p:cNvPr>
            <p:cNvSpPr/>
            <p:nvPr/>
          </p:nvSpPr>
          <p:spPr>
            <a:xfrm>
              <a:off x="16510" y="16510"/>
              <a:ext cx="4094480" cy="321310"/>
            </a:xfrm>
            <a:custGeom>
              <a:avLst/>
              <a:gdLst/>
              <a:ahLst/>
              <a:cxnLst/>
              <a:rect l="l" t="t" r="r" b="b"/>
              <a:pathLst>
                <a:path w="4094480" h="321310">
                  <a:moveTo>
                    <a:pt x="0" y="0"/>
                  </a:moveTo>
                  <a:lnTo>
                    <a:pt x="0" y="321310"/>
                  </a:lnTo>
                  <a:lnTo>
                    <a:pt x="4094480" y="321310"/>
                  </a:lnTo>
                  <a:lnTo>
                    <a:pt x="4094480" y="0"/>
                  </a:lnTo>
                  <a:lnTo>
                    <a:pt x="0" y="0"/>
                  </a:lnTo>
                  <a:close/>
                  <a:moveTo>
                    <a:pt x="311150" y="168910"/>
                  </a:moveTo>
                  <a:cubicBezTo>
                    <a:pt x="264160" y="168910"/>
                    <a:pt x="218440" y="214630"/>
                    <a:pt x="218440" y="261620"/>
                  </a:cubicBezTo>
                  <a:cubicBezTo>
                    <a:pt x="217170" y="266700"/>
                    <a:pt x="213360" y="270510"/>
                    <a:pt x="209550" y="270510"/>
                  </a:cubicBezTo>
                  <a:cubicBezTo>
                    <a:pt x="204470" y="270510"/>
                    <a:pt x="200660" y="266700"/>
                    <a:pt x="200660" y="261620"/>
                  </a:cubicBezTo>
                  <a:cubicBezTo>
                    <a:pt x="200660" y="214630"/>
                    <a:pt x="154940" y="168910"/>
                    <a:pt x="107950" y="168910"/>
                  </a:cubicBezTo>
                  <a:cubicBezTo>
                    <a:pt x="102870" y="168910"/>
                    <a:pt x="99060" y="165100"/>
                    <a:pt x="99060" y="160020"/>
                  </a:cubicBezTo>
                  <a:cubicBezTo>
                    <a:pt x="99060" y="154940"/>
                    <a:pt x="102870" y="151130"/>
                    <a:pt x="107950" y="151130"/>
                  </a:cubicBezTo>
                  <a:cubicBezTo>
                    <a:pt x="154940" y="151130"/>
                    <a:pt x="200660" y="105410"/>
                    <a:pt x="200660" y="58420"/>
                  </a:cubicBezTo>
                  <a:cubicBezTo>
                    <a:pt x="200660" y="53340"/>
                    <a:pt x="204470" y="49530"/>
                    <a:pt x="209550" y="49530"/>
                  </a:cubicBezTo>
                  <a:cubicBezTo>
                    <a:pt x="214630" y="49530"/>
                    <a:pt x="218440" y="53340"/>
                    <a:pt x="218440" y="58420"/>
                  </a:cubicBezTo>
                  <a:cubicBezTo>
                    <a:pt x="218440" y="105410"/>
                    <a:pt x="264160" y="151130"/>
                    <a:pt x="311150" y="151130"/>
                  </a:cubicBezTo>
                  <a:cubicBezTo>
                    <a:pt x="316230" y="151130"/>
                    <a:pt x="320040" y="154940"/>
                    <a:pt x="320040" y="160020"/>
                  </a:cubicBezTo>
                  <a:cubicBezTo>
                    <a:pt x="320040" y="165100"/>
                    <a:pt x="316230" y="168910"/>
                    <a:pt x="311150" y="168910"/>
                  </a:cubicBezTo>
                  <a:close/>
                  <a:moveTo>
                    <a:pt x="566420" y="168910"/>
                  </a:moveTo>
                  <a:cubicBezTo>
                    <a:pt x="519430" y="168910"/>
                    <a:pt x="473710" y="214630"/>
                    <a:pt x="473710" y="261620"/>
                  </a:cubicBezTo>
                  <a:cubicBezTo>
                    <a:pt x="473710" y="266700"/>
                    <a:pt x="469900" y="270510"/>
                    <a:pt x="464820" y="270510"/>
                  </a:cubicBezTo>
                  <a:cubicBezTo>
                    <a:pt x="459740" y="270510"/>
                    <a:pt x="455930" y="266700"/>
                    <a:pt x="455930" y="261620"/>
                  </a:cubicBezTo>
                  <a:cubicBezTo>
                    <a:pt x="455930" y="214630"/>
                    <a:pt x="410210" y="168910"/>
                    <a:pt x="363220" y="168910"/>
                  </a:cubicBezTo>
                  <a:cubicBezTo>
                    <a:pt x="358140" y="168910"/>
                    <a:pt x="354330" y="165100"/>
                    <a:pt x="354330" y="160020"/>
                  </a:cubicBezTo>
                  <a:cubicBezTo>
                    <a:pt x="354330" y="154940"/>
                    <a:pt x="358140" y="151130"/>
                    <a:pt x="363220" y="151130"/>
                  </a:cubicBezTo>
                  <a:cubicBezTo>
                    <a:pt x="410210" y="151130"/>
                    <a:pt x="455930" y="105410"/>
                    <a:pt x="455930" y="58420"/>
                  </a:cubicBezTo>
                  <a:cubicBezTo>
                    <a:pt x="455930" y="53340"/>
                    <a:pt x="459740" y="49530"/>
                    <a:pt x="464820" y="49530"/>
                  </a:cubicBezTo>
                  <a:cubicBezTo>
                    <a:pt x="469900" y="49530"/>
                    <a:pt x="473710" y="53340"/>
                    <a:pt x="473710" y="58420"/>
                  </a:cubicBezTo>
                  <a:cubicBezTo>
                    <a:pt x="473710" y="105410"/>
                    <a:pt x="519430" y="151130"/>
                    <a:pt x="566420" y="151130"/>
                  </a:cubicBezTo>
                  <a:cubicBezTo>
                    <a:pt x="571500" y="151130"/>
                    <a:pt x="575310" y="154940"/>
                    <a:pt x="575310" y="160020"/>
                  </a:cubicBezTo>
                  <a:cubicBezTo>
                    <a:pt x="575310" y="165100"/>
                    <a:pt x="571500" y="168910"/>
                    <a:pt x="566420" y="168910"/>
                  </a:cubicBezTo>
                  <a:close/>
                  <a:moveTo>
                    <a:pt x="821690" y="168910"/>
                  </a:moveTo>
                  <a:cubicBezTo>
                    <a:pt x="774700" y="168910"/>
                    <a:pt x="728980" y="214630"/>
                    <a:pt x="728980" y="261620"/>
                  </a:cubicBezTo>
                  <a:cubicBezTo>
                    <a:pt x="728980" y="266700"/>
                    <a:pt x="725170" y="270510"/>
                    <a:pt x="720090" y="270510"/>
                  </a:cubicBezTo>
                  <a:cubicBezTo>
                    <a:pt x="715010" y="270510"/>
                    <a:pt x="711200" y="266700"/>
                    <a:pt x="711200" y="261620"/>
                  </a:cubicBezTo>
                  <a:cubicBezTo>
                    <a:pt x="711200" y="214630"/>
                    <a:pt x="665480" y="168910"/>
                    <a:pt x="618490" y="168910"/>
                  </a:cubicBezTo>
                  <a:cubicBezTo>
                    <a:pt x="613410" y="168910"/>
                    <a:pt x="609600" y="165100"/>
                    <a:pt x="609600" y="160020"/>
                  </a:cubicBezTo>
                  <a:cubicBezTo>
                    <a:pt x="609600" y="154940"/>
                    <a:pt x="613410" y="151130"/>
                    <a:pt x="618490" y="151130"/>
                  </a:cubicBezTo>
                  <a:cubicBezTo>
                    <a:pt x="665480" y="151130"/>
                    <a:pt x="711200" y="105410"/>
                    <a:pt x="711200" y="58420"/>
                  </a:cubicBezTo>
                  <a:cubicBezTo>
                    <a:pt x="711200" y="53340"/>
                    <a:pt x="715010" y="49530"/>
                    <a:pt x="720090" y="49530"/>
                  </a:cubicBezTo>
                  <a:cubicBezTo>
                    <a:pt x="725170" y="49530"/>
                    <a:pt x="728980" y="53340"/>
                    <a:pt x="728980" y="58420"/>
                  </a:cubicBezTo>
                  <a:cubicBezTo>
                    <a:pt x="728980" y="105410"/>
                    <a:pt x="774700" y="151130"/>
                    <a:pt x="821690" y="151130"/>
                  </a:cubicBezTo>
                  <a:cubicBezTo>
                    <a:pt x="826770" y="151130"/>
                    <a:pt x="830580" y="154940"/>
                    <a:pt x="830580" y="160020"/>
                  </a:cubicBezTo>
                  <a:cubicBezTo>
                    <a:pt x="830580" y="165100"/>
                    <a:pt x="826770" y="168910"/>
                    <a:pt x="821690" y="168910"/>
                  </a:cubicBezTo>
                  <a:close/>
                  <a:moveTo>
                    <a:pt x="3986530" y="259080"/>
                  </a:moveTo>
                  <a:cubicBezTo>
                    <a:pt x="3985260" y="264160"/>
                    <a:pt x="3981450" y="267970"/>
                    <a:pt x="3976370" y="267970"/>
                  </a:cubicBezTo>
                  <a:lnTo>
                    <a:pt x="3780790" y="267970"/>
                  </a:lnTo>
                  <a:cubicBezTo>
                    <a:pt x="3775710" y="267970"/>
                    <a:pt x="3771900" y="264160"/>
                    <a:pt x="3771900" y="259080"/>
                  </a:cubicBezTo>
                  <a:lnTo>
                    <a:pt x="3771900" y="62230"/>
                  </a:lnTo>
                  <a:cubicBezTo>
                    <a:pt x="3771900" y="57150"/>
                    <a:pt x="3775710" y="53340"/>
                    <a:pt x="3780790" y="53340"/>
                  </a:cubicBezTo>
                  <a:lnTo>
                    <a:pt x="3977640" y="53340"/>
                  </a:lnTo>
                  <a:cubicBezTo>
                    <a:pt x="3982720" y="53340"/>
                    <a:pt x="3986530" y="57150"/>
                    <a:pt x="3986530" y="62230"/>
                  </a:cubicBezTo>
                  <a:lnTo>
                    <a:pt x="3986530" y="259080"/>
                  </a:lnTo>
                  <a:close/>
                </a:path>
              </a:pathLst>
            </a:custGeom>
            <a:solidFill>
              <a:srgbClr val="BDBA71"/>
            </a:solidFill>
          </p:spPr>
        </p:sp>
        <p:sp>
          <p:nvSpPr>
            <p:cNvPr id="38" name="Freeform 10">
              <a:extLst>
                <a:ext uri="{FF2B5EF4-FFF2-40B4-BE49-F238E27FC236}">
                  <a16:creationId xmlns:a16="http://schemas.microsoft.com/office/drawing/2014/main" id="{0CE9C4E6-6414-8326-C7BF-A36AAADC8FAE}"/>
                </a:ext>
              </a:extLst>
            </p:cNvPr>
            <p:cNvSpPr/>
            <p:nvPr/>
          </p:nvSpPr>
          <p:spPr>
            <a:xfrm>
              <a:off x="16510" y="354330"/>
              <a:ext cx="4094480" cy="5981700"/>
            </a:xfrm>
            <a:custGeom>
              <a:avLst/>
              <a:gdLst/>
              <a:ahLst/>
              <a:cxnLst/>
              <a:rect l="l" t="t" r="r" b="b"/>
              <a:pathLst>
                <a:path w="4094480" h="5981700">
                  <a:moveTo>
                    <a:pt x="0" y="0"/>
                  </a:moveTo>
                  <a:lnTo>
                    <a:pt x="4094480" y="0"/>
                  </a:lnTo>
                  <a:lnTo>
                    <a:pt x="4094480" y="5981700"/>
                  </a:lnTo>
                  <a:lnTo>
                    <a:pt x="0" y="5981700"/>
                  </a:lnTo>
                  <a:close/>
                </a:path>
              </a:pathLst>
            </a:custGeom>
            <a:solidFill>
              <a:srgbClr val="FFFFFF"/>
            </a:solidFill>
            <a:ln w="12700">
              <a:solidFill>
                <a:srgbClr val="000000"/>
              </a:solidFill>
            </a:ln>
          </p:spPr>
        </p:sp>
      </p:grpSp>
      <p:sp>
        <p:nvSpPr>
          <p:cNvPr id="39" name="TextBox 20">
            <a:extLst>
              <a:ext uri="{FF2B5EF4-FFF2-40B4-BE49-F238E27FC236}">
                <a16:creationId xmlns:a16="http://schemas.microsoft.com/office/drawing/2014/main" id="{B26A9F07-1BF5-1685-3050-92DFA4FBD14B}"/>
              </a:ext>
            </a:extLst>
          </p:cNvPr>
          <p:cNvSpPr txBox="1"/>
          <p:nvPr/>
        </p:nvSpPr>
        <p:spPr>
          <a:xfrm>
            <a:off x="10981750" y="1966646"/>
            <a:ext cx="5046586" cy="538609"/>
          </a:xfrm>
          <a:prstGeom prst="rect">
            <a:avLst/>
          </a:prstGeom>
        </p:spPr>
        <p:txBody>
          <a:bodyPr wrap="square" lIns="0" tIns="0" rIns="0" bIns="0" rtlCol="0" anchor="t">
            <a:spAutoFit/>
          </a:bodyPr>
          <a:lstStyle/>
          <a:p>
            <a:pPr algn="ctr">
              <a:lnSpc>
                <a:spcPts val="4200"/>
              </a:lnSpc>
            </a:pPr>
            <a:r>
              <a:rPr lang="en-US" sz="4400" b="1" dirty="0">
                <a:solidFill>
                  <a:srgbClr val="4F674F"/>
                </a:solidFill>
                <a:latin typeface="Times New Roman" panose="02020603050405020304" pitchFamily="18" charset="0"/>
                <a:cs typeface="Times New Roman" panose="02020603050405020304" pitchFamily="18" charset="0"/>
              </a:rPr>
              <a:t>2. </a:t>
            </a:r>
            <a:r>
              <a:rPr lang="en-US" sz="4400" b="1" dirty="0" err="1">
                <a:solidFill>
                  <a:srgbClr val="4F674F"/>
                </a:solidFill>
                <a:latin typeface="Times New Roman" panose="02020603050405020304" pitchFamily="18" charset="0"/>
                <a:cs typeface="Times New Roman" panose="02020603050405020304" pitchFamily="18" charset="0"/>
              </a:rPr>
              <a:t>Nội</a:t>
            </a:r>
            <a:r>
              <a:rPr lang="en-US" sz="4400" b="1" dirty="0">
                <a:solidFill>
                  <a:srgbClr val="4F674F"/>
                </a:solidFill>
                <a:latin typeface="Times New Roman" panose="02020603050405020304" pitchFamily="18" charset="0"/>
                <a:cs typeface="Times New Roman" panose="02020603050405020304" pitchFamily="18" charset="0"/>
              </a:rPr>
              <a:t> dung</a:t>
            </a:r>
          </a:p>
        </p:txBody>
      </p:sp>
      <p:sp>
        <p:nvSpPr>
          <p:cNvPr id="40" name="Google Shape;3386;p65">
            <a:extLst>
              <a:ext uri="{FF2B5EF4-FFF2-40B4-BE49-F238E27FC236}">
                <a16:creationId xmlns:a16="http://schemas.microsoft.com/office/drawing/2014/main" id="{90803228-851D-72D3-5ECF-454222F96D52}"/>
              </a:ext>
            </a:extLst>
          </p:cNvPr>
          <p:cNvSpPr txBox="1">
            <a:spLocks/>
          </p:cNvSpPr>
          <p:nvPr/>
        </p:nvSpPr>
        <p:spPr>
          <a:xfrm>
            <a:off x="10363386" y="5156854"/>
            <a:ext cx="6539266" cy="1367596"/>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lgn="jus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Bài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đã</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đem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nhìn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toàn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sâu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sắc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hiểu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hơn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thơ</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trào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phúng</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127000" indent="0" algn="jus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chính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hơn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tìm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hiểu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loại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này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41" name="Google Shape;3388;p65">
            <a:extLst>
              <a:ext uri="{FF2B5EF4-FFF2-40B4-BE49-F238E27FC236}">
                <a16:creationId xmlns:a16="http://schemas.microsoft.com/office/drawing/2014/main" id="{F5DE3EF7-EBC5-65B9-5848-51109975A9D6}"/>
              </a:ext>
            </a:extLst>
          </p:cNvPr>
          <p:cNvSpPr txBox="1">
            <a:spLocks/>
          </p:cNvSpPr>
          <p:nvPr/>
        </p:nvSpPr>
        <p:spPr>
          <a:xfrm>
            <a:off x="13576789" y="2957248"/>
            <a:ext cx="2258100" cy="1367596"/>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endParaRPr lang="en-US" sz="4400" dirty="0">
              <a:latin typeface="+mj-lt"/>
              <a:ea typeface="Cambria" panose="0204050305040603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1000"/>
                                        <p:tgtEl>
                                          <p:spTgt spid="28">
                                            <p:txEl>
                                              <p:pRg st="0" end="0"/>
                                            </p:txEl>
                                          </p:spTgt>
                                        </p:tgtEl>
                                      </p:cBhvr>
                                    </p:animEffect>
                                    <p:anim calcmode="lin" valueType="num">
                                      <p:cBhvr>
                                        <p:cTn id="8"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xEl>
                                              <p:pRg st="1" end="1"/>
                                            </p:txEl>
                                          </p:spTgt>
                                        </p:tgtEl>
                                        <p:attrNameLst>
                                          <p:attrName>style.visibility</p:attrName>
                                        </p:attrNameLst>
                                      </p:cBhvr>
                                      <p:to>
                                        <p:strVal val="visible"/>
                                      </p:to>
                                    </p:set>
                                    <p:animEffect transition="in" filter="fade">
                                      <p:cBhvr>
                                        <p:cTn id="14" dur="1000"/>
                                        <p:tgtEl>
                                          <p:spTgt spid="28">
                                            <p:txEl>
                                              <p:pRg st="1" end="1"/>
                                            </p:txEl>
                                          </p:spTgt>
                                        </p:tgtEl>
                                      </p:cBhvr>
                                    </p:animEffect>
                                    <p:anim calcmode="lin" valueType="num">
                                      <p:cBhvr>
                                        <p:cTn id="15"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xEl>
                                              <p:pRg st="2" end="2"/>
                                            </p:txEl>
                                          </p:spTgt>
                                        </p:tgtEl>
                                        <p:attrNameLst>
                                          <p:attrName>style.visibility</p:attrName>
                                        </p:attrNameLst>
                                      </p:cBhvr>
                                      <p:to>
                                        <p:strVal val="visible"/>
                                      </p:to>
                                    </p:set>
                                    <p:animEffect transition="in" filter="fade">
                                      <p:cBhvr>
                                        <p:cTn id="21" dur="1000"/>
                                        <p:tgtEl>
                                          <p:spTgt spid="28">
                                            <p:txEl>
                                              <p:pRg st="2" end="2"/>
                                            </p:txEl>
                                          </p:spTgt>
                                        </p:tgtEl>
                                      </p:cBhvr>
                                    </p:animEffect>
                                    <p:anim calcmode="lin" valueType="num">
                                      <p:cBhvr>
                                        <p:cTn id="22"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nodePh="1">
                                  <p:stCondLst>
                                    <p:cond delay="0"/>
                                  </p:stCondLst>
                                  <p:endCondLst>
                                    <p:cond evt="begin" delay="0">
                                      <p:tn val="26"/>
                                    </p:cond>
                                  </p:end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1000"/>
                                        <p:tgtEl>
                                          <p:spTgt spid="29">
                                            <p:txEl>
                                              <p:pRg st="0" end="0"/>
                                            </p:txEl>
                                          </p:spTgt>
                                        </p:tgtEl>
                                      </p:cBhvr>
                                    </p:animEffect>
                                    <p:anim calcmode="lin" valueType="num">
                                      <p:cBhvr>
                                        <p:cTn id="2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0">
                                            <p:txEl>
                                              <p:pRg st="0" end="0"/>
                                            </p:txEl>
                                          </p:spTgt>
                                        </p:tgtEl>
                                        <p:attrNameLst>
                                          <p:attrName>style.visibility</p:attrName>
                                        </p:attrNameLst>
                                      </p:cBhvr>
                                      <p:to>
                                        <p:strVal val="visible"/>
                                      </p:to>
                                    </p:set>
                                    <p:animEffect transition="in" filter="fade">
                                      <p:cBhvr>
                                        <p:cTn id="35" dur="1000"/>
                                        <p:tgtEl>
                                          <p:spTgt spid="40">
                                            <p:txEl>
                                              <p:pRg st="0" end="0"/>
                                            </p:txEl>
                                          </p:spTgt>
                                        </p:tgtEl>
                                      </p:cBhvr>
                                    </p:animEffect>
                                    <p:anim calcmode="lin" valueType="num">
                                      <p:cBhvr>
                                        <p:cTn id="36"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0">
                                            <p:txEl>
                                              <p:pRg st="1" end="1"/>
                                            </p:txEl>
                                          </p:spTgt>
                                        </p:tgtEl>
                                        <p:attrNameLst>
                                          <p:attrName>style.visibility</p:attrName>
                                        </p:attrNameLst>
                                      </p:cBhvr>
                                      <p:to>
                                        <p:strVal val="visible"/>
                                      </p:to>
                                    </p:set>
                                    <p:animEffect transition="in" filter="fade">
                                      <p:cBhvr>
                                        <p:cTn id="42" dur="1000"/>
                                        <p:tgtEl>
                                          <p:spTgt spid="40">
                                            <p:txEl>
                                              <p:pRg st="1" end="1"/>
                                            </p:txEl>
                                          </p:spTgt>
                                        </p:tgtEl>
                                      </p:cBhvr>
                                    </p:animEffect>
                                    <p:anim calcmode="lin" valueType="num">
                                      <p:cBhvr>
                                        <p:cTn id="43"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nodePh="1">
                                  <p:stCondLst>
                                    <p:cond delay="0"/>
                                  </p:stCondLst>
                                  <p:endCondLst>
                                    <p:cond evt="begin" delay="0">
                                      <p:tn val="47"/>
                                    </p:cond>
                                  </p:endCondLst>
                                  <p:childTnLst>
                                    <p:set>
                                      <p:cBhvr>
                                        <p:cTn id="48" dur="1" fill="hold">
                                          <p:stCondLst>
                                            <p:cond delay="0"/>
                                          </p:stCondLst>
                                        </p:cTn>
                                        <p:tgtEl>
                                          <p:spTgt spid="41">
                                            <p:txEl>
                                              <p:pRg st="0" end="0"/>
                                            </p:txEl>
                                          </p:spTgt>
                                        </p:tgtEl>
                                        <p:attrNameLst>
                                          <p:attrName>style.visibility</p:attrName>
                                        </p:attrNameLst>
                                      </p:cBhvr>
                                      <p:to>
                                        <p:strVal val="visible"/>
                                      </p:to>
                                    </p:set>
                                    <p:animEffect transition="in" filter="fade">
                                      <p:cBhvr>
                                        <p:cTn id="49" dur="1000"/>
                                        <p:tgtEl>
                                          <p:spTgt spid="41">
                                            <p:txEl>
                                              <p:pRg st="0" end="0"/>
                                            </p:txEl>
                                          </p:spTgt>
                                        </p:tgtEl>
                                      </p:cBhvr>
                                    </p:animEffect>
                                    <p:anim calcmode="lin" valueType="num">
                                      <p:cBhvr>
                                        <p:cTn id="50"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0" grpId="0" build="p"/>
      <p:bldP spid="4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grpSp>
        <p:nvGrpSpPr>
          <p:cNvPr id="3" name="Group 3"/>
          <p:cNvGrpSpPr/>
          <p:nvPr/>
        </p:nvGrpSpPr>
        <p:grpSpPr>
          <a:xfrm>
            <a:off x="2444474" y="2869575"/>
            <a:ext cx="13477100" cy="6207453"/>
            <a:chOff x="0" y="0"/>
            <a:chExt cx="6004207" cy="2765494"/>
          </a:xfrm>
        </p:grpSpPr>
        <p:sp>
          <p:nvSpPr>
            <p:cNvPr id="4" name="Freeform 4"/>
            <p:cNvSpPr/>
            <p:nvPr/>
          </p:nvSpPr>
          <p:spPr>
            <a:xfrm>
              <a:off x="48260" y="48260"/>
              <a:ext cx="5955947" cy="2717234"/>
            </a:xfrm>
            <a:custGeom>
              <a:avLst/>
              <a:gdLst/>
              <a:ahLst/>
              <a:cxnLst/>
              <a:rect l="l" t="t" r="r" b="b"/>
              <a:pathLst>
                <a:path w="5955947" h="2717234">
                  <a:moveTo>
                    <a:pt x="0" y="0"/>
                  </a:moveTo>
                  <a:lnTo>
                    <a:pt x="5955947" y="0"/>
                  </a:lnTo>
                  <a:lnTo>
                    <a:pt x="5955947" y="2717234"/>
                  </a:lnTo>
                  <a:lnTo>
                    <a:pt x="0" y="2717234"/>
                  </a:lnTo>
                  <a:close/>
                </a:path>
              </a:pathLst>
            </a:custGeom>
            <a:solidFill>
              <a:srgbClr val="000000"/>
            </a:solidFill>
          </p:spPr>
        </p:sp>
        <p:sp>
          <p:nvSpPr>
            <p:cNvPr id="5" name="Freeform 5"/>
            <p:cNvSpPr/>
            <p:nvPr/>
          </p:nvSpPr>
          <p:spPr>
            <a:xfrm>
              <a:off x="6350" y="6350"/>
              <a:ext cx="5955947" cy="2717234"/>
            </a:xfrm>
            <a:custGeom>
              <a:avLst/>
              <a:gdLst/>
              <a:ahLst/>
              <a:cxnLst/>
              <a:rect l="l" t="t" r="r" b="b"/>
              <a:pathLst>
                <a:path w="5955947" h="2717234">
                  <a:moveTo>
                    <a:pt x="0" y="0"/>
                  </a:moveTo>
                  <a:lnTo>
                    <a:pt x="5955947" y="0"/>
                  </a:lnTo>
                  <a:lnTo>
                    <a:pt x="5955947" y="2717234"/>
                  </a:lnTo>
                  <a:lnTo>
                    <a:pt x="0" y="2717234"/>
                  </a:lnTo>
                  <a:close/>
                </a:path>
              </a:pathLst>
            </a:custGeom>
            <a:solidFill>
              <a:srgbClr val="FFFFFF"/>
            </a:solidFill>
          </p:spPr>
        </p:sp>
        <p:sp>
          <p:nvSpPr>
            <p:cNvPr id="6" name="Freeform 6"/>
            <p:cNvSpPr/>
            <p:nvPr/>
          </p:nvSpPr>
          <p:spPr>
            <a:xfrm>
              <a:off x="0" y="0"/>
              <a:ext cx="5968647" cy="2729934"/>
            </a:xfrm>
            <a:custGeom>
              <a:avLst/>
              <a:gdLst/>
              <a:ahLst/>
              <a:cxnLst/>
              <a:rect l="l" t="t" r="r" b="b"/>
              <a:pathLst>
                <a:path w="5968647" h="2729934">
                  <a:moveTo>
                    <a:pt x="5968647" y="2729934"/>
                  </a:moveTo>
                  <a:lnTo>
                    <a:pt x="0" y="2729934"/>
                  </a:lnTo>
                  <a:lnTo>
                    <a:pt x="0" y="0"/>
                  </a:lnTo>
                  <a:lnTo>
                    <a:pt x="5968647" y="0"/>
                  </a:lnTo>
                  <a:lnTo>
                    <a:pt x="5968647" y="2729934"/>
                  </a:lnTo>
                  <a:close/>
                  <a:moveTo>
                    <a:pt x="12700" y="2717234"/>
                  </a:moveTo>
                  <a:lnTo>
                    <a:pt x="5955947" y="2717234"/>
                  </a:lnTo>
                  <a:lnTo>
                    <a:pt x="5955947" y="12700"/>
                  </a:lnTo>
                  <a:lnTo>
                    <a:pt x="12700" y="12700"/>
                  </a:lnTo>
                  <a:lnTo>
                    <a:pt x="12700" y="2717234"/>
                  </a:lnTo>
                  <a:close/>
                </a:path>
              </a:pathLst>
            </a:custGeom>
            <a:solidFill>
              <a:srgbClr val="000000"/>
            </a:solidFill>
          </p:spPr>
        </p:sp>
      </p:grpSp>
      <p:sp>
        <p:nvSpPr>
          <p:cNvPr id="17" name="Freeform 17"/>
          <p:cNvSpPr/>
          <p:nvPr/>
        </p:nvSpPr>
        <p:spPr>
          <a:xfrm rot="-3231658">
            <a:off x="16210532" y="2086524"/>
            <a:ext cx="1348891" cy="2489563"/>
          </a:xfrm>
          <a:custGeom>
            <a:avLst/>
            <a:gdLst/>
            <a:ahLst/>
            <a:cxnLst/>
            <a:rect l="l" t="t" r="r" b="b"/>
            <a:pathLst>
              <a:path w="1348891" h="2489563">
                <a:moveTo>
                  <a:pt x="0" y="0"/>
                </a:moveTo>
                <a:lnTo>
                  <a:pt x="1348890" y="0"/>
                </a:lnTo>
                <a:lnTo>
                  <a:pt x="1348890" y="2489564"/>
                </a:lnTo>
                <a:lnTo>
                  <a:pt x="0" y="2489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Freeform 19"/>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20"/>
          <p:cNvSpPr/>
          <p:nvPr/>
        </p:nvSpPr>
        <p:spPr>
          <a:xfrm>
            <a:off x="834438" y="675012"/>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22" name="Picture 21">
            <a:extLst>
              <a:ext uri="{FF2B5EF4-FFF2-40B4-BE49-F238E27FC236}">
                <a16:creationId xmlns:a16="http://schemas.microsoft.com/office/drawing/2014/main" id="{209D6A77-ED5B-5B8B-2CDB-3D71D030ADE9}"/>
              </a:ext>
            </a:extLst>
          </p:cNvPr>
          <p:cNvPicPr>
            <a:picLocks noChangeAspect="1"/>
          </p:cNvPicPr>
          <p:nvPr/>
        </p:nvPicPr>
        <p:blipFill>
          <a:blip r:embed="rId12"/>
          <a:stretch>
            <a:fillRect/>
          </a:stretch>
        </p:blipFill>
        <p:spPr>
          <a:xfrm>
            <a:off x="3451580" y="3031444"/>
            <a:ext cx="11571211" cy="5803895"/>
          </a:xfrm>
          <a:prstGeom prst="rect">
            <a:avLst/>
          </a:prstGeom>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72EBC0CD-32F1-625B-228F-28F37E5F8A2E}"/>
              </a:ext>
            </a:extLst>
          </p:cNvPr>
          <p:cNvGrpSpPr/>
          <p:nvPr/>
        </p:nvGrpSpPr>
        <p:grpSpPr>
          <a:xfrm>
            <a:off x="1447800" y="2324100"/>
            <a:ext cx="15697200" cy="5379029"/>
            <a:chOff x="0" y="0"/>
            <a:chExt cx="4429476" cy="3177427"/>
          </a:xfrm>
        </p:grpSpPr>
        <p:sp>
          <p:nvSpPr>
            <p:cNvPr id="5" name="Freeform 18">
              <a:extLst>
                <a:ext uri="{FF2B5EF4-FFF2-40B4-BE49-F238E27FC236}">
                  <a16:creationId xmlns:a16="http://schemas.microsoft.com/office/drawing/2014/main" id="{5B59B941-DF80-388D-5992-C45CD7FEF134}"/>
                </a:ext>
              </a:extLst>
            </p:cNvPr>
            <p:cNvSpPr/>
            <p:nvPr/>
          </p:nvSpPr>
          <p:spPr>
            <a:xfrm>
              <a:off x="48260" y="48260"/>
              <a:ext cx="4381216" cy="3129167"/>
            </a:xfrm>
            <a:custGeom>
              <a:avLst/>
              <a:gdLst/>
              <a:ahLst/>
              <a:cxnLst/>
              <a:rect l="l" t="t" r="r" b="b"/>
              <a:pathLst>
                <a:path w="4381216" h="3129167">
                  <a:moveTo>
                    <a:pt x="0" y="0"/>
                  </a:moveTo>
                  <a:lnTo>
                    <a:pt x="4381216" y="0"/>
                  </a:lnTo>
                  <a:lnTo>
                    <a:pt x="4381216" y="3129167"/>
                  </a:lnTo>
                  <a:lnTo>
                    <a:pt x="0" y="3129167"/>
                  </a:lnTo>
                  <a:close/>
                </a:path>
              </a:pathLst>
            </a:custGeom>
            <a:solidFill>
              <a:srgbClr val="000000"/>
            </a:solidFill>
          </p:spPr>
        </p:sp>
        <p:sp>
          <p:nvSpPr>
            <p:cNvPr id="6" name="Freeform 19">
              <a:extLst>
                <a:ext uri="{FF2B5EF4-FFF2-40B4-BE49-F238E27FC236}">
                  <a16:creationId xmlns:a16="http://schemas.microsoft.com/office/drawing/2014/main" id="{1D0ABFE0-B4C1-6D5B-3486-3B4D12819367}"/>
                </a:ext>
              </a:extLst>
            </p:cNvPr>
            <p:cNvSpPr/>
            <p:nvPr/>
          </p:nvSpPr>
          <p:spPr>
            <a:xfrm>
              <a:off x="6350" y="6350"/>
              <a:ext cx="4381216" cy="3129167"/>
            </a:xfrm>
            <a:custGeom>
              <a:avLst/>
              <a:gdLst/>
              <a:ahLst/>
              <a:cxnLst/>
              <a:rect l="l" t="t" r="r" b="b"/>
              <a:pathLst>
                <a:path w="4381216" h="3129167">
                  <a:moveTo>
                    <a:pt x="0" y="0"/>
                  </a:moveTo>
                  <a:lnTo>
                    <a:pt x="4381216" y="0"/>
                  </a:lnTo>
                  <a:lnTo>
                    <a:pt x="4381216" y="3129167"/>
                  </a:lnTo>
                  <a:lnTo>
                    <a:pt x="0" y="3129167"/>
                  </a:lnTo>
                  <a:close/>
                </a:path>
              </a:pathLst>
            </a:custGeom>
            <a:solidFill>
              <a:srgbClr val="FFFFFF"/>
            </a:solidFill>
          </p:spPr>
        </p:sp>
        <p:sp>
          <p:nvSpPr>
            <p:cNvPr id="7" name="Freeform 20">
              <a:extLst>
                <a:ext uri="{FF2B5EF4-FFF2-40B4-BE49-F238E27FC236}">
                  <a16:creationId xmlns:a16="http://schemas.microsoft.com/office/drawing/2014/main" id="{71FA934A-9F53-C34F-E61D-540FF44DD014}"/>
                </a:ext>
              </a:extLst>
            </p:cNvPr>
            <p:cNvSpPr/>
            <p:nvPr/>
          </p:nvSpPr>
          <p:spPr>
            <a:xfrm>
              <a:off x="0" y="0"/>
              <a:ext cx="4393916" cy="3141867"/>
            </a:xfrm>
            <a:custGeom>
              <a:avLst/>
              <a:gdLst/>
              <a:ahLst/>
              <a:cxnLst/>
              <a:rect l="l" t="t" r="r" b="b"/>
              <a:pathLst>
                <a:path w="4393916" h="3141867">
                  <a:moveTo>
                    <a:pt x="4393916" y="3141867"/>
                  </a:moveTo>
                  <a:lnTo>
                    <a:pt x="0" y="3141867"/>
                  </a:lnTo>
                  <a:lnTo>
                    <a:pt x="0" y="0"/>
                  </a:lnTo>
                  <a:lnTo>
                    <a:pt x="4393916" y="0"/>
                  </a:lnTo>
                  <a:lnTo>
                    <a:pt x="4393916" y="3141867"/>
                  </a:lnTo>
                  <a:close/>
                  <a:moveTo>
                    <a:pt x="12700" y="3129167"/>
                  </a:moveTo>
                  <a:lnTo>
                    <a:pt x="4381216" y="3129167"/>
                  </a:lnTo>
                  <a:lnTo>
                    <a:pt x="4381216" y="12700"/>
                  </a:lnTo>
                  <a:lnTo>
                    <a:pt x="12700" y="12700"/>
                  </a:lnTo>
                  <a:lnTo>
                    <a:pt x="12700" y="3129167"/>
                  </a:lnTo>
                  <a:close/>
                </a:path>
              </a:pathLst>
            </a:custGeom>
            <a:solidFill>
              <a:srgbClr val="000000"/>
            </a:solidFill>
          </p:spPr>
        </p:sp>
      </p:grpSp>
      <p:sp>
        <p:nvSpPr>
          <p:cNvPr id="2" name="Title 1">
            <a:extLst>
              <a:ext uri="{FF2B5EF4-FFF2-40B4-BE49-F238E27FC236}">
                <a16:creationId xmlns:a16="http://schemas.microsoft.com/office/drawing/2014/main" id="{094167A6-5108-65A1-8BF4-7069218338D9}"/>
              </a:ext>
            </a:extLst>
          </p:cNvPr>
          <p:cNvSpPr>
            <a:spLocks noGrp="1"/>
          </p:cNvSpPr>
          <p:nvPr>
            <p:ph type="title"/>
          </p:nvPr>
        </p:nvSpPr>
        <p:spPr>
          <a:xfrm>
            <a:off x="2208494" y="4762500"/>
            <a:ext cx="14478000" cy="1143000"/>
          </a:xfrm>
        </p:spPr>
        <p:txBody>
          <a:bodyPr>
            <a:noAutofit/>
          </a:bodyPr>
          <a:lstStyle/>
          <a:p>
            <a:pPr algn="just"/>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đẩy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lùi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a:t>
            </a:r>
          </a:p>
        </p:txBody>
      </p:sp>
      <p:pic>
        <p:nvPicPr>
          <p:cNvPr id="9" name="Picture 8" descr="A yellow smiley face with black outline&#10;&#10;Description automatically generated">
            <a:extLst>
              <a:ext uri="{FF2B5EF4-FFF2-40B4-BE49-F238E27FC236}">
                <a16:creationId xmlns:a16="http://schemas.microsoft.com/office/drawing/2014/main" id="{32C7B448-A43A-13A2-B1D9-FE4FA042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723900"/>
            <a:ext cx="2895600" cy="2895600"/>
          </a:xfrm>
          <a:prstGeom prst="rect">
            <a:avLst/>
          </a:prstGeom>
        </p:spPr>
      </p:pic>
    </p:spTree>
    <p:extLst>
      <p:ext uri="{BB962C8B-B14F-4D97-AF65-F5344CB8AC3E}">
        <p14:creationId xmlns:p14="http://schemas.microsoft.com/office/powerpoint/2010/main" val="256329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grpSp>
        <p:nvGrpSpPr>
          <p:cNvPr id="3" name="Group 3"/>
          <p:cNvGrpSpPr/>
          <p:nvPr/>
        </p:nvGrpSpPr>
        <p:grpSpPr>
          <a:xfrm>
            <a:off x="2444474" y="2869575"/>
            <a:ext cx="13477100" cy="6207453"/>
            <a:chOff x="0" y="0"/>
            <a:chExt cx="6004207" cy="2765494"/>
          </a:xfrm>
        </p:grpSpPr>
        <p:sp>
          <p:nvSpPr>
            <p:cNvPr id="4" name="Freeform 4"/>
            <p:cNvSpPr/>
            <p:nvPr/>
          </p:nvSpPr>
          <p:spPr>
            <a:xfrm>
              <a:off x="48260" y="48260"/>
              <a:ext cx="5955947" cy="2717234"/>
            </a:xfrm>
            <a:custGeom>
              <a:avLst/>
              <a:gdLst/>
              <a:ahLst/>
              <a:cxnLst/>
              <a:rect l="l" t="t" r="r" b="b"/>
              <a:pathLst>
                <a:path w="5955947" h="2717234">
                  <a:moveTo>
                    <a:pt x="0" y="0"/>
                  </a:moveTo>
                  <a:lnTo>
                    <a:pt x="5955947" y="0"/>
                  </a:lnTo>
                  <a:lnTo>
                    <a:pt x="5955947" y="2717234"/>
                  </a:lnTo>
                  <a:lnTo>
                    <a:pt x="0" y="2717234"/>
                  </a:lnTo>
                  <a:close/>
                </a:path>
              </a:pathLst>
            </a:custGeom>
            <a:solidFill>
              <a:srgbClr val="000000"/>
            </a:solidFill>
          </p:spPr>
        </p:sp>
        <p:sp>
          <p:nvSpPr>
            <p:cNvPr id="5" name="Freeform 5"/>
            <p:cNvSpPr/>
            <p:nvPr/>
          </p:nvSpPr>
          <p:spPr>
            <a:xfrm>
              <a:off x="6350" y="6350"/>
              <a:ext cx="5955947" cy="2717234"/>
            </a:xfrm>
            <a:custGeom>
              <a:avLst/>
              <a:gdLst/>
              <a:ahLst/>
              <a:cxnLst/>
              <a:rect l="l" t="t" r="r" b="b"/>
              <a:pathLst>
                <a:path w="5955947" h="2717234">
                  <a:moveTo>
                    <a:pt x="0" y="0"/>
                  </a:moveTo>
                  <a:lnTo>
                    <a:pt x="5955947" y="0"/>
                  </a:lnTo>
                  <a:lnTo>
                    <a:pt x="5955947" y="2717234"/>
                  </a:lnTo>
                  <a:lnTo>
                    <a:pt x="0" y="2717234"/>
                  </a:lnTo>
                  <a:close/>
                </a:path>
              </a:pathLst>
            </a:custGeom>
            <a:solidFill>
              <a:srgbClr val="FFFFFF"/>
            </a:solidFill>
          </p:spPr>
        </p:sp>
        <p:sp>
          <p:nvSpPr>
            <p:cNvPr id="6" name="Freeform 6"/>
            <p:cNvSpPr/>
            <p:nvPr/>
          </p:nvSpPr>
          <p:spPr>
            <a:xfrm>
              <a:off x="0" y="0"/>
              <a:ext cx="5968647" cy="2729934"/>
            </a:xfrm>
            <a:custGeom>
              <a:avLst/>
              <a:gdLst/>
              <a:ahLst/>
              <a:cxnLst/>
              <a:rect l="l" t="t" r="r" b="b"/>
              <a:pathLst>
                <a:path w="5968647" h="2729934">
                  <a:moveTo>
                    <a:pt x="5968647" y="2729934"/>
                  </a:moveTo>
                  <a:lnTo>
                    <a:pt x="0" y="2729934"/>
                  </a:lnTo>
                  <a:lnTo>
                    <a:pt x="0" y="0"/>
                  </a:lnTo>
                  <a:lnTo>
                    <a:pt x="5968647" y="0"/>
                  </a:lnTo>
                  <a:lnTo>
                    <a:pt x="5968647" y="2729934"/>
                  </a:lnTo>
                  <a:close/>
                  <a:moveTo>
                    <a:pt x="12700" y="2717234"/>
                  </a:moveTo>
                  <a:lnTo>
                    <a:pt x="5955947" y="2717234"/>
                  </a:lnTo>
                  <a:lnTo>
                    <a:pt x="5955947" y="12700"/>
                  </a:lnTo>
                  <a:lnTo>
                    <a:pt x="12700" y="12700"/>
                  </a:lnTo>
                  <a:lnTo>
                    <a:pt x="12700" y="2717234"/>
                  </a:lnTo>
                  <a:close/>
                </a:path>
              </a:pathLst>
            </a:custGeom>
            <a:solidFill>
              <a:srgbClr val="000000"/>
            </a:solidFill>
          </p:spPr>
        </p:sp>
      </p:grpSp>
      <p:sp>
        <p:nvSpPr>
          <p:cNvPr id="17" name="Freeform 17"/>
          <p:cNvSpPr/>
          <p:nvPr/>
        </p:nvSpPr>
        <p:spPr>
          <a:xfrm rot="-3231658">
            <a:off x="16210532" y="2086524"/>
            <a:ext cx="1348891" cy="2489563"/>
          </a:xfrm>
          <a:custGeom>
            <a:avLst/>
            <a:gdLst/>
            <a:ahLst/>
            <a:cxnLst/>
            <a:rect l="l" t="t" r="r" b="b"/>
            <a:pathLst>
              <a:path w="1348891" h="2489563">
                <a:moveTo>
                  <a:pt x="0" y="0"/>
                </a:moveTo>
                <a:lnTo>
                  <a:pt x="1348890" y="0"/>
                </a:lnTo>
                <a:lnTo>
                  <a:pt x="1348890" y="2489564"/>
                </a:lnTo>
                <a:lnTo>
                  <a:pt x="0" y="2489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Freeform 19"/>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20"/>
          <p:cNvSpPr/>
          <p:nvPr/>
        </p:nvSpPr>
        <p:spPr>
          <a:xfrm>
            <a:off x="834438" y="675012"/>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7" name="Picture 6">
            <a:extLst>
              <a:ext uri="{FF2B5EF4-FFF2-40B4-BE49-F238E27FC236}">
                <a16:creationId xmlns:a16="http://schemas.microsoft.com/office/drawing/2014/main" id="{0773BCE9-54CB-046A-A3ED-500F87E5A4E3}"/>
              </a:ext>
            </a:extLst>
          </p:cNvPr>
          <p:cNvPicPr>
            <a:picLocks noChangeAspect="1"/>
          </p:cNvPicPr>
          <p:nvPr/>
        </p:nvPicPr>
        <p:blipFill>
          <a:blip r:embed="rId12"/>
          <a:stretch>
            <a:fillRect/>
          </a:stretch>
        </p:blipFill>
        <p:spPr>
          <a:xfrm>
            <a:off x="3345315" y="2977900"/>
            <a:ext cx="11595597" cy="5803895"/>
          </a:xfrm>
          <a:prstGeom prst="rect">
            <a:avLst/>
          </a:prstGeom>
        </p:spPr>
      </p:pic>
    </p:spTree>
    <p:extLst>
      <p:ext uri="{BB962C8B-B14F-4D97-AF65-F5344CB8AC3E}">
        <p14:creationId xmlns:p14="http://schemas.microsoft.com/office/powerpoint/2010/main" val="166703728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sp>
        <p:nvSpPr>
          <p:cNvPr id="3" name="Freeform 3"/>
          <p:cNvSpPr/>
          <p:nvPr/>
        </p:nvSpPr>
        <p:spPr>
          <a:xfrm>
            <a:off x="1005537" y="1129305"/>
            <a:ext cx="16276926" cy="8079274"/>
          </a:xfrm>
          <a:custGeom>
            <a:avLst/>
            <a:gdLst/>
            <a:ahLst/>
            <a:cxnLst/>
            <a:rect l="l" t="t" r="r" b="b"/>
            <a:pathLst>
              <a:path w="16276926" h="8079274">
                <a:moveTo>
                  <a:pt x="0" y="0"/>
                </a:moveTo>
                <a:lnTo>
                  <a:pt x="16276926" y="0"/>
                </a:lnTo>
                <a:lnTo>
                  <a:pt x="16276926" y="8079274"/>
                </a:lnTo>
                <a:lnTo>
                  <a:pt x="0" y="80792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481954" y="7310579"/>
            <a:ext cx="2364864" cy="2530496"/>
          </a:xfrm>
          <a:custGeom>
            <a:avLst/>
            <a:gdLst/>
            <a:ahLst/>
            <a:cxnLst/>
            <a:rect l="l" t="t" r="r" b="b"/>
            <a:pathLst>
              <a:path w="2364864" h="2530496">
                <a:moveTo>
                  <a:pt x="0" y="0"/>
                </a:moveTo>
                <a:lnTo>
                  <a:pt x="2364864" y="0"/>
                </a:lnTo>
                <a:lnTo>
                  <a:pt x="2364864" y="2530496"/>
                </a:lnTo>
                <a:lnTo>
                  <a:pt x="0" y="25304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231658">
            <a:off x="16210532" y="2086524"/>
            <a:ext cx="1348891" cy="2489563"/>
          </a:xfrm>
          <a:custGeom>
            <a:avLst/>
            <a:gdLst/>
            <a:ahLst/>
            <a:cxnLst/>
            <a:rect l="l" t="t" r="r" b="b"/>
            <a:pathLst>
              <a:path w="1348891" h="2489563">
                <a:moveTo>
                  <a:pt x="0" y="0"/>
                </a:moveTo>
                <a:lnTo>
                  <a:pt x="1348890" y="0"/>
                </a:lnTo>
                <a:lnTo>
                  <a:pt x="1348890" y="2489564"/>
                </a:lnTo>
                <a:lnTo>
                  <a:pt x="0" y="24895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981200" y="663927"/>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321236"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9" name="Picture 8"/>
          <p:cNvPicPr>
            <a:picLocks noChangeAspect="1"/>
          </p:cNvPicPr>
          <p:nvPr/>
        </p:nvPicPr>
        <p:blipFill>
          <a:blip r:embed="rId14"/>
          <a:stretch>
            <a:fillRect/>
          </a:stretch>
        </p:blipFill>
        <p:spPr>
          <a:xfrm>
            <a:off x="2056786" y="2345501"/>
            <a:ext cx="14174428" cy="55051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58;p42">
            <a:extLst>
              <a:ext uri="{FF2B5EF4-FFF2-40B4-BE49-F238E27FC236}">
                <a16:creationId xmlns:a16="http://schemas.microsoft.com/office/drawing/2014/main" id="{C4E1DFF1-5998-818E-CE6E-C2E7CF3B4301}"/>
              </a:ext>
            </a:extLst>
          </p:cNvPr>
          <p:cNvSpPr txBox="1">
            <a:spLocks/>
          </p:cNvSpPr>
          <p:nvPr/>
        </p:nvSpPr>
        <p:spPr>
          <a:xfrm>
            <a:off x="685800" y="4940707"/>
            <a:ext cx="7619997" cy="1874098"/>
          </a:xfrm>
          <a:prstGeom prst="rect">
            <a:avLst/>
          </a:prstGeom>
        </p:spPr>
        <p:txBody>
          <a:bodyPr spcFirstLastPara="1" vert="horz" wrap="square" lIns="0" tIns="0" rIns="0" bIns="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ts val="0"/>
              </a:spcBef>
              <a:buFont typeface="Arial" pitchFamily="34" charset="0"/>
              <a:buNone/>
            </a:pPr>
            <a:r>
              <a:rPr lang="vi-VN" sz="4400" dirty="0">
                <a:latin typeface="+mj-lt"/>
                <a:ea typeface="Cambria" panose="02040503050406030204" pitchFamily="18" charset="0"/>
              </a:rPr>
              <a:t>Vận dụng tri thức từ văn bản </a:t>
            </a:r>
            <a:r>
              <a:rPr lang="vi-VN" sz="4400" i="1" dirty="0">
                <a:latin typeface="+mj-lt"/>
                <a:ea typeface="Cambria" panose="02040503050406030204" pitchFamily="18" charset="0"/>
              </a:rPr>
              <a:t>Một số giọng điệu của tiếng cười trào trong thơ trào phúng</a:t>
            </a:r>
            <a:r>
              <a:rPr lang="vi-VN" sz="4400" dirty="0">
                <a:latin typeface="+mj-lt"/>
                <a:ea typeface="Cambria" panose="02040503050406030204" pitchFamily="18" charset="0"/>
              </a:rPr>
              <a:t> em hãy cho biết: </a:t>
            </a:r>
            <a:r>
              <a:rPr lang="vi-VN" sz="4400" i="1" dirty="0">
                <a:latin typeface="+mj-lt"/>
                <a:ea typeface="Cambria" panose="02040503050406030204" pitchFamily="18" charset="0"/>
              </a:rPr>
              <a:t>Hai bài thơ Lễ xướng danh khoa Đinh Dậu </a:t>
            </a:r>
            <a:r>
              <a:rPr lang="vi-VN" sz="4400" dirty="0">
                <a:latin typeface="+mj-lt"/>
                <a:ea typeface="Cambria" panose="02040503050406030204" pitchFamily="18" charset="0"/>
              </a:rPr>
              <a:t>và </a:t>
            </a:r>
            <a:r>
              <a:rPr lang="vi-VN" sz="4400" i="1" dirty="0">
                <a:latin typeface="+mj-lt"/>
                <a:ea typeface="Cambria" panose="02040503050406030204" pitchFamily="18" charset="0"/>
              </a:rPr>
              <a:t>Lai Tân</a:t>
            </a:r>
            <a:r>
              <a:rPr lang="vi-VN" sz="4400" dirty="0">
                <a:latin typeface="+mj-lt"/>
                <a:ea typeface="Cambria" panose="02040503050406030204" pitchFamily="18" charset="0"/>
              </a:rPr>
              <a:t> sử dụng những giọng điệu nào của tiếng cười trào phúng.</a:t>
            </a:r>
          </a:p>
        </p:txBody>
      </p:sp>
      <p:sp>
        <p:nvSpPr>
          <p:cNvPr id="5" name="TextBox 4">
            <a:extLst>
              <a:ext uri="{FF2B5EF4-FFF2-40B4-BE49-F238E27FC236}">
                <a16:creationId xmlns:a16="http://schemas.microsoft.com/office/drawing/2014/main" id="{F6B160E4-B195-3CE9-0555-38503364564A}"/>
              </a:ext>
            </a:extLst>
          </p:cNvPr>
          <p:cNvSpPr txBox="1"/>
          <p:nvPr/>
        </p:nvSpPr>
        <p:spPr>
          <a:xfrm>
            <a:off x="2667000" y="800100"/>
            <a:ext cx="12954000" cy="923330"/>
          </a:xfrm>
          <a:prstGeom prst="rect">
            <a:avLst/>
          </a:prstGeom>
          <a:noFill/>
        </p:spPr>
        <p:txBody>
          <a:bodyPr wrap="square" rtlCol="0">
            <a:spAutoFit/>
          </a:bodyPr>
          <a:lstStyle/>
          <a:p>
            <a:pPr algn="ctr"/>
            <a:r>
              <a:rPr lang="en-US" sz="5400" dirty="0" err="1">
                <a:latin typeface="#9Slide04 Podkova Bold" panose="00000800000000000000" pitchFamily="2" charset="0"/>
                <a:cs typeface="Times New Roman" panose="02020603050405020304" pitchFamily="18" charset="0"/>
              </a:rPr>
              <a:t>Lựa</a:t>
            </a:r>
            <a:r>
              <a:rPr lang="en-US" sz="5400" dirty="0">
                <a:latin typeface="#9Slide04 Podkova Bold" panose="00000800000000000000" pitchFamily="2" charset="0"/>
                <a:cs typeface="Times New Roman" panose="02020603050405020304" pitchFamily="18" charset="0"/>
              </a:rPr>
              <a:t> </a:t>
            </a:r>
            <a:r>
              <a:rPr lang="en-US" sz="5400" dirty="0" err="1">
                <a:latin typeface="#9Slide04 Podkova Bold" panose="00000800000000000000" pitchFamily="2" charset="0"/>
                <a:cs typeface="Times New Roman" panose="02020603050405020304" pitchFamily="18" charset="0"/>
              </a:rPr>
              <a:t>chọn</a:t>
            </a:r>
            <a:r>
              <a:rPr lang="en-US" sz="5400" dirty="0">
                <a:latin typeface="#9Slide04 Podkova Bold" panose="00000800000000000000" pitchFamily="2" charset="0"/>
                <a:cs typeface="Times New Roman" panose="02020603050405020304" pitchFamily="18" charset="0"/>
              </a:rPr>
              <a:t> 1 </a:t>
            </a:r>
            <a:r>
              <a:rPr lang="en-US" sz="5400" dirty="0" err="1">
                <a:latin typeface="#9Slide04 Podkova Bold" panose="00000800000000000000" pitchFamily="2" charset="0"/>
                <a:cs typeface="Times New Roman" panose="02020603050405020304" pitchFamily="18" charset="0"/>
              </a:rPr>
              <a:t>trong</a:t>
            </a:r>
            <a:r>
              <a:rPr lang="en-US" sz="5400" dirty="0">
                <a:latin typeface="#9Slide04 Podkova Bold" panose="00000800000000000000" pitchFamily="2" charset="0"/>
                <a:cs typeface="Times New Roman" panose="02020603050405020304" pitchFamily="18" charset="0"/>
              </a:rPr>
              <a:t> 2 </a:t>
            </a:r>
            <a:r>
              <a:rPr lang="en-US" sz="5400" dirty="0" err="1">
                <a:latin typeface="#9Slide04 Podkova Bold" panose="00000800000000000000" pitchFamily="2" charset="0"/>
                <a:cs typeface="Times New Roman" panose="02020603050405020304" pitchFamily="18" charset="0"/>
              </a:rPr>
              <a:t>nhiệm</a:t>
            </a:r>
            <a:r>
              <a:rPr lang="en-US" sz="5400" dirty="0">
                <a:latin typeface="#9Slide04 Podkova Bold" panose="00000800000000000000" pitchFamily="2" charset="0"/>
                <a:cs typeface="Times New Roman" panose="02020603050405020304" pitchFamily="18" charset="0"/>
              </a:rPr>
              <a:t> </a:t>
            </a:r>
            <a:r>
              <a:rPr lang="en-US" sz="5400" dirty="0" err="1">
                <a:latin typeface="#9Slide04 Podkova Bold" panose="00000800000000000000" pitchFamily="2" charset="0"/>
                <a:cs typeface="Times New Roman" panose="02020603050405020304" pitchFamily="18" charset="0"/>
              </a:rPr>
              <a:t>vụ</a:t>
            </a:r>
            <a:r>
              <a:rPr lang="en-US" sz="5400" dirty="0">
                <a:latin typeface="#9Slide04 Podkova Bold" panose="00000800000000000000" pitchFamily="2" charset="0"/>
                <a:cs typeface="Times New Roman" panose="02020603050405020304" pitchFamily="18" charset="0"/>
              </a:rPr>
              <a:t> </a:t>
            </a:r>
            <a:r>
              <a:rPr lang="en-US" sz="5400" dirty="0" err="1">
                <a:latin typeface="#9Slide04 Podkova Bold" panose="00000800000000000000" pitchFamily="2" charset="0"/>
                <a:cs typeface="Times New Roman" panose="02020603050405020304" pitchFamily="18" charset="0"/>
              </a:rPr>
              <a:t>sau</a:t>
            </a:r>
            <a:endParaRPr lang="en-US" sz="5400" dirty="0">
              <a:latin typeface="#9Slide04 Podkova Bold" panose="00000800000000000000" pitchFamily="2" charset="0"/>
              <a:cs typeface="Times New Roman" panose="02020603050405020304" pitchFamily="18" charset="0"/>
            </a:endParaRPr>
          </a:p>
        </p:txBody>
      </p:sp>
      <p:sp>
        <p:nvSpPr>
          <p:cNvPr id="6" name="Google Shape;1358;p42">
            <a:extLst>
              <a:ext uri="{FF2B5EF4-FFF2-40B4-BE49-F238E27FC236}">
                <a16:creationId xmlns:a16="http://schemas.microsoft.com/office/drawing/2014/main" id="{3D104772-F0EF-8FF7-3CCC-0A125F61DB4B}"/>
              </a:ext>
            </a:extLst>
          </p:cNvPr>
          <p:cNvSpPr txBox="1">
            <a:spLocks/>
          </p:cNvSpPr>
          <p:nvPr/>
        </p:nvSpPr>
        <p:spPr>
          <a:xfrm>
            <a:off x="9952698" y="3896556"/>
            <a:ext cx="6781798" cy="1981200"/>
          </a:xfrm>
          <a:prstGeom prst="rect">
            <a:avLst/>
          </a:prstGeom>
        </p:spPr>
        <p:txBody>
          <a:bodyPr spcFirstLastPara="1" vert="horz" wrap="square" lIns="0" tIns="0" rIns="0" bIns="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ts val="0"/>
              </a:spcBef>
              <a:buFont typeface="Arial" pitchFamily="34" charset="0"/>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Em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hãy</a:t>
            </a:r>
            <a:r>
              <a:rPr lang="en-US" sz="4400" dirty="0">
                <a:latin typeface="Times New Roman" panose="02020603050405020304" pitchFamily="18" charset="0"/>
                <a:ea typeface="Cambria" panose="02040503050406030204" pitchFamily="18" charset="0"/>
                <a:cs typeface="Times New Roman" panose="02020603050405020304" pitchFamily="18" charset="0"/>
              </a:rPr>
              <a:t> s</a:t>
            </a:r>
            <a:r>
              <a:rPr lang="vi-VN" sz="4400" dirty="0">
                <a:latin typeface="+mj-lt"/>
                <a:ea typeface="Cambria" panose="02040503050406030204" pitchFamily="18" charset="0"/>
              </a:rPr>
              <a:t>ưu tầm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thêm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mj-lt"/>
                <a:ea typeface="Cambria" panose="02040503050406030204" pitchFamily="18" charset="0"/>
              </a:rPr>
              <a:t>những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bài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mj-lt"/>
                <a:ea typeface="Cambria" panose="02040503050406030204" pitchFamily="18" charset="0"/>
              </a:rPr>
              <a:t>nghiên cứu khác viết về tiếng cười trào phúng trong thơ</a:t>
            </a:r>
            <a:r>
              <a:rPr lang="en-US" sz="4400" dirty="0">
                <a:latin typeface="+mj-lt"/>
                <a:ea typeface="Cambria" panose="020405030504060302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quát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chính</a:t>
            </a:r>
            <a:r>
              <a:rPr lang="en-US" sz="4400" dirty="0">
                <a:latin typeface="+mj-lt"/>
                <a:ea typeface="Cambria" panose="020405030504060302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lớp</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A3922B53-512A-85E4-B5F7-D7689BCF8E94}"/>
              </a:ext>
            </a:extLst>
          </p:cNvPr>
          <p:cNvCxnSpPr/>
          <p:nvPr/>
        </p:nvCxnSpPr>
        <p:spPr>
          <a:xfrm>
            <a:off x="9067800" y="2628900"/>
            <a:ext cx="0" cy="7315200"/>
          </a:xfrm>
          <a:prstGeom prst="line">
            <a:avLst/>
          </a:prstGeom>
        </p:spPr>
        <p:style>
          <a:lnRef idx="1">
            <a:schemeClr val="dk1"/>
          </a:lnRef>
          <a:fillRef idx="0">
            <a:schemeClr val="dk1"/>
          </a:fillRef>
          <a:effectRef idx="0">
            <a:schemeClr val="dk1"/>
          </a:effectRef>
          <a:fontRef idx="minor">
            <a:schemeClr val="tx1"/>
          </a:fontRef>
        </p:style>
      </p:cxnSp>
      <p:sp>
        <p:nvSpPr>
          <p:cNvPr id="9" name="Freeform 7">
            <a:extLst>
              <a:ext uri="{FF2B5EF4-FFF2-40B4-BE49-F238E27FC236}">
                <a16:creationId xmlns:a16="http://schemas.microsoft.com/office/drawing/2014/main" id="{C93F9C68-3BC0-0579-CE41-6573422A7760}"/>
              </a:ext>
            </a:extLst>
          </p:cNvPr>
          <p:cNvSpPr/>
          <p:nvPr/>
        </p:nvSpPr>
        <p:spPr>
          <a:xfrm>
            <a:off x="-3810000" y="-3111920"/>
            <a:ext cx="9294607" cy="8229600"/>
          </a:xfrm>
          <a:custGeom>
            <a:avLst/>
            <a:gdLst/>
            <a:ahLst/>
            <a:cxnLst/>
            <a:rect l="l" t="t" r="r" b="b"/>
            <a:pathLst>
              <a:path w="9294607" h="8229600">
                <a:moveTo>
                  <a:pt x="0" y="0"/>
                </a:moveTo>
                <a:lnTo>
                  <a:pt x="9294607" y="0"/>
                </a:lnTo>
                <a:lnTo>
                  <a:pt x="9294607" y="8229600"/>
                </a:lnTo>
                <a:lnTo>
                  <a:pt x="0" y="8229600"/>
                </a:lnTo>
                <a:lnTo>
                  <a:pt x="0" y="0"/>
                </a:lnTo>
                <a:close/>
              </a:path>
            </a:pathLst>
          </a:custGeom>
          <a:blipFill>
            <a:blip r:embed="rId3"/>
            <a:stretch>
              <a:fillRect/>
            </a:stretch>
          </a:blipFill>
        </p:spPr>
      </p:sp>
      <p:sp>
        <p:nvSpPr>
          <p:cNvPr id="10" name="Freeform 36">
            <a:extLst>
              <a:ext uri="{FF2B5EF4-FFF2-40B4-BE49-F238E27FC236}">
                <a16:creationId xmlns:a16="http://schemas.microsoft.com/office/drawing/2014/main" id="{55D808B1-DEC0-CAA5-8A1F-3F4DCC2B8219}"/>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84156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grpSp>
        <p:nvGrpSpPr>
          <p:cNvPr id="10" name="Group 10"/>
          <p:cNvGrpSpPr/>
          <p:nvPr/>
        </p:nvGrpSpPr>
        <p:grpSpPr>
          <a:xfrm>
            <a:off x="2590800" y="2581300"/>
            <a:ext cx="12573000" cy="5762600"/>
            <a:chOff x="0" y="0"/>
            <a:chExt cx="5113953" cy="1833192"/>
          </a:xfrm>
        </p:grpSpPr>
        <p:sp>
          <p:nvSpPr>
            <p:cNvPr id="11" name="Freeform 11"/>
            <p:cNvSpPr/>
            <p:nvPr/>
          </p:nvSpPr>
          <p:spPr>
            <a:xfrm>
              <a:off x="48260" y="48260"/>
              <a:ext cx="5065693" cy="1784932"/>
            </a:xfrm>
            <a:custGeom>
              <a:avLst/>
              <a:gdLst/>
              <a:ahLst/>
              <a:cxnLst/>
              <a:rect l="l" t="t" r="r" b="b"/>
              <a:pathLst>
                <a:path w="5065693" h="1784932">
                  <a:moveTo>
                    <a:pt x="0" y="0"/>
                  </a:moveTo>
                  <a:lnTo>
                    <a:pt x="5065693" y="0"/>
                  </a:lnTo>
                  <a:lnTo>
                    <a:pt x="5065693" y="1784932"/>
                  </a:lnTo>
                  <a:lnTo>
                    <a:pt x="0" y="1784932"/>
                  </a:lnTo>
                  <a:close/>
                </a:path>
              </a:pathLst>
            </a:custGeom>
            <a:solidFill>
              <a:srgbClr val="000000"/>
            </a:solidFill>
          </p:spPr>
        </p:sp>
        <p:sp>
          <p:nvSpPr>
            <p:cNvPr id="12" name="Freeform 12"/>
            <p:cNvSpPr/>
            <p:nvPr/>
          </p:nvSpPr>
          <p:spPr>
            <a:xfrm>
              <a:off x="6350" y="6350"/>
              <a:ext cx="5065694" cy="1784932"/>
            </a:xfrm>
            <a:custGeom>
              <a:avLst/>
              <a:gdLst/>
              <a:ahLst/>
              <a:cxnLst/>
              <a:rect l="l" t="t" r="r" b="b"/>
              <a:pathLst>
                <a:path w="5065694" h="1784932">
                  <a:moveTo>
                    <a:pt x="0" y="0"/>
                  </a:moveTo>
                  <a:lnTo>
                    <a:pt x="5065694" y="0"/>
                  </a:lnTo>
                  <a:lnTo>
                    <a:pt x="5065694" y="1784932"/>
                  </a:lnTo>
                  <a:lnTo>
                    <a:pt x="0" y="1784932"/>
                  </a:lnTo>
                  <a:close/>
                </a:path>
              </a:pathLst>
            </a:custGeom>
            <a:solidFill>
              <a:srgbClr val="FFFFFF"/>
            </a:solidFill>
          </p:spPr>
        </p:sp>
        <p:sp>
          <p:nvSpPr>
            <p:cNvPr id="13" name="Freeform 13"/>
            <p:cNvSpPr/>
            <p:nvPr/>
          </p:nvSpPr>
          <p:spPr>
            <a:xfrm>
              <a:off x="0" y="0"/>
              <a:ext cx="5078394" cy="1797632"/>
            </a:xfrm>
            <a:custGeom>
              <a:avLst/>
              <a:gdLst/>
              <a:ahLst/>
              <a:cxnLst/>
              <a:rect l="l" t="t" r="r" b="b"/>
              <a:pathLst>
                <a:path w="5078394" h="1797632">
                  <a:moveTo>
                    <a:pt x="5078394" y="1797632"/>
                  </a:moveTo>
                  <a:lnTo>
                    <a:pt x="0" y="1797632"/>
                  </a:lnTo>
                  <a:lnTo>
                    <a:pt x="0" y="0"/>
                  </a:lnTo>
                  <a:lnTo>
                    <a:pt x="5078394" y="0"/>
                  </a:lnTo>
                  <a:lnTo>
                    <a:pt x="5078394" y="1797632"/>
                  </a:lnTo>
                  <a:close/>
                  <a:moveTo>
                    <a:pt x="12700" y="1784932"/>
                  </a:moveTo>
                  <a:lnTo>
                    <a:pt x="5065694" y="1784932"/>
                  </a:lnTo>
                  <a:lnTo>
                    <a:pt x="5065694" y="12700"/>
                  </a:lnTo>
                  <a:lnTo>
                    <a:pt x="12700" y="12700"/>
                  </a:lnTo>
                  <a:lnTo>
                    <a:pt x="12700" y="1784932"/>
                  </a:lnTo>
                  <a:close/>
                </a:path>
              </a:pathLst>
            </a:custGeom>
            <a:solidFill>
              <a:srgbClr val="000000"/>
            </a:solidFill>
          </p:spPr>
        </p:sp>
      </p:grpSp>
      <p:sp>
        <p:nvSpPr>
          <p:cNvPr id="15" name="Freeform 15"/>
          <p:cNvSpPr/>
          <p:nvPr/>
        </p:nvSpPr>
        <p:spPr>
          <a:xfrm rot="-3231658">
            <a:off x="16210532" y="2086524"/>
            <a:ext cx="1348891" cy="2489563"/>
          </a:xfrm>
          <a:custGeom>
            <a:avLst/>
            <a:gdLst/>
            <a:ahLst/>
            <a:cxnLst/>
            <a:rect l="l" t="t" r="r" b="b"/>
            <a:pathLst>
              <a:path w="1348891" h="2489563">
                <a:moveTo>
                  <a:pt x="0" y="0"/>
                </a:moveTo>
                <a:lnTo>
                  <a:pt x="1348890" y="0"/>
                </a:lnTo>
                <a:lnTo>
                  <a:pt x="1348890" y="2489564"/>
                </a:lnTo>
                <a:lnTo>
                  <a:pt x="0" y="2489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a:off x="3630788" y="696430"/>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3">
            <a:extLst>
              <a:ext uri="{FF2B5EF4-FFF2-40B4-BE49-F238E27FC236}">
                <a16:creationId xmlns:a16="http://schemas.microsoft.com/office/drawing/2014/main" id="{DC92DD94-1227-3169-3767-299929B0FE49}"/>
              </a:ext>
            </a:extLst>
          </p:cNvPr>
          <p:cNvSpPr/>
          <p:nvPr/>
        </p:nvSpPr>
        <p:spPr>
          <a:xfrm>
            <a:off x="13074950" y="-14855"/>
            <a:ext cx="3650950" cy="4114800"/>
          </a:xfrm>
          <a:custGeom>
            <a:avLst/>
            <a:gdLst/>
            <a:ahLst/>
            <a:cxnLst/>
            <a:rect l="l" t="t" r="r" b="b"/>
            <a:pathLst>
              <a:path w="3650950" h="4114800">
                <a:moveTo>
                  <a:pt x="0" y="0"/>
                </a:moveTo>
                <a:lnTo>
                  <a:pt x="3650950" y="0"/>
                </a:lnTo>
                <a:lnTo>
                  <a:pt x="3650950"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3" name="Picture 2">
            <a:extLst>
              <a:ext uri="{FF2B5EF4-FFF2-40B4-BE49-F238E27FC236}">
                <a16:creationId xmlns:a16="http://schemas.microsoft.com/office/drawing/2014/main" id="{8EB01449-10D7-3011-9582-BD78B03D17C5}"/>
              </a:ext>
            </a:extLst>
          </p:cNvPr>
          <p:cNvPicPr>
            <a:picLocks noChangeAspect="1"/>
          </p:cNvPicPr>
          <p:nvPr/>
        </p:nvPicPr>
        <p:blipFill>
          <a:blip r:embed="rId14"/>
          <a:stretch>
            <a:fillRect/>
          </a:stretch>
        </p:blipFill>
        <p:spPr>
          <a:xfrm>
            <a:off x="3154252" y="3661924"/>
            <a:ext cx="11455377" cy="369449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Đọc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990600" y="2247900"/>
            <a:ext cx="7620000" cy="44196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spcBef>
                <a:spcPts val="0"/>
              </a:spcBef>
              <a:spcAft>
                <a:spcPts val="1200"/>
              </a:spcAft>
              <a:buFontTx/>
              <a:buChar char="-"/>
            </a:pP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to,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rõ</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ràng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diễn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cảm</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a:p>
            <a:pPr marL="285750" indent="-285750" algn="just">
              <a:spcBef>
                <a:spcPts val="0"/>
              </a:spcBef>
              <a:spcAft>
                <a:spcPts val="1200"/>
              </a:spcAft>
              <a:buFontTx/>
              <a:buChar char="-"/>
            </a:pPr>
            <a:r>
              <a:rPr lang="en-US" sz="4400" dirty="0" err="1">
                <a:latin typeface="Times New Roman" panose="02020603050405020304" pitchFamily="18" charset="0"/>
                <a:ea typeface="Cambria" panose="02040503050406030204" pitchFamily="18" charset="0"/>
                <a:cs typeface="Times New Roman" panose="02020603050405020304" pitchFamily="18" charset="0"/>
              </a:rPr>
              <a:t>Sử</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dụng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nhau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xúc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Freeform 8">
            <a:extLst>
              <a:ext uri="{FF2B5EF4-FFF2-40B4-BE49-F238E27FC236}">
                <a16:creationId xmlns:a16="http://schemas.microsoft.com/office/drawing/2014/main" id="{345663B4-304C-22B5-109E-99AA1ED706BF}"/>
              </a:ext>
            </a:extLst>
          </p:cNvPr>
          <p:cNvSpPr/>
          <p:nvPr/>
        </p:nvSpPr>
        <p:spPr>
          <a:xfrm>
            <a:off x="9448800" y="2628900"/>
            <a:ext cx="7086600" cy="69342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56659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Đọc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990600" y="2247900"/>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khó</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Google Shape;5931;p48">
            <a:extLst>
              <a:ext uri="{FF2B5EF4-FFF2-40B4-BE49-F238E27FC236}">
                <a16:creationId xmlns:a16="http://schemas.microsoft.com/office/drawing/2014/main" id="{54D6EEDB-E1EB-2DC2-90DC-15EB617FBC2B}"/>
              </a:ext>
            </a:extLst>
          </p:cNvPr>
          <p:cNvSpPr txBox="1">
            <a:spLocks/>
          </p:cNvSpPr>
          <p:nvPr/>
        </p:nvSpPr>
        <p:spPr>
          <a:xfrm>
            <a:off x="1524000" y="3314700"/>
            <a:ext cx="8077200" cy="9906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Nghê</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a:latin typeface="Times New Roman" panose="02020603050405020304" pitchFamily="18" charset="0"/>
                <a:ea typeface="Cambria" panose="02040503050406030204" pitchFamily="18" charset="0"/>
                <a:cs typeface="Times New Roman" panose="02020603050405020304" pitchFamily="18" charset="0"/>
              </a:rPr>
              <a:t>con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vật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tưởng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tượng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Việt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đầu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giống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đầu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sư</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tử</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thân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vẩy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thường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cột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trụ</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hoặc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nắp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đỉnh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trang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trí</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một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linh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vật</a:t>
            </a:r>
            <a:r>
              <a:rPr lang="en-US" sz="4400" dirty="0">
                <a:latin typeface="Times New Roman" panose="02020603050405020304" pitchFamily="18" charset="0"/>
                <a:ea typeface="Cambria" panose="02040503050406030204" pitchFamily="18" charset="0"/>
                <a:cs typeface="Times New Roman" panose="02020603050405020304" pitchFamily="18" charset="0"/>
              </a:rPr>
              <a:t> ở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chùa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miếu</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026" name="Picture 2" descr="Con Nghê là con gì? Ý nghĩa hình tượng con Nghê trong văn hóa Việt">
            <a:extLst>
              <a:ext uri="{FF2B5EF4-FFF2-40B4-BE49-F238E27FC236}">
                <a16:creationId xmlns:a16="http://schemas.microsoft.com/office/drawing/2014/main" id="{6B5DF1C9-7272-8305-72DF-6FFABB578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2019300"/>
            <a:ext cx="6729845" cy="7806620"/>
          </a:xfrm>
          <a:custGeom>
            <a:avLst/>
            <a:gdLst>
              <a:gd name="connsiteX0" fmla="*/ 0 w 6729845"/>
              <a:gd name="connsiteY0" fmla="*/ 0 h 7806620"/>
              <a:gd name="connsiteX1" fmla="*/ 538388 w 6729845"/>
              <a:gd name="connsiteY1" fmla="*/ 0 h 7806620"/>
              <a:gd name="connsiteX2" fmla="*/ 1009477 w 6729845"/>
              <a:gd name="connsiteY2" fmla="*/ 0 h 7806620"/>
              <a:gd name="connsiteX3" fmla="*/ 1615163 w 6729845"/>
              <a:gd name="connsiteY3" fmla="*/ 0 h 7806620"/>
              <a:gd name="connsiteX4" fmla="*/ 2220849 w 6729845"/>
              <a:gd name="connsiteY4" fmla="*/ 0 h 7806620"/>
              <a:gd name="connsiteX5" fmla="*/ 3028430 w 6729845"/>
              <a:gd name="connsiteY5" fmla="*/ 0 h 7806620"/>
              <a:gd name="connsiteX6" fmla="*/ 3836012 w 6729845"/>
              <a:gd name="connsiteY6" fmla="*/ 0 h 7806620"/>
              <a:gd name="connsiteX7" fmla="*/ 4441698 w 6729845"/>
              <a:gd name="connsiteY7" fmla="*/ 0 h 7806620"/>
              <a:gd name="connsiteX8" fmla="*/ 5249279 w 6729845"/>
              <a:gd name="connsiteY8" fmla="*/ 0 h 7806620"/>
              <a:gd name="connsiteX9" fmla="*/ 5720368 w 6729845"/>
              <a:gd name="connsiteY9" fmla="*/ 0 h 7806620"/>
              <a:gd name="connsiteX10" fmla="*/ 6729845 w 6729845"/>
              <a:gd name="connsiteY10" fmla="*/ 0 h 7806620"/>
              <a:gd name="connsiteX11" fmla="*/ 6729845 w 6729845"/>
              <a:gd name="connsiteY11" fmla="*/ 494419 h 7806620"/>
              <a:gd name="connsiteX12" fmla="*/ 6729845 w 6729845"/>
              <a:gd name="connsiteY12" fmla="*/ 910772 h 7806620"/>
              <a:gd name="connsiteX13" fmla="*/ 6729845 w 6729845"/>
              <a:gd name="connsiteY13" fmla="*/ 1483258 h 7806620"/>
              <a:gd name="connsiteX14" fmla="*/ 6729845 w 6729845"/>
              <a:gd name="connsiteY14" fmla="*/ 2211876 h 7806620"/>
              <a:gd name="connsiteX15" fmla="*/ 6729845 w 6729845"/>
              <a:gd name="connsiteY15" fmla="*/ 2706295 h 7806620"/>
              <a:gd name="connsiteX16" fmla="*/ 6729845 w 6729845"/>
              <a:gd name="connsiteY16" fmla="*/ 3512979 h 7806620"/>
              <a:gd name="connsiteX17" fmla="*/ 6729845 w 6729845"/>
              <a:gd name="connsiteY17" fmla="*/ 4085464 h 7806620"/>
              <a:gd name="connsiteX18" fmla="*/ 6729845 w 6729845"/>
              <a:gd name="connsiteY18" fmla="*/ 4579884 h 7806620"/>
              <a:gd name="connsiteX19" fmla="*/ 6729845 w 6729845"/>
              <a:gd name="connsiteY19" fmla="*/ 5230435 h 7806620"/>
              <a:gd name="connsiteX20" fmla="*/ 6729845 w 6729845"/>
              <a:gd name="connsiteY20" fmla="*/ 5724855 h 7806620"/>
              <a:gd name="connsiteX21" fmla="*/ 6729845 w 6729845"/>
              <a:gd name="connsiteY21" fmla="*/ 6453473 h 7806620"/>
              <a:gd name="connsiteX22" fmla="*/ 6729845 w 6729845"/>
              <a:gd name="connsiteY22" fmla="*/ 7104024 h 7806620"/>
              <a:gd name="connsiteX23" fmla="*/ 6729845 w 6729845"/>
              <a:gd name="connsiteY23" fmla="*/ 7806620 h 7806620"/>
              <a:gd name="connsiteX24" fmla="*/ 5922264 w 6729845"/>
              <a:gd name="connsiteY24" fmla="*/ 7806620 h 7806620"/>
              <a:gd name="connsiteX25" fmla="*/ 5383876 w 6729845"/>
              <a:gd name="connsiteY25" fmla="*/ 7806620 h 7806620"/>
              <a:gd name="connsiteX26" fmla="*/ 4643593 w 6729845"/>
              <a:gd name="connsiteY26" fmla="*/ 7806620 h 7806620"/>
              <a:gd name="connsiteX27" fmla="*/ 4037907 w 6729845"/>
              <a:gd name="connsiteY27" fmla="*/ 7806620 h 7806620"/>
              <a:gd name="connsiteX28" fmla="*/ 3230326 w 6729845"/>
              <a:gd name="connsiteY28" fmla="*/ 7806620 h 7806620"/>
              <a:gd name="connsiteX29" fmla="*/ 2691938 w 6729845"/>
              <a:gd name="connsiteY29" fmla="*/ 7806620 h 7806620"/>
              <a:gd name="connsiteX30" fmla="*/ 2220849 w 6729845"/>
              <a:gd name="connsiteY30" fmla="*/ 7806620 h 7806620"/>
              <a:gd name="connsiteX31" fmla="*/ 1480566 w 6729845"/>
              <a:gd name="connsiteY31" fmla="*/ 7806620 h 7806620"/>
              <a:gd name="connsiteX32" fmla="*/ 807581 w 6729845"/>
              <a:gd name="connsiteY32" fmla="*/ 7806620 h 7806620"/>
              <a:gd name="connsiteX33" fmla="*/ 0 w 6729845"/>
              <a:gd name="connsiteY33" fmla="*/ 7806620 h 7806620"/>
              <a:gd name="connsiteX34" fmla="*/ 0 w 6729845"/>
              <a:gd name="connsiteY34" fmla="*/ 7156068 h 7806620"/>
              <a:gd name="connsiteX35" fmla="*/ 0 w 6729845"/>
              <a:gd name="connsiteY35" fmla="*/ 6661649 h 7806620"/>
              <a:gd name="connsiteX36" fmla="*/ 0 w 6729845"/>
              <a:gd name="connsiteY36" fmla="*/ 5933031 h 7806620"/>
              <a:gd name="connsiteX37" fmla="*/ 0 w 6729845"/>
              <a:gd name="connsiteY37" fmla="*/ 5516678 h 7806620"/>
              <a:gd name="connsiteX38" fmla="*/ 0 w 6729845"/>
              <a:gd name="connsiteY38" fmla="*/ 4944193 h 7806620"/>
              <a:gd name="connsiteX39" fmla="*/ 0 w 6729845"/>
              <a:gd name="connsiteY39" fmla="*/ 4371707 h 7806620"/>
              <a:gd name="connsiteX40" fmla="*/ 0 w 6729845"/>
              <a:gd name="connsiteY40" fmla="*/ 3721156 h 7806620"/>
              <a:gd name="connsiteX41" fmla="*/ 0 w 6729845"/>
              <a:gd name="connsiteY41" fmla="*/ 3226736 h 7806620"/>
              <a:gd name="connsiteX42" fmla="*/ 0 w 6729845"/>
              <a:gd name="connsiteY42" fmla="*/ 2420052 h 7806620"/>
              <a:gd name="connsiteX43" fmla="*/ 0 w 6729845"/>
              <a:gd name="connsiteY43" fmla="*/ 1847567 h 7806620"/>
              <a:gd name="connsiteX44" fmla="*/ 0 w 6729845"/>
              <a:gd name="connsiteY44" fmla="*/ 1353147 h 7806620"/>
              <a:gd name="connsiteX45" fmla="*/ 0 w 6729845"/>
              <a:gd name="connsiteY45" fmla="*/ 624530 h 7806620"/>
              <a:gd name="connsiteX46" fmla="*/ 0 w 6729845"/>
              <a:gd name="connsiteY46" fmla="*/ 0 h 78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729845" h="7806620" extrusionOk="0">
                <a:moveTo>
                  <a:pt x="0" y="0"/>
                </a:moveTo>
                <a:cubicBezTo>
                  <a:pt x="110965" y="10004"/>
                  <a:pt x="419456" y="90"/>
                  <a:pt x="538388" y="0"/>
                </a:cubicBezTo>
                <a:cubicBezTo>
                  <a:pt x="657320" y="-90"/>
                  <a:pt x="782233" y="6707"/>
                  <a:pt x="1009477" y="0"/>
                </a:cubicBezTo>
                <a:cubicBezTo>
                  <a:pt x="1236721" y="-6707"/>
                  <a:pt x="1383206" y="-5998"/>
                  <a:pt x="1615163" y="0"/>
                </a:cubicBezTo>
                <a:cubicBezTo>
                  <a:pt x="1847120" y="5998"/>
                  <a:pt x="2044299" y="-16555"/>
                  <a:pt x="2220849" y="0"/>
                </a:cubicBezTo>
                <a:cubicBezTo>
                  <a:pt x="2397399" y="16555"/>
                  <a:pt x="2811774" y="28514"/>
                  <a:pt x="3028430" y="0"/>
                </a:cubicBezTo>
                <a:cubicBezTo>
                  <a:pt x="3245086" y="-28514"/>
                  <a:pt x="3559392" y="-30528"/>
                  <a:pt x="3836012" y="0"/>
                </a:cubicBezTo>
                <a:cubicBezTo>
                  <a:pt x="4112632" y="30528"/>
                  <a:pt x="4171393" y="3796"/>
                  <a:pt x="4441698" y="0"/>
                </a:cubicBezTo>
                <a:cubicBezTo>
                  <a:pt x="4712003" y="-3796"/>
                  <a:pt x="4994774" y="34454"/>
                  <a:pt x="5249279" y="0"/>
                </a:cubicBezTo>
                <a:cubicBezTo>
                  <a:pt x="5503784" y="-34454"/>
                  <a:pt x="5621593" y="6752"/>
                  <a:pt x="5720368" y="0"/>
                </a:cubicBezTo>
                <a:cubicBezTo>
                  <a:pt x="5819143" y="-6752"/>
                  <a:pt x="6310553" y="-18330"/>
                  <a:pt x="6729845" y="0"/>
                </a:cubicBezTo>
                <a:cubicBezTo>
                  <a:pt x="6712320" y="243908"/>
                  <a:pt x="6745151" y="324314"/>
                  <a:pt x="6729845" y="494419"/>
                </a:cubicBezTo>
                <a:cubicBezTo>
                  <a:pt x="6714539" y="664524"/>
                  <a:pt x="6735704" y="774086"/>
                  <a:pt x="6729845" y="910772"/>
                </a:cubicBezTo>
                <a:cubicBezTo>
                  <a:pt x="6723986" y="1047458"/>
                  <a:pt x="6711394" y="1263804"/>
                  <a:pt x="6729845" y="1483258"/>
                </a:cubicBezTo>
                <a:cubicBezTo>
                  <a:pt x="6748296" y="1702712"/>
                  <a:pt x="6754641" y="1893413"/>
                  <a:pt x="6729845" y="2211876"/>
                </a:cubicBezTo>
                <a:cubicBezTo>
                  <a:pt x="6705049" y="2530339"/>
                  <a:pt x="6724647" y="2588946"/>
                  <a:pt x="6729845" y="2706295"/>
                </a:cubicBezTo>
                <a:cubicBezTo>
                  <a:pt x="6735043" y="2823644"/>
                  <a:pt x="6700350" y="3279033"/>
                  <a:pt x="6729845" y="3512979"/>
                </a:cubicBezTo>
                <a:cubicBezTo>
                  <a:pt x="6759340" y="3746925"/>
                  <a:pt x="6712831" y="3911262"/>
                  <a:pt x="6729845" y="4085464"/>
                </a:cubicBezTo>
                <a:cubicBezTo>
                  <a:pt x="6746859" y="4259667"/>
                  <a:pt x="6744930" y="4374430"/>
                  <a:pt x="6729845" y="4579884"/>
                </a:cubicBezTo>
                <a:cubicBezTo>
                  <a:pt x="6714760" y="4785338"/>
                  <a:pt x="6746411" y="5092549"/>
                  <a:pt x="6729845" y="5230435"/>
                </a:cubicBezTo>
                <a:cubicBezTo>
                  <a:pt x="6713279" y="5368321"/>
                  <a:pt x="6716887" y="5569761"/>
                  <a:pt x="6729845" y="5724855"/>
                </a:cubicBezTo>
                <a:cubicBezTo>
                  <a:pt x="6742803" y="5879949"/>
                  <a:pt x="6761540" y="6259075"/>
                  <a:pt x="6729845" y="6453473"/>
                </a:cubicBezTo>
                <a:cubicBezTo>
                  <a:pt x="6698150" y="6647871"/>
                  <a:pt x="6737151" y="6871276"/>
                  <a:pt x="6729845" y="7104024"/>
                </a:cubicBezTo>
                <a:cubicBezTo>
                  <a:pt x="6722539" y="7336772"/>
                  <a:pt x="6756102" y="7537068"/>
                  <a:pt x="6729845" y="7806620"/>
                </a:cubicBezTo>
                <a:cubicBezTo>
                  <a:pt x="6476802" y="7803971"/>
                  <a:pt x="6140052" y="7779618"/>
                  <a:pt x="5922264" y="7806620"/>
                </a:cubicBezTo>
                <a:cubicBezTo>
                  <a:pt x="5704476" y="7833622"/>
                  <a:pt x="5537431" y="7790352"/>
                  <a:pt x="5383876" y="7806620"/>
                </a:cubicBezTo>
                <a:cubicBezTo>
                  <a:pt x="5230321" y="7822888"/>
                  <a:pt x="4936221" y="7792658"/>
                  <a:pt x="4643593" y="7806620"/>
                </a:cubicBezTo>
                <a:cubicBezTo>
                  <a:pt x="4350965" y="7820582"/>
                  <a:pt x="4303854" y="7783296"/>
                  <a:pt x="4037907" y="7806620"/>
                </a:cubicBezTo>
                <a:cubicBezTo>
                  <a:pt x="3771960" y="7829944"/>
                  <a:pt x="3422153" y="7805409"/>
                  <a:pt x="3230326" y="7806620"/>
                </a:cubicBezTo>
                <a:cubicBezTo>
                  <a:pt x="3038499" y="7807831"/>
                  <a:pt x="2805219" y="7784885"/>
                  <a:pt x="2691938" y="7806620"/>
                </a:cubicBezTo>
                <a:cubicBezTo>
                  <a:pt x="2578657" y="7828355"/>
                  <a:pt x="2340764" y="7791388"/>
                  <a:pt x="2220849" y="7806620"/>
                </a:cubicBezTo>
                <a:cubicBezTo>
                  <a:pt x="2100934" y="7821852"/>
                  <a:pt x="1646864" y="7839177"/>
                  <a:pt x="1480566" y="7806620"/>
                </a:cubicBezTo>
                <a:cubicBezTo>
                  <a:pt x="1314268" y="7774063"/>
                  <a:pt x="1026853" y="7829949"/>
                  <a:pt x="807581" y="7806620"/>
                </a:cubicBezTo>
                <a:cubicBezTo>
                  <a:pt x="588310" y="7783291"/>
                  <a:pt x="318691" y="7843619"/>
                  <a:pt x="0" y="7806620"/>
                </a:cubicBezTo>
                <a:cubicBezTo>
                  <a:pt x="15745" y="7538539"/>
                  <a:pt x="5119" y="7351708"/>
                  <a:pt x="0" y="7156068"/>
                </a:cubicBezTo>
                <a:cubicBezTo>
                  <a:pt x="-5119" y="6960428"/>
                  <a:pt x="14151" y="6805366"/>
                  <a:pt x="0" y="6661649"/>
                </a:cubicBezTo>
                <a:cubicBezTo>
                  <a:pt x="-14151" y="6517932"/>
                  <a:pt x="2534" y="6125642"/>
                  <a:pt x="0" y="5933031"/>
                </a:cubicBezTo>
                <a:cubicBezTo>
                  <a:pt x="-2534" y="5740420"/>
                  <a:pt x="13354" y="5713139"/>
                  <a:pt x="0" y="5516678"/>
                </a:cubicBezTo>
                <a:cubicBezTo>
                  <a:pt x="-13354" y="5320217"/>
                  <a:pt x="3610" y="5170510"/>
                  <a:pt x="0" y="4944193"/>
                </a:cubicBezTo>
                <a:cubicBezTo>
                  <a:pt x="-3610" y="4717877"/>
                  <a:pt x="28066" y="4551863"/>
                  <a:pt x="0" y="4371707"/>
                </a:cubicBezTo>
                <a:cubicBezTo>
                  <a:pt x="-28066" y="4191551"/>
                  <a:pt x="-3168" y="3943269"/>
                  <a:pt x="0" y="3721156"/>
                </a:cubicBezTo>
                <a:cubicBezTo>
                  <a:pt x="3168" y="3499043"/>
                  <a:pt x="4969" y="3350001"/>
                  <a:pt x="0" y="3226736"/>
                </a:cubicBezTo>
                <a:cubicBezTo>
                  <a:pt x="-4969" y="3103471"/>
                  <a:pt x="-26508" y="2713267"/>
                  <a:pt x="0" y="2420052"/>
                </a:cubicBezTo>
                <a:cubicBezTo>
                  <a:pt x="26508" y="2126837"/>
                  <a:pt x="19958" y="2021366"/>
                  <a:pt x="0" y="1847567"/>
                </a:cubicBezTo>
                <a:cubicBezTo>
                  <a:pt x="-19958" y="1673769"/>
                  <a:pt x="-17166" y="1498561"/>
                  <a:pt x="0" y="1353147"/>
                </a:cubicBezTo>
                <a:cubicBezTo>
                  <a:pt x="17166" y="1207733"/>
                  <a:pt x="10374" y="949725"/>
                  <a:pt x="0" y="624530"/>
                </a:cubicBezTo>
                <a:cubicBezTo>
                  <a:pt x="-10374" y="299335"/>
                  <a:pt x="23590" y="150384"/>
                  <a:pt x="0" y="0"/>
                </a:cubicBezTo>
                <a:close/>
              </a:path>
            </a:pathLst>
          </a:custGeom>
          <a:noFill/>
          <a:ln>
            <a:solidFill>
              <a:schemeClr val="tx1"/>
            </a:solidFill>
            <a:extLst>
              <a:ext uri="{C807C97D-BFC1-408E-A445-0C87EB9F89A2}">
                <ask:lineSketchStyleProps xmlns:ask="http://schemas.microsoft.com/office/drawing/2018/sketchyshapes" sd="3771899298">
                  <a:prstGeom prst="rect">
                    <a:avLst/>
                  </a:prstGeom>
                  <ask:type>
                    <ask:lineSketchFreehand/>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69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Đọc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990600" y="2247900"/>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khó</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Google Shape;5931;p48">
            <a:extLst>
              <a:ext uri="{FF2B5EF4-FFF2-40B4-BE49-F238E27FC236}">
                <a16:creationId xmlns:a16="http://schemas.microsoft.com/office/drawing/2014/main" id="{54D6EEDB-E1EB-2DC2-90DC-15EB617FBC2B}"/>
              </a:ext>
            </a:extLst>
          </p:cNvPr>
          <p:cNvSpPr txBox="1">
            <a:spLocks/>
          </p:cNvSpPr>
          <p:nvPr/>
        </p:nvSpPr>
        <p:spPr>
          <a:xfrm>
            <a:off x="1524000" y="3314700"/>
            <a:ext cx="16230600" cy="11430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Kiền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càn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vốn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hai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quẻ</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Bát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theo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tưởng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triết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cổ</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đại</a:t>
            </a:r>
            <a:r>
              <a:rPr lang="en-US" sz="4400" dirty="0">
                <a:latin typeface="Times New Roman" panose="02020603050405020304" pitchFamily="18" charset="0"/>
                <a:ea typeface="Cambria" panose="02040503050406030204" pitchFamily="18" charset="0"/>
                <a:cs typeface="Times New Roman" panose="02020603050405020304" pitchFamily="18" charset="0"/>
              </a:rPr>
              <a:t> Trung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Hoa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Kinh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Dịch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quẻ</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tượng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trưng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quẻ</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tượng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trưng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Bầu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dốc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kiền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dirty="0">
                <a:latin typeface="Times New Roman" panose="02020603050405020304" pitchFamily="18" charset="0"/>
                <a:ea typeface="Cambria" panose="02040503050406030204" pitchFamily="18" charset="0"/>
                <a:cs typeface="Times New Roman" panose="02020603050405020304" pitchFamily="18" charset="0"/>
              </a:rPr>
              <a:t>” ý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nói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uống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nhiều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dốc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rượu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thế</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này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miệng</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DB8969C-7523-271C-8587-41F0D5FC45AD}"/>
              </a:ext>
            </a:extLst>
          </p:cNvPr>
          <p:cNvPicPr>
            <a:picLocks noChangeAspect="1"/>
          </p:cNvPicPr>
          <p:nvPr/>
        </p:nvPicPr>
        <p:blipFill>
          <a:blip r:embed="rId3"/>
          <a:stretch>
            <a:fillRect/>
          </a:stretch>
        </p:blipFill>
        <p:spPr>
          <a:xfrm>
            <a:off x="5943600" y="6667500"/>
            <a:ext cx="6667500" cy="3486150"/>
          </a:xfrm>
          <a:prstGeom prst="rect">
            <a:avLst/>
          </a:prstGeom>
        </p:spPr>
      </p:pic>
      <p:sp>
        <p:nvSpPr>
          <p:cNvPr id="7" name="Freeform 36">
            <a:extLst>
              <a:ext uri="{FF2B5EF4-FFF2-40B4-BE49-F238E27FC236}">
                <a16:creationId xmlns:a16="http://schemas.microsoft.com/office/drawing/2014/main" id="{EBF4A7EC-4AD4-72D7-F116-52443EB5C60A}"/>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097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Đọc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990600" y="2247900"/>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khó</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Google Shape;5931;p48">
            <a:extLst>
              <a:ext uri="{FF2B5EF4-FFF2-40B4-BE49-F238E27FC236}">
                <a16:creationId xmlns:a16="http://schemas.microsoft.com/office/drawing/2014/main" id="{54D6EEDB-E1EB-2DC2-90DC-15EB617FBC2B}"/>
              </a:ext>
            </a:extLst>
          </p:cNvPr>
          <p:cNvSpPr txBox="1">
            <a:spLocks/>
          </p:cNvSpPr>
          <p:nvPr/>
        </p:nvSpPr>
        <p:spPr>
          <a:xfrm>
            <a:off x="1524000" y="3314700"/>
            <a:ext cx="16230600" cy="11430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hoặc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trắng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quan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vùng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bóp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nặn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ít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tức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nghèo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một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thích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gọi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vì</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vùng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trũng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thấp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chiêm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khê</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mùa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thối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thường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bị</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ngập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nước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đậu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rất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nhiều</a:t>
            </a:r>
            <a:r>
              <a:rPr lang="en-US" sz="4400" dirty="0">
                <a:latin typeface="Times New Roman" panose="02020603050405020304" pitchFamily="18" charset="0"/>
                <a:ea typeface="Cambria" panose="02040503050406030204" pitchFamily="18" charset="0"/>
                <a:cs typeface="Times New Roman" panose="02020603050405020304" pitchFamily="18" charset="0"/>
              </a:rPr>
              <a:t>. Ba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huyện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thành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quyền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nói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viên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quan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ấy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chễm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chệ</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giữ</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chức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quan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mình</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Freeform 36">
            <a:extLst>
              <a:ext uri="{FF2B5EF4-FFF2-40B4-BE49-F238E27FC236}">
                <a16:creationId xmlns:a16="http://schemas.microsoft.com/office/drawing/2014/main" id="{EBF4A7EC-4AD4-72D7-F116-52443EB5C60A}"/>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7">
            <a:extLst>
              <a:ext uri="{FF2B5EF4-FFF2-40B4-BE49-F238E27FC236}">
                <a16:creationId xmlns:a16="http://schemas.microsoft.com/office/drawing/2014/main" id="{1B961021-901F-C315-591A-0B131FEA9BD4}"/>
              </a:ext>
            </a:extLst>
          </p:cNvPr>
          <p:cNvSpPr/>
          <p:nvPr/>
        </p:nvSpPr>
        <p:spPr>
          <a:xfrm rot="16200000">
            <a:off x="-3656704" y="5676003"/>
            <a:ext cx="9294607" cy="8229600"/>
          </a:xfrm>
          <a:custGeom>
            <a:avLst/>
            <a:gdLst/>
            <a:ahLst/>
            <a:cxnLst/>
            <a:rect l="l" t="t" r="r" b="b"/>
            <a:pathLst>
              <a:path w="9294607" h="8229600">
                <a:moveTo>
                  <a:pt x="0" y="0"/>
                </a:moveTo>
                <a:lnTo>
                  <a:pt x="9294607" y="0"/>
                </a:lnTo>
                <a:lnTo>
                  <a:pt x="9294607"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16620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1B961021-901F-C315-591A-0B131FEA9BD4}"/>
              </a:ext>
            </a:extLst>
          </p:cNvPr>
          <p:cNvSpPr/>
          <p:nvPr/>
        </p:nvSpPr>
        <p:spPr>
          <a:xfrm>
            <a:off x="-3927484" y="-3285463"/>
            <a:ext cx="9294607" cy="8229600"/>
          </a:xfrm>
          <a:custGeom>
            <a:avLst/>
            <a:gdLst/>
            <a:ahLst/>
            <a:cxnLst/>
            <a:rect l="l" t="t" r="r" b="b"/>
            <a:pathLst>
              <a:path w="9294607" h="8229600">
                <a:moveTo>
                  <a:pt x="0" y="0"/>
                </a:moveTo>
                <a:lnTo>
                  <a:pt x="9294607" y="0"/>
                </a:lnTo>
                <a:lnTo>
                  <a:pt x="9294607" y="8229600"/>
                </a:lnTo>
                <a:lnTo>
                  <a:pt x="0" y="8229600"/>
                </a:lnTo>
                <a:lnTo>
                  <a:pt x="0" y="0"/>
                </a:lnTo>
                <a:close/>
              </a:path>
            </a:pathLst>
          </a:custGeom>
          <a:blipFill>
            <a:blip r:embed="rId3"/>
            <a:stretch>
              <a:fillRect/>
            </a:stretch>
          </a:blipFill>
        </p:spPr>
        <p:txBody>
          <a:bodyPr/>
          <a:lstStyle/>
          <a:p>
            <a:endParaRPr lang="en-US" dirty="0"/>
          </a:p>
        </p:txBody>
      </p:sp>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2. </a:t>
            </a:r>
            <a:r>
              <a:rPr lang="en-US" sz="4400" b="1" dirty="0" err="1">
                <a:solidFill>
                  <a:srgbClr val="000000"/>
                </a:solidFill>
                <a:latin typeface="Times New Roman" panose="02020603050405020304" pitchFamily="18" charset="0"/>
                <a:cs typeface="Times New Roman" panose="02020603050405020304" pitchFamily="18" charset="0"/>
              </a:rPr>
              <a:t>Tìm</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hiểu</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chung</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225282" y="2182121"/>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Tác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Freeform 36">
            <a:extLst>
              <a:ext uri="{FF2B5EF4-FFF2-40B4-BE49-F238E27FC236}">
                <a16:creationId xmlns:a16="http://schemas.microsoft.com/office/drawing/2014/main" id="{EBF4A7EC-4AD4-72D7-F116-52443EB5C60A}"/>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Google Shape;5931;p48">
            <a:extLst>
              <a:ext uri="{FF2B5EF4-FFF2-40B4-BE49-F238E27FC236}">
                <a16:creationId xmlns:a16="http://schemas.microsoft.com/office/drawing/2014/main" id="{1FFF6E2B-AFC4-EC9D-1EE0-D30ACD3DA036}"/>
              </a:ext>
            </a:extLst>
          </p:cNvPr>
          <p:cNvSpPr txBox="1">
            <a:spLocks/>
          </p:cNvSpPr>
          <p:nvPr/>
        </p:nvSpPr>
        <p:spPr>
          <a:xfrm>
            <a:off x="8188048" y="2258786"/>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Tác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phẩm</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55A367F0-BF67-543E-22A6-25B9F920BF11}"/>
              </a:ext>
            </a:extLst>
          </p:cNvPr>
          <p:cNvCxnSpPr/>
          <p:nvPr/>
        </p:nvCxnSpPr>
        <p:spPr>
          <a:xfrm>
            <a:off x="6854682" y="2405278"/>
            <a:ext cx="0" cy="7238104"/>
          </a:xfrm>
          <a:prstGeom prst="line">
            <a:avLst/>
          </a:prstGeom>
        </p:spPr>
        <p:style>
          <a:lnRef idx="1">
            <a:schemeClr val="dk1"/>
          </a:lnRef>
          <a:fillRef idx="0">
            <a:schemeClr val="dk1"/>
          </a:fillRef>
          <a:effectRef idx="0">
            <a:schemeClr val="dk1"/>
          </a:effectRef>
          <a:fontRef idx="minor">
            <a:schemeClr val="tx1"/>
          </a:fontRef>
        </p:style>
      </p:cxnSp>
      <p:sp>
        <p:nvSpPr>
          <p:cNvPr id="10" name="Google Shape;5931;p48">
            <a:extLst>
              <a:ext uri="{FF2B5EF4-FFF2-40B4-BE49-F238E27FC236}">
                <a16:creationId xmlns:a16="http://schemas.microsoft.com/office/drawing/2014/main" id="{BE494286-FF23-6577-3042-E49E6B27CA24}"/>
              </a:ext>
            </a:extLst>
          </p:cNvPr>
          <p:cNvSpPr txBox="1">
            <a:spLocks/>
          </p:cNvSpPr>
          <p:nvPr/>
        </p:nvSpPr>
        <p:spPr>
          <a:xfrm>
            <a:off x="41460" y="3172721"/>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Trần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Thị</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Hoa</a:t>
            </a:r>
            <a:r>
              <a:rPr lang="en-US" sz="4400" b="1" dirty="0">
                <a:latin typeface="Times New Roman" panose="02020603050405020304" pitchFamily="18" charset="0"/>
                <a:ea typeface="Cambria" panose="02040503050406030204" pitchFamily="18" charset="0"/>
                <a:cs typeface="Times New Roman" panose="02020603050405020304" pitchFamily="18" charset="0"/>
              </a:rPr>
              <a:t> Lê </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074" name="Picture 2" descr="CHUYÊN GIA CỐ VẤN CHƯƠNG TRÌNH NGÔN NGỮ - PGS.TS. TRẦN THỊ HOA LÊ - TRƯỜNG  TIỂU HỌC VÀ THCS VICTORIA THĂNG LONG">
            <a:extLst>
              <a:ext uri="{FF2B5EF4-FFF2-40B4-BE49-F238E27FC236}">
                <a16:creationId xmlns:a16="http://schemas.microsoft.com/office/drawing/2014/main" id="{AA561C9A-9623-3A1C-AC04-7D46B01E0A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4082" y="4457700"/>
            <a:ext cx="3724275" cy="5267325"/>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5931;p48">
            <a:extLst>
              <a:ext uri="{FF2B5EF4-FFF2-40B4-BE49-F238E27FC236}">
                <a16:creationId xmlns:a16="http://schemas.microsoft.com/office/drawing/2014/main" id="{8AA8EDB2-AF76-0162-0669-859763C6C678}"/>
              </a:ext>
            </a:extLst>
          </p:cNvPr>
          <p:cNvSpPr txBox="1">
            <a:spLocks/>
          </p:cNvSpPr>
          <p:nvPr/>
        </p:nvSpPr>
        <p:spPr>
          <a:xfrm>
            <a:off x="7231466" y="3172721"/>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Xuất</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xứ</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C336DBF-A96D-7E67-1A18-C649BADB735C}"/>
              </a:ext>
            </a:extLst>
          </p:cNvPr>
          <p:cNvSpPr txBox="1"/>
          <p:nvPr/>
        </p:nvSpPr>
        <p:spPr>
          <a:xfrm>
            <a:off x="8145865" y="4087121"/>
            <a:ext cx="9227731" cy="1528047"/>
          </a:xfrm>
          <a:prstGeom prst="rect">
            <a:avLst/>
          </a:prstGeom>
          <a:noFill/>
        </p:spPr>
        <p:txBody>
          <a:bodyPr wrap="square">
            <a:spAutoFit/>
          </a:bodyPr>
          <a:lstStyle/>
          <a:p>
            <a:pPr marL="0" marR="0" lvl="0" indent="0" algn="just" rtl="0">
              <a:lnSpc>
                <a:spcPct val="110000"/>
              </a:lnSpc>
              <a:spcBef>
                <a:spcPts val="0"/>
              </a:spcBef>
              <a:spcAft>
                <a:spcPts val="0"/>
              </a:spcAft>
              <a:buNone/>
            </a:pP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In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trong</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Tạp</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chí</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Văn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học</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và</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Tuổi</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trẻ</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số</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tháng</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9/2022</a:t>
            </a:r>
            <a:endParaRPr lang="en-US" sz="4400" dirty="0">
              <a:latin typeface="Times New Roman" panose="02020603050405020304" pitchFamily="18" charset="0"/>
              <a:cs typeface="Times New Roman" panose="02020603050405020304" pitchFamily="18" charset="0"/>
            </a:endParaRPr>
          </a:p>
        </p:txBody>
      </p:sp>
      <p:sp>
        <p:nvSpPr>
          <p:cNvPr id="16" name="Google Shape;5931;p48">
            <a:extLst>
              <a:ext uri="{FF2B5EF4-FFF2-40B4-BE49-F238E27FC236}">
                <a16:creationId xmlns:a16="http://schemas.microsoft.com/office/drawing/2014/main" id="{680742AA-C78A-4E22-0B18-CDD742066991}"/>
              </a:ext>
            </a:extLst>
          </p:cNvPr>
          <p:cNvSpPr txBox="1">
            <a:spLocks/>
          </p:cNvSpPr>
          <p:nvPr/>
        </p:nvSpPr>
        <p:spPr>
          <a:xfrm>
            <a:off x="7231466" y="5691368"/>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loại</a:t>
            </a:r>
            <a:r>
              <a:rPr lang="en-US" sz="4400" b="1"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3551B5E-DE00-40A9-7F31-A11DAEE2BE3E}"/>
              </a:ext>
            </a:extLst>
          </p:cNvPr>
          <p:cNvSpPr txBox="1"/>
          <p:nvPr/>
        </p:nvSpPr>
        <p:spPr>
          <a:xfrm>
            <a:off x="8145866" y="6605768"/>
            <a:ext cx="7228114" cy="783228"/>
          </a:xfrm>
          <a:prstGeom prst="rect">
            <a:avLst/>
          </a:prstGeom>
          <a:noFill/>
        </p:spPr>
        <p:txBody>
          <a:bodyPr wrap="square">
            <a:spAutoFit/>
          </a:bodyPr>
          <a:lstStyle/>
          <a:p>
            <a:pPr marL="0" marR="0" lvl="0" indent="0" algn="just" rtl="0">
              <a:lnSpc>
                <a:spcPct val="110000"/>
              </a:lnSpc>
              <a:spcBef>
                <a:spcPts val="0"/>
              </a:spcBef>
              <a:spcAft>
                <a:spcPts val="0"/>
              </a:spcAft>
              <a:buNone/>
            </a:pP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Nghị</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luận</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văn</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học</a:t>
            </a:r>
            <a:endParaRPr lang="en-US" sz="4400" dirty="0">
              <a:latin typeface="Times New Roman" panose="02020603050405020304" pitchFamily="18" charset="0"/>
              <a:cs typeface="Times New Roman" panose="02020603050405020304" pitchFamily="18" charset="0"/>
            </a:endParaRPr>
          </a:p>
        </p:txBody>
      </p:sp>
      <p:sp>
        <p:nvSpPr>
          <p:cNvPr id="18" name="Google Shape;5931;p48">
            <a:extLst>
              <a:ext uri="{FF2B5EF4-FFF2-40B4-BE49-F238E27FC236}">
                <a16:creationId xmlns:a16="http://schemas.microsoft.com/office/drawing/2014/main" id="{DFF52ADB-AD0A-0094-582A-95F522F7E68A}"/>
              </a:ext>
            </a:extLst>
          </p:cNvPr>
          <p:cNvSpPr txBox="1">
            <a:spLocks/>
          </p:cNvSpPr>
          <p:nvPr/>
        </p:nvSpPr>
        <p:spPr>
          <a:xfrm>
            <a:off x="7231466" y="7465196"/>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nghị</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b="1"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A68DE89-44D2-D283-801D-471264C93725}"/>
              </a:ext>
            </a:extLst>
          </p:cNvPr>
          <p:cNvSpPr txBox="1"/>
          <p:nvPr/>
        </p:nvSpPr>
        <p:spPr>
          <a:xfrm>
            <a:off x="8145865" y="8379596"/>
            <a:ext cx="9227723" cy="1446550"/>
          </a:xfrm>
          <a:prstGeom prst="rect">
            <a:avLst/>
          </a:prstGeom>
          <a:noFill/>
        </p:spPr>
        <p:txBody>
          <a:bodyPr wrap="square">
            <a:spAutoFit/>
          </a:bodyPr>
          <a:lstStyle/>
          <a:p>
            <a:pPr marL="0" lvl="0" indent="0" algn="just" rtl="0">
              <a:spcBef>
                <a:spcPts val="0"/>
              </a:spcBef>
              <a:spcAft>
                <a:spcPts val="0"/>
              </a:spcAft>
              <a:buNone/>
            </a:pPr>
            <a:r>
              <a:rPr lang="vi-VN" sz="4400" dirty="0">
                <a:latin typeface="+mj-lt"/>
                <a:ea typeface="Cambria" panose="02040503050406030204" pitchFamily="18" charset="0"/>
              </a:rPr>
              <a:t>Giọng điệu của tiếng cười trong thơ trào phúng</a:t>
            </a:r>
          </a:p>
        </p:txBody>
      </p:sp>
    </p:spTree>
    <p:extLst>
      <p:ext uri="{BB962C8B-B14F-4D97-AF65-F5344CB8AC3E}">
        <p14:creationId xmlns:p14="http://schemas.microsoft.com/office/powerpoint/2010/main" val="86268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P spid="13"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TotalTime>
  <Words>1695</Words>
  <Application>Microsoft Office PowerPoint</Application>
  <PresentationFormat>Custom</PresentationFormat>
  <Paragraphs>167</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#9Slide04 Podkova Bold</vt:lpstr>
      <vt:lpstr>Arial</vt:lpstr>
      <vt:lpstr>Roboto Condensed</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các giọng điệu của tiếng cười ở thơ trào phúng mà văn bản đề cập, em cảm thấy thích thú với giọng điệu nào? Vì sao?</vt:lpstr>
      <vt:lpstr>PowerPoint Presentation</vt:lpstr>
      <vt:lpstr>PowerPoint Presentation</vt:lpstr>
      <vt:lpstr>PowerPoint Presentation</vt:lpstr>
      <vt:lpstr>PowerPoint Presentation</vt:lpstr>
      <vt:lpstr>PowerPoint Presentation</vt:lpstr>
      <vt:lpstr>Trình bày cách hiểu của em về nhận định: “Tiếng cười trong văn chương nói chung, thơ trào phúng nói riêng thật phong phú và đa sắc màu như chính cuộc sống. Tiếng cười ấy thật cần thiết để đẩy lùi cái xấu, hướng mỗi con người đến những giá trị cao đẹp hơn”.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Abstract Shape UI Wellness Positive Mind Webinar Presentation</dc:title>
  <cp:lastModifiedBy>Dell</cp:lastModifiedBy>
  <cp:revision>44</cp:revision>
  <dcterms:created xsi:type="dcterms:W3CDTF">2006-08-16T00:00:00Z</dcterms:created>
  <dcterms:modified xsi:type="dcterms:W3CDTF">2024-11-03T12:39:09Z</dcterms:modified>
  <dc:identifier>DAFwHyhd-Ec</dc:identifier>
</cp:coreProperties>
</file>