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2" r:id="rId2"/>
  </p:sldMasterIdLst>
  <p:notesMasterIdLst>
    <p:notesMasterId r:id="rId43"/>
  </p:notesMasterIdLst>
  <p:sldIdLst>
    <p:sldId id="325" r:id="rId3"/>
    <p:sldId id="285" r:id="rId4"/>
    <p:sldId id="258" r:id="rId5"/>
    <p:sldId id="286" r:id="rId6"/>
    <p:sldId id="283" r:id="rId7"/>
    <p:sldId id="326" r:id="rId8"/>
    <p:sldId id="318" r:id="rId9"/>
    <p:sldId id="327" r:id="rId10"/>
    <p:sldId id="328" r:id="rId11"/>
    <p:sldId id="329" r:id="rId12"/>
    <p:sldId id="330" r:id="rId13"/>
    <p:sldId id="331" r:id="rId14"/>
    <p:sldId id="332" r:id="rId15"/>
    <p:sldId id="333" r:id="rId16"/>
    <p:sldId id="259" r:id="rId17"/>
    <p:sldId id="334" r:id="rId18"/>
    <p:sldId id="335" r:id="rId19"/>
    <p:sldId id="336" r:id="rId20"/>
    <p:sldId id="319" r:id="rId21"/>
    <p:sldId id="340" r:id="rId22"/>
    <p:sldId id="337" r:id="rId23"/>
    <p:sldId id="338" r:id="rId24"/>
    <p:sldId id="339" r:id="rId25"/>
    <p:sldId id="320" r:id="rId26"/>
    <p:sldId id="263" r:id="rId27"/>
    <p:sldId id="345" r:id="rId28"/>
    <p:sldId id="342" r:id="rId29"/>
    <p:sldId id="346" r:id="rId30"/>
    <p:sldId id="347" r:id="rId31"/>
    <p:sldId id="343" r:id="rId32"/>
    <p:sldId id="348" r:id="rId33"/>
    <p:sldId id="341" r:id="rId34"/>
    <p:sldId id="349" r:id="rId35"/>
    <p:sldId id="350" r:id="rId36"/>
    <p:sldId id="290" r:id="rId37"/>
    <p:sldId id="351" r:id="rId38"/>
    <p:sldId id="352" r:id="rId39"/>
    <p:sldId id="353" r:id="rId40"/>
    <p:sldId id="321" r:id="rId41"/>
    <p:sldId id="322"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F2A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0" d="100"/>
          <a:sy n="70" d="100"/>
        </p:scale>
        <p:origin x="73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8548E51-C152-450A-8AD8-EB03323C8A79}" type="doc">
      <dgm:prSet loTypeId="urn:microsoft.com/office/officeart/2005/8/layout/hierarchy2" loCatId="hierarchy" qsTypeId="urn:microsoft.com/office/officeart/2005/8/quickstyle/simple1" qsCatId="simple" csTypeId="urn:microsoft.com/office/officeart/2005/8/colors/colorful4" csCatId="colorful" phldr="1"/>
      <dgm:spPr/>
      <dgm:t>
        <a:bodyPr/>
        <a:lstStyle/>
        <a:p>
          <a:endParaRPr lang="en-US"/>
        </a:p>
      </dgm:t>
    </dgm:pt>
    <dgm:pt modelId="{028787C7-DF48-4371-BFBE-EE0EA86C7970}">
      <dgm:prSet phldrT="[Text]" custT="1"/>
      <dgm:spPr/>
      <dgm:t>
        <a:bodyPr/>
        <a:lstStyle/>
        <a:p>
          <a:r>
            <a:rPr lang="en-US" sz="2800" b="1">
              <a:solidFill>
                <a:srgbClr val="FF0000"/>
              </a:solidFill>
              <a:latin typeface="Times New Roman" panose="02020603050405020304" pitchFamily="18" charset="0"/>
              <a:cs typeface="Times New Roman" panose="02020603050405020304" pitchFamily="18" charset="0"/>
            </a:rPr>
            <a:t>“Ta đi tới”</a:t>
          </a:r>
        </a:p>
      </dgm:t>
    </dgm:pt>
    <dgm:pt modelId="{DDFE8646-6807-4BD3-B451-13CABD11965A}" type="parTrans" cxnId="{63AC28EE-B5D9-4C01-B480-9EF07BECEF04}">
      <dgm:prSet/>
      <dgm:spPr/>
      <dgm:t>
        <a:bodyPr/>
        <a:lstStyle/>
        <a:p>
          <a:endParaRPr lang="en-US" sz="2800">
            <a:solidFill>
              <a:schemeClr val="tx1"/>
            </a:solidFill>
            <a:latin typeface="Times New Roman" panose="02020603050405020304" pitchFamily="18" charset="0"/>
            <a:cs typeface="Times New Roman" panose="02020603050405020304" pitchFamily="18" charset="0"/>
          </a:endParaRPr>
        </a:p>
      </dgm:t>
    </dgm:pt>
    <dgm:pt modelId="{001382A4-D8A4-4D4C-AD77-4CACCCCF99B2}" type="sibTrans" cxnId="{63AC28EE-B5D9-4C01-B480-9EF07BECEF04}">
      <dgm:prSet/>
      <dgm:spPr/>
      <dgm:t>
        <a:bodyPr/>
        <a:lstStyle/>
        <a:p>
          <a:endParaRPr lang="en-US" sz="2800">
            <a:solidFill>
              <a:schemeClr val="tx1"/>
            </a:solidFill>
            <a:latin typeface="Times New Roman" panose="02020603050405020304" pitchFamily="18" charset="0"/>
            <a:cs typeface="Times New Roman" panose="02020603050405020304" pitchFamily="18" charset="0"/>
          </a:endParaRPr>
        </a:p>
      </dgm:t>
    </dgm:pt>
    <dgm:pt modelId="{C2144CBB-F567-40CD-8630-EA085B74E589}">
      <dgm:prSet phldrT="[Text]" custT="1"/>
      <dgm:spPr/>
      <dgm:t>
        <a:bodyPr/>
        <a:lstStyle/>
        <a:p>
          <a:r>
            <a:rPr lang="en-US" sz="2800">
              <a:solidFill>
                <a:schemeClr val="tx1"/>
              </a:solidFill>
              <a:latin typeface="Times New Roman" panose="02020603050405020304" pitchFamily="18" charset="0"/>
              <a:cs typeface="Times New Roman" panose="02020603050405020304" pitchFamily="18" charset="0"/>
            </a:rPr>
            <a:t>Nghệ thuật</a:t>
          </a:r>
        </a:p>
      </dgm:t>
    </dgm:pt>
    <dgm:pt modelId="{4DE664A8-EDD7-4CB2-AAA3-345ED74694AF}" type="parTrans" cxnId="{6F00ACAD-FD5F-4192-8E77-5F2FFC44C592}">
      <dgm:prSet custT="1"/>
      <dgm:spPr>
        <a:ln w="57150">
          <a:solidFill>
            <a:srgbClr val="FFFF00"/>
          </a:solidFill>
        </a:ln>
      </dgm:spPr>
      <dgm:t>
        <a:bodyPr/>
        <a:lstStyle/>
        <a:p>
          <a:endParaRPr lang="en-US" sz="2800">
            <a:solidFill>
              <a:schemeClr val="tx1"/>
            </a:solidFill>
            <a:latin typeface="Times New Roman" panose="02020603050405020304" pitchFamily="18" charset="0"/>
            <a:cs typeface="Times New Roman" panose="02020603050405020304" pitchFamily="18" charset="0"/>
          </a:endParaRPr>
        </a:p>
      </dgm:t>
    </dgm:pt>
    <dgm:pt modelId="{75A4439F-CE88-4CDB-9314-B7E95DD0552A}" type="sibTrans" cxnId="{6F00ACAD-FD5F-4192-8E77-5F2FFC44C592}">
      <dgm:prSet/>
      <dgm:spPr/>
      <dgm:t>
        <a:bodyPr/>
        <a:lstStyle/>
        <a:p>
          <a:endParaRPr lang="en-US" sz="2800">
            <a:solidFill>
              <a:schemeClr val="tx1"/>
            </a:solidFill>
            <a:latin typeface="Times New Roman" panose="02020603050405020304" pitchFamily="18" charset="0"/>
            <a:cs typeface="Times New Roman" panose="02020603050405020304" pitchFamily="18" charset="0"/>
          </a:endParaRPr>
        </a:p>
      </dgm:t>
    </dgm:pt>
    <dgm:pt modelId="{4AB45405-26FA-45D4-9758-AFFF481C1E77}">
      <dgm:prSet phldrT="[Text]" custT="1"/>
      <dgm:spPr/>
      <dgm:t>
        <a:bodyPr/>
        <a:lstStyle/>
        <a:p>
          <a:r>
            <a:rPr lang="en-US" sz="2800">
              <a:solidFill>
                <a:schemeClr val="bg1"/>
              </a:solidFill>
              <a:latin typeface="Times New Roman" panose="02020603050405020304" pitchFamily="18" charset="0"/>
              <a:cs typeface="Times New Roman" panose="02020603050405020304" pitchFamily="18" charset="0"/>
            </a:rPr>
            <a:t>Sử dụng thể thơ tự do</a:t>
          </a:r>
        </a:p>
      </dgm:t>
    </dgm:pt>
    <dgm:pt modelId="{8C86FDA3-B810-47C8-928F-D518F4CA8A1B}" type="parTrans" cxnId="{5CB3FEB5-1DAF-4956-BBA0-06587A36B1AB}">
      <dgm:prSet custT="1"/>
      <dgm:spPr>
        <a:ln w="57150">
          <a:solidFill>
            <a:srgbClr val="FFFF00"/>
          </a:solidFill>
        </a:ln>
      </dgm:spPr>
      <dgm:t>
        <a:bodyPr/>
        <a:lstStyle/>
        <a:p>
          <a:endParaRPr lang="en-US" sz="2800">
            <a:solidFill>
              <a:schemeClr val="tx1"/>
            </a:solidFill>
            <a:latin typeface="Times New Roman" panose="02020603050405020304" pitchFamily="18" charset="0"/>
            <a:cs typeface="Times New Roman" panose="02020603050405020304" pitchFamily="18" charset="0"/>
          </a:endParaRPr>
        </a:p>
      </dgm:t>
    </dgm:pt>
    <dgm:pt modelId="{DD387E22-1DD4-4D77-8557-F7ED3BDEB814}" type="sibTrans" cxnId="{5CB3FEB5-1DAF-4956-BBA0-06587A36B1AB}">
      <dgm:prSet/>
      <dgm:spPr/>
      <dgm:t>
        <a:bodyPr/>
        <a:lstStyle/>
        <a:p>
          <a:endParaRPr lang="en-US" sz="2800">
            <a:solidFill>
              <a:schemeClr val="tx1"/>
            </a:solidFill>
            <a:latin typeface="Times New Roman" panose="02020603050405020304" pitchFamily="18" charset="0"/>
            <a:cs typeface="Times New Roman" panose="02020603050405020304" pitchFamily="18" charset="0"/>
          </a:endParaRPr>
        </a:p>
      </dgm:t>
    </dgm:pt>
    <dgm:pt modelId="{6231CC73-AE7D-4AEE-B104-8A9F4C4B331A}">
      <dgm:prSet phldrT="[Text]" custT="1"/>
      <dgm:spPr/>
      <dgm:t>
        <a:bodyPr/>
        <a:lstStyle/>
        <a:p>
          <a:r>
            <a:rPr lang="en-US" sz="2800">
              <a:solidFill>
                <a:schemeClr val="tx1"/>
              </a:solidFill>
              <a:latin typeface="Times New Roman" panose="02020603050405020304" pitchFamily="18" charset="0"/>
              <a:cs typeface="Times New Roman" panose="02020603050405020304" pitchFamily="18" charset="0"/>
            </a:rPr>
            <a:t>Nội dung</a:t>
          </a:r>
        </a:p>
      </dgm:t>
    </dgm:pt>
    <dgm:pt modelId="{E7D475AB-2378-416A-8E19-E4430642544D}" type="parTrans" cxnId="{5521B27D-6A54-4112-8017-FF1CDC02911A}">
      <dgm:prSet custT="1"/>
      <dgm:spPr>
        <a:ln w="57150">
          <a:solidFill>
            <a:srgbClr val="FFFF00"/>
          </a:solidFill>
        </a:ln>
      </dgm:spPr>
      <dgm:t>
        <a:bodyPr/>
        <a:lstStyle/>
        <a:p>
          <a:endParaRPr lang="en-US" sz="2800">
            <a:solidFill>
              <a:schemeClr val="tx1"/>
            </a:solidFill>
            <a:latin typeface="Times New Roman" panose="02020603050405020304" pitchFamily="18" charset="0"/>
            <a:cs typeface="Times New Roman" panose="02020603050405020304" pitchFamily="18" charset="0"/>
          </a:endParaRPr>
        </a:p>
      </dgm:t>
    </dgm:pt>
    <dgm:pt modelId="{DA72EFB9-8400-4A99-85DB-8622069E5E93}" type="sibTrans" cxnId="{5521B27D-6A54-4112-8017-FF1CDC02911A}">
      <dgm:prSet/>
      <dgm:spPr/>
      <dgm:t>
        <a:bodyPr/>
        <a:lstStyle/>
        <a:p>
          <a:endParaRPr lang="en-US" sz="2800">
            <a:solidFill>
              <a:schemeClr val="tx1"/>
            </a:solidFill>
            <a:latin typeface="Times New Roman" panose="02020603050405020304" pitchFamily="18" charset="0"/>
            <a:cs typeface="Times New Roman" panose="02020603050405020304" pitchFamily="18" charset="0"/>
          </a:endParaRPr>
        </a:p>
      </dgm:t>
    </dgm:pt>
    <dgm:pt modelId="{5A09FAB1-9599-4A72-ABE7-D113D2D7D738}">
      <dgm:prSet phldrT="[Text]" custT="1"/>
      <dgm:spPr/>
      <dgm:t>
        <a:bodyPr/>
        <a:lstStyle/>
        <a:p>
          <a:r>
            <a:rPr lang="en-US" sz="2800">
              <a:solidFill>
                <a:schemeClr val="bg1"/>
              </a:solidFill>
              <a:latin typeface="Times New Roman" panose="02020603050405020304" pitchFamily="18" charset="0"/>
              <a:cs typeface="Times New Roman" panose="02020603050405020304" pitchFamily="18" charset="0"/>
            </a:rPr>
            <a:t>C</a:t>
          </a:r>
          <a:r>
            <a:rPr lang="vi-VN" sz="2800">
              <a:solidFill>
                <a:schemeClr val="bg1"/>
              </a:solidFill>
              <a:latin typeface="Times New Roman" panose="02020603050405020304" pitchFamily="18" charset="0"/>
              <a:cs typeface="Times New Roman" panose="02020603050405020304" pitchFamily="18" charset="0"/>
            </a:rPr>
            <a:t>a ngợi chiến thắng lẫy lừng của cuộc kháng chiến, gửi gắm những suy nghĩ sâu về chặng đường sắp tới của dân tộc</a:t>
          </a:r>
          <a:endParaRPr lang="en-US" sz="2800">
            <a:solidFill>
              <a:schemeClr val="bg1"/>
            </a:solidFill>
            <a:latin typeface="Times New Roman" panose="02020603050405020304" pitchFamily="18" charset="0"/>
            <a:cs typeface="Times New Roman" panose="02020603050405020304" pitchFamily="18" charset="0"/>
          </a:endParaRPr>
        </a:p>
      </dgm:t>
    </dgm:pt>
    <dgm:pt modelId="{C120E766-3A4D-4E00-9A02-37D4B6201467}" type="parTrans" cxnId="{925407BA-EE8A-41A7-A4F0-858B846F6D5E}">
      <dgm:prSet custT="1"/>
      <dgm:spPr>
        <a:ln w="57150">
          <a:solidFill>
            <a:srgbClr val="FFFF00"/>
          </a:solidFill>
        </a:ln>
      </dgm:spPr>
      <dgm:t>
        <a:bodyPr/>
        <a:lstStyle/>
        <a:p>
          <a:endParaRPr lang="en-US" sz="2800">
            <a:solidFill>
              <a:schemeClr val="tx1"/>
            </a:solidFill>
            <a:latin typeface="Times New Roman" panose="02020603050405020304" pitchFamily="18" charset="0"/>
            <a:cs typeface="Times New Roman" panose="02020603050405020304" pitchFamily="18" charset="0"/>
          </a:endParaRPr>
        </a:p>
      </dgm:t>
    </dgm:pt>
    <dgm:pt modelId="{CF0F515D-1ACD-4885-ADDB-DDCE03DC8B73}" type="sibTrans" cxnId="{925407BA-EE8A-41A7-A4F0-858B846F6D5E}">
      <dgm:prSet/>
      <dgm:spPr/>
      <dgm:t>
        <a:bodyPr/>
        <a:lstStyle/>
        <a:p>
          <a:endParaRPr lang="en-US" sz="2800">
            <a:solidFill>
              <a:schemeClr val="tx1"/>
            </a:solidFill>
            <a:latin typeface="Times New Roman" panose="02020603050405020304" pitchFamily="18" charset="0"/>
            <a:cs typeface="Times New Roman" panose="02020603050405020304" pitchFamily="18" charset="0"/>
          </a:endParaRPr>
        </a:p>
      </dgm:t>
    </dgm:pt>
    <dgm:pt modelId="{801CAABF-8AA5-4071-ACA5-34CFEAB8EBA4}">
      <dgm:prSet phldrT="[Text]" custT="1"/>
      <dgm:spPr/>
      <dgm:t>
        <a:bodyPr/>
        <a:lstStyle/>
        <a:p>
          <a:r>
            <a:rPr lang="en-US" sz="2800">
              <a:solidFill>
                <a:schemeClr val="bg1"/>
              </a:solidFill>
              <a:latin typeface="Times New Roman" panose="02020603050405020304" pitchFamily="18" charset="0"/>
              <a:cs typeface="Times New Roman" panose="02020603050405020304" pitchFamily="18" charset="0"/>
            </a:rPr>
            <a:t>Sử dụng biện pháp tu từ điệp cấu trúc, từ ngữ giàu sức gợi hình</a:t>
          </a:r>
        </a:p>
      </dgm:t>
    </dgm:pt>
    <dgm:pt modelId="{449DA346-0774-41BC-AFD0-CBAC9F42669E}" type="sibTrans" cxnId="{BDDA8CD4-691C-458F-95BB-79E644EA103D}">
      <dgm:prSet/>
      <dgm:spPr/>
      <dgm:t>
        <a:bodyPr/>
        <a:lstStyle/>
        <a:p>
          <a:endParaRPr lang="en-US" sz="2800">
            <a:solidFill>
              <a:schemeClr val="tx1"/>
            </a:solidFill>
            <a:latin typeface="Times New Roman" panose="02020603050405020304" pitchFamily="18" charset="0"/>
            <a:cs typeface="Times New Roman" panose="02020603050405020304" pitchFamily="18" charset="0"/>
          </a:endParaRPr>
        </a:p>
      </dgm:t>
    </dgm:pt>
    <dgm:pt modelId="{4DC3533C-95C4-4F73-B215-A2EE974A10EE}" type="parTrans" cxnId="{BDDA8CD4-691C-458F-95BB-79E644EA103D}">
      <dgm:prSet custT="1"/>
      <dgm:spPr>
        <a:ln w="57150">
          <a:solidFill>
            <a:srgbClr val="FFFF00"/>
          </a:solidFill>
        </a:ln>
      </dgm:spPr>
      <dgm:t>
        <a:bodyPr/>
        <a:lstStyle/>
        <a:p>
          <a:endParaRPr lang="en-US" sz="2800">
            <a:solidFill>
              <a:schemeClr val="tx1"/>
            </a:solidFill>
            <a:latin typeface="Times New Roman" panose="02020603050405020304" pitchFamily="18" charset="0"/>
            <a:cs typeface="Times New Roman" panose="02020603050405020304" pitchFamily="18" charset="0"/>
          </a:endParaRPr>
        </a:p>
      </dgm:t>
    </dgm:pt>
    <dgm:pt modelId="{5A47742C-2CE1-400A-B83A-645D16224B6E}">
      <dgm:prSet phldrT="[Text]" custT="1"/>
      <dgm:spPr/>
      <dgm:t>
        <a:bodyPr/>
        <a:lstStyle/>
        <a:p>
          <a:r>
            <a:rPr lang="en-US" sz="2800">
              <a:solidFill>
                <a:schemeClr val="bg1"/>
              </a:solidFill>
              <a:latin typeface="Times New Roman" panose="02020603050405020304" pitchFamily="18" charset="0"/>
              <a:cs typeface="Times New Roman" panose="02020603050405020304" pitchFamily="18" charset="0"/>
            </a:rPr>
            <a:t>T</a:t>
          </a:r>
          <a:r>
            <a:rPr lang="vi-VN" sz="2800">
              <a:solidFill>
                <a:schemeClr val="bg1"/>
              </a:solidFill>
              <a:latin typeface="Times New Roman" panose="02020603050405020304" pitchFamily="18" charset="0"/>
              <a:cs typeface="Times New Roman" panose="02020603050405020304" pitchFamily="18" charset="0"/>
            </a:rPr>
            <a:t>hể hiện được tình yêu và niềm tự hào với quê hương đất nước</a:t>
          </a:r>
          <a:endParaRPr lang="en-US" sz="2800">
            <a:solidFill>
              <a:schemeClr val="bg1"/>
            </a:solidFill>
            <a:latin typeface="Times New Roman" panose="02020603050405020304" pitchFamily="18" charset="0"/>
            <a:cs typeface="Times New Roman" panose="02020603050405020304" pitchFamily="18" charset="0"/>
          </a:endParaRPr>
        </a:p>
      </dgm:t>
    </dgm:pt>
    <dgm:pt modelId="{2D2F7A72-D124-41F8-A6D3-90CB103CD182}" type="parTrans" cxnId="{BC0CDD10-7B4F-44CA-90DA-A3AEC745439F}">
      <dgm:prSet/>
      <dgm:spPr>
        <a:ln w="57150">
          <a:solidFill>
            <a:srgbClr val="FFFF00"/>
          </a:solidFill>
        </a:ln>
      </dgm:spPr>
      <dgm:t>
        <a:bodyPr/>
        <a:lstStyle/>
        <a:p>
          <a:endParaRPr lang="en-US">
            <a:latin typeface="Times New Roman" panose="02020603050405020304" pitchFamily="18" charset="0"/>
            <a:cs typeface="Times New Roman" panose="02020603050405020304" pitchFamily="18" charset="0"/>
          </a:endParaRPr>
        </a:p>
      </dgm:t>
    </dgm:pt>
    <dgm:pt modelId="{E7157849-B0F4-4267-9C7B-A1A8634B7201}" type="sibTrans" cxnId="{BC0CDD10-7B4F-44CA-90DA-A3AEC745439F}">
      <dgm:prSet/>
      <dgm:spPr/>
      <dgm:t>
        <a:bodyPr/>
        <a:lstStyle/>
        <a:p>
          <a:endParaRPr lang="en-US">
            <a:latin typeface="Times New Roman" panose="02020603050405020304" pitchFamily="18" charset="0"/>
            <a:cs typeface="Times New Roman" panose="02020603050405020304" pitchFamily="18" charset="0"/>
          </a:endParaRPr>
        </a:p>
      </dgm:t>
    </dgm:pt>
    <dgm:pt modelId="{78B1B857-8F40-4A28-9CBC-081A7C077C58}" type="pres">
      <dgm:prSet presAssocID="{88548E51-C152-450A-8AD8-EB03323C8A79}" presName="diagram" presStyleCnt="0">
        <dgm:presLayoutVars>
          <dgm:chPref val="1"/>
          <dgm:dir/>
          <dgm:animOne val="branch"/>
          <dgm:animLvl val="lvl"/>
          <dgm:resizeHandles val="exact"/>
        </dgm:presLayoutVars>
      </dgm:prSet>
      <dgm:spPr/>
    </dgm:pt>
    <dgm:pt modelId="{86ACBBD2-3371-420B-B7A1-C48707BAF8AF}" type="pres">
      <dgm:prSet presAssocID="{028787C7-DF48-4371-BFBE-EE0EA86C7970}" presName="root1" presStyleCnt="0"/>
      <dgm:spPr/>
    </dgm:pt>
    <dgm:pt modelId="{E10ABB8D-C248-4C22-B49A-6F4E25CD7FB7}" type="pres">
      <dgm:prSet presAssocID="{028787C7-DF48-4371-BFBE-EE0EA86C7970}" presName="LevelOneTextNode" presStyleLbl="node0" presStyleIdx="0" presStyleCnt="1">
        <dgm:presLayoutVars>
          <dgm:chPref val="3"/>
        </dgm:presLayoutVars>
      </dgm:prSet>
      <dgm:spPr/>
    </dgm:pt>
    <dgm:pt modelId="{915F028C-3015-43B2-87A6-2335F0BFF37A}" type="pres">
      <dgm:prSet presAssocID="{028787C7-DF48-4371-BFBE-EE0EA86C7970}" presName="level2hierChild" presStyleCnt="0"/>
      <dgm:spPr/>
    </dgm:pt>
    <dgm:pt modelId="{8AFB2D97-57CC-44EC-AA28-6F3CCF0E30E3}" type="pres">
      <dgm:prSet presAssocID="{4DE664A8-EDD7-4CB2-AAA3-345ED74694AF}" presName="conn2-1" presStyleLbl="parChTrans1D2" presStyleIdx="0" presStyleCnt="2"/>
      <dgm:spPr/>
    </dgm:pt>
    <dgm:pt modelId="{D38BC704-AB98-46CB-BBA7-821E3AE478CF}" type="pres">
      <dgm:prSet presAssocID="{4DE664A8-EDD7-4CB2-AAA3-345ED74694AF}" presName="connTx" presStyleLbl="parChTrans1D2" presStyleIdx="0" presStyleCnt="2"/>
      <dgm:spPr/>
    </dgm:pt>
    <dgm:pt modelId="{91CA0547-6D63-4F8E-A962-37C113081F86}" type="pres">
      <dgm:prSet presAssocID="{C2144CBB-F567-40CD-8630-EA085B74E589}" presName="root2" presStyleCnt="0"/>
      <dgm:spPr/>
    </dgm:pt>
    <dgm:pt modelId="{B09CE461-931E-4311-9A19-812F649140CC}" type="pres">
      <dgm:prSet presAssocID="{C2144CBB-F567-40CD-8630-EA085B74E589}" presName="LevelTwoTextNode" presStyleLbl="node2" presStyleIdx="0" presStyleCnt="2">
        <dgm:presLayoutVars>
          <dgm:chPref val="3"/>
        </dgm:presLayoutVars>
      </dgm:prSet>
      <dgm:spPr/>
    </dgm:pt>
    <dgm:pt modelId="{03741422-D6F9-49E5-8553-BAA488200D7B}" type="pres">
      <dgm:prSet presAssocID="{C2144CBB-F567-40CD-8630-EA085B74E589}" presName="level3hierChild" presStyleCnt="0"/>
      <dgm:spPr/>
    </dgm:pt>
    <dgm:pt modelId="{E4396192-B612-4CBF-AD40-6BD373CBD687}" type="pres">
      <dgm:prSet presAssocID="{8C86FDA3-B810-47C8-928F-D518F4CA8A1B}" presName="conn2-1" presStyleLbl="parChTrans1D3" presStyleIdx="0" presStyleCnt="4"/>
      <dgm:spPr/>
    </dgm:pt>
    <dgm:pt modelId="{285D0437-BA06-46BD-9BAB-E0B2AA9BAE89}" type="pres">
      <dgm:prSet presAssocID="{8C86FDA3-B810-47C8-928F-D518F4CA8A1B}" presName="connTx" presStyleLbl="parChTrans1D3" presStyleIdx="0" presStyleCnt="4"/>
      <dgm:spPr/>
    </dgm:pt>
    <dgm:pt modelId="{4972F45A-F8F2-485F-871D-D2E60F2CF6FE}" type="pres">
      <dgm:prSet presAssocID="{4AB45405-26FA-45D4-9758-AFFF481C1E77}" presName="root2" presStyleCnt="0"/>
      <dgm:spPr/>
    </dgm:pt>
    <dgm:pt modelId="{F7F789ED-D826-4A54-9972-A463F963D959}" type="pres">
      <dgm:prSet presAssocID="{4AB45405-26FA-45D4-9758-AFFF481C1E77}" presName="LevelTwoTextNode" presStyleLbl="node3" presStyleIdx="0" presStyleCnt="4" custScaleX="194872" custScaleY="121000">
        <dgm:presLayoutVars>
          <dgm:chPref val="3"/>
        </dgm:presLayoutVars>
      </dgm:prSet>
      <dgm:spPr/>
    </dgm:pt>
    <dgm:pt modelId="{F0B18FB4-E0D5-4492-A31E-D4E69620F8CE}" type="pres">
      <dgm:prSet presAssocID="{4AB45405-26FA-45D4-9758-AFFF481C1E77}" presName="level3hierChild" presStyleCnt="0"/>
      <dgm:spPr/>
    </dgm:pt>
    <dgm:pt modelId="{3558C0E3-DA59-44B5-9635-A9245868471C}" type="pres">
      <dgm:prSet presAssocID="{4DC3533C-95C4-4F73-B215-A2EE974A10EE}" presName="conn2-1" presStyleLbl="parChTrans1D3" presStyleIdx="1" presStyleCnt="4"/>
      <dgm:spPr/>
    </dgm:pt>
    <dgm:pt modelId="{C8999C20-F4C2-4D5D-BE60-1EF3972CAD04}" type="pres">
      <dgm:prSet presAssocID="{4DC3533C-95C4-4F73-B215-A2EE974A10EE}" presName="connTx" presStyleLbl="parChTrans1D3" presStyleIdx="1" presStyleCnt="4"/>
      <dgm:spPr/>
    </dgm:pt>
    <dgm:pt modelId="{485111D7-EC14-4001-84C0-ADECD46255B7}" type="pres">
      <dgm:prSet presAssocID="{801CAABF-8AA5-4071-ACA5-34CFEAB8EBA4}" presName="root2" presStyleCnt="0"/>
      <dgm:spPr/>
    </dgm:pt>
    <dgm:pt modelId="{48EA36BB-D38F-4CF4-B4C6-AAFF8CA14D5B}" type="pres">
      <dgm:prSet presAssocID="{801CAABF-8AA5-4071-ACA5-34CFEAB8EBA4}" presName="LevelTwoTextNode" presStyleLbl="node3" presStyleIdx="1" presStyleCnt="4" custScaleX="194872" custScaleY="121000">
        <dgm:presLayoutVars>
          <dgm:chPref val="3"/>
        </dgm:presLayoutVars>
      </dgm:prSet>
      <dgm:spPr/>
    </dgm:pt>
    <dgm:pt modelId="{B85DB745-D735-474A-9868-8C9F321C2AAF}" type="pres">
      <dgm:prSet presAssocID="{801CAABF-8AA5-4071-ACA5-34CFEAB8EBA4}" presName="level3hierChild" presStyleCnt="0"/>
      <dgm:spPr/>
    </dgm:pt>
    <dgm:pt modelId="{8B82C4D0-4E8A-4378-963B-55044A1EA19F}" type="pres">
      <dgm:prSet presAssocID="{E7D475AB-2378-416A-8E19-E4430642544D}" presName="conn2-1" presStyleLbl="parChTrans1D2" presStyleIdx="1" presStyleCnt="2"/>
      <dgm:spPr/>
    </dgm:pt>
    <dgm:pt modelId="{EE1FED3E-60EF-4FF5-88B7-DBD43E2B4579}" type="pres">
      <dgm:prSet presAssocID="{E7D475AB-2378-416A-8E19-E4430642544D}" presName="connTx" presStyleLbl="parChTrans1D2" presStyleIdx="1" presStyleCnt="2"/>
      <dgm:spPr/>
    </dgm:pt>
    <dgm:pt modelId="{DB10A38C-35BB-426E-A4D1-94610EEA59D9}" type="pres">
      <dgm:prSet presAssocID="{6231CC73-AE7D-4AEE-B104-8A9F4C4B331A}" presName="root2" presStyleCnt="0"/>
      <dgm:spPr/>
    </dgm:pt>
    <dgm:pt modelId="{595FB52C-EE94-4520-AE63-6AC4845CF412}" type="pres">
      <dgm:prSet presAssocID="{6231CC73-AE7D-4AEE-B104-8A9F4C4B331A}" presName="LevelTwoTextNode" presStyleLbl="node2" presStyleIdx="1" presStyleCnt="2">
        <dgm:presLayoutVars>
          <dgm:chPref val="3"/>
        </dgm:presLayoutVars>
      </dgm:prSet>
      <dgm:spPr/>
    </dgm:pt>
    <dgm:pt modelId="{745E4628-F3A6-4998-9851-9F1DCDC4CF16}" type="pres">
      <dgm:prSet presAssocID="{6231CC73-AE7D-4AEE-B104-8A9F4C4B331A}" presName="level3hierChild" presStyleCnt="0"/>
      <dgm:spPr/>
    </dgm:pt>
    <dgm:pt modelId="{698551DC-97FD-431C-BED7-45AA563E4034}" type="pres">
      <dgm:prSet presAssocID="{C120E766-3A4D-4E00-9A02-37D4B6201467}" presName="conn2-1" presStyleLbl="parChTrans1D3" presStyleIdx="2" presStyleCnt="4"/>
      <dgm:spPr/>
    </dgm:pt>
    <dgm:pt modelId="{2370DC90-D7A5-4F43-B661-44EF1CABCCE4}" type="pres">
      <dgm:prSet presAssocID="{C120E766-3A4D-4E00-9A02-37D4B6201467}" presName="connTx" presStyleLbl="parChTrans1D3" presStyleIdx="2" presStyleCnt="4"/>
      <dgm:spPr/>
    </dgm:pt>
    <dgm:pt modelId="{0264DFFD-F496-471A-998A-B3140048A8F0}" type="pres">
      <dgm:prSet presAssocID="{5A09FAB1-9599-4A72-ABE7-D113D2D7D738}" presName="root2" presStyleCnt="0"/>
      <dgm:spPr/>
    </dgm:pt>
    <dgm:pt modelId="{5C6DC9F6-03B4-48A9-9FC1-C3A1CCBF34F7}" type="pres">
      <dgm:prSet presAssocID="{5A09FAB1-9599-4A72-ABE7-D113D2D7D738}" presName="LevelTwoTextNode" presStyleLbl="node3" presStyleIdx="2" presStyleCnt="4" custScaleX="194872" custScaleY="121000">
        <dgm:presLayoutVars>
          <dgm:chPref val="3"/>
        </dgm:presLayoutVars>
      </dgm:prSet>
      <dgm:spPr/>
    </dgm:pt>
    <dgm:pt modelId="{32AC4AF8-72E9-41BD-A7D3-43536A253D62}" type="pres">
      <dgm:prSet presAssocID="{5A09FAB1-9599-4A72-ABE7-D113D2D7D738}" presName="level3hierChild" presStyleCnt="0"/>
      <dgm:spPr/>
    </dgm:pt>
    <dgm:pt modelId="{F6BED1FE-37B7-4D2B-A639-2E87E2D21837}" type="pres">
      <dgm:prSet presAssocID="{2D2F7A72-D124-41F8-A6D3-90CB103CD182}" presName="conn2-1" presStyleLbl="parChTrans1D3" presStyleIdx="3" presStyleCnt="4"/>
      <dgm:spPr/>
    </dgm:pt>
    <dgm:pt modelId="{B5F12938-2AC1-4A54-A6DD-4A6AD6938B6F}" type="pres">
      <dgm:prSet presAssocID="{2D2F7A72-D124-41F8-A6D3-90CB103CD182}" presName="connTx" presStyleLbl="parChTrans1D3" presStyleIdx="3" presStyleCnt="4"/>
      <dgm:spPr/>
    </dgm:pt>
    <dgm:pt modelId="{874582D1-7F0D-461E-BC09-CE572E6F2830}" type="pres">
      <dgm:prSet presAssocID="{5A47742C-2CE1-400A-B83A-645D16224B6E}" presName="root2" presStyleCnt="0"/>
      <dgm:spPr/>
    </dgm:pt>
    <dgm:pt modelId="{2D415C2C-247A-48B2-AF5A-BC424627A260}" type="pres">
      <dgm:prSet presAssocID="{5A47742C-2CE1-400A-B83A-645D16224B6E}" presName="LevelTwoTextNode" presStyleLbl="node3" presStyleIdx="3" presStyleCnt="4" custScaleX="194872" custScaleY="121000">
        <dgm:presLayoutVars>
          <dgm:chPref val="3"/>
        </dgm:presLayoutVars>
      </dgm:prSet>
      <dgm:spPr/>
    </dgm:pt>
    <dgm:pt modelId="{F9EE081A-96E2-4949-B734-D2FFD51153EA}" type="pres">
      <dgm:prSet presAssocID="{5A47742C-2CE1-400A-B83A-645D16224B6E}" presName="level3hierChild" presStyleCnt="0"/>
      <dgm:spPr/>
    </dgm:pt>
  </dgm:ptLst>
  <dgm:cxnLst>
    <dgm:cxn modelId="{B23A640D-D484-4C0F-893C-A65FDB9E5156}" type="presOf" srcId="{8C86FDA3-B810-47C8-928F-D518F4CA8A1B}" destId="{285D0437-BA06-46BD-9BAB-E0B2AA9BAE89}" srcOrd="1" destOrd="0" presId="urn:microsoft.com/office/officeart/2005/8/layout/hierarchy2"/>
    <dgm:cxn modelId="{BC0CDD10-7B4F-44CA-90DA-A3AEC745439F}" srcId="{6231CC73-AE7D-4AEE-B104-8A9F4C4B331A}" destId="{5A47742C-2CE1-400A-B83A-645D16224B6E}" srcOrd="1" destOrd="0" parTransId="{2D2F7A72-D124-41F8-A6D3-90CB103CD182}" sibTransId="{E7157849-B0F4-4267-9C7B-A1A8634B7201}"/>
    <dgm:cxn modelId="{BA916911-E49C-4E1B-BAA3-86E112BBFA48}" type="presOf" srcId="{4DC3533C-95C4-4F73-B215-A2EE974A10EE}" destId="{3558C0E3-DA59-44B5-9635-A9245868471C}" srcOrd="0" destOrd="0" presId="urn:microsoft.com/office/officeart/2005/8/layout/hierarchy2"/>
    <dgm:cxn modelId="{B7150F2C-68A9-4B8F-8C7B-3C4D72114460}" type="presOf" srcId="{4DC3533C-95C4-4F73-B215-A2EE974A10EE}" destId="{C8999C20-F4C2-4D5D-BE60-1EF3972CAD04}" srcOrd="1" destOrd="0" presId="urn:microsoft.com/office/officeart/2005/8/layout/hierarchy2"/>
    <dgm:cxn modelId="{03E6F338-D6C5-4571-A6D1-287B61B93F0D}" type="presOf" srcId="{2D2F7A72-D124-41F8-A6D3-90CB103CD182}" destId="{F6BED1FE-37B7-4D2B-A639-2E87E2D21837}" srcOrd="0" destOrd="0" presId="urn:microsoft.com/office/officeart/2005/8/layout/hierarchy2"/>
    <dgm:cxn modelId="{D037EE62-5D45-4DAD-BEDF-503E2498A7D5}" type="presOf" srcId="{4DE664A8-EDD7-4CB2-AAA3-345ED74694AF}" destId="{8AFB2D97-57CC-44EC-AA28-6F3CCF0E30E3}" srcOrd="0" destOrd="0" presId="urn:microsoft.com/office/officeart/2005/8/layout/hierarchy2"/>
    <dgm:cxn modelId="{D4EDF645-5638-4B67-A29E-E8714C659760}" type="presOf" srcId="{5A47742C-2CE1-400A-B83A-645D16224B6E}" destId="{2D415C2C-247A-48B2-AF5A-BC424627A260}" srcOrd="0" destOrd="0" presId="urn:microsoft.com/office/officeart/2005/8/layout/hierarchy2"/>
    <dgm:cxn modelId="{31C36470-3A48-4C9C-B191-DFB428ED0062}" type="presOf" srcId="{801CAABF-8AA5-4071-ACA5-34CFEAB8EBA4}" destId="{48EA36BB-D38F-4CF4-B4C6-AAFF8CA14D5B}" srcOrd="0" destOrd="0" presId="urn:microsoft.com/office/officeart/2005/8/layout/hierarchy2"/>
    <dgm:cxn modelId="{7F049650-19C6-414F-8781-B753DE5A9658}" type="presOf" srcId="{4AB45405-26FA-45D4-9758-AFFF481C1E77}" destId="{F7F789ED-D826-4A54-9972-A463F963D959}" srcOrd="0" destOrd="0" presId="urn:microsoft.com/office/officeart/2005/8/layout/hierarchy2"/>
    <dgm:cxn modelId="{E99E6577-E49F-4C43-8D8B-6CC18CC4CF7F}" type="presOf" srcId="{C2144CBB-F567-40CD-8630-EA085B74E589}" destId="{B09CE461-931E-4311-9A19-812F649140CC}" srcOrd="0" destOrd="0" presId="urn:microsoft.com/office/officeart/2005/8/layout/hierarchy2"/>
    <dgm:cxn modelId="{5521B27D-6A54-4112-8017-FF1CDC02911A}" srcId="{028787C7-DF48-4371-BFBE-EE0EA86C7970}" destId="{6231CC73-AE7D-4AEE-B104-8A9F4C4B331A}" srcOrd="1" destOrd="0" parTransId="{E7D475AB-2378-416A-8E19-E4430642544D}" sibTransId="{DA72EFB9-8400-4A99-85DB-8622069E5E93}"/>
    <dgm:cxn modelId="{DF61E086-AF55-40E1-AA55-C9538E758C73}" type="presOf" srcId="{C120E766-3A4D-4E00-9A02-37D4B6201467}" destId="{2370DC90-D7A5-4F43-B661-44EF1CABCCE4}" srcOrd="1" destOrd="0" presId="urn:microsoft.com/office/officeart/2005/8/layout/hierarchy2"/>
    <dgm:cxn modelId="{E067F786-D2AA-4B42-ABE4-A60BE8D286E7}" type="presOf" srcId="{6231CC73-AE7D-4AEE-B104-8A9F4C4B331A}" destId="{595FB52C-EE94-4520-AE63-6AC4845CF412}" srcOrd="0" destOrd="0" presId="urn:microsoft.com/office/officeart/2005/8/layout/hierarchy2"/>
    <dgm:cxn modelId="{F95C82A4-927E-4BF0-A4F8-37B614CFB5EB}" type="presOf" srcId="{2D2F7A72-D124-41F8-A6D3-90CB103CD182}" destId="{B5F12938-2AC1-4A54-A6DD-4A6AD6938B6F}" srcOrd="1" destOrd="0" presId="urn:microsoft.com/office/officeart/2005/8/layout/hierarchy2"/>
    <dgm:cxn modelId="{877C3FAC-285F-46AD-971A-7D7C1BCBCF32}" type="presOf" srcId="{E7D475AB-2378-416A-8E19-E4430642544D}" destId="{8B82C4D0-4E8A-4378-963B-55044A1EA19F}" srcOrd="0" destOrd="0" presId="urn:microsoft.com/office/officeart/2005/8/layout/hierarchy2"/>
    <dgm:cxn modelId="{6F00ACAD-FD5F-4192-8E77-5F2FFC44C592}" srcId="{028787C7-DF48-4371-BFBE-EE0EA86C7970}" destId="{C2144CBB-F567-40CD-8630-EA085B74E589}" srcOrd="0" destOrd="0" parTransId="{4DE664A8-EDD7-4CB2-AAA3-345ED74694AF}" sibTransId="{75A4439F-CE88-4CDB-9314-B7E95DD0552A}"/>
    <dgm:cxn modelId="{5CB3FEB5-1DAF-4956-BBA0-06587A36B1AB}" srcId="{C2144CBB-F567-40CD-8630-EA085B74E589}" destId="{4AB45405-26FA-45D4-9758-AFFF481C1E77}" srcOrd="0" destOrd="0" parTransId="{8C86FDA3-B810-47C8-928F-D518F4CA8A1B}" sibTransId="{DD387E22-1DD4-4D77-8557-F7ED3BDEB814}"/>
    <dgm:cxn modelId="{925407BA-EE8A-41A7-A4F0-858B846F6D5E}" srcId="{6231CC73-AE7D-4AEE-B104-8A9F4C4B331A}" destId="{5A09FAB1-9599-4A72-ABE7-D113D2D7D738}" srcOrd="0" destOrd="0" parTransId="{C120E766-3A4D-4E00-9A02-37D4B6201467}" sibTransId="{CF0F515D-1ACD-4885-ADDB-DDCE03DC8B73}"/>
    <dgm:cxn modelId="{150C03C0-B92E-4471-99C2-B49869789109}" type="presOf" srcId="{C120E766-3A4D-4E00-9A02-37D4B6201467}" destId="{698551DC-97FD-431C-BED7-45AA563E4034}" srcOrd="0" destOrd="0" presId="urn:microsoft.com/office/officeart/2005/8/layout/hierarchy2"/>
    <dgm:cxn modelId="{E0DB37D2-B45F-4679-893C-B84D3EF392B2}" type="presOf" srcId="{88548E51-C152-450A-8AD8-EB03323C8A79}" destId="{78B1B857-8F40-4A28-9CBC-081A7C077C58}" srcOrd="0" destOrd="0" presId="urn:microsoft.com/office/officeart/2005/8/layout/hierarchy2"/>
    <dgm:cxn modelId="{BB7503D4-6FCE-4BFB-821D-5C84A399C535}" type="presOf" srcId="{4DE664A8-EDD7-4CB2-AAA3-345ED74694AF}" destId="{D38BC704-AB98-46CB-BBA7-821E3AE478CF}" srcOrd="1" destOrd="0" presId="urn:microsoft.com/office/officeart/2005/8/layout/hierarchy2"/>
    <dgm:cxn modelId="{BDDA8CD4-691C-458F-95BB-79E644EA103D}" srcId="{C2144CBB-F567-40CD-8630-EA085B74E589}" destId="{801CAABF-8AA5-4071-ACA5-34CFEAB8EBA4}" srcOrd="1" destOrd="0" parTransId="{4DC3533C-95C4-4F73-B215-A2EE974A10EE}" sibTransId="{449DA346-0774-41BC-AFD0-CBAC9F42669E}"/>
    <dgm:cxn modelId="{238DF5DA-B391-41D5-A8E1-A1124429115B}" type="presOf" srcId="{E7D475AB-2378-416A-8E19-E4430642544D}" destId="{EE1FED3E-60EF-4FF5-88B7-DBD43E2B4579}" srcOrd="1" destOrd="0" presId="urn:microsoft.com/office/officeart/2005/8/layout/hierarchy2"/>
    <dgm:cxn modelId="{C0D21FE0-8511-4578-95A7-6F2F0C05D5BF}" type="presOf" srcId="{8C86FDA3-B810-47C8-928F-D518F4CA8A1B}" destId="{E4396192-B612-4CBF-AD40-6BD373CBD687}" srcOrd="0" destOrd="0" presId="urn:microsoft.com/office/officeart/2005/8/layout/hierarchy2"/>
    <dgm:cxn modelId="{59B798E8-507A-47B6-993B-39F9C75A12A8}" type="presOf" srcId="{028787C7-DF48-4371-BFBE-EE0EA86C7970}" destId="{E10ABB8D-C248-4C22-B49A-6F4E25CD7FB7}" srcOrd="0" destOrd="0" presId="urn:microsoft.com/office/officeart/2005/8/layout/hierarchy2"/>
    <dgm:cxn modelId="{63AC28EE-B5D9-4C01-B480-9EF07BECEF04}" srcId="{88548E51-C152-450A-8AD8-EB03323C8A79}" destId="{028787C7-DF48-4371-BFBE-EE0EA86C7970}" srcOrd="0" destOrd="0" parTransId="{DDFE8646-6807-4BD3-B451-13CABD11965A}" sibTransId="{001382A4-D8A4-4D4C-AD77-4CACCCCF99B2}"/>
    <dgm:cxn modelId="{4A17FEF9-9663-4FCF-8921-6B53C7BE9985}" type="presOf" srcId="{5A09FAB1-9599-4A72-ABE7-D113D2D7D738}" destId="{5C6DC9F6-03B4-48A9-9FC1-C3A1CCBF34F7}" srcOrd="0" destOrd="0" presId="urn:microsoft.com/office/officeart/2005/8/layout/hierarchy2"/>
    <dgm:cxn modelId="{4FC6FF20-C7A4-4851-906C-F066E6DBBC7A}" type="presParOf" srcId="{78B1B857-8F40-4A28-9CBC-081A7C077C58}" destId="{86ACBBD2-3371-420B-B7A1-C48707BAF8AF}" srcOrd="0" destOrd="0" presId="urn:microsoft.com/office/officeart/2005/8/layout/hierarchy2"/>
    <dgm:cxn modelId="{3E0AEE02-F771-48D7-9063-F5DAF9362864}" type="presParOf" srcId="{86ACBBD2-3371-420B-B7A1-C48707BAF8AF}" destId="{E10ABB8D-C248-4C22-B49A-6F4E25CD7FB7}" srcOrd="0" destOrd="0" presId="urn:microsoft.com/office/officeart/2005/8/layout/hierarchy2"/>
    <dgm:cxn modelId="{D1496861-37BA-4E0F-8DA9-049B28C3674F}" type="presParOf" srcId="{86ACBBD2-3371-420B-B7A1-C48707BAF8AF}" destId="{915F028C-3015-43B2-87A6-2335F0BFF37A}" srcOrd="1" destOrd="0" presId="urn:microsoft.com/office/officeart/2005/8/layout/hierarchy2"/>
    <dgm:cxn modelId="{355C47A8-FCE4-4A94-9648-4DDF02F98137}" type="presParOf" srcId="{915F028C-3015-43B2-87A6-2335F0BFF37A}" destId="{8AFB2D97-57CC-44EC-AA28-6F3CCF0E30E3}" srcOrd="0" destOrd="0" presId="urn:microsoft.com/office/officeart/2005/8/layout/hierarchy2"/>
    <dgm:cxn modelId="{7DBEAF35-0329-4888-A6B7-282C7C092073}" type="presParOf" srcId="{8AFB2D97-57CC-44EC-AA28-6F3CCF0E30E3}" destId="{D38BC704-AB98-46CB-BBA7-821E3AE478CF}" srcOrd="0" destOrd="0" presId="urn:microsoft.com/office/officeart/2005/8/layout/hierarchy2"/>
    <dgm:cxn modelId="{A3E421F8-76FE-4D55-ADF5-D1516F270D0E}" type="presParOf" srcId="{915F028C-3015-43B2-87A6-2335F0BFF37A}" destId="{91CA0547-6D63-4F8E-A962-37C113081F86}" srcOrd="1" destOrd="0" presId="urn:microsoft.com/office/officeart/2005/8/layout/hierarchy2"/>
    <dgm:cxn modelId="{5C3ABDF3-0B6B-45F6-A1FD-F3A289DDD26E}" type="presParOf" srcId="{91CA0547-6D63-4F8E-A962-37C113081F86}" destId="{B09CE461-931E-4311-9A19-812F649140CC}" srcOrd="0" destOrd="0" presId="urn:microsoft.com/office/officeart/2005/8/layout/hierarchy2"/>
    <dgm:cxn modelId="{41A9703F-07FA-4262-BFB2-00E99C608C5D}" type="presParOf" srcId="{91CA0547-6D63-4F8E-A962-37C113081F86}" destId="{03741422-D6F9-49E5-8553-BAA488200D7B}" srcOrd="1" destOrd="0" presId="urn:microsoft.com/office/officeart/2005/8/layout/hierarchy2"/>
    <dgm:cxn modelId="{5B8C7873-DC1A-4ED6-BA5C-67C373938422}" type="presParOf" srcId="{03741422-D6F9-49E5-8553-BAA488200D7B}" destId="{E4396192-B612-4CBF-AD40-6BD373CBD687}" srcOrd="0" destOrd="0" presId="urn:microsoft.com/office/officeart/2005/8/layout/hierarchy2"/>
    <dgm:cxn modelId="{77E65408-C142-49D8-9CD7-55594F5CA05A}" type="presParOf" srcId="{E4396192-B612-4CBF-AD40-6BD373CBD687}" destId="{285D0437-BA06-46BD-9BAB-E0B2AA9BAE89}" srcOrd="0" destOrd="0" presId="urn:microsoft.com/office/officeart/2005/8/layout/hierarchy2"/>
    <dgm:cxn modelId="{92B3B2A3-E5B8-41F3-9643-6AE1B60B4AA7}" type="presParOf" srcId="{03741422-D6F9-49E5-8553-BAA488200D7B}" destId="{4972F45A-F8F2-485F-871D-D2E60F2CF6FE}" srcOrd="1" destOrd="0" presId="urn:microsoft.com/office/officeart/2005/8/layout/hierarchy2"/>
    <dgm:cxn modelId="{3ABB2F03-6AF3-4761-AC87-2CBFBE33AF93}" type="presParOf" srcId="{4972F45A-F8F2-485F-871D-D2E60F2CF6FE}" destId="{F7F789ED-D826-4A54-9972-A463F963D959}" srcOrd="0" destOrd="0" presId="urn:microsoft.com/office/officeart/2005/8/layout/hierarchy2"/>
    <dgm:cxn modelId="{8C6EE8BE-60DE-4137-BE24-D5B1141E146F}" type="presParOf" srcId="{4972F45A-F8F2-485F-871D-D2E60F2CF6FE}" destId="{F0B18FB4-E0D5-4492-A31E-D4E69620F8CE}" srcOrd="1" destOrd="0" presId="urn:microsoft.com/office/officeart/2005/8/layout/hierarchy2"/>
    <dgm:cxn modelId="{75DE9157-02BC-4427-A67C-B7180F250D57}" type="presParOf" srcId="{03741422-D6F9-49E5-8553-BAA488200D7B}" destId="{3558C0E3-DA59-44B5-9635-A9245868471C}" srcOrd="2" destOrd="0" presId="urn:microsoft.com/office/officeart/2005/8/layout/hierarchy2"/>
    <dgm:cxn modelId="{EA1BF8B2-9D3C-4CE0-B9B7-6C71D24D72E5}" type="presParOf" srcId="{3558C0E3-DA59-44B5-9635-A9245868471C}" destId="{C8999C20-F4C2-4D5D-BE60-1EF3972CAD04}" srcOrd="0" destOrd="0" presId="urn:microsoft.com/office/officeart/2005/8/layout/hierarchy2"/>
    <dgm:cxn modelId="{CF75F24B-3A78-4BA5-87F5-9F23D6A49B98}" type="presParOf" srcId="{03741422-D6F9-49E5-8553-BAA488200D7B}" destId="{485111D7-EC14-4001-84C0-ADECD46255B7}" srcOrd="3" destOrd="0" presId="urn:microsoft.com/office/officeart/2005/8/layout/hierarchy2"/>
    <dgm:cxn modelId="{323F0EBE-B376-46EC-9071-E14EEDD77E38}" type="presParOf" srcId="{485111D7-EC14-4001-84C0-ADECD46255B7}" destId="{48EA36BB-D38F-4CF4-B4C6-AAFF8CA14D5B}" srcOrd="0" destOrd="0" presId="urn:microsoft.com/office/officeart/2005/8/layout/hierarchy2"/>
    <dgm:cxn modelId="{D1A9F90A-B8B6-41A5-A139-2461F4FC36F6}" type="presParOf" srcId="{485111D7-EC14-4001-84C0-ADECD46255B7}" destId="{B85DB745-D735-474A-9868-8C9F321C2AAF}" srcOrd="1" destOrd="0" presId="urn:microsoft.com/office/officeart/2005/8/layout/hierarchy2"/>
    <dgm:cxn modelId="{43977BFF-8C22-4AAE-A318-4B0590F0F71F}" type="presParOf" srcId="{915F028C-3015-43B2-87A6-2335F0BFF37A}" destId="{8B82C4D0-4E8A-4378-963B-55044A1EA19F}" srcOrd="2" destOrd="0" presId="urn:microsoft.com/office/officeart/2005/8/layout/hierarchy2"/>
    <dgm:cxn modelId="{A1CE7A2B-1A1D-4B4D-A583-BF87A5A743A1}" type="presParOf" srcId="{8B82C4D0-4E8A-4378-963B-55044A1EA19F}" destId="{EE1FED3E-60EF-4FF5-88B7-DBD43E2B4579}" srcOrd="0" destOrd="0" presId="urn:microsoft.com/office/officeart/2005/8/layout/hierarchy2"/>
    <dgm:cxn modelId="{E91D3906-853A-4A80-B71A-FC9993EFD1E6}" type="presParOf" srcId="{915F028C-3015-43B2-87A6-2335F0BFF37A}" destId="{DB10A38C-35BB-426E-A4D1-94610EEA59D9}" srcOrd="3" destOrd="0" presId="urn:microsoft.com/office/officeart/2005/8/layout/hierarchy2"/>
    <dgm:cxn modelId="{7DA45D25-3CDA-4A4C-A9BC-4B13AC950773}" type="presParOf" srcId="{DB10A38C-35BB-426E-A4D1-94610EEA59D9}" destId="{595FB52C-EE94-4520-AE63-6AC4845CF412}" srcOrd="0" destOrd="0" presId="urn:microsoft.com/office/officeart/2005/8/layout/hierarchy2"/>
    <dgm:cxn modelId="{198D6295-3309-45BB-AE0E-5CFFA17FF026}" type="presParOf" srcId="{DB10A38C-35BB-426E-A4D1-94610EEA59D9}" destId="{745E4628-F3A6-4998-9851-9F1DCDC4CF16}" srcOrd="1" destOrd="0" presId="urn:microsoft.com/office/officeart/2005/8/layout/hierarchy2"/>
    <dgm:cxn modelId="{21F9B349-2B0A-4D24-A729-C7EF4A740C01}" type="presParOf" srcId="{745E4628-F3A6-4998-9851-9F1DCDC4CF16}" destId="{698551DC-97FD-431C-BED7-45AA563E4034}" srcOrd="0" destOrd="0" presId="urn:microsoft.com/office/officeart/2005/8/layout/hierarchy2"/>
    <dgm:cxn modelId="{F8D05A12-E5BF-439A-B5C4-813E199E7736}" type="presParOf" srcId="{698551DC-97FD-431C-BED7-45AA563E4034}" destId="{2370DC90-D7A5-4F43-B661-44EF1CABCCE4}" srcOrd="0" destOrd="0" presId="urn:microsoft.com/office/officeart/2005/8/layout/hierarchy2"/>
    <dgm:cxn modelId="{BA809165-B8C7-4399-A583-0EA028EF6326}" type="presParOf" srcId="{745E4628-F3A6-4998-9851-9F1DCDC4CF16}" destId="{0264DFFD-F496-471A-998A-B3140048A8F0}" srcOrd="1" destOrd="0" presId="urn:microsoft.com/office/officeart/2005/8/layout/hierarchy2"/>
    <dgm:cxn modelId="{0C684BFE-03B0-4A3F-A542-B967B9C2AF97}" type="presParOf" srcId="{0264DFFD-F496-471A-998A-B3140048A8F0}" destId="{5C6DC9F6-03B4-48A9-9FC1-C3A1CCBF34F7}" srcOrd="0" destOrd="0" presId="urn:microsoft.com/office/officeart/2005/8/layout/hierarchy2"/>
    <dgm:cxn modelId="{8F97D376-21B1-4457-BE02-4D511D23BCD3}" type="presParOf" srcId="{0264DFFD-F496-471A-998A-B3140048A8F0}" destId="{32AC4AF8-72E9-41BD-A7D3-43536A253D62}" srcOrd="1" destOrd="0" presId="urn:microsoft.com/office/officeart/2005/8/layout/hierarchy2"/>
    <dgm:cxn modelId="{C29E6545-7A01-4ADF-B905-3AE8B740C781}" type="presParOf" srcId="{745E4628-F3A6-4998-9851-9F1DCDC4CF16}" destId="{F6BED1FE-37B7-4D2B-A639-2E87E2D21837}" srcOrd="2" destOrd="0" presId="urn:microsoft.com/office/officeart/2005/8/layout/hierarchy2"/>
    <dgm:cxn modelId="{878C97F7-4D3C-4878-ABC9-460D5F856129}" type="presParOf" srcId="{F6BED1FE-37B7-4D2B-A639-2E87E2D21837}" destId="{B5F12938-2AC1-4A54-A6DD-4A6AD6938B6F}" srcOrd="0" destOrd="0" presId="urn:microsoft.com/office/officeart/2005/8/layout/hierarchy2"/>
    <dgm:cxn modelId="{07C047EC-3AB5-4C17-94DD-2436B561125A}" type="presParOf" srcId="{745E4628-F3A6-4998-9851-9F1DCDC4CF16}" destId="{874582D1-7F0D-461E-BC09-CE572E6F2830}" srcOrd="3" destOrd="0" presId="urn:microsoft.com/office/officeart/2005/8/layout/hierarchy2"/>
    <dgm:cxn modelId="{A4A2D1D4-89F8-445A-A307-4EF4ED1417F0}" type="presParOf" srcId="{874582D1-7F0D-461E-BC09-CE572E6F2830}" destId="{2D415C2C-247A-48B2-AF5A-BC424627A260}" srcOrd="0" destOrd="0" presId="urn:microsoft.com/office/officeart/2005/8/layout/hierarchy2"/>
    <dgm:cxn modelId="{487BD25E-2246-411B-83A5-7CD2EE6DCAA0}" type="presParOf" srcId="{874582D1-7F0D-461E-BC09-CE572E6F2830}" destId="{F9EE081A-96E2-4949-B734-D2FFD51153EA}" srcOrd="1" destOrd="0" presId="urn:microsoft.com/office/officeart/2005/8/layout/hierarchy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0ABB8D-C248-4C22-B49A-6F4E25CD7FB7}">
      <dsp:nvSpPr>
        <dsp:cNvPr id="0" name=""/>
        <dsp:cNvSpPr/>
      </dsp:nvSpPr>
      <dsp:spPr>
        <a:xfrm>
          <a:off x="10325" y="2794217"/>
          <a:ext cx="2539130" cy="126956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1" kern="1200">
              <a:solidFill>
                <a:srgbClr val="FF0000"/>
              </a:solidFill>
              <a:latin typeface="Times New Roman" panose="02020603050405020304" pitchFamily="18" charset="0"/>
              <a:cs typeface="Times New Roman" panose="02020603050405020304" pitchFamily="18" charset="0"/>
            </a:rPr>
            <a:t>“Ta đi tới”</a:t>
          </a:r>
        </a:p>
      </dsp:txBody>
      <dsp:txXfrm>
        <a:off x="47509" y="2831401"/>
        <a:ext cx="2464762" cy="1195197"/>
      </dsp:txXfrm>
    </dsp:sp>
    <dsp:sp modelId="{8AFB2D97-57CC-44EC-AA28-6F3CCF0E30E3}">
      <dsp:nvSpPr>
        <dsp:cNvPr id="0" name=""/>
        <dsp:cNvSpPr/>
      </dsp:nvSpPr>
      <dsp:spPr>
        <a:xfrm rot="18027933">
          <a:off x="2055691" y="2549034"/>
          <a:ext cx="2003179" cy="33321"/>
        </a:xfrm>
        <a:custGeom>
          <a:avLst/>
          <a:gdLst/>
          <a:ahLst/>
          <a:cxnLst/>
          <a:rect l="0" t="0" r="0" b="0"/>
          <a:pathLst>
            <a:path>
              <a:moveTo>
                <a:pt x="0" y="16660"/>
              </a:moveTo>
              <a:lnTo>
                <a:pt x="2003179" y="16660"/>
              </a:lnTo>
            </a:path>
          </a:pathLst>
        </a:custGeom>
        <a:noFill/>
        <a:ln w="57150" cap="flat" cmpd="sng" algn="ctr">
          <a:solidFill>
            <a:srgbClr val="FFFF00"/>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244600">
            <a:lnSpc>
              <a:spcPct val="90000"/>
            </a:lnSpc>
            <a:spcBef>
              <a:spcPct val="0"/>
            </a:spcBef>
            <a:spcAft>
              <a:spcPct val="35000"/>
            </a:spcAft>
            <a:buNone/>
          </a:pPr>
          <a:endParaRPr lang="en-US" sz="2800" kern="1200">
            <a:solidFill>
              <a:schemeClr val="tx1"/>
            </a:solidFill>
            <a:latin typeface="Times New Roman" panose="02020603050405020304" pitchFamily="18" charset="0"/>
            <a:cs typeface="Times New Roman" panose="02020603050405020304" pitchFamily="18" charset="0"/>
          </a:endParaRPr>
        </a:p>
      </dsp:txBody>
      <dsp:txXfrm>
        <a:off x="3007202" y="2515616"/>
        <a:ext cx="100158" cy="100158"/>
      </dsp:txXfrm>
    </dsp:sp>
    <dsp:sp modelId="{B09CE461-931E-4311-9A19-812F649140CC}">
      <dsp:nvSpPr>
        <dsp:cNvPr id="0" name=""/>
        <dsp:cNvSpPr/>
      </dsp:nvSpPr>
      <dsp:spPr>
        <a:xfrm>
          <a:off x="3565107" y="1067608"/>
          <a:ext cx="2539130" cy="1269565"/>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a:solidFill>
                <a:schemeClr val="tx1"/>
              </a:solidFill>
              <a:latin typeface="Times New Roman" panose="02020603050405020304" pitchFamily="18" charset="0"/>
              <a:cs typeface="Times New Roman" panose="02020603050405020304" pitchFamily="18" charset="0"/>
            </a:rPr>
            <a:t>Nghệ thuật</a:t>
          </a:r>
        </a:p>
      </dsp:txBody>
      <dsp:txXfrm>
        <a:off x="3602291" y="1104792"/>
        <a:ext cx="2464762" cy="1195197"/>
      </dsp:txXfrm>
    </dsp:sp>
    <dsp:sp modelId="{E4396192-B612-4CBF-AD40-6BD373CBD687}">
      <dsp:nvSpPr>
        <dsp:cNvPr id="0" name=""/>
        <dsp:cNvSpPr/>
      </dsp:nvSpPr>
      <dsp:spPr>
        <a:xfrm rot="19178128">
          <a:off x="5945572" y="1254078"/>
          <a:ext cx="1332982" cy="33321"/>
        </a:xfrm>
        <a:custGeom>
          <a:avLst/>
          <a:gdLst/>
          <a:ahLst/>
          <a:cxnLst/>
          <a:rect l="0" t="0" r="0" b="0"/>
          <a:pathLst>
            <a:path>
              <a:moveTo>
                <a:pt x="0" y="16660"/>
              </a:moveTo>
              <a:lnTo>
                <a:pt x="1332982" y="16660"/>
              </a:lnTo>
            </a:path>
          </a:pathLst>
        </a:custGeom>
        <a:noFill/>
        <a:ln w="57150" cap="flat" cmpd="sng" algn="ctr">
          <a:solidFill>
            <a:srgbClr val="FFFF00"/>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244600">
            <a:lnSpc>
              <a:spcPct val="90000"/>
            </a:lnSpc>
            <a:spcBef>
              <a:spcPct val="0"/>
            </a:spcBef>
            <a:spcAft>
              <a:spcPct val="35000"/>
            </a:spcAft>
            <a:buNone/>
          </a:pPr>
          <a:endParaRPr lang="en-US" sz="2800" kern="1200">
            <a:solidFill>
              <a:schemeClr val="tx1"/>
            </a:solidFill>
            <a:latin typeface="Times New Roman" panose="02020603050405020304" pitchFamily="18" charset="0"/>
            <a:cs typeface="Times New Roman" panose="02020603050405020304" pitchFamily="18" charset="0"/>
          </a:endParaRPr>
        </a:p>
      </dsp:txBody>
      <dsp:txXfrm>
        <a:off x="6578739" y="1237414"/>
        <a:ext cx="66649" cy="66649"/>
      </dsp:txXfrm>
    </dsp:sp>
    <dsp:sp modelId="{F7F789ED-D826-4A54-9972-A463F963D959}">
      <dsp:nvSpPr>
        <dsp:cNvPr id="0" name=""/>
        <dsp:cNvSpPr/>
      </dsp:nvSpPr>
      <dsp:spPr>
        <a:xfrm>
          <a:off x="7119889" y="71000"/>
          <a:ext cx="4948053" cy="1536173"/>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a:solidFill>
                <a:schemeClr val="bg1"/>
              </a:solidFill>
              <a:latin typeface="Times New Roman" panose="02020603050405020304" pitchFamily="18" charset="0"/>
              <a:cs typeface="Times New Roman" panose="02020603050405020304" pitchFamily="18" charset="0"/>
            </a:rPr>
            <a:t>Sử dụng thể thơ tự do</a:t>
          </a:r>
        </a:p>
      </dsp:txBody>
      <dsp:txXfrm>
        <a:off x="7164882" y="115993"/>
        <a:ext cx="4858067" cy="1446187"/>
      </dsp:txXfrm>
    </dsp:sp>
    <dsp:sp modelId="{3558C0E3-DA59-44B5-9635-A9245868471C}">
      <dsp:nvSpPr>
        <dsp:cNvPr id="0" name=""/>
        <dsp:cNvSpPr/>
      </dsp:nvSpPr>
      <dsp:spPr>
        <a:xfrm rot="2421872">
          <a:off x="5945572" y="2117382"/>
          <a:ext cx="1332982" cy="33321"/>
        </a:xfrm>
        <a:custGeom>
          <a:avLst/>
          <a:gdLst/>
          <a:ahLst/>
          <a:cxnLst/>
          <a:rect l="0" t="0" r="0" b="0"/>
          <a:pathLst>
            <a:path>
              <a:moveTo>
                <a:pt x="0" y="16660"/>
              </a:moveTo>
              <a:lnTo>
                <a:pt x="1332982" y="16660"/>
              </a:lnTo>
            </a:path>
          </a:pathLst>
        </a:custGeom>
        <a:noFill/>
        <a:ln w="57150" cap="flat" cmpd="sng" algn="ctr">
          <a:solidFill>
            <a:srgbClr val="FFFF00"/>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244600">
            <a:lnSpc>
              <a:spcPct val="90000"/>
            </a:lnSpc>
            <a:spcBef>
              <a:spcPct val="0"/>
            </a:spcBef>
            <a:spcAft>
              <a:spcPct val="35000"/>
            </a:spcAft>
            <a:buNone/>
          </a:pPr>
          <a:endParaRPr lang="en-US" sz="2800" kern="1200">
            <a:solidFill>
              <a:schemeClr val="tx1"/>
            </a:solidFill>
            <a:latin typeface="Times New Roman" panose="02020603050405020304" pitchFamily="18" charset="0"/>
            <a:cs typeface="Times New Roman" panose="02020603050405020304" pitchFamily="18" charset="0"/>
          </a:endParaRPr>
        </a:p>
      </dsp:txBody>
      <dsp:txXfrm>
        <a:off x="6578739" y="2100718"/>
        <a:ext cx="66649" cy="66649"/>
      </dsp:txXfrm>
    </dsp:sp>
    <dsp:sp modelId="{48EA36BB-D38F-4CF4-B4C6-AAFF8CA14D5B}">
      <dsp:nvSpPr>
        <dsp:cNvPr id="0" name=""/>
        <dsp:cNvSpPr/>
      </dsp:nvSpPr>
      <dsp:spPr>
        <a:xfrm>
          <a:off x="7119889" y="1797608"/>
          <a:ext cx="4948053" cy="1536173"/>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a:solidFill>
                <a:schemeClr val="bg1"/>
              </a:solidFill>
              <a:latin typeface="Times New Roman" panose="02020603050405020304" pitchFamily="18" charset="0"/>
              <a:cs typeface="Times New Roman" panose="02020603050405020304" pitchFamily="18" charset="0"/>
            </a:rPr>
            <a:t>Sử dụng biện pháp tu từ điệp cấu trúc, từ ngữ giàu sức gợi hình</a:t>
          </a:r>
        </a:p>
      </dsp:txBody>
      <dsp:txXfrm>
        <a:off x="7164882" y="1842601"/>
        <a:ext cx="4858067" cy="1446187"/>
      </dsp:txXfrm>
    </dsp:sp>
    <dsp:sp modelId="{8B82C4D0-4E8A-4378-963B-55044A1EA19F}">
      <dsp:nvSpPr>
        <dsp:cNvPr id="0" name=""/>
        <dsp:cNvSpPr/>
      </dsp:nvSpPr>
      <dsp:spPr>
        <a:xfrm rot="3572067">
          <a:off x="2055691" y="4275643"/>
          <a:ext cx="2003179" cy="33321"/>
        </a:xfrm>
        <a:custGeom>
          <a:avLst/>
          <a:gdLst/>
          <a:ahLst/>
          <a:cxnLst/>
          <a:rect l="0" t="0" r="0" b="0"/>
          <a:pathLst>
            <a:path>
              <a:moveTo>
                <a:pt x="0" y="16660"/>
              </a:moveTo>
              <a:lnTo>
                <a:pt x="2003179" y="16660"/>
              </a:lnTo>
            </a:path>
          </a:pathLst>
        </a:custGeom>
        <a:noFill/>
        <a:ln w="57150" cap="flat" cmpd="sng" algn="ctr">
          <a:solidFill>
            <a:srgbClr val="FFFF00"/>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244600">
            <a:lnSpc>
              <a:spcPct val="90000"/>
            </a:lnSpc>
            <a:spcBef>
              <a:spcPct val="0"/>
            </a:spcBef>
            <a:spcAft>
              <a:spcPct val="35000"/>
            </a:spcAft>
            <a:buNone/>
          </a:pPr>
          <a:endParaRPr lang="en-US" sz="2800" kern="1200">
            <a:solidFill>
              <a:schemeClr val="tx1"/>
            </a:solidFill>
            <a:latin typeface="Times New Roman" panose="02020603050405020304" pitchFamily="18" charset="0"/>
            <a:cs typeface="Times New Roman" panose="02020603050405020304" pitchFamily="18" charset="0"/>
          </a:endParaRPr>
        </a:p>
      </dsp:txBody>
      <dsp:txXfrm>
        <a:off x="3007202" y="4242224"/>
        <a:ext cx="100158" cy="100158"/>
      </dsp:txXfrm>
    </dsp:sp>
    <dsp:sp modelId="{595FB52C-EE94-4520-AE63-6AC4845CF412}">
      <dsp:nvSpPr>
        <dsp:cNvPr id="0" name=""/>
        <dsp:cNvSpPr/>
      </dsp:nvSpPr>
      <dsp:spPr>
        <a:xfrm>
          <a:off x="3565107" y="4520826"/>
          <a:ext cx="2539130" cy="1269565"/>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a:solidFill>
                <a:schemeClr val="tx1"/>
              </a:solidFill>
              <a:latin typeface="Times New Roman" panose="02020603050405020304" pitchFamily="18" charset="0"/>
              <a:cs typeface="Times New Roman" panose="02020603050405020304" pitchFamily="18" charset="0"/>
            </a:rPr>
            <a:t>Nội dung</a:t>
          </a:r>
        </a:p>
      </dsp:txBody>
      <dsp:txXfrm>
        <a:off x="3602291" y="4558010"/>
        <a:ext cx="2464762" cy="1195197"/>
      </dsp:txXfrm>
    </dsp:sp>
    <dsp:sp modelId="{698551DC-97FD-431C-BED7-45AA563E4034}">
      <dsp:nvSpPr>
        <dsp:cNvPr id="0" name=""/>
        <dsp:cNvSpPr/>
      </dsp:nvSpPr>
      <dsp:spPr>
        <a:xfrm rot="19178128">
          <a:off x="5945572" y="4707295"/>
          <a:ext cx="1332982" cy="33321"/>
        </a:xfrm>
        <a:custGeom>
          <a:avLst/>
          <a:gdLst/>
          <a:ahLst/>
          <a:cxnLst/>
          <a:rect l="0" t="0" r="0" b="0"/>
          <a:pathLst>
            <a:path>
              <a:moveTo>
                <a:pt x="0" y="16660"/>
              </a:moveTo>
              <a:lnTo>
                <a:pt x="1332982" y="16660"/>
              </a:lnTo>
            </a:path>
          </a:pathLst>
        </a:custGeom>
        <a:noFill/>
        <a:ln w="57150" cap="flat" cmpd="sng" algn="ctr">
          <a:solidFill>
            <a:srgbClr val="FFFF00"/>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244600">
            <a:lnSpc>
              <a:spcPct val="90000"/>
            </a:lnSpc>
            <a:spcBef>
              <a:spcPct val="0"/>
            </a:spcBef>
            <a:spcAft>
              <a:spcPct val="35000"/>
            </a:spcAft>
            <a:buNone/>
          </a:pPr>
          <a:endParaRPr lang="en-US" sz="2800" kern="1200">
            <a:solidFill>
              <a:schemeClr val="tx1"/>
            </a:solidFill>
            <a:latin typeface="Times New Roman" panose="02020603050405020304" pitchFamily="18" charset="0"/>
            <a:cs typeface="Times New Roman" panose="02020603050405020304" pitchFamily="18" charset="0"/>
          </a:endParaRPr>
        </a:p>
      </dsp:txBody>
      <dsp:txXfrm>
        <a:off x="6578739" y="4690631"/>
        <a:ext cx="66649" cy="66649"/>
      </dsp:txXfrm>
    </dsp:sp>
    <dsp:sp modelId="{5C6DC9F6-03B4-48A9-9FC1-C3A1CCBF34F7}">
      <dsp:nvSpPr>
        <dsp:cNvPr id="0" name=""/>
        <dsp:cNvSpPr/>
      </dsp:nvSpPr>
      <dsp:spPr>
        <a:xfrm>
          <a:off x="7119889" y="3524217"/>
          <a:ext cx="4948053" cy="1536173"/>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a:solidFill>
                <a:schemeClr val="bg1"/>
              </a:solidFill>
              <a:latin typeface="Times New Roman" panose="02020603050405020304" pitchFamily="18" charset="0"/>
              <a:cs typeface="Times New Roman" panose="02020603050405020304" pitchFamily="18" charset="0"/>
            </a:rPr>
            <a:t>C</a:t>
          </a:r>
          <a:r>
            <a:rPr lang="vi-VN" sz="2800" kern="1200">
              <a:solidFill>
                <a:schemeClr val="bg1"/>
              </a:solidFill>
              <a:latin typeface="Times New Roman" panose="02020603050405020304" pitchFamily="18" charset="0"/>
              <a:cs typeface="Times New Roman" panose="02020603050405020304" pitchFamily="18" charset="0"/>
            </a:rPr>
            <a:t>a ngợi chiến thắng lẫy lừng của cuộc kháng chiến, gửi gắm những suy nghĩ sâu về chặng đường sắp tới của dân tộc</a:t>
          </a:r>
          <a:endParaRPr lang="en-US" sz="2800" kern="1200">
            <a:solidFill>
              <a:schemeClr val="bg1"/>
            </a:solidFill>
            <a:latin typeface="Times New Roman" panose="02020603050405020304" pitchFamily="18" charset="0"/>
            <a:cs typeface="Times New Roman" panose="02020603050405020304" pitchFamily="18" charset="0"/>
          </a:endParaRPr>
        </a:p>
      </dsp:txBody>
      <dsp:txXfrm>
        <a:off x="7164882" y="3569210"/>
        <a:ext cx="4858067" cy="1446187"/>
      </dsp:txXfrm>
    </dsp:sp>
    <dsp:sp modelId="{F6BED1FE-37B7-4D2B-A639-2E87E2D21837}">
      <dsp:nvSpPr>
        <dsp:cNvPr id="0" name=""/>
        <dsp:cNvSpPr/>
      </dsp:nvSpPr>
      <dsp:spPr>
        <a:xfrm rot="2421872">
          <a:off x="5945572" y="5570599"/>
          <a:ext cx="1332982" cy="33321"/>
        </a:xfrm>
        <a:custGeom>
          <a:avLst/>
          <a:gdLst/>
          <a:ahLst/>
          <a:cxnLst/>
          <a:rect l="0" t="0" r="0" b="0"/>
          <a:pathLst>
            <a:path>
              <a:moveTo>
                <a:pt x="0" y="16660"/>
              </a:moveTo>
              <a:lnTo>
                <a:pt x="1332982" y="16660"/>
              </a:lnTo>
            </a:path>
          </a:pathLst>
        </a:custGeom>
        <a:noFill/>
        <a:ln w="57150" cap="flat" cmpd="sng" algn="ctr">
          <a:solidFill>
            <a:srgbClr val="FFFF00"/>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atin typeface="Times New Roman" panose="02020603050405020304" pitchFamily="18" charset="0"/>
            <a:cs typeface="Times New Roman" panose="02020603050405020304" pitchFamily="18" charset="0"/>
          </a:endParaRPr>
        </a:p>
      </dsp:txBody>
      <dsp:txXfrm>
        <a:off x="6578739" y="5553936"/>
        <a:ext cx="66649" cy="66649"/>
      </dsp:txXfrm>
    </dsp:sp>
    <dsp:sp modelId="{2D415C2C-247A-48B2-AF5A-BC424627A260}">
      <dsp:nvSpPr>
        <dsp:cNvPr id="0" name=""/>
        <dsp:cNvSpPr/>
      </dsp:nvSpPr>
      <dsp:spPr>
        <a:xfrm>
          <a:off x="7119889" y="5250825"/>
          <a:ext cx="4948053" cy="1536173"/>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a:solidFill>
                <a:schemeClr val="bg1"/>
              </a:solidFill>
              <a:latin typeface="Times New Roman" panose="02020603050405020304" pitchFamily="18" charset="0"/>
              <a:cs typeface="Times New Roman" panose="02020603050405020304" pitchFamily="18" charset="0"/>
            </a:rPr>
            <a:t>T</a:t>
          </a:r>
          <a:r>
            <a:rPr lang="vi-VN" sz="2800" kern="1200">
              <a:solidFill>
                <a:schemeClr val="bg1"/>
              </a:solidFill>
              <a:latin typeface="Times New Roman" panose="02020603050405020304" pitchFamily="18" charset="0"/>
              <a:cs typeface="Times New Roman" panose="02020603050405020304" pitchFamily="18" charset="0"/>
            </a:rPr>
            <a:t>hể hiện được tình yêu và niềm tự hào với quê hương đất nước</a:t>
          </a:r>
          <a:endParaRPr lang="en-US" sz="2800" kern="1200">
            <a:solidFill>
              <a:schemeClr val="bg1"/>
            </a:solidFill>
            <a:latin typeface="Times New Roman" panose="02020603050405020304" pitchFamily="18" charset="0"/>
            <a:cs typeface="Times New Roman" panose="02020603050405020304" pitchFamily="18" charset="0"/>
          </a:endParaRPr>
        </a:p>
      </dsp:txBody>
      <dsp:txXfrm>
        <a:off x="7164882" y="5295818"/>
        <a:ext cx="4858067" cy="144618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E331AD-C2E8-4B2E-A4EC-8AE8CC547680}" type="datetimeFigureOut">
              <a:rPr lang="en-US" smtClean="0"/>
              <a:t>6/25/2023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A87795-FE3C-4963-811B-15EEE48F572A}" type="slidenum">
              <a:rPr lang="en-US" smtClean="0"/>
              <a:t>‹#›</a:t>
            </a:fld>
            <a:endParaRPr lang="en-US"/>
          </a:p>
        </p:txBody>
      </p:sp>
    </p:spTree>
    <p:extLst>
      <p:ext uri="{BB962C8B-B14F-4D97-AF65-F5344CB8AC3E}">
        <p14:creationId xmlns:p14="http://schemas.microsoft.com/office/powerpoint/2010/main" val="30076621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360CB8-A527-4374-BCDF-18654784AD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437461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360CB8-A527-4374-BCDF-18654784AD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463897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E5E0D5-DC04-4577-9ADD-98BF21262CD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558841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360CB8-A527-4374-BCDF-18654784AD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25408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E5E0D5-DC04-4577-9ADD-98BF21262CD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452570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E5E0D5-DC04-4577-9ADD-98BF21262CD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221781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360CB8-A527-4374-BCDF-18654784AD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101641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360CB8-A527-4374-BCDF-18654784AD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12082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E5E0D5-DC04-4577-9ADD-98BF21262CD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403543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E5E0D5-DC04-4577-9ADD-98BF21262CD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460057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E5E0D5-DC04-4577-9ADD-98BF21262CD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183177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E5E0D5-DC04-4577-9ADD-98BF21262CD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378499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E5E0D5-DC04-4577-9ADD-98BF21262CD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987736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E5E0D5-DC04-4577-9ADD-98BF21262CD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558680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E5E0D5-DC04-4577-9ADD-98BF21262CD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228160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E5E0D5-DC04-4577-9ADD-98BF21262CD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845734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E5E0D5-DC04-4577-9ADD-98BF21262CD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173265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E5E0D5-DC04-4577-9ADD-98BF21262CD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023471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E5E0D5-DC04-4577-9ADD-98BF21262CD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133813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E5E0D5-DC04-4577-9ADD-98BF21262CD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526356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E5E0D5-DC04-4577-9ADD-98BF21262CD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328699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E5E0D5-DC04-4577-9ADD-98BF21262CD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648845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360CB8-A527-4374-BCDF-18654784AD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974197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E5E0D5-DC04-4577-9ADD-98BF21262CD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377743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E5E0D5-DC04-4577-9ADD-98BF21262CD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636311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E5E0D5-DC04-4577-9ADD-98BF21262CD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292554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E5E0D5-DC04-4577-9ADD-98BF21262CD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224492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E5E0D5-DC04-4577-9ADD-98BF21262CD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397483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E5E0D5-DC04-4577-9ADD-98BF21262CD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186194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E5E0D5-DC04-4577-9ADD-98BF21262CD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221240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E5E0D5-DC04-4577-9ADD-98BF21262CD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851369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E5E0D5-DC04-4577-9ADD-98BF21262CD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048489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360CB8-A527-4374-BCDF-18654784AD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736635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E5E0D5-DC04-4577-9ADD-98BF21262CD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26831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E5E0D5-DC04-4577-9ADD-98BF21262CD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484778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E5E0D5-DC04-4577-9ADD-98BF21262CD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400006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E5E0D5-DC04-4577-9ADD-98BF21262CD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237559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E5E0D5-DC04-4577-9ADD-98BF21262CD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439652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E5E0D5-DC04-4577-9ADD-98BF21262CD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370498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A66C74-A4DE-4E53-BBA6-38B4F07B3F47}"/>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667F684-C86C-4D0E-9FF0-1622F8D569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7F91330-5A17-4C3A-91AD-092B673547EB}"/>
              </a:ext>
            </a:extLst>
          </p:cNvPr>
          <p:cNvSpPr>
            <a:spLocks noGrp="1"/>
          </p:cNvSpPr>
          <p:nvPr>
            <p:ph type="dt" sz="half" idx="10"/>
          </p:nvPr>
        </p:nvSpPr>
        <p:spPr/>
        <p:txBody>
          <a:bodyPr/>
          <a:lstStyle/>
          <a:p>
            <a:fld id="{0C6CDEC1-CAB0-4DA7-B1D0-CB93C3A049CA}" type="datetimeFigureOut">
              <a:rPr lang="zh-CN" altLang="en-US" smtClean="0"/>
              <a:t>2023/6/25</a:t>
            </a:fld>
            <a:endParaRPr lang="zh-CN" altLang="en-US"/>
          </a:p>
        </p:txBody>
      </p:sp>
      <p:sp>
        <p:nvSpPr>
          <p:cNvPr id="5" name="页脚占位符 4">
            <a:extLst>
              <a:ext uri="{FF2B5EF4-FFF2-40B4-BE49-F238E27FC236}">
                <a16:creationId xmlns:a16="http://schemas.microsoft.com/office/drawing/2014/main" id="{307DE473-CEE7-4EBA-94BA-3937607799D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C98746F-6DB4-46DA-9BDE-A82700CB3B31}"/>
              </a:ext>
            </a:extLst>
          </p:cNvPr>
          <p:cNvSpPr>
            <a:spLocks noGrp="1"/>
          </p:cNvSpPr>
          <p:nvPr>
            <p:ph type="sldNum" sz="quarter" idx="12"/>
          </p:nvPr>
        </p:nvSpPr>
        <p:spPr/>
        <p:txBody>
          <a:bodyPr/>
          <a:lstStyle/>
          <a:p>
            <a:fld id="{5B0564D4-2016-4661-99C7-91B14B179448}" type="slidenum">
              <a:rPr lang="zh-CN" altLang="en-US" smtClean="0"/>
              <a:t>‹#›</a:t>
            </a:fld>
            <a:endParaRPr lang="zh-CN" altLang="en-US"/>
          </a:p>
        </p:txBody>
      </p:sp>
    </p:spTree>
    <p:extLst>
      <p:ext uri="{BB962C8B-B14F-4D97-AF65-F5344CB8AC3E}">
        <p14:creationId xmlns:p14="http://schemas.microsoft.com/office/powerpoint/2010/main" val="12942973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CF7A21-2FA8-4DFC-87B5-DC90C57466E9}"/>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EBC363B-0A0A-493F-88F4-E1A13D54FAA0}"/>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F2848AF-26DC-4FE5-833F-8F035D417DD4}"/>
              </a:ext>
            </a:extLst>
          </p:cNvPr>
          <p:cNvSpPr>
            <a:spLocks noGrp="1"/>
          </p:cNvSpPr>
          <p:nvPr>
            <p:ph type="dt" sz="half" idx="10"/>
          </p:nvPr>
        </p:nvSpPr>
        <p:spPr/>
        <p:txBody>
          <a:bodyPr/>
          <a:lstStyle/>
          <a:p>
            <a:fld id="{0C6CDEC1-CAB0-4DA7-B1D0-CB93C3A049CA}" type="datetimeFigureOut">
              <a:rPr lang="zh-CN" altLang="en-US" smtClean="0"/>
              <a:t>2023/6/25</a:t>
            </a:fld>
            <a:endParaRPr lang="zh-CN" altLang="en-US"/>
          </a:p>
        </p:txBody>
      </p:sp>
      <p:sp>
        <p:nvSpPr>
          <p:cNvPr id="5" name="页脚占位符 4">
            <a:extLst>
              <a:ext uri="{FF2B5EF4-FFF2-40B4-BE49-F238E27FC236}">
                <a16:creationId xmlns:a16="http://schemas.microsoft.com/office/drawing/2014/main" id="{B3D4F3FB-7946-4BF7-815C-158840BBE72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25B0C27-9B01-4770-91C1-1B7D9B50CB28}"/>
              </a:ext>
            </a:extLst>
          </p:cNvPr>
          <p:cNvSpPr>
            <a:spLocks noGrp="1"/>
          </p:cNvSpPr>
          <p:nvPr>
            <p:ph type="sldNum" sz="quarter" idx="12"/>
          </p:nvPr>
        </p:nvSpPr>
        <p:spPr/>
        <p:txBody>
          <a:bodyPr/>
          <a:lstStyle/>
          <a:p>
            <a:fld id="{5B0564D4-2016-4661-99C7-91B14B179448}" type="slidenum">
              <a:rPr lang="zh-CN" altLang="en-US" smtClean="0"/>
              <a:t>‹#›</a:t>
            </a:fld>
            <a:endParaRPr lang="zh-CN" altLang="en-US"/>
          </a:p>
        </p:txBody>
      </p:sp>
    </p:spTree>
    <p:extLst>
      <p:ext uri="{BB962C8B-B14F-4D97-AF65-F5344CB8AC3E}">
        <p14:creationId xmlns:p14="http://schemas.microsoft.com/office/powerpoint/2010/main" val="28830179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AE49C71-84EC-43F8-810A-09D6EF8DCF9B}"/>
              </a:ext>
            </a:extLst>
          </p:cNvPr>
          <p:cNvSpPr>
            <a:spLocks noGrp="1"/>
          </p:cNvSpPr>
          <p:nvPr>
            <p:ph type="title" orient="vert"/>
          </p:nvPr>
        </p:nvSpPr>
        <p:spPr>
          <a:xfrm>
            <a:off x="8724901"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C7728E2-711D-4CC1-9F7D-F19BB11FC0BB}"/>
              </a:ext>
            </a:extLst>
          </p:cNvPr>
          <p:cNvSpPr>
            <a:spLocks noGrp="1"/>
          </p:cNvSpPr>
          <p:nvPr>
            <p:ph type="body" orient="vert" idx="1"/>
          </p:nvPr>
        </p:nvSpPr>
        <p:spPr>
          <a:xfrm>
            <a:off x="838201"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2C3650A-A8B1-4702-8D7B-6FC72B81FF88}"/>
              </a:ext>
            </a:extLst>
          </p:cNvPr>
          <p:cNvSpPr>
            <a:spLocks noGrp="1"/>
          </p:cNvSpPr>
          <p:nvPr>
            <p:ph type="dt" sz="half" idx="10"/>
          </p:nvPr>
        </p:nvSpPr>
        <p:spPr/>
        <p:txBody>
          <a:bodyPr/>
          <a:lstStyle/>
          <a:p>
            <a:fld id="{0C6CDEC1-CAB0-4DA7-B1D0-CB93C3A049CA}" type="datetimeFigureOut">
              <a:rPr lang="zh-CN" altLang="en-US" smtClean="0"/>
              <a:t>2023/6/25</a:t>
            </a:fld>
            <a:endParaRPr lang="zh-CN" altLang="en-US"/>
          </a:p>
        </p:txBody>
      </p:sp>
      <p:sp>
        <p:nvSpPr>
          <p:cNvPr id="5" name="页脚占位符 4">
            <a:extLst>
              <a:ext uri="{FF2B5EF4-FFF2-40B4-BE49-F238E27FC236}">
                <a16:creationId xmlns:a16="http://schemas.microsoft.com/office/drawing/2014/main" id="{0E3DB495-4226-45E2-BCEA-827CFE7DD74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B272E15-1199-4E81-B20F-5B211AD396CF}"/>
              </a:ext>
            </a:extLst>
          </p:cNvPr>
          <p:cNvSpPr>
            <a:spLocks noGrp="1"/>
          </p:cNvSpPr>
          <p:nvPr>
            <p:ph type="sldNum" sz="quarter" idx="12"/>
          </p:nvPr>
        </p:nvSpPr>
        <p:spPr/>
        <p:txBody>
          <a:bodyPr/>
          <a:lstStyle/>
          <a:p>
            <a:fld id="{5B0564D4-2016-4661-99C7-91B14B179448}" type="slidenum">
              <a:rPr lang="zh-CN" altLang="en-US" smtClean="0"/>
              <a:t>‹#›</a:t>
            </a:fld>
            <a:endParaRPr lang="zh-CN" altLang="en-US"/>
          </a:p>
        </p:txBody>
      </p:sp>
    </p:spTree>
    <p:extLst>
      <p:ext uri="{BB962C8B-B14F-4D97-AF65-F5344CB8AC3E}">
        <p14:creationId xmlns:p14="http://schemas.microsoft.com/office/powerpoint/2010/main" val="1707727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4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6799378-956C-4FC5-921F-783C9AB2A917}"/>
              </a:ext>
            </a:extLst>
          </p:cNvPr>
          <p:cNvSpPr>
            <a:spLocks noGrp="1"/>
          </p:cNvSpPr>
          <p:nvPr>
            <p:ph type="pic" sz="quarter" idx="10" hasCustomPrompt="1"/>
          </p:nvPr>
        </p:nvSpPr>
        <p:spPr>
          <a:xfrm>
            <a:off x="0" y="0"/>
            <a:ext cx="12192000" cy="6858000"/>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5" name="Picture Placeholder 4">
            <a:extLst>
              <a:ext uri="{FF2B5EF4-FFF2-40B4-BE49-F238E27FC236}">
                <a16:creationId xmlns:a16="http://schemas.microsoft.com/office/drawing/2014/main" id="{CEC7108F-19C2-4141-B65F-77994B94A95F}"/>
              </a:ext>
            </a:extLst>
          </p:cNvPr>
          <p:cNvSpPr>
            <a:spLocks noGrp="1"/>
          </p:cNvSpPr>
          <p:nvPr>
            <p:ph type="pic" sz="quarter" idx="11" hasCustomPrompt="1"/>
          </p:nvPr>
        </p:nvSpPr>
        <p:spPr>
          <a:xfrm>
            <a:off x="1494632" y="653145"/>
            <a:ext cx="9202736" cy="2278743"/>
          </a:xfrm>
          <a:prstGeom prst="roundRect">
            <a:avLst>
              <a:gd name="adj" fmla="val 2655"/>
            </a:avLst>
          </a:prstGeom>
          <a:noFill/>
          <a:effectLst>
            <a:outerShdw blurRad="1270000" dist="673100" dir="5400000" sx="86000" sy="86000" algn="t" rotWithShape="0">
              <a:prstClr val="black">
                <a:alpha val="27000"/>
              </a:prstClr>
            </a:outerShdw>
          </a:effectLst>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5849115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1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8D5D46D-DF3E-455D-8ADE-326E8A27D245}"/>
              </a:ext>
            </a:extLst>
          </p:cNvPr>
          <p:cNvSpPr>
            <a:spLocks noGrp="1"/>
          </p:cNvSpPr>
          <p:nvPr>
            <p:ph type="pic" sz="quarter" idx="10" hasCustomPrompt="1"/>
          </p:nvPr>
        </p:nvSpPr>
        <p:spPr>
          <a:xfrm>
            <a:off x="1099459" y="1380675"/>
            <a:ext cx="4343399" cy="4343398"/>
          </a:xfrm>
          <a:custGeom>
            <a:avLst/>
            <a:gdLst>
              <a:gd name="connsiteX0" fmla="*/ 2171699 w 4343398"/>
              <a:gd name="connsiteY0" fmla="*/ 0 h 4343398"/>
              <a:gd name="connsiteX1" fmla="*/ 4343398 w 4343398"/>
              <a:gd name="connsiteY1" fmla="*/ 2171699 h 4343398"/>
              <a:gd name="connsiteX2" fmla="*/ 2171699 w 4343398"/>
              <a:gd name="connsiteY2" fmla="*/ 4343398 h 4343398"/>
              <a:gd name="connsiteX3" fmla="*/ 0 w 4343398"/>
              <a:gd name="connsiteY3" fmla="*/ 2171699 h 4343398"/>
              <a:gd name="connsiteX4" fmla="*/ 2171699 w 4343398"/>
              <a:gd name="connsiteY4" fmla="*/ 0 h 4343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3398" h="4343398">
                <a:moveTo>
                  <a:pt x="2171699" y="0"/>
                </a:moveTo>
                <a:cubicBezTo>
                  <a:pt x="3371095" y="0"/>
                  <a:pt x="4343398" y="972303"/>
                  <a:pt x="4343398" y="2171699"/>
                </a:cubicBezTo>
                <a:cubicBezTo>
                  <a:pt x="4343398" y="3371095"/>
                  <a:pt x="3371095" y="4343398"/>
                  <a:pt x="2171699" y="4343398"/>
                </a:cubicBezTo>
                <a:cubicBezTo>
                  <a:pt x="972303" y="4343398"/>
                  <a:pt x="0" y="3371095"/>
                  <a:pt x="0" y="2171699"/>
                </a:cubicBezTo>
                <a:cubicBezTo>
                  <a:pt x="0" y="972303"/>
                  <a:pt x="972303" y="0"/>
                  <a:pt x="2171699" y="0"/>
                </a:cubicBezTo>
                <a:close/>
              </a:path>
            </a:pathLst>
          </a:custGeom>
          <a:noFill/>
          <a:ln w="127000">
            <a:solidFill>
              <a:schemeClr val="bg1"/>
            </a:solidFill>
          </a:ln>
          <a:effectLst>
            <a:outerShdw blurRad="952500" dist="647700" dir="5400000" sx="85000" sy="85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1651217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2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E3C440A-3310-4F34-949D-FB519D577EC1}"/>
              </a:ext>
            </a:extLst>
          </p:cNvPr>
          <p:cNvSpPr>
            <a:spLocks noGrp="1"/>
          </p:cNvSpPr>
          <p:nvPr>
            <p:ph type="pic" sz="quarter" idx="10" hasCustomPrompt="1"/>
          </p:nvPr>
        </p:nvSpPr>
        <p:spPr>
          <a:xfrm>
            <a:off x="6742696" y="0"/>
            <a:ext cx="5449307" cy="6858000"/>
          </a:xfrm>
          <a:custGeom>
            <a:avLst/>
            <a:gdLst>
              <a:gd name="connsiteX0" fmla="*/ 1035809 w 5449307"/>
              <a:gd name="connsiteY0" fmla="*/ 0 h 6858000"/>
              <a:gd name="connsiteX1" fmla="*/ 5449307 w 5449307"/>
              <a:gd name="connsiteY1" fmla="*/ 0 h 6858000"/>
              <a:gd name="connsiteX2" fmla="*/ 5449307 w 5449307"/>
              <a:gd name="connsiteY2" fmla="*/ 6858000 h 6858000"/>
              <a:gd name="connsiteX3" fmla="*/ 2850176 w 5449307"/>
              <a:gd name="connsiteY3" fmla="*/ 6858000 h 6858000"/>
              <a:gd name="connsiteX4" fmla="*/ 2823744 w 5449307"/>
              <a:gd name="connsiteY4" fmla="*/ 6807034 h 6858000"/>
              <a:gd name="connsiteX5" fmla="*/ 1622 w 5449307"/>
              <a:gd name="connsiteY5" fmla="*/ 3066067 h 6858000"/>
              <a:gd name="connsiteX6" fmla="*/ 1000369 w 5449307"/>
              <a:gd name="connsiteY6" fmla="*/ 12092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9307" h="6858000">
                <a:moveTo>
                  <a:pt x="1035809" y="0"/>
                </a:moveTo>
                <a:lnTo>
                  <a:pt x="5449307" y="0"/>
                </a:lnTo>
                <a:lnTo>
                  <a:pt x="5449307" y="6858000"/>
                </a:lnTo>
                <a:lnTo>
                  <a:pt x="2850176" y="6858000"/>
                </a:lnTo>
                <a:lnTo>
                  <a:pt x="2823744" y="6807034"/>
                </a:lnTo>
                <a:cubicBezTo>
                  <a:pt x="2261088" y="5829973"/>
                  <a:pt x="43562" y="4807683"/>
                  <a:pt x="1622" y="3066067"/>
                </a:cubicBezTo>
                <a:cubicBezTo>
                  <a:pt x="-40319" y="1324452"/>
                  <a:pt x="742889" y="853318"/>
                  <a:pt x="1000369" y="120920"/>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31073808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3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A63DA20-00FB-4467-B8CA-2819842562CA}"/>
              </a:ext>
            </a:extLst>
          </p:cNvPr>
          <p:cNvSpPr>
            <a:spLocks noGrp="1"/>
          </p:cNvSpPr>
          <p:nvPr>
            <p:ph type="pic" sz="quarter" idx="10" hasCustomPrompt="1"/>
          </p:nvPr>
        </p:nvSpPr>
        <p:spPr>
          <a:xfrm>
            <a:off x="0" y="2"/>
            <a:ext cx="7924800" cy="6857997"/>
          </a:xfrm>
          <a:custGeom>
            <a:avLst/>
            <a:gdLst>
              <a:gd name="connsiteX0" fmla="*/ 0 w 7924800"/>
              <a:gd name="connsiteY0" fmla="*/ 0 h 6857997"/>
              <a:gd name="connsiteX1" fmla="*/ 7924800 w 7924800"/>
              <a:gd name="connsiteY1" fmla="*/ 0 h 6857997"/>
              <a:gd name="connsiteX2" fmla="*/ 7924800 w 7924800"/>
              <a:gd name="connsiteY2" fmla="*/ 6857997 h 6857997"/>
              <a:gd name="connsiteX3" fmla="*/ 0 w 7924800"/>
              <a:gd name="connsiteY3" fmla="*/ 6857997 h 6857997"/>
            </a:gdLst>
            <a:ahLst/>
            <a:cxnLst>
              <a:cxn ang="0">
                <a:pos x="connsiteX0" y="connsiteY0"/>
              </a:cxn>
              <a:cxn ang="0">
                <a:pos x="connsiteX1" y="connsiteY1"/>
              </a:cxn>
              <a:cxn ang="0">
                <a:pos x="connsiteX2" y="connsiteY2"/>
              </a:cxn>
              <a:cxn ang="0">
                <a:pos x="connsiteX3" y="connsiteY3"/>
              </a:cxn>
            </a:cxnLst>
            <a:rect l="l" t="t" r="r" b="b"/>
            <a:pathLst>
              <a:path w="7924800" h="6857997">
                <a:moveTo>
                  <a:pt x="0" y="0"/>
                </a:moveTo>
                <a:lnTo>
                  <a:pt x="7924800" y="0"/>
                </a:lnTo>
                <a:lnTo>
                  <a:pt x="7924800" y="6857997"/>
                </a:lnTo>
                <a:lnTo>
                  <a:pt x="0" y="6857997"/>
                </a:ln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39511449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44_Title Slide">
    <p:bg>
      <p:bgPr>
        <a:solidFill>
          <a:srgbClr val="444C73"/>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9A55FD5E-CED9-45DE-9B55-03FADB2C56AD}"/>
              </a:ext>
            </a:extLst>
          </p:cNvPr>
          <p:cNvSpPr>
            <a:spLocks noGrp="1"/>
          </p:cNvSpPr>
          <p:nvPr>
            <p:ph type="pic" sz="quarter" idx="10" hasCustomPrompt="1"/>
          </p:nvPr>
        </p:nvSpPr>
        <p:spPr>
          <a:xfrm>
            <a:off x="502921" y="501491"/>
            <a:ext cx="5425440" cy="2760346"/>
          </a:xfrm>
          <a:custGeom>
            <a:avLst/>
            <a:gdLst>
              <a:gd name="connsiteX0" fmla="*/ 189801 w 5425440"/>
              <a:gd name="connsiteY0" fmla="*/ 0 h 2760346"/>
              <a:gd name="connsiteX1" fmla="*/ 5235639 w 5425440"/>
              <a:gd name="connsiteY1" fmla="*/ 0 h 2760346"/>
              <a:gd name="connsiteX2" fmla="*/ 5425440 w 5425440"/>
              <a:gd name="connsiteY2" fmla="*/ 189801 h 2760346"/>
              <a:gd name="connsiteX3" fmla="*/ 5425440 w 5425440"/>
              <a:gd name="connsiteY3" fmla="*/ 2570545 h 2760346"/>
              <a:gd name="connsiteX4" fmla="*/ 5235639 w 5425440"/>
              <a:gd name="connsiteY4" fmla="*/ 2760346 h 2760346"/>
              <a:gd name="connsiteX5" fmla="*/ 189801 w 5425440"/>
              <a:gd name="connsiteY5" fmla="*/ 2760346 h 2760346"/>
              <a:gd name="connsiteX6" fmla="*/ 0 w 5425440"/>
              <a:gd name="connsiteY6" fmla="*/ 2570545 h 2760346"/>
              <a:gd name="connsiteX7" fmla="*/ 0 w 5425440"/>
              <a:gd name="connsiteY7" fmla="*/ 189801 h 2760346"/>
              <a:gd name="connsiteX8" fmla="*/ 189801 w 5425440"/>
              <a:gd name="connsiteY8" fmla="*/ 0 h 2760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25440" h="2760346">
                <a:moveTo>
                  <a:pt x="189801" y="0"/>
                </a:moveTo>
                <a:lnTo>
                  <a:pt x="5235639" y="0"/>
                </a:lnTo>
                <a:cubicBezTo>
                  <a:pt x="5340463" y="0"/>
                  <a:pt x="5425440" y="84977"/>
                  <a:pt x="5425440" y="189801"/>
                </a:cubicBezTo>
                <a:lnTo>
                  <a:pt x="5425440" y="2570545"/>
                </a:lnTo>
                <a:cubicBezTo>
                  <a:pt x="5425440" y="2675369"/>
                  <a:pt x="5340463" y="2760346"/>
                  <a:pt x="5235639" y="2760346"/>
                </a:cubicBezTo>
                <a:lnTo>
                  <a:pt x="189801" y="2760346"/>
                </a:lnTo>
                <a:cubicBezTo>
                  <a:pt x="84977" y="2760346"/>
                  <a:pt x="0" y="2675369"/>
                  <a:pt x="0" y="2570545"/>
                </a:cubicBezTo>
                <a:lnTo>
                  <a:pt x="0" y="189801"/>
                </a:lnTo>
                <a:cubicBezTo>
                  <a:pt x="0" y="84977"/>
                  <a:pt x="84977" y="0"/>
                  <a:pt x="189801" y="0"/>
                </a:cubicBezTo>
                <a:close/>
              </a:path>
            </a:pathLst>
          </a:custGeom>
          <a:noFill/>
          <a:effectLst>
            <a:outerShdw blurRad="533400" dist="215900" dir="5400000" sx="92000" sy="92000" algn="t" rotWithShape="0">
              <a:prstClr val="black">
                <a:alpha val="25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2" name="Picture Placeholder 11">
            <a:extLst>
              <a:ext uri="{FF2B5EF4-FFF2-40B4-BE49-F238E27FC236}">
                <a16:creationId xmlns:a16="http://schemas.microsoft.com/office/drawing/2014/main" id="{3666A78C-13FD-4915-8D62-C8DB5FC32338}"/>
              </a:ext>
            </a:extLst>
          </p:cNvPr>
          <p:cNvSpPr>
            <a:spLocks noGrp="1"/>
          </p:cNvSpPr>
          <p:nvPr>
            <p:ph type="pic" sz="quarter" idx="11" hasCustomPrompt="1"/>
          </p:nvPr>
        </p:nvSpPr>
        <p:spPr>
          <a:xfrm>
            <a:off x="6263640" y="501491"/>
            <a:ext cx="5425440" cy="2760346"/>
          </a:xfrm>
          <a:custGeom>
            <a:avLst/>
            <a:gdLst>
              <a:gd name="connsiteX0" fmla="*/ 189801 w 5425440"/>
              <a:gd name="connsiteY0" fmla="*/ 0 h 2760346"/>
              <a:gd name="connsiteX1" fmla="*/ 5235639 w 5425440"/>
              <a:gd name="connsiteY1" fmla="*/ 0 h 2760346"/>
              <a:gd name="connsiteX2" fmla="*/ 5425440 w 5425440"/>
              <a:gd name="connsiteY2" fmla="*/ 189801 h 2760346"/>
              <a:gd name="connsiteX3" fmla="*/ 5425440 w 5425440"/>
              <a:gd name="connsiteY3" fmla="*/ 2570545 h 2760346"/>
              <a:gd name="connsiteX4" fmla="*/ 5235639 w 5425440"/>
              <a:gd name="connsiteY4" fmla="*/ 2760346 h 2760346"/>
              <a:gd name="connsiteX5" fmla="*/ 189801 w 5425440"/>
              <a:gd name="connsiteY5" fmla="*/ 2760346 h 2760346"/>
              <a:gd name="connsiteX6" fmla="*/ 0 w 5425440"/>
              <a:gd name="connsiteY6" fmla="*/ 2570545 h 2760346"/>
              <a:gd name="connsiteX7" fmla="*/ 0 w 5425440"/>
              <a:gd name="connsiteY7" fmla="*/ 189801 h 2760346"/>
              <a:gd name="connsiteX8" fmla="*/ 189801 w 5425440"/>
              <a:gd name="connsiteY8" fmla="*/ 0 h 2760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25440" h="2760346">
                <a:moveTo>
                  <a:pt x="189801" y="0"/>
                </a:moveTo>
                <a:lnTo>
                  <a:pt x="5235639" y="0"/>
                </a:lnTo>
                <a:cubicBezTo>
                  <a:pt x="5340463" y="0"/>
                  <a:pt x="5425440" y="84977"/>
                  <a:pt x="5425440" y="189801"/>
                </a:cubicBezTo>
                <a:lnTo>
                  <a:pt x="5425440" y="2570545"/>
                </a:lnTo>
                <a:cubicBezTo>
                  <a:pt x="5425440" y="2675369"/>
                  <a:pt x="5340463" y="2760346"/>
                  <a:pt x="5235639" y="2760346"/>
                </a:cubicBezTo>
                <a:lnTo>
                  <a:pt x="189801" y="2760346"/>
                </a:lnTo>
                <a:cubicBezTo>
                  <a:pt x="84977" y="2760346"/>
                  <a:pt x="0" y="2675369"/>
                  <a:pt x="0" y="2570545"/>
                </a:cubicBezTo>
                <a:lnTo>
                  <a:pt x="0" y="189801"/>
                </a:lnTo>
                <a:cubicBezTo>
                  <a:pt x="0" y="84977"/>
                  <a:pt x="84977" y="0"/>
                  <a:pt x="189801" y="0"/>
                </a:cubicBezTo>
                <a:close/>
              </a:path>
            </a:pathLst>
          </a:custGeom>
          <a:noFill/>
          <a:effectLst>
            <a:outerShdw blurRad="533400" dist="215900" dir="5400000" sx="92000" sy="92000" algn="t" rotWithShape="0">
              <a:prstClr val="black">
                <a:alpha val="25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4" name="Picture Placeholder 13">
            <a:extLst>
              <a:ext uri="{FF2B5EF4-FFF2-40B4-BE49-F238E27FC236}">
                <a16:creationId xmlns:a16="http://schemas.microsoft.com/office/drawing/2014/main" id="{AA1F55B3-A9DE-40E3-ADE4-33B055039105}"/>
              </a:ext>
            </a:extLst>
          </p:cNvPr>
          <p:cNvSpPr>
            <a:spLocks noGrp="1"/>
          </p:cNvSpPr>
          <p:nvPr>
            <p:ph type="pic" sz="quarter" idx="12" hasCustomPrompt="1"/>
          </p:nvPr>
        </p:nvSpPr>
        <p:spPr>
          <a:xfrm>
            <a:off x="502921" y="3596164"/>
            <a:ext cx="5425440" cy="2760346"/>
          </a:xfrm>
          <a:custGeom>
            <a:avLst/>
            <a:gdLst>
              <a:gd name="connsiteX0" fmla="*/ 189801 w 5425440"/>
              <a:gd name="connsiteY0" fmla="*/ 0 h 2760346"/>
              <a:gd name="connsiteX1" fmla="*/ 5235639 w 5425440"/>
              <a:gd name="connsiteY1" fmla="*/ 0 h 2760346"/>
              <a:gd name="connsiteX2" fmla="*/ 5425440 w 5425440"/>
              <a:gd name="connsiteY2" fmla="*/ 189801 h 2760346"/>
              <a:gd name="connsiteX3" fmla="*/ 5425440 w 5425440"/>
              <a:gd name="connsiteY3" fmla="*/ 2570545 h 2760346"/>
              <a:gd name="connsiteX4" fmla="*/ 5235639 w 5425440"/>
              <a:gd name="connsiteY4" fmla="*/ 2760346 h 2760346"/>
              <a:gd name="connsiteX5" fmla="*/ 189801 w 5425440"/>
              <a:gd name="connsiteY5" fmla="*/ 2760346 h 2760346"/>
              <a:gd name="connsiteX6" fmla="*/ 0 w 5425440"/>
              <a:gd name="connsiteY6" fmla="*/ 2570545 h 2760346"/>
              <a:gd name="connsiteX7" fmla="*/ 0 w 5425440"/>
              <a:gd name="connsiteY7" fmla="*/ 189801 h 2760346"/>
              <a:gd name="connsiteX8" fmla="*/ 189801 w 5425440"/>
              <a:gd name="connsiteY8" fmla="*/ 0 h 2760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25440" h="2760346">
                <a:moveTo>
                  <a:pt x="189801" y="0"/>
                </a:moveTo>
                <a:lnTo>
                  <a:pt x="5235639" y="0"/>
                </a:lnTo>
                <a:cubicBezTo>
                  <a:pt x="5340463" y="0"/>
                  <a:pt x="5425440" y="84977"/>
                  <a:pt x="5425440" y="189801"/>
                </a:cubicBezTo>
                <a:lnTo>
                  <a:pt x="5425440" y="2570545"/>
                </a:lnTo>
                <a:cubicBezTo>
                  <a:pt x="5425440" y="2675369"/>
                  <a:pt x="5340463" y="2760346"/>
                  <a:pt x="5235639" y="2760346"/>
                </a:cubicBezTo>
                <a:lnTo>
                  <a:pt x="189801" y="2760346"/>
                </a:lnTo>
                <a:cubicBezTo>
                  <a:pt x="84977" y="2760346"/>
                  <a:pt x="0" y="2675369"/>
                  <a:pt x="0" y="2570545"/>
                </a:cubicBezTo>
                <a:lnTo>
                  <a:pt x="0" y="189801"/>
                </a:lnTo>
                <a:cubicBezTo>
                  <a:pt x="0" y="84977"/>
                  <a:pt x="84977" y="0"/>
                  <a:pt x="189801" y="0"/>
                </a:cubicBezTo>
                <a:close/>
              </a:path>
            </a:pathLst>
          </a:custGeom>
          <a:noFill/>
          <a:effectLst>
            <a:outerShdw blurRad="533400" dist="215900" dir="5400000" sx="92000" sy="92000" algn="t" rotWithShape="0">
              <a:prstClr val="black">
                <a:alpha val="25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3" name="Picture Placeholder 12">
            <a:extLst>
              <a:ext uri="{FF2B5EF4-FFF2-40B4-BE49-F238E27FC236}">
                <a16:creationId xmlns:a16="http://schemas.microsoft.com/office/drawing/2014/main" id="{1AB45BDE-5300-4185-BFB8-C1C07ACD25BB}"/>
              </a:ext>
            </a:extLst>
          </p:cNvPr>
          <p:cNvSpPr>
            <a:spLocks noGrp="1"/>
          </p:cNvSpPr>
          <p:nvPr>
            <p:ph type="pic" sz="quarter" idx="13" hasCustomPrompt="1"/>
          </p:nvPr>
        </p:nvSpPr>
        <p:spPr>
          <a:xfrm>
            <a:off x="6263640" y="3596163"/>
            <a:ext cx="5425440" cy="2760346"/>
          </a:xfrm>
          <a:custGeom>
            <a:avLst/>
            <a:gdLst>
              <a:gd name="connsiteX0" fmla="*/ 189801 w 5425440"/>
              <a:gd name="connsiteY0" fmla="*/ 0 h 2760346"/>
              <a:gd name="connsiteX1" fmla="*/ 5235639 w 5425440"/>
              <a:gd name="connsiteY1" fmla="*/ 0 h 2760346"/>
              <a:gd name="connsiteX2" fmla="*/ 5425440 w 5425440"/>
              <a:gd name="connsiteY2" fmla="*/ 189801 h 2760346"/>
              <a:gd name="connsiteX3" fmla="*/ 5425440 w 5425440"/>
              <a:gd name="connsiteY3" fmla="*/ 2570545 h 2760346"/>
              <a:gd name="connsiteX4" fmla="*/ 5235639 w 5425440"/>
              <a:gd name="connsiteY4" fmla="*/ 2760346 h 2760346"/>
              <a:gd name="connsiteX5" fmla="*/ 189801 w 5425440"/>
              <a:gd name="connsiteY5" fmla="*/ 2760346 h 2760346"/>
              <a:gd name="connsiteX6" fmla="*/ 0 w 5425440"/>
              <a:gd name="connsiteY6" fmla="*/ 2570545 h 2760346"/>
              <a:gd name="connsiteX7" fmla="*/ 0 w 5425440"/>
              <a:gd name="connsiteY7" fmla="*/ 189801 h 2760346"/>
              <a:gd name="connsiteX8" fmla="*/ 189801 w 5425440"/>
              <a:gd name="connsiteY8" fmla="*/ 0 h 2760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25440" h="2760346">
                <a:moveTo>
                  <a:pt x="189801" y="0"/>
                </a:moveTo>
                <a:lnTo>
                  <a:pt x="5235639" y="0"/>
                </a:lnTo>
                <a:cubicBezTo>
                  <a:pt x="5340463" y="0"/>
                  <a:pt x="5425440" y="84977"/>
                  <a:pt x="5425440" y="189801"/>
                </a:cubicBezTo>
                <a:lnTo>
                  <a:pt x="5425440" y="2570545"/>
                </a:lnTo>
                <a:cubicBezTo>
                  <a:pt x="5425440" y="2675369"/>
                  <a:pt x="5340463" y="2760346"/>
                  <a:pt x="5235639" y="2760346"/>
                </a:cubicBezTo>
                <a:lnTo>
                  <a:pt x="189801" y="2760346"/>
                </a:lnTo>
                <a:cubicBezTo>
                  <a:pt x="84977" y="2760346"/>
                  <a:pt x="0" y="2675369"/>
                  <a:pt x="0" y="2570545"/>
                </a:cubicBezTo>
                <a:lnTo>
                  <a:pt x="0" y="189801"/>
                </a:lnTo>
                <a:cubicBezTo>
                  <a:pt x="0" y="84977"/>
                  <a:pt x="84977" y="0"/>
                  <a:pt x="189801" y="0"/>
                </a:cubicBezTo>
                <a:close/>
              </a:path>
            </a:pathLst>
          </a:custGeom>
          <a:noFill/>
          <a:effectLst>
            <a:outerShdw blurRad="533400" dist="215900" dir="5400000" sx="92000" sy="92000" algn="t" rotWithShape="0">
              <a:prstClr val="black">
                <a:alpha val="25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29602269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1+#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250" fill="hold"/>
                                        <p:tgtEl>
                                          <p:spTgt spid="12"/>
                                        </p:tgtEl>
                                        <p:attrNameLst>
                                          <p:attrName>ppt_x</p:attrName>
                                        </p:attrNameLst>
                                      </p:cBhvr>
                                      <p:tavLst>
                                        <p:tav tm="0">
                                          <p:val>
                                            <p:strVal val="1+#ppt_w/2"/>
                                          </p:val>
                                        </p:tav>
                                        <p:tav tm="100000">
                                          <p:val>
                                            <p:strVal val="#ppt_x"/>
                                          </p:val>
                                        </p:tav>
                                      </p:tavLst>
                                    </p:anim>
                                    <p:anim calcmode="lin" valueType="num">
                                      <p:cBhvr additive="base">
                                        <p:cTn id="12" dur="125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1000" fill="hold"/>
                                        <p:tgtEl>
                                          <p:spTgt spid="14"/>
                                        </p:tgtEl>
                                        <p:attrNameLst>
                                          <p:attrName>ppt_x</p:attrName>
                                        </p:attrNameLst>
                                      </p:cBhvr>
                                      <p:tavLst>
                                        <p:tav tm="0">
                                          <p:val>
                                            <p:strVal val="0-#ppt_w/2"/>
                                          </p:val>
                                        </p:tav>
                                        <p:tav tm="100000">
                                          <p:val>
                                            <p:strVal val="#ppt_x"/>
                                          </p:val>
                                        </p:tav>
                                      </p:tavLst>
                                    </p:anim>
                                    <p:anim calcmode="lin" valueType="num">
                                      <p:cBhvr additive="base">
                                        <p:cTn id="16" dur="1000" fill="hold"/>
                                        <p:tgtEl>
                                          <p:spTgt spid="14"/>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50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1250" fill="hold"/>
                                        <p:tgtEl>
                                          <p:spTgt spid="13"/>
                                        </p:tgtEl>
                                        <p:attrNameLst>
                                          <p:attrName>ppt_x</p:attrName>
                                        </p:attrNameLst>
                                      </p:cBhvr>
                                      <p:tavLst>
                                        <p:tav tm="0">
                                          <p:val>
                                            <p:strVal val="0-#ppt_w/2"/>
                                          </p:val>
                                        </p:tav>
                                        <p:tav tm="100000">
                                          <p:val>
                                            <p:strVal val="#ppt_x"/>
                                          </p:val>
                                        </p:tav>
                                      </p:tavLst>
                                    </p:anim>
                                    <p:anim calcmode="lin" valueType="num">
                                      <p:cBhvr additive="base">
                                        <p:cTn id="20" dur="125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p:bldP spid="13" grpId="0"/>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0C6CDEC1-CAB0-4DA7-B1D0-CB93C3A049CA}" type="datetimeFigureOut">
              <a:rPr lang="zh-CN" altLang="en-US" smtClean="0"/>
              <a:t>2023/6/25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B0564D4-2016-4661-99C7-91B14B179448}" type="slidenum">
              <a:rPr lang="zh-CN" altLang="en-US" smtClean="0"/>
              <a:t>‹#›</a:t>
            </a:fld>
            <a:endParaRPr lang="zh-CN" altLang="en-US"/>
          </a:p>
        </p:txBody>
      </p:sp>
      <p:sp>
        <p:nvSpPr>
          <p:cNvPr id="7" name="TextBox 6"/>
          <p:cNvSpPr txBox="1"/>
          <p:nvPr userDrawn="1"/>
        </p:nvSpPr>
        <p:spPr>
          <a:xfrm>
            <a:off x="209533" y="6739571"/>
            <a:ext cx="1800200" cy="123111"/>
          </a:xfrm>
          <a:prstGeom prst="rect">
            <a:avLst/>
          </a:prstGeom>
          <a:noFill/>
        </p:spPr>
        <p:txBody>
          <a:bodyPr wrap="square" rtlCol="0">
            <a:spAutoFit/>
          </a:bodyPr>
          <a:lstStyle/>
          <a:p>
            <a:pPr>
              <a:lnSpc>
                <a:spcPct val="200000"/>
              </a:lnSpc>
            </a:pP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http://www.1ppt.com/moban/</a:t>
            </a:r>
            <a:r>
              <a:rPr lang="zh-CN" altLang="en-US" sz="100" dirty="0">
                <a:solidFill>
                  <a:prstClr val="black"/>
                </a:solidFill>
                <a:ea typeface="微软雅黑" panose="020B0503020204020204" pitchFamily="34" charset="-122"/>
              </a:rPr>
              <a:t> </a:t>
            </a:r>
            <a:endParaRPr lang="en-US" altLang="zh-CN" sz="100" dirty="0">
              <a:solidFill>
                <a:prstClr val="black"/>
              </a:solidFill>
              <a:ea typeface="微软雅黑" panose="020B0503020204020204" pitchFamily="34" charset="-122"/>
            </a:endParaRPr>
          </a:p>
        </p:txBody>
      </p:sp>
    </p:spTree>
    <p:extLst>
      <p:ext uri="{BB962C8B-B14F-4D97-AF65-F5344CB8AC3E}">
        <p14:creationId xmlns:p14="http://schemas.microsoft.com/office/powerpoint/2010/main" val="4113805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01DB38C-C1D2-484F-A310-F9AC87B68B5F}"/>
              </a:ext>
            </a:extLst>
          </p:cNvPr>
          <p:cNvSpPr/>
          <p:nvPr userDrawn="1"/>
        </p:nvSpPr>
        <p:spPr>
          <a:xfrm>
            <a:off x="1" y="1932079"/>
            <a:ext cx="12192000" cy="3893508"/>
          </a:xfrm>
          <a:prstGeom prst="rect">
            <a:avLst/>
          </a:prstGeom>
          <a:gradFill flip="none" rotWithShape="1">
            <a:gsLst>
              <a:gs pos="0">
                <a:schemeClr val="accent1"/>
              </a:gs>
              <a:gs pos="100000">
                <a:schemeClr val="accent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83555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BDBC6F5-9245-42A5-8F56-F466B753D05A}"/>
              </a:ext>
            </a:extLst>
          </p:cNvPr>
          <p:cNvSpPr>
            <a:spLocks noGrp="1"/>
          </p:cNvSpPr>
          <p:nvPr>
            <p:ph type="pic" sz="quarter" idx="10" hasCustomPrompt="1"/>
          </p:nvPr>
        </p:nvSpPr>
        <p:spPr>
          <a:xfrm>
            <a:off x="7870109" y="1828803"/>
            <a:ext cx="3130419" cy="2975429"/>
          </a:xfrm>
          <a:custGeom>
            <a:avLst/>
            <a:gdLst>
              <a:gd name="connsiteX0" fmla="*/ 126438 w 3130419"/>
              <a:gd name="connsiteY0" fmla="*/ 0 h 2975429"/>
              <a:gd name="connsiteX1" fmla="*/ 3003981 w 3130419"/>
              <a:gd name="connsiteY1" fmla="*/ 0 h 2975429"/>
              <a:gd name="connsiteX2" fmla="*/ 3130419 w 3130419"/>
              <a:gd name="connsiteY2" fmla="*/ 126438 h 2975429"/>
              <a:gd name="connsiteX3" fmla="*/ 3130419 w 3130419"/>
              <a:gd name="connsiteY3" fmla="*/ 2975429 h 2975429"/>
              <a:gd name="connsiteX4" fmla="*/ 0 w 3130419"/>
              <a:gd name="connsiteY4" fmla="*/ 2975429 h 2975429"/>
              <a:gd name="connsiteX5" fmla="*/ 0 w 3130419"/>
              <a:gd name="connsiteY5" fmla="*/ 126438 h 2975429"/>
              <a:gd name="connsiteX6" fmla="*/ 126438 w 3130419"/>
              <a:gd name="connsiteY6" fmla="*/ 0 h 2975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0419" h="2975429">
                <a:moveTo>
                  <a:pt x="126438" y="0"/>
                </a:moveTo>
                <a:lnTo>
                  <a:pt x="3003981" y="0"/>
                </a:lnTo>
                <a:cubicBezTo>
                  <a:pt x="3073811" y="0"/>
                  <a:pt x="3130419" y="56608"/>
                  <a:pt x="3130419" y="126438"/>
                </a:cubicBezTo>
                <a:lnTo>
                  <a:pt x="3130419" y="2975429"/>
                </a:lnTo>
                <a:lnTo>
                  <a:pt x="0" y="2975429"/>
                </a:lnTo>
                <a:lnTo>
                  <a:pt x="0" y="126438"/>
                </a:lnTo>
                <a:cubicBezTo>
                  <a:pt x="0" y="56608"/>
                  <a:pt x="56608" y="0"/>
                  <a:pt x="126438" y="0"/>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6" name="Picture Placeholder 15">
            <a:extLst>
              <a:ext uri="{FF2B5EF4-FFF2-40B4-BE49-F238E27FC236}">
                <a16:creationId xmlns:a16="http://schemas.microsoft.com/office/drawing/2014/main" id="{9BFBE239-7D68-41C7-A8EE-E61BD855EDE1}"/>
              </a:ext>
            </a:extLst>
          </p:cNvPr>
          <p:cNvSpPr>
            <a:spLocks noGrp="1"/>
          </p:cNvSpPr>
          <p:nvPr>
            <p:ph type="pic" sz="quarter" idx="11" hasCustomPrompt="1"/>
          </p:nvPr>
        </p:nvSpPr>
        <p:spPr>
          <a:xfrm>
            <a:off x="4530793" y="1828803"/>
            <a:ext cx="3130419" cy="2975429"/>
          </a:xfrm>
          <a:custGeom>
            <a:avLst/>
            <a:gdLst>
              <a:gd name="connsiteX0" fmla="*/ 126438 w 3130419"/>
              <a:gd name="connsiteY0" fmla="*/ 0 h 2975429"/>
              <a:gd name="connsiteX1" fmla="*/ 3003981 w 3130419"/>
              <a:gd name="connsiteY1" fmla="*/ 0 h 2975429"/>
              <a:gd name="connsiteX2" fmla="*/ 3130419 w 3130419"/>
              <a:gd name="connsiteY2" fmla="*/ 126438 h 2975429"/>
              <a:gd name="connsiteX3" fmla="*/ 3130419 w 3130419"/>
              <a:gd name="connsiteY3" fmla="*/ 2975429 h 2975429"/>
              <a:gd name="connsiteX4" fmla="*/ 0 w 3130419"/>
              <a:gd name="connsiteY4" fmla="*/ 2975429 h 2975429"/>
              <a:gd name="connsiteX5" fmla="*/ 0 w 3130419"/>
              <a:gd name="connsiteY5" fmla="*/ 126438 h 2975429"/>
              <a:gd name="connsiteX6" fmla="*/ 126438 w 3130419"/>
              <a:gd name="connsiteY6" fmla="*/ 0 h 2975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0419" h="2975429">
                <a:moveTo>
                  <a:pt x="126438" y="0"/>
                </a:moveTo>
                <a:lnTo>
                  <a:pt x="3003981" y="0"/>
                </a:lnTo>
                <a:cubicBezTo>
                  <a:pt x="3073811" y="0"/>
                  <a:pt x="3130419" y="56608"/>
                  <a:pt x="3130419" y="126438"/>
                </a:cubicBezTo>
                <a:lnTo>
                  <a:pt x="3130419" y="2975429"/>
                </a:lnTo>
                <a:lnTo>
                  <a:pt x="0" y="2975429"/>
                </a:lnTo>
                <a:lnTo>
                  <a:pt x="0" y="126438"/>
                </a:lnTo>
                <a:cubicBezTo>
                  <a:pt x="0" y="56608"/>
                  <a:pt x="56608" y="0"/>
                  <a:pt x="126438" y="0"/>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5" name="Picture Placeholder 14">
            <a:extLst>
              <a:ext uri="{FF2B5EF4-FFF2-40B4-BE49-F238E27FC236}">
                <a16:creationId xmlns:a16="http://schemas.microsoft.com/office/drawing/2014/main" id="{D54B091D-4377-41F5-AB7F-A9A1E484EF3E}"/>
              </a:ext>
            </a:extLst>
          </p:cNvPr>
          <p:cNvSpPr>
            <a:spLocks noGrp="1"/>
          </p:cNvSpPr>
          <p:nvPr>
            <p:ph type="pic" sz="quarter" idx="12" hasCustomPrompt="1"/>
          </p:nvPr>
        </p:nvSpPr>
        <p:spPr>
          <a:xfrm>
            <a:off x="1191476" y="1828803"/>
            <a:ext cx="3130419" cy="2975429"/>
          </a:xfrm>
          <a:custGeom>
            <a:avLst/>
            <a:gdLst>
              <a:gd name="connsiteX0" fmla="*/ 126438 w 3130419"/>
              <a:gd name="connsiteY0" fmla="*/ 0 h 2975429"/>
              <a:gd name="connsiteX1" fmla="*/ 3003981 w 3130419"/>
              <a:gd name="connsiteY1" fmla="*/ 0 h 2975429"/>
              <a:gd name="connsiteX2" fmla="*/ 3130419 w 3130419"/>
              <a:gd name="connsiteY2" fmla="*/ 126438 h 2975429"/>
              <a:gd name="connsiteX3" fmla="*/ 3130419 w 3130419"/>
              <a:gd name="connsiteY3" fmla="*/ 2975429 h 2975429"/>
              <a:gd name="connsiteX4" fmla="*/ 0 w 3130419"/>
              <a:gd name="connsiteY4" fmla="*/ 2975429 h 2975429"/>
              <a:gd name="connsiteX5" fmla="*/ 0 w 3130419"/>
              <a:gd name="connsiteY5" fmla="*/ 126438 h 2975429"/>
              <a:gd name="connsiteX6" fmla="*/ 126438 w 3130419"/>
              <a:gd name="connsiteY6" fmla="*/ 0 h 2975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0419" h="2975429">
                <a:moveTo>
                  <a:pt x="126438" y="0"/>
                </a:moveTo>
                <a:lnTo>
                  <a:pt x="3003981" y="0"/>
                </a:lnTo>
                <a:cubicBezTo>
                  <a:pt x="3073811" y="0"/>
                  <a:pt x="3130419" y="56608"/>
                  <a:pt x="3130419" y="126438"/>
                </a:cubicBezTo>
                <a:lnTo>
                  <a:pt x="3130419" y="2975429"/>
                </a:lnTo>
                <a:lnTo>
                  <a:pt x="0" y="2975429"/>
                </a:lnTo>
                <a:lnTo>
                  <a:pt x="0" y="126438"/>
                </a:lnTo>
                <a:cubicBezTo>
                  <a:pt x="0" y="56608"/>
                  <a:pt x="56608" y="0"/>
                  <a:pt x="126438" y="0"/>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2829590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125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par>
                                <p:cTn id="8" presetID="22" presetClass="entr" presetSubtype="1" fill="hold" grpId="0" nodeType="withEffect">
                                  <p:stCondLst>
                                    <p:cond delay="1500"/>
                                  </p:stCondLst>
                                  <p:childTnLst>
                                    <p:set>
                                      <p:cBhvr>
                                        <p:cTn id="9" dur="1" fill="hold">
                                          <p:stCondLst>
                                            <p:cond delay="0"/>
                                          </p:stCondLst>
                                        </p:cTn>
                                        <p:tgtEl>
                                          <p:spTgt spid="16"/>
                                        </p:tgtEl>
                                        <p:attrNameLst>
                                          <p:attrName>style.visibility</p:attrName>
                                        </p:attrNameLst>
                                      </p:cBhvr>
                                      <p:to>
                                        <p:strVal val="visible"/>
                                      </p:to>
                                    </p:set>
                                    <p:animEffect transition="in" filter="wipe(up)">
                                      <p:cBhvr>
                                        <p:cTn id="10" dur="500"/>
                                        <p:tgtEl>
                                          <p:spTgt spid="16"/>
                                        </p:tgtEl>
                                      </p:cBhvr>
                                    </p:animEffect>
                                  </p:childTnLst>
                                </p:cTn>
                              </p:par>
                              <p:par>
                                <p:cTn id="11" presetID="22" presetClass="entr" presetSubtype="1" fill="hold" grpId="0" nodeType="withEffect">
                                  <p:stCondLst>
                                    <p:cond delay="1750"/>
                                  </p:stCondLst>
                                  <p:childTnLst>
                                    <p:set>
                                      <p:cBhvr>
                                        <p:cTn id="12" dur="1" fill="hold">
                                          <p:stCondLst>
                                            <p:cond delay="0"/>
                                          </p:stCondLst>
                                        </p:cTn>
                                        <p:tgtEl>
                                          <p:spTgt spid="17"/>
                                        </p:tgtEl>
                                        <p:attrNameLst>
                                          <p:attrName>style.visibility</p:attrName>
                                        </p:attrNameLst>
                                      </p:cBhvr>
                                      <p:to>
                                        <p:strVal val="visible"/>
                                      </p:to>
                                    </p:set>
                                    <p:animEffect transition="in" filter="wipe(up)">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6" grpId="0"/>
      <p:bldP spid="15"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4C216E-D7F0-4208-A2FD-7962658570C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447AFEB-0D47-4B94-9DAE-CC2607AC17EB}"/>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B3D6992-410A-46B1-B985-F442F76BD3E0}"/>
              </a:ext>
            </a:extLst>
          </p:cNvPr>
          <p:cNvSpPr>
            <a:spLocks noGrp="1"/>
          </p:cNvSpPr>
          <p:nvPr>
            <p:ph type="dt" sz="half" idx="10"/>
          </p:nvPr>
        </p:nvSpPr>
        <p:spPr/>
        <p:txBody>
          <a:bodyPr/>
          <a:lstStyle/>
          <a:p>
            <a:fld id="{0C6CDEC1-CAB0-4DA7-B1D0-CB93C3A049CA}" type="datetimeFigureOut">
              <a:rPr lang="zh-CN" altLang="en-US" smtClean="0"/>
              <a:t>2023/6/25</a:t>
            </a:fld>
            <a:endParaRPr lang="zh-CN" altLang="en-US"/>
          </a:p>
        </p:txBody>
      </p:sp>
      <p:sp>
        <p:nvSpPr>
          <p:cNvPr id="5" name="页脚占位符 4">
            <a:extLst>
              <a:ext uri="{FF2B5EF4-FFF2-40B4-BE49-F238E27FC236}">
                <a16:creationId xmlns:a16="http://schemas.microsoft.com/office/drawing/2014/main" id="{94077EBE-4E55-48B5-A041-0E91EDF1F95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11486D5-C711-4DCB-ABDD-53AAB45E7EE5}"/>
              </a:ext>
            </a:extLst>
          </p:cNvPr>
          <p:cNvSpPr>
            <a:spLocks noGrp="1"/>
          </p:cNvSpPr>
          <p:nvPr>
            <p:ph type="sldNum" sz="quarter" idx="12"/>
          </p:nvPr>
        </p:nvSpPr>
        <p:spPr/>
        <p:txBody>
          <a:bodyPr/>
          <a:lstStyle/>
          <a:p>
            <a:fld id="{5B0564D4-2016-4661-99C7-91B14B179448}" type="slidenum">
              <a:rPr lang="zh-CN" altLang="en-US" smtClean="0"/>
              <a:t>‹#›</a:t>
            </a:fld>
            <a:endParaRPr lang="zh-CN" altLang="en-US"/>
          </a:p>
        </p:txBody>
      </p:sp>
    </p:spTree>
    <p:extLst>
      <p:ext uri="{BB962C8B-B14F-4D97-AF65-F5344CB8AC3E}">
        <p14:creationId xmlns:p14="http://schemas.microsoft.com/office/powerpoint/2010/main" val="36037083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5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CB8852F-B29A-4E9E-B59D-981C6B5EC2C2}"/>
              </a:ext>
            </a:extLst>
          </p:cNvPr>
          <p:cNvSpPr>
            <a:spLocks noGrp="1"/>
          </p:cNvSpPr>
          <p:nvPr>
            <p:ph type="pic" sz="quarter" idx="10" hasCustomPrompt="1"/>
          </p:nvPr>
        </p:nvSpPr>
        <p:spPr>
          <a:xfrm>
            <a:off x="-1" y="4339772"/>
            <a:ext cx="12192001" cy="2518229"/>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2993092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ppt_x"/>
                                          </p:val>
                                        </p:tav>
                                        <p:tav tm="100000">
                                          <p:val>
                                            <p:strVal val="#ppt_x"/>
                                          </p:val>
                                        </p:tav>
                                      </p:tavLst>
                                    </p:anim>
                                    <p:anim calcmode="lin" valueType="num">
                                      <p:cBhvr additive="base">
                                        <p:cTn id="8" dur="75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45_Title Slide">
    <p:bg>
      <p:bgPr>
        <a:solidFill>
          <a:srgbClr val="444C73"/>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74AD9F3F-A1A6-4F57-97C1-DCA814B87CCB}"/>
              </a:ext>
            </a:extLst>
          </p:cNvPr>
          <p:cNvSpPr>
            <a:spLocks noGrp="1"/>
          </p:cNvSpPr>
          <p:nvPr>
            <p:ph type="pic" sz="quarter" idx="10" hasCustomPrompt="1"/>
          </p:nvPr>
        </p:nvSpPr>
        <p:spPr>
          <a:xfrm>
            <a:off x="1510251" y="1314612"/>
            <a:ext cx="1353379" cy="1761185"/>
          </a:xfrm>
          <a:custGeom>
            <a:avLst/>
            <a:gdLst>
              <a:gd name="connsiteX0" fmla="*/ 703221 w 1353378"/>
              <a:gd name="connsiteY0" fmla="*/ 0 h 1761185"/>
              <a:gd name="connsiteX1" fmla="*/ 1169383 w 1353378"/>
              <a:gd name="connsiteY1" fmla="*/ 146374 h 1761185"/>
              <a:gd name="connsiteX2" fmla="*/ 1345149 w 1353378"/>
              <a:gd name="connsiteY2" fmla="*/ 523183 h 1761185"/>
              <a:gd name="connsiteX3" fmla="*/ 1342798 w 1353378"/>
              <a:gd name="connsiteY3" fmla="*/ 530237 h 1761185"/>
              <a:gd name="connsiteX4" fmla="*/ 957171 w 1353378"/>
              <a:gd name="connsiteY4" fmla="*/ 530237 h 1761185"/>
              <a:gd name="connsiteX5" fmla="*/ 887805 w 1353378"/>
              <a:gd name="connsiteY5" fmla="*/ 363877 h 1761185"/>
              <a:gd name="connsiteX6" fmla="*/ 696167 w 1353378"/>
              <a:gd name="connsiteY6" fmla="*/ 299801 h 1761185"/>
              <a:gd name="connsiteX7" fmla="*/ 508057 w 1353378"/>
              <a:gd name="connsiteY7" fmla="*/ 352708 h 1761185"/>
              <a:gd name="connsiteX8" fmla="*/ 439866 w 1353378"/>
              <a:gd name="connsiteY8" fmla="*/ 483209 h 1761185"/>
              <a:gd name="connsiteX9" fmla="*/ 508645 w 1353378"/>
              <a:gd name="connsiteY9" fmla="*/ 603717 h 1761185"/>
              <a:gd name="connsiteX10" fmla="*/ 766709 w 1353378"/>
              <a:gd name="connsiteY10" fmla="*/ 717171 h 1761185"/>
              <a:gd name="connsiteX11" fmla="*/ 1205830 w 1353378"/>
              <a:gd name="connsiteY11" fmla="*/ 931148 h 1761185"/>
              <a:gd name="connsiteX12" fmla="*/ 1353378 w 1353378"/>
              <a:gd name="connsiteY12" fmla="*/ 1280328 h 1761185"/>
              <a:gd name="connsiteX13" fmla="*/ 1177613 w 1353378"/>
              <a:gd name="connsiteY13" fmla="*/ 1633623 h 1761185"/>
              <a:gd name="connsiteX14" fmla="*/ 711451 w 1353378"/>
              <a:gd name="connsiteY14" fmla="*/ 1761185 h 1761185"/>
              <a:gd name="connsiteX15" fmla="*/ 207080 w 1353378"/>
              <a:gd name="connsiteY15" fmla="*/ 1614811 h 1761185"/>
              <a:gd name="connsiteX16" fmla="*/ 159 w 1353378"/>
              <a:gd name="connsiteY16" fmla="*/ 1193326 h 1761185"/>
              <a:gd name="connsiteX17" fmla="*/ 2510 w 1353378"/>
              <a:gd name="connsiteY17" fmla="*/ 1186272 h 1761185"/>
              <a:gd name="connsiteX18" fmla="*/ 389312 w 1353378"/>
              <a:gd name="connsiteY18" fmla="*/ 1186272 h 1761185"/>
              <a:gd name="connsiteX19" fmla="*/ 469259 w 1353378"/>
              <a:gd name="connsiteY19" fmla="*/ 1397897 h 1761185"/>
              <a:gd name="connsiteX20" fmla="*/ 711451 w 1353378"/>
              <a:gd name="connsiteY20" fmla="*/ 1461384 h 1761185"/>
              <a:gd name="connsiteX21" fmla="*/ 895447 w 1353378"/>
              <a:gd name="connsiteY21" fmla="*/ 1412005 h 1761185"/>
              <a:gd name="connsiteX22" fmla="*/ 955995 w 1353378"/>
              <a:gd name="connsiteY22" fmla="*/ 1282679 h 1761185"/>
              <a:gd name="connsiteX23" fmla="*/ 896035 w 1353378"/>
              <a:gd name="connsiteY23" fmla="*/ 1142772 h 1761185"/>
              <a:gd name="connsiteX24" fmla="*/ 680883 w 1353378"/>
              <a:gd name="connsiteY24" fmla="*/ 1038136 h 1761185"/>
              <a:gd name="connsiteX25" fmla="*/ 200026 w 1353378"/>
              <a:gd name="connsiteY25" fmla="*/ 818869 h 1761185"/>
              <a:gd name="connsiteX26" fmla="*/ 43659 w 1353378"/>
              <a:gd name="connsiteY26" fmla="*/ 480858 h 1761185"/>
              <a:gd name="connsiteX27" fmla="*/ 230006 w 1353378"/>
              <a:gd name="connsiteY27" fmla="*/ 132854 h 1761185"/>
              <a:gd name="connsiteX28" fmla="*/ 703221 w 1353378"/>
              <a:gd name="connsiteY28" fmla="*/ 0 h 1761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353378" h="1761185">
                <a:moveTo>
                  <a:pt x="703221" y="0"/>
                </a:moveTo>
                <a:cubicBezTo>
                  <a:pt x="892900" y="0"/>
                  <a:pt x="1048287" y="48792"/>
                  <a:pt x="1169383" y="146374"/>
                </a:cubicBezTo>
                <a:cubicBezTo>
                  <a:pt x="1290480" y="243956"/>
                  <a:pt x="1349068" y="369559"/>
                  <a:pt x="1345149" y="523183"/>
                </a:cubicBezTo>
                <a:lnTo>
                  <a:pt x="1342798" y="530237"/>
                </a:lnTo>
                <a:lnTo>
                  <a:pt x="957171" y="530237"/>
                </a:lnTo>
                <a:cubicBezTo>
                  <a:pt x="957171" y="462047"/>
                  <a:pt x="934049" y="406593"/>
                  <a:pt x="887805" y="363877"/>
                </a:cubicBezTo>
                <a:cubicBezTo>
                  <a:pt x="841562" y="321160"/>
                  <a:pt x="777682" y="299801"/>
                  <a:pt x="696167" y="299801"/>
                </a:cubicBezTo>
                <a:cubicBezTo>
                  <a:pt x="616221" y="299801"/>
                  <a:pt x="553517" y="317437"/>
                  <a:pt x="508057" y="352708"/>
                </a:cubicBezTo>
                <a:cubicBezTo>
                  <a:pt x="462597" y="387978"/>
                  <a:pt x="439866" y="431479"/>
                  <a:pt x="439866" y="483209"/>
                </a:cubicBezTo>
                <a:cubicBezTo>
                  <a:pt x="439866" y="533372"/>
                  <a:pt x="462792" y="573542"/>
                  <a:pt x="508645" y="603717"/>
                </a:cubicBezTo>
                <a:cubicBezTo>
                  <a:pt x="554497" y="633894"/>
                  <a:pt x="640518" y="671712"/>
                  <a:pt x="766709" y="717171"/>
                </a:cubicBezTo>
                <a:cubicBezTo>
                  <a:pt x="961090" y="775172"/>
                  <a:pt x="1107464" y="846498"/>
                  <a:pt x="1205830" y="931148"/>
                </a:cubicBezTo>
                <a:cubicBezTo>
                  <a:pt x="1304195" y="1015798"/>
                  <a:pt x="1353378" y="1132190"/>
                  <a:pt x="1353378" y="1280328"/>
                </a:cubicBezTo>
                <a:cubicBezTo>
                  <a:pt x="1353378" y="1430816"/>
                  <a:pt x="1294789" y="1548581"/>
                  <a:pt x="1177613" y="1633623"/>
                </a:cubicBezTo>
                <a:cubicBezTo>
                  <a:pt x="1060436" y="1718664"/>
                  <a:pt x="905048" y="1761185"/>
                  <a:pt x="711451" y="1761185"/>
                </a:cubicBezTo>
                <a:cubicBezTo>
                  <a:pt x="517071" y="1761185"/>
                  <a:pt x="348947" y="1712393"/>
                  <a:pt x="207080" y="1614811"/>
                </a:cubicBezTo>
                <a:cubicBezTo>
                  <a:pt x="65214" y="1517229"/>
                  <a:pt x="-3761" y="1376734"/>
                  <a:pt x="159" y="1193326"/>
                </a:cubicBezTo>
                <a:lnTo>
                  <a:pt x="2510" y="1186272"/>
                </a:lnTo>
                <a:lnTo>
                  <a:pt x="389312" y="1186272"/>
                </a:lnTo>
                <a:cubicBezTo>
                  <a:pt x="389312" y="1285030"/>
                  <a:pt x="415961" y="1355572"/>
                  <a:pt x="469259" y="1397897"/>
                </a:cubicBezTo>
                <a:cubicBezTo>
                  <a:pt x="522557" y="1440221"/>
                  <a:pt x="603288" y="1461384"/>
                  <a:pt x="711451" y="1461384"/>
                </a:cubicBezTo>
                <a:cubicBezTo>
                  <a:pt x="793749" y="1461384"/>
                  <a:pt x="855082" y="1444925"/>
                  <a:pt x="895447" y="1412005"/>
                </a:cubicBezTo>
                <a:cubicBezTo>
                  <a:pt x="935812" y="1379086"/>
                  <a:pt x="955995" y="1335977"/>
                  <a:pt x="955995" y="1282679"/>
                </a:cubicBezTo>
                <a:cubicBezTo>
                  <a:pt x="955995" y="1222327"/>
                  <a:pt x="936009" y="1175692"/>
                  <a:pt x="896035" y="1142772"/>
                </a:cubicBezTo>
                <a:cubicBezTo>
                  <a:pt x="856061" y="1109852"/>
                  <a:pt x="784345" y="1074973"/>
                  <a:pt x="680883" y="1038136"/>
                </a:cubicBezTo>
                <a:cubicBezTo>
                  <a:pt x="464556" y="969946"/>
                  <a:pt x="304271" y="896856"/>
                  <a:pt x="200026" y="818869"/>
                </a:cubicBezTo>
                <a:cubicBezTo>
                  <a:pt x="95782" y="740882"/>
                  <a:pt x="43659" y="628212"/>
                  <a:pt x="43659" y="480858"/>
                </a:cubicBezTo>
                <a:cubicBezTo>
                  <a:pt x="43659" y="337423"/>
                  <a:pt x="105774" y="221423"/>
                  <a:pt x="230006" y="132854"/>
                </a:cubicBezTo>
                <a:cubicBezTo>
                  <a:pt x="354237" y="44285"/>
                  <a:pt x="511975" y="0"/>
                  <a:pt x="703221" y="0"/>
                </a:cubicBezTo>
                <a:close/>
              </a:path>
            </a:pathLst>
          </a:custGeom>
          <a:noFill/>
          <a:effectLst>
            <a:outerShdw blurRad="139700" dist="38100" dir="2700000" algn="tl" rotWithShape="0">
              <a:prstClr val="black">
                <a:alpha val="22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6" name="Picture Placeholder 15">
            <a:extLst>
              <a:ext uri="{FF2B5EF4-FFF2-40B4-BE49-F238E27FC236}">
                <a16:creationId xmlns:a16="http://schemas.microsoft.com/office/drawing/2014/main" id="{939F32B8-77EB-4997-96BB-F741041CC6E4}"/>
              </a:ext>
            </a:extLst>
          </p:cNvPr>
          <p:cNvSpPr>
            <a:spLocks noGrp="1"/>
          </p:cNvSpPr>
          <p:nvPr>
            <p:ph type="pic" sz="quarter" idx="11" hasCustomPrompt="1"/>
          </p:nvPr>
        </p:nvSpPr>
        <p:spPr>
          <a:xfrm>
            <a:off x="3735447" y="1336195"/>
            <a:ext cx="2115067" cy="1711805"/>
          </a:xfrm>
          <a:custGeom>
            <a:avLst/>
            <a:gdLst>
              <a:gd name="connsiteX0" fmla="*/ 0 w 2115066"/>
              <a:gd name="connsiteY0" fmla="*/ 0 h 1711805"/>
              <a:gd name="connsiteX1" fmla="*/ 385627 w 2115066"/>
              <a:gd name="connsiteY1" fmla="*/ 0 h 1711805"/>
              <a:gd name="connsiteX2" fmla="*/ 610183 w 2115066"/>
              <a:gd name="connsiteY2" fmla="*/ 1122784 h 1711805"/>
              <a:gd name="connsiteX3" fmla="*/ 617237 w 2115066"/>
              <a:gd name="connsiteY3" fmla="*/ 1122784 h 1711805"/>
              <a:gd name="connsiteX4" fmla="*/ 919390 w 2115066"/>
              <a:gd name="connsiteY4" fmla="*/ 0 h 1711805"/>
              <a:gd name="connsiteX5" fmla="*/ 1195677 w 2115066"/>
              <a:gd name="connsiteY5" fmla="*/ 0 h 1711805"/>
              <a:gd name="connsiteX6" fmla="*/ 1499005 w 2115066"/>
              <a:gd name="connsiteY6" fmla="*/ 1122784 h 1711805"/>
              <a:gd name="connsiteX7" fmla="*/ 1506059 w 2115066"/>
              <a:gd name="connsiteY7" fmla="*/ 1122784 h 1711805"/>
              <a:gd name="connsiteX8" fmla="*/ 1730616 w 2115066"/>
              <a:gd name="connsiteY8" fmla="*/ 0 h 1711805"/>
              <a:gd name="connsiteX9" fmla="*/ 2115066 w 2115066"/>
              <a:gd name="connsiteY9" fmla="*/ 0 h 1711805"/>
              <a:gd name="connsiteX10" fmla="*/ 1722386 w 2115066"/>
              <a:gd name="connsiteY10" fmla="*/ 1711805 h 1711805"/>
              <a:gd name="connsiteX11" fmla="*/ 1348517 w 2115066"/>
              <a:gd name="connsiteY11" fmla="*/ 1711805 h 1711805"/>
              <a:gd name="connsiteX12" fmla="*/ 1060472 w 2115066"/>
              <a:gd name="connsiteY12" fmla="*/ 656035 h 1711805"/>
              <a:gd name="connsiteX13" fmla="*/ 1053418 w 2115066"/>
              <a:gd name="connsiteY13" fmla="*/ 656035 h 1711805"/>
              <a:gd name="connsiteX14" fmla="*/ 767726 w 2115066"/>
              <a:gd name="connsiteY14" fmla="*/ 1711805 h 1711805"/>
              <a:gd name="connsiteX15" fmla="*/ 393855 w 2115066"/>
              <a:gd name="connsiteY15" fmla="*/ 1711805 h 1711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15066" h="1711805">
                <a:moveTo>
                  <a:pt x="0" y="0"/>
                </a:moveTo>
                <a:lnTo>
                  <a:pt x="385627" y="0"/>
                </a:lnTo>
                <a:lnTo>
                  <a:pt x="610183" y="1122784"/>
                </a:lnTo>
                <a:lnTo>
                  <a:pt x="617237" y="1122784"/>
                </a:lnTo>
                <a:lnTo>
                  <a:pt x="919390" y="0"/>
                </a:lnTo>
                <a:lnTo>
                  <a:pt x="1195677" y="0"/>
                </a:lnTo>
                <a:lnTo>
                  <a:pt x="1499005" y="1122784"/>
                </a:lnTo>
                <a:lnTo>
                  <a:pt x="1506059" y="1122784"/>
                </a:lnTo>
                <a:lnTo>
                  <a:pt x="1730616" y="0"/>
                </a:lnTo>
                <a:lnTo>
                  <a:pt x="2115066" y="0"/>
                </a:lnTo>
                <a:lnTo>
                  <a:pt x="1722386" y="1711805"/>
                </a:lnTo>
                <a:lnTo>
                  <a:pt x="1348517" y="1711805"/>
                </a:lnTo>
                <a:lnTo>
                  <a:pt x="1060472" y="656035"/>
                </a:lnTo>
                <a:lnTo>
                  <a:pt x="1053418" y="656035"/>
                </a:lnTo>
                <a:lnTo>
                  <a:pt x="767726" y="1711805"/>
                </a:lnTo>
                <a:lnTo>
                  <a:pt x="393855" y="1711805"/>
                </a:lnTo>
                <a:close/>
              </a:path>
            </a:pathLst>
          </a:custGeom>
          <a:noFill/>
          <a:effectLst>
            <a:outerShdw blurRad="139700" dist="38100" dir="2700000" algn="tl" rotWithShape="0">
              <a:prstClr val="black">
                <a:alpha val="22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7" name="Picture Placeholder 16">
            <a:extLst>
              <a:ext uri="{FF2B5EF4-FFF2-40B4-BE49-F238E27FC236}">
                <a16:creationId xmlns:a16="http://schemas.microsoft.com/office/drawing/2014/main" id="{BC146BF4-927E-4DAB-B90D-B045DA528440}"/>
              </a:ext>
            </a:extLst>
          </p:cNvPr>
          <p:cNvSpPr>
            <a:spLocks noGrp="1"/>
          </p:cNvSpPr>
          <p:nvPr>
            <p:ph type="pic" sz="quarter" idx="12" hasCustomPrompt="1"/>
          </p:nvPr>
        </p:nvSpPr>
        <p:spPr>
          <a:xfrm>
            <a:off x="6671858" y="1314612"/>
            <a:ext cx="1454329" cy="1761185"/>
          </a:xfrm>
          <a:custGeom>
            <a:avLst/>
            <a:gdLst>
              <a:gd name="connsiteX0" fmla="*/ 727752 w 1454329"/>
              <a:gd name="connsiteY0" fmla="*/ 305680 h 1761185"/>
              <a:gd name="connsiteX1" fmla="*/ 481445 w 1454329"/>
              <a:gd name="connsiteY1" fmla="*/ 422661 h 1761185"/>
              <a:gd name="connsiteX2" fmla="*/ 396207 w 1454329"/>
              <a:gd name="connsiteY2" fmla="*/ 724226 h 1761185"/>
              <a:gd name="connsiteX3" fmla="*/ 396207 w 1454329"/>
              <a:gd name="connsiteY3" fmla="*/ 1034608 h 1761185"/>
              <a:gd name="connsiteX4" fmla="*/ 482621 w 1454329"/>
              <a:gd name="connsiteY4" fmla="*/ 1337936 h 1761185"/>
              <a:gd name="connsiteX5" fmla="*/ 730104 w 1454329"/>
              <a:gd name="connsiteY5" fmla="*/ 1455505 h 1761185"/>
              <a:gd name="connsiteX6" fmla="*/ 972296 w 1454329"/>
              <a:gd name="connsiteY6" fmla="*/ 1337936 h 1761185"/>
              <a:gd name="connsiteX7" fmla="*/ 1058121 w 1454329"/>
              <a:gd name="connsiteY7" fmla="*/ 1034608 h 1761185"/>
              <a:gd name="connsiteX8" fmla="*/ 1058121 w 1454329"/>
              <a:gd name="connsiteY8" fmla="*/ 724226 h 1761185"/>
              <a:gd name="connsiteX9" fmla="*/ 971708 w 1454329"/>
              <a:gd name="connsiteY9" fmla="*/ 423249 h 1761185"/>
              <a:gd name="connsiteX10" fmla="*/ 727752 w 1454329"/>
              <a:gd name="connsiteY10" fmla="*/ 305680 h 1761185"/>
              <a:gd name="connsiteX11" fmla="*/ 727752 w 1454329"/>
              <a:gd name="connsiteY11" fmla="*/ 0 h 1761185"/>
              <a:gd name="connsiteX12" fmla="*/ 1252111 w 1454329"/>
              <a:gd name="connsiteY12" fmla="*/ 205746 h 1761185"/>
              <a:gd name="connsiteX13" fmla="*/ 1454329 w 1454329"/>
              <a:gd name="connsiteY13" fmla="*/ 726577 h 1761185"/>
              <a:gd name="connsiteX14" fmla="*/ 1454329 w 1454329"/>
              <a:gd name="connsiteY14" fmla="*/ 1034608 h 1761185"/>
              <a:gd name="connsiteX15" fmla="*/ 1253874 w 1454329"/>
              <a:gd name="connsiteY15" fmla="*/ 1556027 h 1761185"/>
              <a:gd name="connsiteX16" fmla="*/ 730104 w 1454329"/>
              <a:gd name="connsiteY16" fmla="*/ 1761185 h 1761185"/>
              <a:gd name="connsiteX17" fmla="*/ 202219 w 1454329"/>
              <a:gd name="connsiteY17" fmla="*/ 1556027 h 1761185"/>
              <a:gd name="connsiteX18" fmla="*/ 0 w 1454329"/>
              <a:gd name="connsiteY18" fmla="*/ 1034608 h 1761185"/>
              <a:gd name="connsiteX19" fmla="*/ 0 w 1454329"/>
              <a:gd name="connsiteY19" fmla="*/ 726577 h 1761185"/>
              <a:gd name="connsiteX20" fmla="*/ 201631 w 1454329"/>
              <a:gd name="connsiteY20" fmla="*/ 205746 h 1761185"/>
              <a:gd name="connsiteX21" fmla="*/ 727752 w 1454329"/>
              <a:gd name="connsiteY21" fmla="*/ 0 h 1761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54329" h="1761185">
                <a:moveTo>
                  <a:pt x="727752" y="305680"/>
                </a:moveTo>
                <a:cubicBezTo>
                  <a:pt x="620373" y="305680"/>
                  <a:pt x="538270" y="344674"/>
                  <a:pt x="481445" y="422661"/>
                </a:cubicBezTo>
                <a:cubicBezTo>
                  <a:pt x="424620" y="500649"/>
                  <a:pt x="396207" y="601170"/>
                  <a:pt x="396207" y="724226"/>
                </a:cubicBezTo>
                <a:lnTo>
                  <a:pt x="396207" y="1034608"/>
                </a:lnTo>
                <a:cubicBezTo>
                  <a:pt x="396207" y="1158447"/>
                  <a:pt x="425012" y="1259557"/>
                  <a:pt x="482621" y="1337936"/>
                </a:cubicBezTo>
                <a:cubicBezTo>
                  <a:pt x="540230" y="1416316"/>
                  <a:pt x="622723" y="1455505"/>
                  <a:pt x="730104" y="1455505"/>
                </a:cubicBezTo>
                <a:cubicBezTo>
                  <a:pt x="834348" y="1455505"/>
                  <a:pt x="915079" y="1416316"/>
                  <a:pt x="972296" y="1337936"/>
                </a:cubicBezTo>
                <a:cubicBezTo>
                  <a:pt x="1029513" y="1259557"/>
                  <a:pt x="1058121" y="1158447"/>
                  <a:pt x="1058121" y="1034608"/>
                </a:cubicBezTo>
                <a:lnTo>
                  <a:pt x="1058121" y="724226"/>
                </a:lnTo>
                <a:cubicBezTo>
                  <a:pt x="1058121" y="601955"/>
                  <a:pt x="1029317" y="501628"/>
                  <a:pt x="971708" y="423249"/>
                </a:cubicBezTo>
                <a:cubicBezTo>
                  <a:pt x="914099" y="344869"/>
                  <a:pt x="832781" y="305680"/>
                  <a:pt x="727752" y="305680"/>
                </a:cubicBezTo>
                <a:close/>
                <a:moveTo>
                  <a:pt x="727752" y="0"/>
                </a:moveTo>
                <a:cubicBezTo>
                  <a:pt x="942512" y="0"/>
                  <a:pt x="1117297" y="68583"/>
                  <a:pt x="1252111" y="205746"/>
                </a:cubicBezTo>
                <a:cubicBezTo>
                  <a:pt x="1386923" y="342910"/>
                  <a:pt x="1454329" y="516521"/>
                  <a:pt x="1454329" y="726577"/>
                </a:cubicBezTo>
                <a:lnTo>
                  <a:pt x="1454329" y="1034608"/>
                </a:lnTo>
                <a:cubicBezTo>
                  <a:pt x="1454329" y="1245449"/>
                  <a:pt x="1387511" y="1419254"/>
                  <a:pt x="1253874" y="1556027"/>
                </a:cubicBezTo>
                <a:cubicBezTo>
                  <a:pt x="1120237" y="1692799"/>
                  <a:pt x="945647" y="1761185"/>
                  <a:pt x="730104" y="1761185"/>
                </a:cubicBezTo>
                <a:cubicBezTo>
                  <a:pt x="512992" y="1761185"/>
                  <a:pt x="337031" y="1692799"/>
                  <a:pt x="202219" y="1556027"/>
                </a:cubicBezTo>
                <a:cubicBezTo>
                  <a:pt x="67406" y="1419254"/>
                  <a:pt x="0" y="1245449"/>
                  <a:pt x="0" y="1034608"/>
                </a:cubicBezTo>
                <a:lnTo>
                  <a:pt x="0" y="726577"/>
                </a:lnTo>
                <a:cubicBezTo>
                  <a:pt x="0" y="516521"/>
                  <a:pt x="67210" y="342910"/>
                  <a:pt x="201631" y="205746"/>
                </a:cubicBezTo>
                <a:cubicBezTo>
                  <a:pt x="336052" y="68583"/>
                  <a:pt x="511425" y="0"/>
                  <a:pt x="727752" y="0"/>
                </a:cubicBezTo>
                <a:close/>
              </a:path>
            </a:pathLst>
          </a:custGeom>
          <a:noFill/>
          <a:effectLst>
            <a:outerShdw blurRad="139700" dist="38100" dir="2700000" algn="tl" rotWithShape="0">
              <a:prstClr val="black">
                <a:alpha val="22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8" name="Picture Placeholder 17">
            <a:extLst>
              <a:ext uri="{FF2B5EF4-FFF2-40B4-BE49-F238E27FC236}">
                <a16:creationId xmlns:a16="http://schemas.microsoft.com/office/drawing/2014/main" id="{A0AF8601-3279-4A01-89EF-615DD3461EBE}"/>
              </a:ext>
            </a:extLst>
          </p:cNvPr>
          <p:cNvSpPr>
            <a:spLocks noGrp="1"/>
          </p:cNvSpPr>
          <p:nvPr>
            <p:ph type="pic" sz="quarter" idx="13" hasCustomPrompt="1"/>
          </p:nvPr>
        </p:nvSpPr>
        <p:spPr>
          <a:xfrm>
            <a:off x="9356079" y="1336195"/>
            <a:ext cx="1297963" cy="1711805"/>
          </a:xfrm>
          <a:custGeom>
            <a:avLst/>
            <a:gdLst>
              <a:gd name="connsiteX0" fmla="*/ 0 w 1297962"/>
              <a:gd name="connsiteY0" fmla="*/ 0 h 1711805"/>
              <a:gd name="connsiteX1" fmla="*/ 1297962 w 1297962"/>
              <a:gd name="connsiteY1" fmla="*/ 0 h 1711805"/>
              <a:gd name="connsiteX2" fmla="*/ 1297962 w 1297962"/>
              <a:gd name="connsiteY2" fmla="*/ 305679 h 1711805"/>
              <a:gd name="connsiteX3" fmla="*/ 846497 w 1297962"/>
              <a:gd name="connsiteY3" fmla="*/ 305679 h 1711805"/>
              <a:gd name="connsiteX4" fmla="*/ 846497 w 1297962"/>
              <a:gd name="connsiteY4" fmla="*/ 1711805 h 1711805"/>
              <a:gd name="connsiteX5" fmla="*/ 447938 w 1297962"/>
              <a:gd name="connsiteY5" fmla="*/ 1711805 h 1711805"/>
              <a:gd name="connsiteX6" fmla="*/ 447938 w 1297962"/>
              <a:gd name="connsiteY6" fmla="*/ 305679 h 1711805"/>
              <a:gd name="connsiteX7" fmla="*/ 0 w 1297962"/>
              <a:gd name="connsiteY7" fmla="*/ 305679 h 1711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7962" h="1711805">
                <a:moveTo>
                  <a:pt x="0" y="0"/>
                </a:moveTo>
                <a:lnTo>
                  <a:pt x="1297962" y="0"/>
                </a:lnTo>
                <a:lnTo>
                  <a:pt x="1297962" y="305679"/>
                </a:lnTo>
                <a:lnTo>
                  <a:pt x="846497" y="305679"/>
                </a:lnTo>
                <a:lnTo>
                  <a:pt x="846497" y="1711805"/>
                </a:lnTo>
                <a:lnTo>
                  <a:pt x="447938" y="1711805"/>
                </a:lnTo>
                <a:lnTo>
                  <a:pt x="447938" y="305679"/>
                </a:lnTo>
                <a:lnTo>
                  <a:pt x="0" y="305679"/>
                </a:lnTo>
                <a:close/>
              </a:path>
            </a:pathLst>
          </a:custGeom>
          <a:noFill/>
          <a:effectLst>
            <a:outerShdw blurRad="139700" dist="38100" dir="2700000" algn="tl" rotWithShape="0">
              <a:prstClr val="black">
                <a:alpha val="22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2784569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100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 calcmode="lin" valueType="num">
                                      <p:cBhvr>
                                        <p:cTn id="9" dur="500" fill="hold"/>
                                        <p:tgtEl>
                                          <p:spTgt spid="15"/>
                                        </p:tgtEl>
                                        <p:attrNameLst>
                                          <p:attrName>style.rotation</p:attrName>
                                        </p:attrNameLst>
                                      </p:cBhvr>
                                      <p:tavLst>
                                        <p:tav tm="0">
                                          <p:val>
                                            <p:fltVal val="360"/>
                                          </p:val>
                                        </p:tav>
                                        <p:tav tm="100000">
                                          <p:val>
                                            <p:fltVal val="0"/>
                                          </p:val>
                                        </p:tav>
                                      </p:tavLst>
                                    </p:anim>
                                    <p:animEffect transition="in" filter="fade">
                                      <p:cBhvr>
                                        <p:cTn id="10" dur="500"/>
                                        <p:tgtEl>
                                          <p:spTgt spid="15"/>
                                        </p:tgtEl>
                                      </p:cBhvr>
                                    </p:animEffect>
                                  </p:childTnLst>
                                </p:cTn>
                              </p:par>
                              <p:par>
                                <p:cTn id="11" presetID="49" presetClass="entr" presetSubtype="0" decel="100000" fill="hold" grpId="0" nodeType="withEffect">
                                  <p:stCondLst>
                                    <p:cond delay="1250"/>
                                  </p:st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ppt_w</p:attrName>
                                        </p:attrNameLst>
                                      </p:cBhvr>
                                      <p:tavLst>
                                        <p:tav tm="0">
                                          <p:val>
                                            <p:fltVal val="0"/>
                                          </p:val>
                                        </p:tav>
                                        <p:tav tm="100000">
                                          <p:val>
                                            <p:strVal val="#ppt_w"/>
                                          </p:val>
                                        </p:tav>
                                      </p:tavLst>
                                    </p:anim>
                                    <p:anim calcmode="lin" valueType="num">
                                      <p:cBhvr>
                                        <p:cTn id="14" dur="500" fill="hold"/>
                                        <p:tgtEl>
                                          <p:spTgt spid="16"/>
                                        </p:tgtEl>
                                        <p:attrNameLst>
                                          <p:attrName>ppt_h</p:attrName>
                                        </p:attrNameLst>
                                      </p:cBhvr>
                                      <p:tavLst>
                                        <p:tav tm="0">
                                          <p:val>
                                            <p:fltVal val="0"/>
                                          </p:val>
                                        </p:tav>
                                        <p:tav tm="100000">
                                          <p:val>
                                            <p:strVal val="#ppt_h"/>
                                          </p:val>
                                        </p:tav>
                                      </p:tavLst>
                                    </p:anim>
                                    <p:anim calcmode="lin" valueType="num">
                                      <p:cBhvr>
                                        <p:cTn id="15" dur="500" fill="hold"/>
                                        <p:tgtEl>
                                          <p:spTgt spid="16"/>
                                        </p:tgtEl>
                                        <p:attrNameLst>
                                          <p:attrName>style.rotation</p:attrName>
                                        </p:attrNameLst>
                                      </p:cBhvr>
                                      <p:tavLst>
                                        <p:tav tm="0">
                                          <p:val>
                                            <p:fltVal val="360"/>
                                          </p:val>
                                        </p:tav>
                                        <p:tav tm="100000">
                                          <p:val>
                                            <p:fltVal val="0"/>
                                          </p:val>
                                        </p:tav>
                                      </p:tavLst>
                                    </p:anim>
                                    <p:animEffect transition="in" filter="fade">
                                      <p:cBhvr>
                                        <p:cTn id="16" dur="500"/>
                                        <p:tgtEl>
                                          <p:spTgt spid="16"/>
                                        </p:tgtEl>
                                      </p:cBhvr>
                                    </p:animEffect>
                                  </p:childTnLst>
                                </p:cTn>
                              </p:par>
                              <p:par>
                                <p:cTn id="17" presetID="49" presetClass="entr" presetSubtype="0" decel="100000" fill="hold" grpId="0" nodeType="withEffect">
                                  <p:stCondLst>
                                    <p:cond delay="150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anim calcmode="lin" valueType="num">
                                      <p:cBhvr>
                                        <p:cTn id="21" dur="500" fill="hold"/>
                                        <p:tgtEl>
                                          <p:spTgt spid="17"/>
                                        </p:tgtEl>
                                        <p:attrNameLst>
                                          <p:attrName>style.rotation</p:attrName>
                                        </p:attrNameLst>
                                      </p:cBhvr>
                                      <p:tavLst>
                                        <p:tav tm="0">
                                          <p:val>
                                            <p:fltVal val="360"/>
                                          </p:val>
                                        </p:tav>
                                        <p:tav tm="100000">
                                          <p:val>
                                            <p:fltVal val="0"/>
                                          </p:val>
                                        </p:tav>
                                      </p:tavLst>
                                    </p:anim>
                                    <p:animEffect transition="in" filter="fade">
                                      <p:cBhvr>
                                        <p:cTn id="22" dur="500"/>
                                        <p:tgtEl>
                                          <p:spTgt spid="17"/>
                                        </p:tgtEl>
                                      </p:cBhvr>
                                    </p:animEffect>
                                  </p:childTnLst>
                                </p:cTn>
                              </p:par>
                              <p:par>
                                <p:cTn id="23" presetID="49" presetClass="entr" presetSubtype="0" decel="100000" fill="hold" grpId="0" nodeType="withEffect">
                                  <p:stCondLst>
                                    <p:cond delay="1750"/>
                                  </p:stCondLst>
                                  <p:childTnLst>
                                    <p:set>
                                      <p:cBhvr>
                                        <p:cTn id="24" dur="1" fill="hold">
                                          <p:stCondLst>
                                            <p:cond delay="0"/>
                                          </p:stCondLst>
                                        </p:cTn>
                                        <p:tgtEl>
                                          <p:spTgt spid="18"/>
                                        </p:tgtEl>
                                        <p:attrNameLst>
                                          <p:attrName>style.visibility</p:attrName>
                                        </p:attrNameLst>
                                      </p:cBhvr>
                                      <p:to>
                                        <p:strVal val="visible"/>
                                      </p:to>
                                    </p:set>
                                    <p:anim calcmode="lin" valueType="num">
                                      <p:cBhvr>
                                        <p:cTn id="25" dur="500" fill="hold"/>
                                        <p:tgtEl>
                                          <p:spTgt spid="18"/>
                                        </p:tgtEl>
                                        <p:attrNameLst>
                                          <p:attrName>ppt_w</p:attrName>
                                        </p:attrNameLst>
                                      </p:cBhvr>
                                      <p:tavLst>
                                        <p:tav tm="0">
                                          <p:val>
                                            <p:fltVal val="0"/>
                                          </p:val>
                                        </p:tav>
                                        <p:tav tm="100000">
                                          <p:val>
                                            <p:strVal val="#ppt_w"/>
                                          </p:val>
                                        </p:tav>
                                      </p:tavLst>
                                    </p:anim>
                                    <p:anim calcmode="lin" valueType="num">
                                      <p:cBhvr>
                                        <p:cTn id="26" dur="500" fill="hold"/>
                                        <p:tgtEl>
                                          <p:spTgt spid="18"/>
                                        </p:tgtEl>
                                        <p:attrNameLst>
                                          <p:attrName>ppt_h</p:attrName>
                                        </p:attrNameLst>
                                      </p:cBhvr>
                                      <p:tavLst>
                                        <p:tav tm="0">
                                          <p:val>
                                            <p:fltVal val="0"/>
                                          </p:val>
                                        </p:tav>
                                        <p:tav tm="100000">
                                          <p:val>
                                            <p:strVal val="#ppt_h"/>
                                          </p:val>
                                        </p:tav>
                                      </p:tavLst>
                                    </p:anim>
                                    <p:anim calcmode="lin" valueType="num">
                                      <p:cBhvr>
                                        <p:cTn id="27" dur="500" fill="hold"/>
                                        <p:tgtEl>
                                          <p:spTgt spid="18"/>
                                        </p:tgtEl>
                                        <p:attrNameLst>
                                          <p:attrName>style.rotation</p:attrName>
                                        </p:attrNameLst>
                                      </p:cBhvr>
                                      <p:tavLst>
                                        <p:tav tm="0">
                                          <p:val>
                                            <p:fltVal val="360"/>
                                          </p:val>
                                        </p:tav>
                                        <p:tav tm="100000">
                                          <p:val>
                                            <p:fltVal val="0"/>
                                          </p:val>
                                        </p:tav>
                                      </p:tavLst>
                                    </p:anim>
                                    <p:animEffect transition="in" filter="fade">
                                      <p:cBhvr>
                                        <p:cTn id="2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A66C74-A4DE-4E53-BBA6-38B4F07B3F47}"/>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667F684-C86C-4D0E-9FF0-1622F8D569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7F91330-5A17-4C3A-91AD-092B673547EB}"/>
              </a:ext>
            </a:extLst>
          </p:cNvPr>
          <p:cNvSpPr>
            <a:spLocks noGrp="1"/>
          </p:cNvSpPr>
          <p:nvPr>
            <p:ph type="dt" sz="half" idx="10"/>
          </p:nvPr>
        </p:nvSpPr>
        <p:spPr/>
        <p:txBody>
          <a:bodyPr/>
          <a:lstStyle/>
          <a:p>
            <a:fld id="{0C6CDEC1-CAB0-4DA7-B1D0-CB93C3A049CA}" type="datetimeFigureOut">
              <a:rPr lang="zh-CN" altLang="en-US" smtClean="0"/>
              <a:t>2023/6/25</a:t>
            </a:fld>
            <a:endParaRPr lang="zh-CN" altLang="en-US"/>
          </a:p>
        </p:txBody>
      </p:sp>
      <p:sp>
        <p:nvSpPr>
          <p:cNvPr id="5" name="页脚占位符 4">
            <a:extLst>
              <a:ext uri="{FF2B5EF4-FFF2-40B4-BE49-F238E27FC236}">
                <a16:creationId xmlns:a16="http://schemas.microsoft.com/office/drawing/2014/main" id="{307DE473-CEE7-4EBA-94BA-3937607799D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C98746F-6DB4-46DA-9BDE-A82700CB3B31}"/>
              </a:ext>
            </a:extLst>
          </p:cNvPr>
          <p:cNvSpPr>
            <a:spLocks noGrp="1"/>
          </p:cNvSpPr>
          <p:nvPr>
            <p:ph type="sldNum" sz="quarter" idx="12"/>
          </p:nvPr>
        </p:nvSpPr>
        <p:spPr/>
        <p:txBody>
          <a:bodyPr/>
          <a:lstStyle/>
          <a:p>
            <a:fld id="{5B0564D4-2016-4661-99C7-91B14B179448}" type="slidenum">
              <a:rPr lang="zh-CN" altLang="en-US" smtClean="0"/>
              <a:t>‹#›</a:t>
            </a:fld>
            <a:endParaRPr lang="zh-CN" altLang="en-US"/>
          </a:p>
        </p:txBody>
      </p:sp>
    </p:spTree>
    <p:extLst>
      <p:ext uri="{BB962C8B-B14F-4D97-AF65-F5344CB8AC3E}">
        <p14:creationId xmlns:p14="http://schemas.microsoft.com/office/powerpoint/2010/main" val="30381894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4C216E-D7F0-4208-A2FD-7962658570C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447AFEB-0D47-4B94-9DAE-CC2607AC17EB}"/>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B3D6992-410A-46B1-B985-F442F76BD3E0}"/>
              </a:ext>
            </a:extLst>
          </p:cNvPr>
          <p:cNvSpPr>
            <a:spLocks noGrp="1"/>
          </p:cNvSpPr>
          <p:nvPr>
            <p:ph type="dt" sz="half" idx="10"/>
          </p:nvPr>
        </p:nvSpPr>
        <p:spPr/>
        <p:txBody>
          <a:bodyPr/>
          <a:lstStyle/>
          <a:p>
            <a:fld id="{0C6CDEC1-CAB0-4DA7-B1D0-CB93C3A049CA}" type="datetimeFigureOut">
              <a:rPr lang="zh-CN" altLang="en-US" smtClean="0"/>
              <a:t>2023/6/25</a:t>
            </a:fld>
            <a:endParaRPr lang="zh-CN" altLang="en-US"/>
          </a:p>
        </p:txBody>
      </p:sp>
      <p:sp>
        <p:nvSpPr>
          <p:cNvPr id="5" name="页脚占位符 4">
            <a:extLst>
              <a:ext uri="{FF2B5EF4-FFF2-40B4-BE49-F238E27FC236}">
                <a16:creationId xmlns:a16="http://schemas.microsoft.com/office/drawing/2014/main" id="{94077EBE-4E55-48B5-A041-0E91EDF1F95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11486D5-C711-4DCB-ABDD-53AAB45E7EE5}"/>
              </a:ext>
            </a:extLst>
          </p:cNvPr>
          <p:cNvSpPr>
            <a:spLocks noGrp="1"/>
          </p:cNvSpPr>
          <p:nvPr>
            <p:ph type="sldNum" sz="quarter" idx="12"/>
          </p:nvPr>
        </p:nvSpPr>
        <p:spPr/>
        <p:txBody>
          <a:bodyPr/>
          <a:lstStyle/>
          <a:p>
            <a:fld id="{5B0564D4-2016-4661-99C7-91B14B179448}" type="slidenum">
              <a:rPr lang="zh-CN" altLang="en-US" smtClean="0"/>
              <a:t>‹#›</a:t>
            </a:fld>
            <a:endParaRPr lang="zh-CN" altLang="en-US"/>
          </a:p>
        </p:txBody>
      </p:sp>
    </p:spTree>
    <p:extLst>
      <p:ext uri="{BB962C8B-B14F-4D97-AF65-F5344CB8AC3E}">
        <p14:creationId xmlns:p14="http://schemas.microsoft.com/office/powerpoint/2010/main" val="925127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4850B0-F80C-4ECA-9570-AE563175F231}"/>
              </a:ext>
            </a:extLst>
          </p:cNvPr>
          <p:cNvSpPr>
            <a:spLocks noGrp="1"/>
          </p:cNvSpPr>
          <p:nvPr>
            <p:ph type="title"/>
          </p:nvPr>
        </p:nvSpPr>
        <p:spPr>
          <a:xfrm>
            <a:off x="831849"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0F9F6C5-927E-4D22-815C-B7121B7756B5}"/>
              </a:ext>
            </a:extLst>
          </p:cNvPr>
          <p:cNvSpPr>
            <a:spLocks noGrp="1"/>
          </p:cNvSpPr>
          <p:nvPr>
            <p:ph type="body" idx="1"/>
          </p:nvPr>
        </p:nvSpPr>
        <p:spPr>
          <a:xfrm>
            <a:off x="831849"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0E9036A6-0618-47F7-8785-7A0BC43432EE}"/>
              </a:ext>
            </a:extLst>
          </p:cNvPr>
          <p:cNvSpPr>
            <a:spLocks noGrp="1"/>
          </p:cNvSpPr>
          <p:nvPr>
            <p:ph type="dt" sz="half" idx="10"/>
          </p:nvPr>
        </p:nvSpPr>
        <p:spPr/>
        <p:txBody>
          <a:bodyPr/>
          <a:lstStyle/>
          <a:p>
            <a:fld id="{0C6CDEC1-CAB0-4DA7-B1D0-CB93C3A049CA}" type="datetimeFigureOut">
              <a:rPr lang="zh-CN" altLang="en-US" smtClean="0"/>
              <a:t>2023/6/25</a:t>
            </a:fld>
            <a:endParaRPr lang="zh-CN" altLang="en-US"/>
          </a:p>
        </p:txBody>
      </p:sp>
      <p:sp>
        <p:nvSpPr>
          <p:cNvPr id="5" name="页脚占位符 4">
            <a:extLst>
              <a:ext uri="{FF2B5EF4-FFF2-40B4-BE49-F238E27FC236}">
                <a16:creationId xmlns:a16="http://schemas.microsoft.com/office/drawing/2014/main" id="{601FFB57-3D01-4E7C-8F36-884575DFFE7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F60AB2A-CA73-4CC9-8B04-0B61EF7175C5}"/>
              </a:ext>
            </a:extLst>
          </p:cNvPr>
          <p:cNvSpPr>
            <a:spLocks noGrp="1"/>
          </p:cNvSpPr>
          <p:nvPr>
            <p:ph type="sldNum" sz="quarter" idx="12"/>
          </p:nvPr>
        </p:nvSpPr>
        <p:spPr/>
        <p:txBody>
          <a:bodyPr/>
          <a:lstStyle/>
          <a:p>
            <a:fld id="{5B0564D4-2016-4661-99C7-91B14B179448}" type="slidenum">
              <a:rPr lang="zh-CN" altLang="en-US" smtClean="0"/>
              <a:t>‹#›</a:t>
            </a:fld>
            <a:endParaRPr lang="zh-CN" altLang="en-US"/>
          </a:p>
        </p:txBody>
      </p:sp>
    </p:spTree>
    <p:extLst>
      <p:ext uri="{BB962C8B-B14F-4D97-AF65-F5344CB8AC3E}">
        <p14:creationId xmlns:p14="http://schemas.microsoft.com/office/powerpoint/2010/main" val="20740342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F032B12-9B99-4664-97E5-A09579A0545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8CE6599-4609-4A90-918F-412457AF8E03}"/>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9322E89-35FD-4080-9718-FB57BBDFF3C0}"/>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3120912C-FAC0-433E-959D-24F1323B1696}"/>
              </a:ext>
            </a:extLst>
          </p:cNvPr>
          <p:cNvSpPr>
            <a:spLocks noGrp="1"/>
          </p:cNvSpPr>
          <p:nvPr>
            <p:ph type="dt" sz="half" idx="10"/>
          </p:nvPr>
        </p:nvSpPr>
        <p:spPr/>
        <p:txBody>
          <a:bodyPr/>
          <a:lstStyle/>
          <a:p>
            <a:fld id="{0C6CDEC1-CAB0-4DA7-B1D0-CB93C3A049CA}" type="datetimeFigureOut">
              <a:rPr lang="zh-CN" altLang="en-US" smtClean="0"/>
              <a:t>2023/6/25</a:t>
            </a:fld>
            <a:endParaRPr lang="zh-CN" altLang="en-US"/>
          </a:p>
        </p:txBody>
      </p:sp>
      <p:sp>
        <p:nvSpPr>
          <p:cNvPr id="6" name="页脚占位符 5">
            <a:extLst>
              <a:ext uri="{FF2B5EF4-FFF2-40B4-BE49-F238E27FC236}">
                <a16:creationId xmlns:a16="http://schemas.microsoft.com/office/drawing/2014/main" id="{B59E2BDC-638E-4678-A6C0-40927ADAB87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802330-B276-42C3-97DB-254068A58A26}"/>
              </a:ext>
            </a:extLst>
          </p:cNvPr>
          <p:cNvSpPr>
            <a:spLocks noGrp="1"/>
          </p:cNvSpPr>
          <p:nvPr>
            <p:ph type="sldNum" sz="quarter" idx="12"/>
          </p:nvPr>
        </p:nvSpPr>
        <p:spPr/>
        <p:txBody>
          <a:bodyPr/>
          <a:lstStyle/>
          <a:p>
            <a:fld id="{5B0564D4-2016-4661-99C7-91B14B179448}" type="slidenum">
              <a:rPr lang="zh-CN" altLang="en-US" smtClean="0"/>
              <a:t>‹#›</a:t>
            </a:fld>
            <a:endParaRPr lang="zh-CN" altLang="en-US"/>
          </a:p>
        </p:txBody>
      </p:sp>
    </p:spTree>
    <p:extLst>
      <p:ext uri="{BB962C8B-B14F-4D97-AF65-F5344CB8AC3E}">
        <p14:creationId xmlns:p14="http://schemas.microsoft.com/office/powerpoint/2010/main" val="1849266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12157A7-364B-40D7-AF56-48A8B829093F}"/>
              </a:ext>
            </a:extLst>
          </p:cNvPr>
          <p:cNvSpPr>
            <a:spLocks noGrp="1"/>
          </p:cNvSpPr>
          <p:nvPr>
            <p:ph type="title"/>
          </p:nvPr>
        </p:nvSpPr>
        <p:spPr>
          <a:xfrm>
            <a:off x="839788" y="365126"/>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C19083D-6C10-4590-90FC-8EF0CA18FB39}"/>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F4809289-9F51-4E55-BFF3-F3364699C76D}"/>
              </a:ext>
            </a:extLst>
          </p:cNvPr>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859E9BA6-C2FB-4FB4-A763-B0F3F6CA22B1}"/>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05156D17-80A8-4AA0-89DF-3C688AD2F07E}"/>
              </a:ext>
            </a:extLst>
          </p:cNvPr>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01970429-1362-46E5-BDD8-4EDB81BE2408}"/>
              </a:ext>
            </a:extLst>
          </p:cNvPr>
          <p:cNvSpPr>
            <a:spLocks noGrp="1"/>
          </p:cNvSpPr>
          <p:nvPr>
            <p:ph type="dt" sz="half" idx="10"/>
          </p:nvPr>
        </p:nvSpPr>
        <p:spPr/>
        <p:txBody>
          <a:bodyPr/>
          <a:lstStyle/>
          <a:p>
            <a:fld id="{0C6CDEC1-CAB0-4DA7-B1D0-CB93C3A049CA}" type="datetimeFigureOut">
              <a:rPr lang="zh-CN" altLang="en-US" smtClean="0"/>
              <a:t>2023/6/25</a:t>
            </a:fld>
            <a:endParaRPr lang="zh-CN" altLang="en-US"/>
          </a:p>
        </p:txBody>
      </p:sp>
      <p:sp>
        <p:nvSpPr>
          <p:cNvPr id="8" name="页脚占位符 7">
            <a:extLst>
              <a:ext uri="{FF2B5EF4-FFF2-40B4-BE49-F238E27FC236}">
                <a16:creationId xmlns:a16="http://schemas.microsoft.com/office/drawing/2014/main" id="{4C29A2DC-5D64-4895-8F21-50D4938ED46C}"/>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3B3C554D-5D52-4827-B7B6-23E052A22ED6}"/>
              </a:ext>
            </a:extLst>
          </p:cNvPr>
          <p:cNvSpPr>
            <a:spLocks noGrp="1"/>
          </p:cNvSpPr>
          <p:nvPr>
            <p:ph type="sldNum" sz="quarter" idx="12"/>
          </p:nvPr>
        </p:nvSpPr>
        <p:spPr/>
        <p:txBody>
          <a:bodyPr/>
          <a:lstStyle/>
          <a:p>
            <a:fld id="{5B0564D4-2016-4661-99C7-91B14B179448}" type="slidenum">
              <a:rPr lang="zh-CN" altLang="en-US" smtClean="0"/>
              <a:t>‹#›</a:t>
            </a:fld>
            <a:endParaRPr lang="zh-CN" altLang="en-US"/>
          </a:p>
        </p:txBody>
      </p:sp>
    </p:spTree>
    <p:extLst>
      <p:ext uri="{BB962C8B-B14F-4D97-AF65-F5344CB8AC3E}">
        <p14:creationId xmlns:p14="http://schemas.microsoft.com/office/powerpoint/2010/main" val="20271891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8D5039-E9A1-4A30-9703-511050AB7A3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07983D9-586F-4FC3-865A-95FCC742511A}"/>
              </a:ext>
            </a:extLst>
          </p:cNvPr>
          <p:cNvSpPr>
            <a:spLocks noGrp="1"/>
          </p:cNvSpPr>
          <p:nvPr>
            <p:ph type="dt" sz="half" idx="10"/>
          </p:nvPr>
        </p:nvSpPr>
        <p:spPr/>
        <p:txBody>
          <a:bodyPr/>
          <a:lstStyle/>
          <a:p>
            <a:fld id="{0C6CDEC1-CAB0-4DA7-B1D0-CB93C3A049CA}" type="datetimeFigureOut">
              <a:rPr lang="zh-CN" altLang="en-US" smtClean="0"/>
              <a:t>2023/6/25</a:t>
            </a:fld>
            <a:endParaRPr lang="zh-CN" altLang="en-US"/>
          </a:p>
        </p:txBody>
      </p:sp>
      <p:sp>
        <p:nvSpPr>
          <p:cNvPr id="4" name="页脚占位符 3">
            <a:extLst>
              <a:ext uri="{FF2B5EF4-FFF2-40B4-BE49-F238E27FC236}">
                <a16:creationId xmlns:a16="http://schemas.microsoft.com/office/drawing/2014/main" id="{47A49F9F-5558-48BC-A8B4-AE30A8B33058}"/>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C9B3D3A8-7DFA-4E89-A52A-3E442048AD7F}"/>
              </a:ext>
            </a:extLst>
          </p:cNvPr>
          <p:cNvSpPr>
            <a:spLocks noGrp="1"/>
          </p:cNvSpPr>
          <p:nvPr>
            <p:ph type="sldNum" sz="quarter" idx="12"/>
          </p:nvPr>
        </p:nvSpPr>
        <p:spPr/>
        <p:txBody>
          <a:bodyPr/>
          <a:lstStyle/>
          <a:p>
            <a:fld id="{5B0564D4-2016-4661-99C7-91B14B179448}" type="slidenum">
              <a:rPr lang="zh-CN" altLang="en-US" smtClean="0"/>
              <a:t>‹#›</a:t>
            </a:fld>
            <a:endParaRPr lang="zh-CN" altLang="en-US"/>
          </a:p>
        </p:txBody>
      </p:sp>
    </p:spTree>
    <p:extLst>
      <p:ext uri="{BB962C8B-B14F-4D97-AF65-F5344CB8AC3E}">
        <p14:creationId xmlns:p14="http://schemas.microsoft.com/office/powerpoint/2010/main" val="3841944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21B5BD1-B0E7-43E4-86BC-80878511B514}"/>
              </a:ext>
            </a:extLst>
          </p:cNvPr>
          <p:cNvSpPr>
            <a:spLocks noGrp="1"/>
          </p:cNvSpPr>
          <p:nvPr>
            <p:ph type="dt" sz="half" idx="10"/>
          </p:nvPr>
        </p:nvSpPr>
        <p:spPr/>
        <p:txBody>
          <a:bodyPr/>
          <a:lstStyle/>
          <a:p>
            <a:fld id="{0C6CDEC1-CAB0-4DA7-B1D0-CB93C3A049CA}" type="datetimeFigureOut">
              <a:rPr lang="zh-CN" altLang="en-US" smtClean="0"/>
              <a:t>2023/6/25</a:t>
            </a:fld>
            <a:endParaRPr lang="zh-CN" altLang="en-US"/>
          </a:p>
        </p:txBody>
      </p:sp>
      <p:sp>
        <p:nvSpPr>
          <p:cNvPr id="3" name="页脚占位符 2">
            <a:extLst>
              <a:ext uri="{FF2B5EF4-FFF2-40B4-BE49-F238E27FC236}">
                <a16:creationId xmlns:a16="http://schemas.microsoft.com/office/drawing/2014/main" id="{88E63052-65EE-4B16-B57C-36C242F9FCF7}"/>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093CAF05-9ED7-4191-8842-054BC9699696}"/>
              </a:ext>
            </a:extLst>
          </p:cNvPr>
          <p:cNvSpPr>
            <a:spLocks noGrp="1"/>
          </p:cNvSpPr>
          <p:nvPr>
            <p:ph type="sldNum" sz="quarter" idx="12"/>
          </p:nvPr>
        </p:nvSpPr>
        <p:spPr/>
        <p:txBody>
          <a:bodyPr/>
          <a:lstStyle/>
          <a:p>
            <a:fld id="{5B0564D4-2016-4661-99C7-91B14B179448}" type="slidenum">
              <a:rPr lang="zh-CN" altLang="en-US" smtClean="0"/>
              <a:t>‹#›</a:t>
            </a:fld>
            <a:endParaRPr lang="zh-CN" altLang="en-US"/>
          </a:p>
        </p:txBody>
      </p:sp>
    </p:spTree>
    <p:extLst>
      <p:ext uri="{BB962C8B-B14F-4D97-AF65-F5344CB8AC3E}">
        <p14:creationId xmlns:p14="http://schemas.microsoft.com/office/powerpoint/2010/main" val="2812622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C332D7-C9F9-44C2-A97D-B660EB3CB8E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17BE233-DAAE-49D4-A348-19125D96D0E9}"/>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58B1EB1-4E0C-4E0F-AA65-A2DE5D70CA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5F5DD61B-410B-489A-A595-D9770E215D6E}"/>
              </a:ext>
            </a:extLst>
          </p:cNvPr>
          <p:cNvSpPr>
            <a:spLocks noGrp="1"/>
          </p:cNvSpPr>
          <p:nvPr>
            <p:ph type="dt" sz="half" idx="10"/>
          </p:nvPr>
        </p:nvSpPr>
        <p:spPr/>
        <p:txBody>
          <a:bodyPr/>
          <a:lstStyle/>
          <a:p>
            <a:fld id="{0C6CDEC1-CAB0-4DA7-B1D0-CB93C3A049CA}" type="datetimeFigureOut">
              <a:rPr lang="zh-CN" altLang="en-US" smtClean="0"/>
              <a:t>2023/6/25</a:t>
            </a:fld>
            <a:endParaRPr lang="zh-CN" altLang="en-US"/>
          </a:p>
        </p:txBody>
      </p:sp>
      <p:sp>
        <p:nvSpPr>
          <p:cNvPr id="6" name="页脚占位符 5">
            <a:extLst>
              <a:ext uri="{FF2B5EF4-FFF2-40B4-BE49-F238E27FC236}">
                <a16:creationId xmlns:a16="http://schemas.microsoft.com/office/drawing/2014/main" id="{AC6D87E2-8F6E-4E57-BAB2-222C7E25562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844B079-56D0-41F2-A028-B061EFB929C6}"/>
              </a:ext>
            </a:extLst>
          </p:cNvPr>
          <p:cNvSpPr>
            <a:spLocks noGrp="1"/>
          </p:cNvSpPr>
          <p:nvPr>
            <p:ph type="sldNum" sz="quarter" idx="12"/>
          </p:nvPr>
        </p:nvSpPr>
        <p:spPr/>
        <p:txBody>
          <a:bodyPr/>
          <a:lstStyle/>
          <a:p>
            <a:fld id="{5B0564D4-2016-4661-99C7-91B14B179448}" type="slidenum">
              <a:rPr lang="zh-CN" altLang="en-US" smtClean="0"/>
              <a:t>‹#›</a:t>
            </a:fld>
            <a:endParaRPr lang="zh-CN" altLang="en-US"/>
          </a:p>
        </p:txBody>
      </p:sp>
    </p:spTree>
    <p:extLst>
      <p:ext uri="{BB962C8B-B14F-4D97-AF65-F5344CB8AC3E}">
        <p14:creationId xmlns:p14="http://schemas.microsoft.com/office/powerpoint/2010/main" val="1171201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4850B0-F80C-4ECA-9570-AE563175F231}"/>
              </a:ext>
            </a:extLst>
          </p:cNvPr>
          <p:cNvSpPr>
            <a:spLocks noGrp="1"/>
          </p:cNvSpPr>
          <p:nvPr>
            <p:ph type="title"/>
          </p:nvPr>
        </p:nvSpPr>
        <p:spPr>
          <a:xfrm>
            <a:off x="831849"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0F9F6C5-927E-4D22-815C-B7121B7756B5}"/>
              </a:ext>
            </a:extLst>
          </p:cNvPr>
          <p:cNvSpPr>
            <a:spLocks noGrp="1"/>
          </p:cNvSpPr>
          <p:nvPr>
            <p:ph type="body" idx="1"/>
          </p:nvPr>
        </p:nvSpPr>
        <p:spPr>
          <a:xfrm>
            <a:off x="831849"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0E9036A6-0618-47F7-8785-7A0BC43432EE}"/>
              </a:ext>
            </a:extLst>
          </p:cNvPr>
          <p:cNvSpPr>
            <a:spLocks noGrp="1"/>
          </p:cNvSpPr>
          <p:nvPr>
            <p:ph type="dt" sz="half" idx="10"/>
          </p:nvPr>
        </p:nvSpPr>
        <p:spPr/>
        <p:txBody>
          <a:bodyPr/>
          <a:lstStyle/>
          <a:p>
            <a:fld id="{0C6CDEC1-CAB0-4DA7-B1D0-CB93C3A049CA}" type="datetimeFigureOut">
              <a:rPr lang="zh-CN" altLang="en-US" smtClean="0"/>
              <a:t>2023/6/25</a:t>
            </a:fld>
            <a:endParaRPr lang="zh-CN" altLang="en-US"/>
          </a:p>
        </p:txBody>
      </p:sp>
      <p:sp>
        <p:nvSpPr>
          <p:cNvPr id="5" name="页脚占位符 4">
            <a:extLst>
              <a:ext uri="{FF2B5EF4-FFF2-40B4-BE49-F238E27FC236}">
                <a16:creationId xmlns:a16="http://schemas.microsoft.com/office/drawing/2014/main" id="{601FFB57-3D01-4E7C-8F36-884575DFFE7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F60AB2A-CA73-4CC9-8B04-0B61EF7175C5}"/>
              </a:ext>
            </a:extLst>
          </p:cNvPr>
          <p:cNvSpPr>
            <a:spLocks noGrp="1"/>
          </p:cNvSpPr>
          <p:nvPr>
            <p:ph type="sldNum" sz="quarter" idx="12"/>
          </p:nvPr>
        </p:nvSpPr>
        <p:spPr/>
        <p:txBody>
          <a:bodyPr/>
          <a:lstStyle/>
          <a:p>
            <a:fld id="{5B0564D4-2016-4661-99C7-91B14B179448}" type="slidenum">
              <a:rPr lang="zh-CN" altLang="en-US" smtClean="0"/>
              <a:t>‹#›</a:t>
            </a:fld>
            <a:endParaRPr lang="zh-CN" altLang="en-US"/>
          </a:p>
        </p:txBody>
      </p:sp>
    </p:spTree>
    <p:extLst>
      <p:ext uri="{BB962C8B-B14F-4D97-AF65-F5344CB8AC3E}">
        <p14:creationId xmlns:p14="http://schemas.microsoft.com/office/powerpoint/2010/main" val="3574521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86FC74-FD78-4432-9AF1-69138E30E0E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3CEEF2D-7A58-4AE2-B434-3A317B27E192}"/>
              </a:ext>
            </a:extLst>
          </p:cNvPr>
          <p:cNvSpPr>
            <a:spLocks noGrp="1"/>
          </p:cNvSpPr>
          <p:nvPr>
            <p:ph type="pic" idx="1"/>
          </p:nvPr>
        </p:nvSpPr>
        <p:spPr>
          <a:xfrm>
            <a:off x="5183188"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D5569EC-477B-4091-9221-0CBB8AA46F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3DB846-413D-4750-83BA-5C80587D2BEB}"/>
              </a:ext>
            </a:extLst>
          </p:cNvPr>
          <p:cNvSpPr>
            <a:spLocks noGrp="1"/>
          </p:cNvSpPr>
          <p:nvPr>
            <p:ph type="dt" sz="half" idx="10"/>
          </p:nvPr>
        </p:nvSpPr>
        <p:spPr/>
        <p:txBody>
          <a:bodyPr/>
          <a:lstStyle/>
          <a:p>
            <a:fld id="{0C6CDEC1-CAB0-4DA7-B1D0-CB93C3A049CA}" type="datetimeFigureOut">
              <a:rPr lang="zh-CN" altLang="en-US" smtClean="0"/>
              <a:t>2023/6/25</a:t>
            </a:fld>
            <a:endParaRPr lang="zh-CN" altLang="en-US"/>
          </a:p>
        </p:txBody>
      </p:sp>
      <p:sp>
        <p:nvSpPr>
          <p:cNvPr id="6" name="页脚占位符 5">
            <a:extLst>
              <a:ext uri="{FF2B5EF4-FFF2-40B4-BE49-F238E27FC236}">
                <a16:creationId xmlns:a16="http://schemas.microsoft.com/office/drawing/2014/main" id="{141A8C8C-9DAA-4BFC-8C6E-CC3759610B0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B474B5B-5E48-4C26-9707-07D3911A1BC8}"/>
              </a:ext>
            </a:extLst>
          </p:cNvPr>
          <p:cNvSpPr>
            <a:spLocks noGrp="1"/>
          </p:cNvSpPr>
          <p:nvPr>
            <p:ph type="sldNum" sz="quarter" idx="12"/>
          </p:nvPr>
        </p:nvSpPr>
        <p:spPr/>
        <p:txBody>
          <a:bodyPr/>
          <a:lstStyle/>
          <a:p>
            <a:fld id="{5B0564D4-2016-4661-99C7-91B14B179448}" type="slidenum">
              <a:rPr lang="zh-CN" altLang="en-US" smtClean="0"/>
              <a:t>‹#›</a:t>
            </a:fld>
            <a:endParaRPr lang="zh-CN" altLang="en-US"/>
          </a:p>
        </p:txBody>
      </p:sp>
    </p:spTree>
    <p:extLst>
      <p:ext uri="{BB962C8B-B14F-4D97-AF65-F5344CB8AC3E}">
        <p14:creationId xmlns:p14="http://schemas.microsoft.com/office/powerpoint/2010/main" val="8448657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CF7A21-2FA8-4DFC-87B5-DC90C57466E9}"/>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EBC363B-0A0A-493F-88F4-E1A13D54FAA0}"/>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F2848AF-26DC-4FE5-833F-8F035D417DD4}"/>
              </a:ext>
            </a:extLst>
          </p:cNvPr>
          <p:cNvSpPr>
            <a:spLocks noGrp="1"/>
          </p:cNvSpPr>
          <p:nvPr>
            <p:ph type="dt" sz="half" idx="10"/>
          </p:nvPr>
        </p:nvSpPr>
        <p:spPr/>
        <p:txBody>
          <a:bodyPr/>
          <a:lstStyle/>
          <a:p>
            <a:fld id="{0C6CDEC1-CAB0-4DA7-B1D0-CB93C3A049CA}" type="datetimeFigureOut">
              <a:rPr lang="zh-CN" altLang="en-US" smtClean="0"/>
              <a:t>2023/6/25</a:t>
            </a:fld>
            <a:endParaRPr lang="zh-CN" altLang="en-US"/>
          </a:p>
        </p:txBody>
      </p:sp>
      <p:sp>
        <p:nvSpPr>
          <p:cNvPr id="5" name="页脚占位符 4">
            <a:extLst>
              <a:ext uri="{FF2B5EF4-FFF2-40B4-BE49-F238E27FC236}">
                <a16:creationId xmlns:a16="http://schemas.microsoft.com/office/drawing/2014/main" id="{B3D4F3FB-7946-4BF7-815C-158840BBE72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25B0C27-9B01-4770-91C1-1B7D9B50CB28}"/>
              </a:ext>
            </a:extLst>
          </p:cNvPr>
          <p:cNvSpPr>
            <a:spLocks noGrp="1"/>
          </p:cNvSpPr>
          <p:nvPr>
            <p:ph type="sldNum" sz="quarter" idx="12"/>
          </p:nvPr>
        </p:nvSpPr>
        <p:spPr/>
        <p:txBody>
          <a:bodyPr/>
          <a:lstStyle/>
          <a:p>
            <a:fld id="{5B0564D4-2016-4661-99C7-91B14B179448}" type="slidenum">
              <a:rPr lang="zh-CN" altLang="en-US" smtClean="0"/>
              <a:t>‹#›</a:t>
            </a:fld>
            <a:endParaRPr lang="zh-CN" altLang="en-US"/>
          </a:p>
        </p:txBody>
      </p:sp>
    </p:spTree>
    <p:extLst>
      <p:ext uri="{BB962C8B-B14F-4D97-AF65-F5344CB8AC3E}">
        <p14:creationId xmlns:p14="http://schemas.microsoft.com/office/powerpoint/2010/main" val="28050036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AE49C71-84EC-43F8-810A-09D6EF8DCF9B}"/>
              </a:ext>
            </a:extLst>
          </p:cNvPr>
          <p:cNvSpPr>
            <a:spLocks noGrp="1"/>
          </p:cNvSpPr>
          <p:nvPr>
            <p:ph type="title" orient="vert"/>
          </p:nvPr>
        </p:nvSpPr>
        <p:spPr>
          <a:xfrm>
            <a:off x="8724901"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C7728E2-711D-4CC1-9F7D-F19BB11FC0BB}"/>
              </a:ext>
            </a:extLst>
          </p:cNvPr>
          <p:cNvSpPr>
            <a:spLocks noGrp="1"/>
          </p:cNvSpPr>
          <p:nvPr>
            <p:ph type="body" orient="vert" idx="1"/>
          </p:nvPr>
        </p:nvSpPr>
        <p:spPr>
          <a:xfrm>
            <a:off x="838201"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2C3650A-A8B1-4702-8D7B-6FC72B81FF88}"/>
              </a:ext>
            </a:extLst>
          </p:cNvPr>
          <p:cNvSpPr>
            <a:spLocks noGrp="1"/>
          </p:cNvSpPr>
          <p:nvPr>
            <p:ph type="dt" sz="half" idx="10"/>
          </p:nvPr>
        </p:nvSpPr>
        <p:spPr/>
        <p:txBody>
          <a:bodyPr/>
          <a:lstStyle/>
          <a:p>
            <a:fld id="{0C6CDEC1-CAB0-4DA7-B1D0-CB93C3A049CA}" type="datetimeFigureOut">
              <a:rPr lang="zh-CN" altLang="en-US" smtClean="0"/>
              <a:t>2023/6/25</a:t>
            </a:fld>
            <a:endParaRPr lang="zh-CN" altLang="en-US"/>
          </a:p>
        </p:txBody>
      </p:sp>
      <p:sp>
        <p:nvSpPr>
          <p:cNvPr id="5" name="页脚占位符 4">
            <a:extLst>
              <a:ext uri="{FF2B5EF4-FFF2-40B4-BE49-F238E27FC236}">
                <a16:creationId xmlns:a16="http://schemas.microsoft.com/office/drawing/2014/main" id="{0E3DB495-4226-45E2-BCEA-827CFE7DD74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B272E15-1199-4E81-B20F-5B211AD396CF}"/>
              </a:ext>
            </a:extLst>
          </p:cNvPr>
          <p:cNvSpPr>
            <a:spLocks noGrp="1"/>
          </p:cNvSpPr>
          <p:nvPr>
            <p:ph type="sldNum" sz="quarter" idx="12"/>
          </p:nvPr>
        </p:nvSpPr>
        <p:spPr/>
        <p:txBody>
          <a:bodyPr/>
          <a:lstStyle/>
          <a:p>
            <a:fld id="{5B0564D4-2016-4661-99C7-91B14B179448}" type="slidenum">
              <a:rPr lang="zh-CN" altLang="en-US" smtClean="0"/>
              <a:t>‹#›</a:t>
            </a:fld>
            <a:endParaRPr lang="zh-CN" altLang="en-US"/>
          </a:p>
        </p:txBody>
      </p:sp>
    </p:spTree>
    <p:extLst>
      <p:ext uri="{BB962C8B-B14F-4D97-AF65-F5344CB8AC3E}">
        <p14:creationId xmlns:p14="http://schemas.microsoft.com/office/powerpoint/2010/main" val="40139174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4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6799378-956C-4FC5-921F-783C9AB2A917}"/>
              </a:ext>
            </a:extLst>
          </p:cNvPr>
          <p:cNvSpPr>
            <a:spLocks noGrp="1"/>
          </p:cNvSpPr>
          <p:nvPr>
            <p:ph type="pic" sz="quarter" idx="10" hasCustomPrompt="1"/>
          </p:nvPr>
        </p:nvSpPr>
        <p:spPr>
          <a:xfrm>
            <a:off x="0" y="0"/>
            <a:ext cx="12192000" cy="6858000"/>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5" name="Picture Placeholder 4">
            <a:extLst>
              <a:ext uri="{FF2B5EF4-FFF2-40B4-BE49-F238E27FC236}">
                <a16:creationId xmlns:a16="http://schemas.microsoft.com/office/drawing/2014/main" id="{CEC7108F-19C2-4141-B65F-77994B94A95F}"/>
              </a:ext>
            </a:extLst>
          </p:cNvPr>
          <p:cNvSpPr>
            <a:spLocks noGrp="1"/>
          </p:cNvSpPr>
          <p:nvPr>
            <p:ph type="pic" sz="quarter" idx="11" hasCustomPrompt="1"/>
          </p:nvPr>
        </p:nvSpPr>
        <p:spPr>
          <a:xfrm>
            <a:off x="1494632" y="653145"/>
            <a:ext cx="9202736" cy="2278743"/>
          </a:xfrm>
          <a:prstGeom prst="roundRect">
            <a:avLst>
              <a:gd name="adj" fmla="val 2655"/>
            </a:avLst>
          </a:prstGeom>
          <a:noFill/>
          <a:effectLst>
            <a:outerShdw blurRad="1270000" dist="673100" dir="5400000" sx="86000" sy="86000" algn="t" rotWithShape="0">
              <a:prstClr val="black">
                <a:alpha val="27000"/>
              </a:prstClr>
            </a:outerShdw>
          </a:effectLst>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3110897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1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8D5D46D-DF3E-455D-8ADE-326E8A27D245}"/>
              </a:ext>
            </a:extLst>
          </p:cNvPr>
          <p:cNvSpPr>
            <a:spLocks noGrp="1"/>
          </p:cNvSpPr>
          <p:nvPr>
            <p:ph type="pic" sz="quarter" idx="10" hasCustomPrompt="1"/>
          </p:nvPr>
        </p:nvSpPr>
        <p:spPr>
          <a:xfrm>
            <a:off x="1099459" y="1380675"/>
            <a:ext cx="4343399" cy="4343398"/>
          </a:xfrm>
          <a:custGeom>
            <a:avLst/>
            <a:gdLst>
              <a:gd name="connsiteX0" fmla="*/ 2171699 w 4343398"/>
              <a:gd name="connsiteY0" fmla="*/ 0 h 4343398"/>
              <a:gd name="connsiteX1" fmla="*/ 4343398 w 4343398"/>
              <a:gd name="connsiteY1" fmla="*/ 2171699 h 4343398"/>
              <a:gd name="connsiteX2" fmla="*/ 2171699 w 4343398"/>
              <a:gd name="connsiteY2" fmla="*/ 4343398 h 4343398"/>
              <a:gd name="connsiteX3" fmla="*/ 0 w 4343398"/>
              <a:gd name="connsiteY3" fmla="*/ 2171699 h 4343398"/>
              <a:gd name="connsiteX4" fmla="*/ 2171699 w 4343398"/>
              <a:gd name="connsiteY4" fmla="*/ 0 h 4343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3398" h="4343398">
                <a:moveTo>
                  <a:pt x="2171699" y="0"/>
                </a:moveTo>
                <a:cubicBezTo>
                  <a:pt x="3371095" y="0"/>
                  <a:pt x="4343398" y="972303"/>
                  <a:pt x="4343398" y="2171699"/>
                </a:cubicBezTo>
                <a:cubicBezTo>
                  <a:pt x="4343398" y="3371095"/>
                  <a:pt x="3371095" y="4343398"/>
                  <a:pt x="2171699" y="4343398"/>
                </a:cubicBezTo>
                <a:cubicBezTo>
                  <a:pt x="972303" y="4343398"/>
                  <a:pt x="0" y="3371095"/>
                  <a:pt x="0" y="2171699"/>
                </a:cubicBezTo>
                <a:cubicBezTo>
                  <a:pt x="0" y="972303"/>
                  <a:pt x="972303" y="0"/>
                  <a:pt x="2171699" y="0"/>
                </a:cubicBezTo>
                <a:close/>
              </a:path>
            </a:pathLst>
          </a:custGeom>
          <a:noFill/>
          <a:ln w="127000">
            <a:solidFill>
              <a:schemeClr val="bg1"/>
            </a:solidFill>
          </a:ln>
          <a:effectLst>
            <a:outerShdw blurRad="952500" dist="647700" dir="5400000" sx="85000" sy="85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3887185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2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E3C440A-3310-4F34-949D-FB519D577EC1}"/>
              </a:ext>
            </a:extLst>
          </p:cNvPr>
          <p:cNvSpPr>
            <a:spLocks noGrp="1"/>
          </p:cNvSpPr>
          <p:nvPr>
            <p:ph type="pic" sz="quarter" idx="10" hasCustomPrompt="1"/>
          </p:nvPr>
        </p:nvSpPr>
        <p:spPr>
          <a:xfrm>
            <a:off x="6742696" y="0"/>
            <a:ext cx="5449307" cy="6858000"/>
          </a:xfrm>
          <a:custGeom>
            <a:avLst/>
            <a:gdLst>
              <a:gd name="connsiteX0" fmla="*/ 1035809 w 5449307"/>
              <a:gd name="connsiteY0" fmla="*/ 0 h 6858000"/>
              <a:gd name="connsiteX1" fmla="*/ 5449307 w 5449307"/>
              <a:gd name="connsiteY1" fmla="*/ 0 h 6858000"/>
              <a:gd name="connsiteX2" fmla="*/ 5449307 w 5449307"/>
              <a:gd name="connsiteY2" fmla="*/ 6858000 h 6858000"/>
              <a:gd name="connsiteX3" fmla="*/ 2850176 w 5449307"/>
              <a:gd name="connsiteY3" fmla="*/ 6858000 h 6858000"/>
              <a:gd name="connsiteX4" fmla="*/ 2823744 w 5449307"/>
              <a:gd name="connsiteY4" fmla="*/ 6807034 h 6858000"/>
              <a:gd name="connsiteX5" fmla="*/ 1622 w 5449307"/>
              <a:gd name="connsiteY5" fmla="*/ 3066067 h 6858000"/>
              <a:gd name="connsiteX6" fmla="*/ 1000369 w 5449307"/>
              <a:gd name="connsiteY6" fmla="*/ 12092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9307" h="6858000">
                <a:moveTo>
                  <a:pt x="1035809" y="0"/>
                </a:moveTo>
                <a:lnTo>
                  <a:pt x="5449307" y="0"/>
                </a:lnTo>
                <a:lnTo>
                  <a:pt x="5449307" y="6858000"/>
                </a:lnTo>
                <a:lnTo>
                  <a:pt x="2850176" y="6858000"/>
                </a:lnTo>
                <a:lnTo>
                  <a:pt x="2823744" y="6807034"/>
                </a:lnTo>
                <a:cubicBezTo>
                  <a:pt x="2261088" y="5829973"/>
                  <a:pt x="43562" y="4807683"/>
                  <a:pt x="1622" y="3066067"/>
                </a:cubicBezTo>
                <a:cubicBezTo>
                  <a:pt x="-40319" y="1324452"/>
                  <a:pt x="742889" y="853318"/>
                  <a:pt x="1000369" y="120920"/>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24662745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43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A63DA20-00FB-4467-B8CA-2819842562CA}"/>
              </a:ext>
            </a:extLst>
          </p:cNvPr>
          <p:cNvSpPr>
            <a:spLocks noGrp="1"/>
          </p:cNvSpPr>
          <p:nvPr>
            <p:ph type="pic" sz="quarter" idx="10" hasCustomPrompt="1"/>
          </p:nvPr>
        </p:nvSpPr>
        <p:spPr>
          <a:xfrm>
            <a:off x="0" y="2"/>
            <a:ext cx="7924800" cy="6857997"/>
          </a:xfrm>
          <a:custGeom>
            <a:avLst/>
            <a:gdLst>
              <a:gd name="connsiteX0" fmla="*/ 0 w 7924800"/>
              <a:gd name="connsiteY0" fmla="*/ 0 h 6857997"/>
              <a:gd name="connsiteX1" fmla="*/ 7924800 w 7924800"/>
              <a:gd name="connsiteY1" fmla="*/ 0 h 6857997"/>
              <a:gd name="connsiteX2" fmla="*/ 7924800 w 7924800"/>
              <a:gd name="connsiteY2" fmla="*/ 6857997 h 6857997"/>
              <a:gd name="connsiteX3" fmla="*/ 0 w 7924800"/>
              <a:gd name="connsiteY3" fmla="*/ 6857997 h 6857997"/>
            </a:gdLst>
            <a:ahLst/>
            <a:cxnLst>
              <a:cxn ang="0">
                <a:pos x="connsiteX0" y="connsiteY0"/>
              </a:cxn>
              <a:cxn ang="0">
                <a:pos x="connsiteX1" y="connsiteY1"/>
              </a:cxn>
              <a:cxn ang="0">
                <a:pos x="connsiteX2" y="connsiteY2"/>
              </a:cxn>
              <a:cxn ang="0">
                <a:pos x="connsiteX3" y="connsiteY3"/>
              </a:cxn>
            </a:cxnLst>
            <a:rect l="l" t="t" r="r" b="b"/>
            <a:pathLst>
              <a:path w="7924800" h="6857997">
                <a:moveTo>
                  <a:pt x="0" y="0"/>
                </a:moveTo>
                <a:lnTo>
                  <a:pt x="7924800" y="0"/>
                </a:lnTo>
                <a:lnTo>
                  <a:pt x="7924800" y="6857997"/>
                </a:lnTo>
                <a:lnTo>
                  <a:pt x="0" y="6857997"/>
                </a:ln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35280849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44_Title Slide">
    <p:bg>
      <p:bgPr>
        <a:solidFill>
          <a:srgbClr val="444C73"/>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9A55FD5E-CED9-45DE-9B55-03FADB2C56AD}"/>
              </a:ext>
            </a:extLst>
          </p:cNvPr>
          <p:cNvSpPr>
            <a:spLocks noGrp="1"/>
          </p:cNvSpPr>
          <p:nvPr>
            <p:ph type="pic" sz="quarter" idx="10" hasCustomPrompt="1"/>
          </p:nvPr>
        </p:nvSpPr>
        <p:spPr>
          <a:xfrm>
            <a:off x="502921" y="501491"/>
            <a:ext cx="5425440" cy="2760346"/>
          </a:xfrm>
          <a:custGeom>
            <a:avLst/>
            <a:gdLst>
              <a:gd name="connsiteX0" fmla="*/ 189801 w 5425440"/>
              <a:gd name="connsiteY0" fmla="*/ 0 h 2760346"/>
              <a:gd name="connsiteX1" fmla="*/ 5235639 w 5425440"/>
              <a:gd name="connsiteY1" fmla="*/ 0 h 2760346"/>
              <a:gd name="connsiteX2" fmla="*/ 5425440 w 5425440"/>
              <a:gd name="connsiteY2" fmla="*/ 189801 h 2760346"/>
              <a:gd name="connsiteX3" fmla="*/ 5425440 w 5425440"/>
              <a:gd name="connsiteY3" fmla="*/ 2570545 h 2760346"/>
              <a:gd name="connsiteX4" fmla="*/ 5235639 w 5425440"/>
              <a:gd name="connsiteY4" fmla="*/ 2760346 h 2760346"/>
              <a:gd name="connsiteX5" fmla="*/ 189801 w 5425440"/>
              <a:gd name="connsiteY5" fmla="*/ 2760346 h 2760346"/>
              <a:gd name="connsiteX6" fmla="*/ 0 w 5425440"/>
              <a:gd name="connsiteY6" fmla="*/ 2570545 h 2760346"/>
              <a:gd name="connsiteX7" fmla="*/ 0 w 5425440"/>
              <a:gd name="connsiteY7" fmla="*/ 189801 h 2760346"/>
              <a:gd name="connsiteX8" fmla="*/ 189801 w 5425440"/>
              <a:gd name="connsiteY8" fmla="*/ 0 h 2760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25440" h="2760346">
                <a:moveTo>
                  <a:pt x="189801" y="0"/>
                </a:moveTo>
                <a:lnTo>
                  <a:pt x="5235639" y="0"/>
                </a:lnTo>
                <a:cubicBezTo>
                  <a:pt x="5340463" y="0"/>
                  <a:pt x="5425440" y="84977"/>
                  <a:pt x="5425440" y="189801"/>
                </a:cubicBezTo>
                <a:lnTo>
                  <a:pt x="5425440" y="2570545"/>
                </a:lnTo>
                <a:cubicBezTo>
                  <a:pt x="5425440" y="2675369"/>
                  <a:pt x="5340463" y="2760346"/>
                  <a:pt x="5235639" y="2760346"/>
                </a:cubicBezTo>
                <a:lnTo>
                  <a:pt x="189801" y="2760346"/>
                </a:lnTo>
                <a:cubicBezTo>
                  <a:pt x="84977" y="2760346"/>
                  <a:pt x="0" y="2675369"/>
                  <a:pt x="0" y="2570545"/>
                </a:cubicBezTo>
                <a:lnTo>
                  <a:pt x="0" y="189801"/>
                </a:lnTo>
                <a:cubicBezTo>
                  <a:pt x="0" y="84977"/>
                  <a:pt x="84977" y="0"/>
                  <a:pt x="189801" y="0"/>
                </a:cubicBezTo>
                <a:close/>
              </a:path>
            </a:pathLst>
          </a:custGeom>
          <a:noFill/>
          <a:effectLst>
            <a:outerShdw blurRad="533400" dist="215900" dir="5400000" sx="92000" sy="92000" algn="t" rotWithShape="0">
              <a:prstClr val="black">
                <a:alpha val="25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2" name="Picture Placeholder 11">
            <a:extLst>
              <a:ext uri="{FF2B5EF4-FFF2-40B4-BE49-F238E27FC236}">
                <a16:creationId xmlns:a16="http://schemas.microsoft.com/office/drawing/2014/main" id="{3666A78C-13FD-4915-8D62-C8DB5FC32338}"/>
              </a:ext>
            </a:extLst>
          </p:cNvPr>
          <p:cNvSpPr>
            <a:spLocks noGrp="1"/>
          </p:cNvSpPr>
          <p:nvPr>
            <p:ph type="pic" sz="quarter" idx="11" hasCustomPrompt="1"/>
          </p:nvPr>
        </p:nvSpPr>
        <p:spPr>
          <a:xfrm>
            <a:off x="6263640" y="501491"/>
            <a:ext cx="5425440" cy="2760346"/>
          </a:xfrm>
          <a:custGeom>
            <a:avLst/>
            <a:gdLst>
              <a:gd name="connsiteX0" fmla="*/ 189801 w 5425440"/>
              <a:gd name="connsiteY0" fmla="*/ 0 h 2760346"/>
              <a:gd name="connsiteX1" fmla="*/ 5235639 w 5425440"/>
              <a:gd name="connsiteY1" fmla="*/ 0 h 2760346"/>
              <a:gd name="connsiteX2" fmla="*/ 5425440 w 5425440"/>
              <a:gd name="connsiteY2" fmla="*/ 189801 h 2760346"/>
              <a:gd name="connsiteX3" fmla="*/ 5425440 w 5425440"/>
              <a:gd name="connsiteY3" fmla="*/ 2570545 h 2760346"/>
              <a:gd name="connsiteX4" fmla="*/ 5235639 w 5425440"/>
              <a:gd name="connsiteY4" fmla="*/ 2760346 h 2760346"/>
              <a:gd name="connsiteX5" fmla="*/ 189801 w 5425440"/>
              <a:gd name="connsiteY5" fmla="*/ 2760346 h 2760346"/>
              <a:gd name="connsiteX6" fmla="*/ 0 w 5425440"/>
              <a:gd name="connsiteY6" fmla="*/ 2570545 h 2760346"/>
              <a:gd name="connsiteX7" fmla="*/ 0 w 5425440"/>
              <a:gd name="connsiteY7" fmla="*/ 189801 h 2760346"/>
              <a:gd name="connsiteX8" fmla="*/ 189801 w 5425440"/>
              <a:gd name="connsiteY8" fmla="*/ 0 h 2760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25440" h="2760346">
                <a:moveTo>
                  <a:pt x="189801" y="0"/>
                </a:moveTo>
                <a:lnTo>
                  <a:pt x="5235639" y="0"/>
                </a:lnTo>
                <a:cubicBezTo>
                  <a:pt x="5340463" y="0"/>
                  <a:pt x="5425440" y="84977"/>
                  <a:pt x="5425440" y="189801"/>
                </a:cubicBezTo>
                <a:lnTo>
                  <a:pt x="5425440" y="2570545"/>
                </a:lnTo>
                <a:cubicBezTo>
                  <a:pt x="5425440" y="2675369"/>
                  <a:pt x="5340463" y="2760346"/>
                  <a:pt x="5235639" y="2760346"/>
                </a:cubicBezTo>
                <a:lnTo>
                  <a:pt x="189801" y="2760346"/>
                </a:lnTo>
                <a:cubicBezTo>
                  <a:pt x="84977" y="2760346"/>
                  <a:pt x="0" y="2675369"/>
                  <a:pt x="0" y="2570545"/>
                </a:cubicBezTo>
                <a:lnTo>
                  <a:pt x="0" y="189801"/>
                </a:lnTo>
                <a:cubicBezTo>
                  <a:pt x="0" y="84977"/>
                  <a:pt x="84977" y="0"/>
                  <a:pt x="189801" y="0"/>
                </a:cubicBezTo>
                <a:close/>
              </a:path>
            </a:pathLst>
          </a:custGeom>
          <a:noFill/>
          <a:effectLst>
            <a:outerShdw blurRad="533400" dist="215900" dir="5400000" sx="92000" sy="92000" algn="t" rotWithShape="0">
              <a:prstClr val="black">
                <a:alpha val="25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4" name="Picture Placeholder 13">
            <a:extLst>
              <a:ext uri="{FF2B5EF4-FFF2-40B4-BE49-F238E27FC236}">
                <a16:creationId xmlns:a16="http://schemas.microsoft.com/office/drawing/2014/main" id="{AA1F55B3-A9DE-40E3-ADE4-33B055039105}"/>
              </a:ext>
            </a:extLst>
          </p:cNvPr>
          <p:cNvSpPr>
            <a:spLocks noGrp="1"/>
          </p:cNvSpPr>
          <p:nvPr>
            <p:ph type="pic" sz="quarter" idx="12" hasCustomPrompt="1"/>
          </p:nvPr>
        </p:nvSpPr>
        <p:spPr>
          <a:xfrm>
            <a:off x="502921" y="3596164"/>
            <a:ext cx="5425440" cy="2760346"/>
          </a:xfrm>
          <a:custGeom>
            <a:avLst/>
            <a:gdLst>
              <a:gd name="connsiteX0" fmla="*/ 189801 w 5425440"/>
              <a:gd name="connsiteY0" fmla="*/ 0 h 2760346"/>
              <a:gd name="connsiteX1" fmla="*/ 5235639 w 5425440"/>
              <a:gd name="connsiteY1" fmla="*/ 0 h 2760346"/>
              <a:gd name="connsiteX2" fmla="*/ 5425440 w 5425440"/>
              <a:gd name="connsiteY2" fmla="*/ 189801 h 2760346"/>
              <a:gd name="connsiteX3" fmla="*/ 5425440 w 5425440"/>
              <a:gd name="connsiteY3" fmla="*/ 2570545 h 2760346"/>
              <a:gd name="connsiteX4" fmla="*/ 5235639 w 5425440"/>
              <a:gd name="connsiteY4" fmla="*/ 2760346 h 2760346"/>
              <a:gd name="connsiteX5" fmla="*/ 189801 w 5425440"/>
              <a:gd name="connsiteY5" fmla="*/ 2760346 h 2760346"/>
              <a:gd name="connsiteX6" fmla="*/ 0 w 5425440"/>
              <a:gd name="connsiteY6" fmla="*/ 2570545 h 2760346"/>
              <a:gd name="connsiteX7" fmla="*/ 0 w 5425440"/>
              <a:gd name="connsiteY7" fmla="*/ 189801 h 2760346"/>
              <a:gd name="connsiteX8" fmla="*/ 189801 w 5425440"/>
              <a:gd name="connsiteY8" fmla="*/ 0 h 2760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25440" h="2760346">
                <a:moveTo>
                  <a:pt x="189801" y="0"/>
                </a:moveTo>
                <a:lnTo>
                  <a:pt x="5235639" y="0"/>
                </a:lnTo>
                <a:cubicBezTo>
                  <a:pt x="5340463" y="0"/>
                  <a:pt x="5425440" y="84977"/>
                  <a:pt x="5425440" y="189801"/>
                </a:cubicBezTo>
                <a:lnTo>
                  <a:pt x="5425440" y="2570545"/>
                </a:lnTo>
                <a:cubicBezTo>
                  <a:pt x="5425440" y="2675369"/>
                  <a:pt x="5340463" y="2760346"/>
                  <a:pt x="5235639" y="2760346"/>
                </a:cubicBezTo>
                <a:lnTo>
                  <a:pt x="189801" y="2760346"/>
                </a:lnTo>
                <a:cubicBezTo>
                  <a:pt x="84977" y="2760346"/>
                  <a:pt x="0" y="2675369"/>
                  <a:pt x="0" y="2570545"/>
                </a:cubicBezTo>
                <a:lnTo>
                  <a:pt x="0" y="189801"/>
                </a:lnTo>
                <a:cubicBezTo>
                  <a:pt x="0" y="84977"/>
                  <a:pt x="84977" y="0"/>
                  <a:pt x="189801" y="0"/>
                </a:cubicBezTo>
                <a:close/>
              </a:path>
            </a:pathLst>
          </a:custGeom>
          <a:noFill/>
          <a:effectLst>
            <a:outerShdw blurRad="533400" dist="215900" dir="5400000" sx="92000" sy="92000" algn="t" rotWithShape="0">
              <a:prstClr val="black">
                <a:alpha val="25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3" name="Picture Placeholder 12">
            <a:extLst>
              <a:ext uri="{FF2B5EF4-FFF2-40B4-BE49-F238E27FC236}">
                <a16:creationId xmlns:a16="http://schemas.microsoft.com/office/drawing/2014/main" id="{1AB45BDE-5300-4185-BFB8-C1C07ACD25BB}"/>
              </a:ext>
            </a:extLst>
          </p:cNvPr>
          <p:cNvSpPr>
            <a:spLocks noGrp="1"/>
          </p:cNvSpPr>
          <p:nvPr>
            <p:ph type="pic" sz="quarter" idx="13" hasCustomPrompt="1"/>
          </p:nvPr>
        </p:nvSpPr>
        <p:spPr>
          <a:xfrm>
            <a:off x="6263640" y="3596163"/>
            <a:ext cx="5425440" cy="2760346"/>
          </a:xfrm>
          <a:custGeom>
            <a:avLst/>
            <a:gdLst>
              <a:gd name="connsiteX0" fmla="*/ 189801 w 5425440"/>
              <a:gd name="connsiteY0" fmla="*/ 0 h 2760346"/>
              <a:gd name="connsiteX1" fmla="*/ 5235639 w 5425440"/>
              <a:gd name="connsiteY1" fmla="*/ 0 h 2760346"/>
              <a:gd name="connsiteX2" fmla="*/ 5425440 w 5425440"/>
              <a:gd name="connsiteY2" fmla="*/ 189801 h 2760346"/>
              <a:gd name="connsiteX3" fmla="*/ 5425440 w 5425440"/>
              <a:gd name="connsiteY3" fmla="*/ 2570545 h 2760346"/>
              <a:gd name="connsiteX4" fmla="*/ 5235639 w 5425440"/>
              <a:gd name="connsiteY4" fmla="*/ 2760346 h 2760346"/>
              <a:gd name="connsiteX5" fmla="*/ 189801 w 5425440"/>
              <a:gd name="connsiteY5" fmla="*/ 2760346 h 2760346"/>
              <a:gd name="connsiteX6" fmla="*/ 0 w 5425440"/>
              <a:gd name="connsiteY6" fmla="*/ 2570545 h 2760346"/>
              <a:gd name="connsiteX7" fmla="*/ 0 w 5425440"/>
              <a:gd name="connsiteY7" fmla="*/ 189801 h 2760346"/>
              <a:gd name="connsiteX8" fmla="*/ 189801 w 5425440"/>
              <a:gd name="connsiteY8" fmla="*/ 0 h 2760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25440" h="2760346">
                <a:moveTo>
                  <a:pt x="189801" y="0"/>
                </a:moveTo>
                <a:lnTo>
                  <a:pt x="5235639" y="0"/>
                </a:lnTo>
                <a:cubicBezTo>
                  <a:pt x="5340463" y="0"/>
                  <a:pt x="5425440" y="84977"/>
                  <a:pt x="5425440" y="189801"/>
                </a:cubicBezTo>
                <a:lnTo>
                  <a:pt x="5425440" y="2570545"/>
                </a:lnTo>
                <a:cubicBezTo>
                  <a:pt x="5425440" y="2675369"/>
                  <a:pt x="5340463" y="2760346"/>
                  <a:pt x="5235639" y="2760346"/>
                </a:cubicBezTo>
                <a:lnTo>
                  <a:pt x="189801" y="2760346"/>
                </a:lnTo>
                <a:cubicBezTo>
                  <a:pt x="84977" y="2760346"/>
                  <a:pt x="0" y="2675369"/>
                  <a:pt x="0" y="2570545"/>
                </a:cubicBezTo>
                <a:lnTo>
                  <a:pt x="0" y="189801"/>
                </a:lnTo>
                <a:cubicBezTo>
                  <a:pt x="0" y="84977"/>
                  <a:pt x="84977" y="0"/>
                  <a:pt x="189801" y="0"/>
                </a:cubicBezTo>
                <a:close/>
              </a:path>
            </a:pathLst>
          </a:custGeom>
          <a:noFill/>
          <a:effectLst>
            <a:outerShdw blurRad="533400" dist="215900" dir="5400000" sx="92000" sy="92000" algn="t" rotWithShape="0">
              <a:prstClr val="black">
                <a:alpha val="25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19298638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1+#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250" fill="hold"/>
                                        <p:tgtEl>
                                          <p:spTgt spid="12"/>
                                        </p:tgtEl>
                                        <p:attrNameLst>
                                          <p:attrName>ppt_x</p:attrName>
                                        </p:attrNameLst>
                                      </p:cBhvr>
                                      <p:tavLst>
                                        <p:tav tm="0">
                                          <p:val>
                                            <p:strVal val="1+#ppt_w/2"/>
                                          </p:val>
                                        </p:tav>
                                        <p:tav tm="100000">
                                          <p:val>
                                            <p:strVal val="#ppt_x"/>
                                          </p:val>
                                        </p:tav>
                                      </p:tavLst>
                                    </p:anim>
                                    <p:anim calcmode="lin" valueType="num">
                                      <p:cBhvr additive="base">
                                        <p:cTn id="12" dur="125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1000" fill="hold"/>
                                        <p:tgtEl>
                                          <p:spTgt spid="14"/>
                                        </p:tgtEl>
                                        <p:attrNameLst>
                                          <p:attrName>ppt_x</p:attrName>
                                        </p:attrNameLst>
                                      </p:cBhvr>
                                      <p:tavLst>
                                        <p:tav tm="0">
                                          <p:val>
                                            <p:strVal val="0-#ppt_w/2"/>
                                          </p:val>
                                        </p:tav>
                                        <p:tav tm="100000">
                                          <p:val>
                                            <p:strVal val="#ppt_x"/>
                                          </p:val>
                                        </p:tav>
                                      </p:tavLst>
                                    </p:anim>
                                    <p:anim calcmode="lin" valueType="num">
                                      <p:cBhvr additive="base">
                                        <p:cTn id="16" dur="1000" fill="hold"/>
                                        <p:tgtEl>
                                          <p:spTgt spid="14"/>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50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1250" fill="hold"/>
                                        <p:tgtEl>
                                          <p:spTgt spid="13"/>
                                        </p:tgtEl>
                                        <p:attrNameLst>
                                          <p:attrName>ppt_x</p:attrName>
                                        </p:attrNameLst>
                                      </p:cBhvr>
                                      <p:tavLst>
                                        <p:tav tm="0">
                                          <p:val>
                                            <p:strVal val="0-#ppt_w/2"/>
                                          </p:val>
                                        </p:tav>
                                        <p:tav tm="100000">
                                          <p:val>
                                            <p:strVal val="#ppt_x"/>
                                          </p:val>
                                        </p:tav>
                                      </p:tavLst>
                                    </p:anim>
                                    <p:anim calcmode="lin" valueType="num">
                                      <p:cBhvr additive="base">
                                        <p:cTn id="20" dur="125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p:bldP spid="13" grpId="0"/>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0C6CDEC1-CAB0-4DA7-B1D0-CB93C3A049CA}" type="datetimeFigureOut">
              <a:rPr lang="zh-CN" altLang="en-US" smtClean="0"/>
              <a:t>2023/6/25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B0564D4-2016-4661-99C7-91B14B179448}" type="slidenum">
              <a:rPr lang="zh-CN" altLang="en-US" smtClean="0"/>
              <a:t>‹#›</a:t>
            </a:fld>
            <a:endParaRPr lang="zh-CN" altLang="en-US"/>
          </a:p>
        </p:txBody>
      </p:sp>
      <p:sp>
        <p:nvSpPr>
          <p:cNvPr id="7" name="TextBox 6"/>
          <p:cNvSpPr txBox="1"/>
          <p:nvPr userDrawn="1"/>
        </p:nvSpPr>
        <p:spPr>
          <a:xfrm>
            <a:off x="209533" y="6739571"/>
            <a:ext cx="1800200" cy="123111"/>
          </a:xfrm>
          <a:prstGeom prst="rect">
            <a:avLst/>
          </a:prstGeom>
          <a:noFill/>
        </p:spPr>
        <p:txBody>
          <a:bodyPr wrap="square" rtlCol="0">
            <a:spAutoFit/>
          </a:bodyPr>
          <a:lstStyle/>
          <a:p>
            <a:pPr>
              <a:lnSpc>
                <a:spcPct val="200000"/>
              </a:lnSpc>
            </a:pP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http://www.1ppt.com/moban/</a:t>
            </a:r>
            <a:r>
              <a:rPr lang="zh-CN" altLang="en-US" sz="100" dirty="0">
                <a:solidFill>
                  <a:prstClr val="black"/>
                </a:solidFill>
                <a:ea typeface="微软雅黑" panose="020B0503020204020204" pitchFamily="34" charset="-122"/>
              </a:rPr>
              <a:t> </a:t>
            </a:r>
            <a:endParaRPr lang="en-US" altLang="zh-CN" sz="100" dirty="0">
              <a:solidFill>
                <a:prstClr val="black"/>
              </a:solidFill>
              <a:ea typeface="微软雅黑" panose="020B0503020204020204" pitchFamily="34" charset="-122"/>
            </a:endParaRPr>
          </a:p>
        </p:txBody>
      </p:sp>
    </p:spTree>
    <p:extLst>
      <p:ext uri="{BB962C8B-B14F-4D97-AF65-F5344CB8AC3E}">
        <p14:creationId xmlns:p14="http://schemas.microsoft.com/office/powerpoint/2010/main" val="24689472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01DB38C-C1D2-484F-A310-F9AC87B68B5F}"/>
              </a:ext>
            </a:extLst>
          </p:cNvPr>
          <p:cNvSpPr/>
          <p:nvPr userDrawn="1"/>
        </p:nvSpPr>
        <p:spPr>
          <a:xfrm>
            <a:off x="1" y="1932079"/>
            <a:ext cx="12192000" cy="3893508"/>
          </a:xfrm>
          <a:prstGeom prst="rect">
            <a:avLst/>
          </a:prstGeom>
          <a:gradFill flip="none" rotWithShape="1">
            <a:gsLst>
              <a:gs pos="0">
                <a:schemeClr val="accent1"/>
              </a:gs>
              <a:gs pos="100000">
                <a:schemeClr val="accent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4091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F032B12-9B99-4664-97E5-A09579A0545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8CE6599-4609-4A90-918F-412457AF8E03}"/>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9322E89-35FD-4080-9718-FB57BBDFF3C0}"/>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3120912C-FAC0-433E-959D-24F1323B1696}"/>
              </a:ext>
            </a:extLst>
          </p:cNvPr>
          <p:cNvSpPr>
            <a:spLocks noGrp="1"/>
          </p:cNvSpPr>
          <p:nvPr>
            <p:ph type="dt" sz="half" idx="10"/>
          </p:nvPr>
        </p:nvSpPr>
        <p:spPr/>
        <p:txBody>
          <a:bodyPr/>
          <a:lstStyle/>
          <a:p>
            <a:fld id="{0C6CDEC1-CAB0-4DA7-B1D0-CB93C3A049CA}" type="datetimeFigureOut">
              <a:rPr lang="zh-CN" altLang="en-US" smtClean="0"/>
              <a:t>2023/6/25</a:t>
            </a:fld>
            <a:endParaRPr lang="zh-CN" altLang="en-US"/>
          </a:p>
        </p:txBody>
      </p:sp>
      <p:sp>
        <p:nvSpPr>
          <p:cNvPr id="6" name="页脚占位符 5">
            <a:extLst>
              <a:ext uri="{FF2B5EF4-FFF2-40B4-BE49-F238E27FC236}">
                <a16:creationId xmlns:a16="http://schemas.microsoft.com/office/drawing/2014/main" id="{B59E2BDC-638E-4678-A6C0-40927ADAB87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802330-B276-42C3-97DB-254068A58A26}"/>
              </a:ext>
            </a:extLst>
          </p:cNvPr>
          <p:cNvSpPr>
            <a:spLocks noGrp="1"/>
          </p:cNvSpPr>
          <p:nvPr>
            <p:ph type="sldNum" sz="quarter" idx="12"/>
          </p:nvPr>
        </p:nvSpPr>
        <p:spPr/>
        <p:txBody>
          <a:bodyPr/>
          <a:lstStyle/>
          <a:p>
            <a:fld id="{5B0564D4-2016-4661-99C7-91B14B179448}" type="slidenum">
              <a:rPr lang="zh-CN" altLang="en-US" smtClean="0"/>
              <a:t>‹#›</a:t>
            </a:fld>
            <a:endParaRPr lang="zh-CN" altLang="en-US"/>
          </a:p>
        </p:txBody>
      </p:sp>
    </p:spTree>
    <p:extLst>
      <p:ext uri="{BB962C8B-B14F-4D97-AF65-F5344CB8AC3E}">
        <p14:creationId xmlns:p14="http://schemas.microsoft.com/office/powerpoint/2010/main" val="560291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BDBC6F5-9245-42A5-8F56-F466B753D05A}"/>
              </a:ext>
            </a:extLst>
          </p:cNvPr>
          <p:cNvSpPr>
            <a:spLocks noGrp="1"/>
          </p:cNvSpPr>
          <p:nvPr>
            <p:ph type="pic" sz="quarter" idx="10" hasCustomPrompt="1"/>
          </p:nvPr>
        </p:nvSpPr>
        <p:spPr>
          <a:xfrm>
            <a:off x="7870109" y="1828803"/>
            <a:ext cx="3130419" cy="2975429"/>
          </a:xfrm>
          <a:custGeom>
            <a:avLst/>
            <a:gdLst>
              <a:gd name="connsiteX0" fmla="*/ 126438 w 3130419"/>
              <a:gd name="connsiteY0" fmla="*/ 0 h 2975429"/>
              <a:gd name="connsiteX1" fmla="*/ 3003981 w 3130419"/>
              <a:gd name="connsiteY1" fmla="*/ 0 h 2975429"/>
              <a:gd name="connsiteX2" fmla="*/ 3130419 w 3130419"/>
              <a:gd name="connsiteY2" fmla="*/ 126438 h 2975429"/>
              <a:gd name="connsiteX3" fmla="*/ 3130419 w 3130419"/>
              <a:gd name="connsiteY3" fmla="*/ 2975429 h 2975429"/>
              <a:gd name="connsiteX4" fmla="*/ 0 w 3130419"/>
              <a:gd name="connsiteY4" fmla="*/ 2975429 h 2975429"/>
              <a:gd name="connsiteX5" fmla="*/ 0 w 3130419"/>
              <a:gd name="connsiteY5" fmla="*/ 126438 h 2975429"/>
              <a:gd name="connsiteX6" fmla="*/ 126438 w 3130419"/>
              <a:gd name="connsiteY6" fmla="*/ 0 h 2975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0419" h="2975429">
                <a:moveTo>
                  <a:pt x="126438" y="0"/>
                </a:moveTo>
                <a:lnTo>
                  <a:pt x="3003981" y="0"/>
                </a:lnTo>
                <a:cubicBezTo>
                  <a:pt x="3073811" y="0"/>
                  <a:pt x="3130419" y="56608"/>
                  <a:pt x="3130419" y="126438"/>
                </a:cubicBezTo>
                <a:lnTo>
                  <a:pt x="3130419" y="2975429"/>
                </a:lnTo>
                <a:lnTo>
                  <a:pt x="0" y="2975429"/>
                </a:lnTo>
                <a:lnTo>
                  <a:pt x="0" y="126438"/>
                </a:lnTo>
                <a:cubicBezTo>
                  <a:pt x="0" y="56608"/>
                  <a:pt x="56608" y="0"/>
                  <a:pt x="126438" y="0"/>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6" name="Picture Placeholder 15">
            <a:extLst>
              <a:ext uri="{FF2B5EF4-FFF2-40B4-BE49-F238E27FC236}">
                <a16:creationId xmlns:a16="http://schemas.microsoft.com/office/drawing/2014/main" id="{9BFBE239-7D68-41C7-A8EE-E61BD855EDE1}"/>
              </a:ext>
            </a:extLst>
          </p:cNvPr>
          <p:cNvSpPr>
            <a:spLocks noGrp="1"/>
          </p:cNvSpPr>
          <p:nvPr>
            <p:ph type="pic" sz="quarter" idx="11" hasCustomPrompt="1"/>
          </p:nvPr>
        </p:nvSpPr>
        <p:spPr>
          <a:xfrm>
            <a:off x="4530793" y="1828803"/>
            <a:ext cx="3130419" cy="2975429"/>
          </a:xfrm>
          <a:custGeom>
            <a:avLst/>
            <a:gdLst>
              <a:gd name="connsiteX0" fmla="*/ 126438 w 3130419"/>
              <a:gd name="connsiteY0" fmla="*/ 0 h 2975429"/>
              <a:gd name="connsiteX1" fmla="*/ 3003981 w 3130419"/>
              <a:gd name="connsiteY1" fmla="*/ 0 h 2975429"/>
              <a:gd name="connsiteX2" fmla="*/ 3130419 w 3130419"/>
              <a:gd name="connsiteY2" fmla="*/ 126438 h 2975429"/>
              <a:gd name="connsiteX3" fmla="*/ 3130419 w 3130419"/>
              <a:gd name="connsiteY3" fmla="*/ 2975429 h 2975429"/>
              <a:gd name="connsiteX4" fmla="*/ 0 w 3130419"/>
              <a:gd name="connsiteY4" fmla="*/ 2975429 h 2975429"/>
              <a:gd name="connsiteX5" fmla="*/ 0 w 3130419"/>
              <a:gd name="connsiteY5" fmla="*/ 126438 h 2975429"/>
              <a:gd name="connsiteX6" fmla="*/ 126438 w 3130419"/>
              <a:gd name="connsiteY6" fmla="*/ 0 h 2975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0419" h="2975429">
                <a:moveTo>
                  <a:pt x="126438" y="0"/>
                </a:moveTo>
                <a:lnTo>
                  <a:pt x="3003981" y="0"/>
                </a:lnTo>
                <a:cubicBezTo>
                  <a:pt x="3073811" y="0"/>
                  <a:pt x="3130419" y="56608"/>
                  <a:pt x="3130419" y="126438"/>
                </a:cubicBezTo>
                <a:lnTo>
                  <a:pt x="3130419" y="2975429"/>
                </a:lnTo>
                <a:lnTo>
                  <a:pt x="0" y="2975429"/>
                </a:lnTo>
                <a:lnTo>
                  <a:pt x="0" y="126438"/>
                </a:lnTo>
                <a:cubicBezTo>
                  <a:pt x="0" y="56608"/>
                  <a:pt x="56608" y="0"/>
                  <a:pt x="126438" y="0"/>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5" name="Picture Placeholder 14">
            <a:extLst>
              <a:ext uri="{FF2B5EF4-FFF2-40B4-BE49-F238E27FC236}">
                <a16:creationId xmlns:a16="http://schemas.microsoft.com/office/drawing/2014/main" id="{D54B091D-4377-41F5-AB7F-A9A1E484EF3E}"/>
              </a:ext>
            </a:extLst>
          </p:cNvPr>
          <p:cNvSpPr>
            <a:spLocks noGrp="1"/>
          </p:cNvSpPr>
          <p:nvPr>
            <p:ph type="pic" sz="quarter" idx="12" hasCustomPrompt="1"/>
          </p:nvPr>
        </p:nvSpPr>
        <p:spPr>
          <a:xfrm>
            <a:off x="1191476" y="1828803"/>
            <a:ext cx="3130419" cy="2975429"/>
          </a:xfrm>
          <a:custGeom>
            <a:avLst/>
            <a:gdLst>
              <a:gd name="connsiteX0" fmla="*/ 126438 w 3130419"/>
              <a:gd name="connsiteY0" fmla="*/ 0 h 2975429"/>
              <a:gd name="connsiteX1" fmla="*/ 3003981 w 3130419"/>
              <a:gd name="connsiteY1" fmla="*/ 0 h 2975429"/>
              <a:gd name="connsiteX2" fmla="*/ 3130419 w 3130419"/>
              <a:gd name="connsiteY2" fmla="*/ 126438 h 2975429"/>
              <a:gd name="connsiteX3" fmla="*/ 3130419 w 3130419"/>
              <a:gd name="connsiteY3" fmla="*/ 2975429 h 2975429"/>
              <a:gd name="connsiteX4" fmla="*/ 0 w 3130419"/>
              <a:gd name="connsiteY4" fmla="*/ 2975429 h 2975429"/>
              <a:gd name="connsiteX5" fmla="*/ 0 w 3130419"/>
              <a:gd name="connsiteY5" fmla="*/ 126438 h 2975429"/>
              <a:gd name="connsiteX6" fmla="*/ 126438 w 3130419"/>
              <a:gd name="connsiteY6" fmla="*/ 0 h 2975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0419" h="2975429">
                <a:moveTo>
                  <a:pt x="126438" y="0"/>
                </a:moveTo>
                <a:lnTo>
                  <a:pt x="3003981" y="0"/>
                </a:lnTo>
                <a:cubicBezTo>
                  <a:pt x="3073811" y="0"/>
                  <a:pt x="3130419" y="56608"/>
                  <a:pt x="3130419" y="126438"/>
                </a:cubicBezTo>
                <a:lnTo>
                  <a:pt x="3130419" y="2975429"/>
                </a:lnTo>
                <a:lnTo>
                  <a:pt x="0" y="2975429"/>
                </a:lnTo>
                <a:lnTo>
                  <a:pt x="0" y="126438"/>
                </a:lnTo>
                <a:cubicBezTo>
                  <a:pt x="0" y="56608"/>
                  <a:pt x="56608" y="0"/>
                  <a:pt x="126438" y="0"/>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3623778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125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par>
                                <p:cTn id="8" presetID="22" presetClass="entr" presetSubtype="1" fill="hold" grpId="0" nodeType="withEffect">
                                  <p:stCondLst>
                                    <p:cond delay="1500"/>
                                  </p:stCondLst>
                                  <p:childTnLst>
                                    <p:set>
                                      <p:cBhvr>
                                        <p:cTn id="9" dur="1" fill="hold">
                                          <p:stCondLst>
                                            <p:cond delay="0"/>
                                          </p:stCondLst>
                                        </p:cTn>
                                        <p:tgtEl>
                                          <p:spTgt spid="16"/>
                                        </p:tgtEl>
                                        <p:attrNameLst>
                                          <p:attrName>style.visibility</p:attrName>
                                        </p:attrNameLst>
                                      </p:cBhvr>
                                      <p:to>
                                        <p:strVal val="visible"/>
                                      </p:to>
                                    </p:set>
                                    <p:animEffect transition="in" filter="wipe(up)">
                                      <p:cBhvr>
                                        <p:cTn id="10" dur="500"/>
                                        <p:tgtEl>
                                          <p:spTgt spid="16"/>
                                        </p:tgtEl>
                                      </p:cBhvr>
                                    </p:animEffect>
                                  </p:childTnLst>
                                </p:cTn>
                              </p:par>
                              <p:par>
                                <p:cTn id="11" presetID="22" presetClass="entr" presetSubtype="1" fill="hold" grpId="0" nodeType="withEffect">
                                  <p:stCondLst>
                                    <p:cond delay="1750"/>
                                  </p:stCondLst>
                                  <p:childTnLst>
                                    <p:set>
                                      <p:cBhvr>
                                        <p:cTn id="12" dur="1" fill="hold">
                                          <p:stCondLst>
                                            <p:cond delay="0"/>
                                          </p:stCondLst>
                                        </p:cTn>
                                        <p:tgtEl>
                                          <p:spTgt spid="17"/>
                                        </p:tgtEl>
                                        <p:attrNameLst>
                                          <p:attrName>style.visibility</p:attrName>
                                        </p:attrNameLst>
                                      </p:cBhvr>
                                      <p:to>
                                        <p:strVal val="visible"/>
                                      </p:to>
                                    </p:set>
                                    <p:animEffect transition="in" filter="wipe(up)">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6" grpId="0"/>
      <p:bldP spid="15" grpId="0"/>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9_Title Slide">
    <p:bg>
      <p:bgPr>
        <a:gradFill flip="none" rotWithShape="1">
          <a:gsLst>
            <a:gs pos="0">
              <a:schemeClr val="accent1"/>
            </a:gs>
            <a:gs pos="100000">
              <a:schemeClr val="accent1">
                <a:lumMod val="75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B405C246-B86A-44B3-901B-5C5BF352AADC}"/>
              </a:ext>
            </a:extLst>
          </p:cNvPr>
          <p:cNvSpPr txBox="1"/>
          <p:nvPr userDrawn="1"/>
        </p:nvSpPr>
        <p:spPr>
          <a:xfrm rot="10800000" flipV="1">
            <a:off x="10433048" y="68129"/>
            <a:ext cx="1758952" cy="1200329"/>
          </a:xfrm>
          <a:prstGeom prst="rect">
            <a:avLst/>
          </a:prstGeom>
          <a:noFill/>
        </p:spPr>
        <p:txBody>
          <a:bodyPr wrap="square" rtlCol="0">
            <a:spAutoFit/>
          </a:bodyPr>
          <a:lstStyle/>
          <a:p>
            <a:pPr algn="ctr"/>
            <a:fld id="{260E2A6B-A809-4840-BF14-8648BC0BDF87}" type="slidenum">
              <a:rPr lang="id-ID" sz="7200" b="1" i="0" spc="-150" smtClean="0">
                <a:solidFill>
                  <a:schemeClr val="bg1">
                    <a:alpha val="60000"/>
                  </a:schemeClr>
                </a:solidFill>
                <a:ea typeface="Roboto Condensed" panose="02000000000000000000" pitchFamily="2" charset="0"/>
                <a:cs typeface="Segoe UI" panose="020B0502040204020203" pitchFamily="34" charset="0"/>
              </a:rPr>
              <a:pPr algn="ctr"/>
              <a:t>‹#›</a:t>
            </a:fld>
            <a:endParaRPr lang="id-ID" sz="41300" b="1" i="0" spc="-150" dirty="0">
              <a:solidFill>
                <a:schemeClr val="bg1">
                  <a:alpha val="60000"/>
                </a:schemeClr>
              </a:solidFill>
              <a:ea typeface="Roboto Condensed" panose="02000000000000000000" pitchFamily="2" charset="0"/>
              <a:cs typeface="Segoe UI" panose="020B0502040204020203" pitchFamily="34" charset="0"/>
            </a:endParaRPr>
          </a:p>
        </p:txBody>
      </p:sp>
      <p:sp>
        <p:nvSpPr>
          <p:cNvPr id="16" name="TextBox 15">
            <a:extLst>
              <a:ext uri="{FF2B5EF4-FFF2-40B4-BE49-F238E27FC236}">
                <a16:creationId xmlns:a16="http://schemas.microsoft.com/office/drawing/2014/main" id="{126B6859-DA8E-4B66-BF0C-47A229C1695C}"/>
              </a:ext>
            </a:extLst>
          </p:cNvPr>
          <p:cNvSpPr txBox="1"/>
          <p:nvPr userDrawn="1"/>
        </p:nvSpPr>
        <p:spPr>
          <a:xfrm flipH="1">
            <a:off x="445438" y="6386877"/>
            <a:ext cx="4138367" cy="253916"/>
          </a:xfrm>
          <a:prstGeom prst="rect">
            <a:avLst/>
          </a:prstGeom>
          <a:noFill/>
        </p:spPr>
        <p:txBody>
          <a:bodyPr wrap="square" rtlCol="0">
            <a:spAutoFit/>
          </a:bodyPr>
          <a:lstStyle/>
          <a:p>
            <a:r>
              <a:rPr lang="en-US" sz="1050" dirty="0">
                <a:solidFill>
                  <a:schemeClr val="bg1">
                    <a:alpha val="45000"/>
                  </a:schemeClr>
                </a:solidFill>
                <a:latin typeface="+mj-lt"/>
              </a:rPr>
              <a:t>Copyright © Company. All rights. | www.1ppt.com</a:t>
            </a:r>
          </a:p>
        </p:txBody>
      </p:sp>
      <p:sp>
        <p:nvSpPr>
          <p:cNvPr id="17" name="Freeform: Shape 16">
            <a:extLst>
              <a:ext uri="{FF2B5EF4-FFF2-40B4-BE49-F238E27FC236}">
                <a16:creationId xmlns:a16="http://schemas.microsoft.com/office/drawing/2014/main" id="{F919BC1C-E313-43F4-8D37-E1E6CC8F373C}"/>
              </a:ext>
            </a:extLst>
          </p:cNvPr>
          <p:cNvSpPr/>
          <p:nvPr userDrawn="1"/>
        </p:nvSpPr>
        <p:spPr>
          <a:xfrm>
            <a:off x="9982199" y="6503526"/>
            <a:ext cx="1758952" cy="354475"/>
          </a:xfrm>
          <a:custGeom>
            <a:avLst/>
            <a:gdLst>
              <a:gd name="connsiteX0" fmla="*/ 550981 w 2344943"/>
              <a:gd name="connsiteY0" fmla="*/ 0 h 407428"/>
              <a:gd name="connsiteX1" fmla="*/ 940996 w 2344943"/>
              <a:gd name="connsiteY1" fmla="*/ 0 h 407428"/>
              <a:gd name="connsiteX2" fmla="*/ 1403945 w 2344943"/>
              <a:gd name="connsiteY2" fmla="*/ 0 h 407428"/>
              <a:gd name="connsiteX3" fmla="*/ 1793961 w 2344943"/>
              <a:gd name="connsiteY3" fmla="*/ 0 h 407428"/>
              <a:gd name="connsiteX4" fmla="*/ 2288061 w 2344943"/>
              <a:gd name="connsiteY4" fmla="*/ 355358 h 407428"/>
              <a:gd name="connsiteX5" fmla="*/ 2344943 w 2344943"/>
              <a:gd name="connsiteY5" fmla="*/ 407428 h 407428"/>
              <a:gd name="connsiteX6" fmla="*/ 0 w 2344943"/>
              <a:gd name="connsiteY6" fmla="*/ 407428 h 407428"/>
              <a:gd name="connsiteX7" fmla="*/ 56882 w 2344943"/>
              <a:gd name="connsiteY7" fmla="*/ 355358 h 407428"/>
              <a:gd name="connsiteX8" fmla="*/ 550981 w 2344943"/>
              <a:gd name="connsiteY8" fmla="*/ 0 h 407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4943" h="407428">
                <a:moveTo>
                  <a:pt x="550981" y="0"/>
                </a:moveTo>
                <a:lnTo>
                  <a:pt x="940996" y="0"/>
                </a:lnTo>
                <a:lnTo>
                  <a:pt x="1403945" y="0"/>
                </a:lnTo>
                <a:lnTo>
                  <a:pt x="1793961" y="0"/>
                </a:lnTo>
                <a:cubicBezTo>
                  <a:pt x="2111814" y="387"/>
                  <a:pt x="2144200" y="198956"/>
                  <a:pt x="2288061" y="355358"/>
                </a:cubicBezTo>
                <a:lnTo>
                  <a:pt x="2344943" y="407428"/>
                </a:lnTo>
                <a:lnTo>
                  <a:pt x="0" y="407428"/>
                </a:lnTo>
                <a:lnTo>
                  <a:pt x="56882" y="355358"/>
                </a:lnTo>
                <a:cubicBezTo>
                  <a:pt x="200743" y="198956"/>
                  <a:pt x="233129" y="387"/>
                  <a:pt x="55098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A9253556-B93A-48E2-B1AA-302C1355F1C4}"/>
              </a:ext>
            </a:extLst>
          </p:cNvPr>
          <p:cNvGrpSpPr/>
          <p:nvPr userDrawn="1"/>
        </p:nvGrpSpPr>
        <p:grpSpPr>
          <a:xfrm>
            <a:off x="10450052" y="6601913"/>
            <a:ext cx="823249" cy="148800"/>
            <a:chOff x="10435302" y="6601913"/>
            <a:chExt cx="823249" cy="148800"/>
          </a:xfrm>
          <a:solidFill>
            <a:schemeClr val="accent1"/>
          </a:solidFill>
        </p:grpSpPr>
        <p:sp>
          <p:nvSpPr>
            <p:cNvPr id="19" name="Freeform 22">
              <a:extLst>
                <a:ext uri="{FF2B5EF4-FFF2-40B4-BE49-F238E27FC236}">
                  <a16:creationId xmlns:a16="http://schemas.microsoft.com/office/drawing/2014/main" id="{F821619D-8232-4DBB-B30D-B0ADC2541B07}"/>
                </a:ext>
              </a:extLst>
            </p:cNvPr>
            <p:cNvSpPr>
              <a:spLocks noEditPoints="1"/>
            </p:cNvSpPr>
            <p:nvPr userDrawn="1"/>
          </p:nvSpPr>
          <p:spPr bwMode="auto">
            <a:xfrm>
              <a:off x="10435302" y="6611627"/>
              <a:ext cx="161605" cy="129373"/>
            </a:xfrm>
            <a:custGeom>
              <a:avLst/>
              <a:gdLst>
                <a:gd name="T0" fmla="*/ 68 w 200"/>
                <a:gd name="T1" fmla="*/ 160 h 160"/>
                <a:gd name="T2" fmla="*/ 2 w 200"/>
                <a:gd name="T3" fmla="*/ 123 h 160"/>
                <a:gd name="T4" fmla="*/ 17 w 200"/>
                <a:gd name="T5" fmla="*/ 118 h 160"/>
                <a:gd name="T6" fmla="*/ 24 w 200"/>
                <a:gd name="T7" fmla="*/ 100 h 160"/>
                <a:gd name="T8" fmla="*/ 16 w 200"/>
                <a:gd name="T9" fmla="*/ 82 h 160"/>
                <a:gd name="T10" fmla="*/ 12 w 200"/>
                <a:gd name="T11" fmla="*/ 49 h 160"/>
                <a:gd name="T12" fmla="*/ 10 w 200"/>
                <a:gd name="T13" fmla="*/ 31 h 160"/>
                <a:gd name="T14" fmla="*/ 27 w 200"/>
                <a:gd name="T15" fmla="*/ 2 h 160"/>
                <a:gd name="T16" fmla="*/ 44 w 200"/>
                <a:gd name="T17" fmla="*/ 17 h 160"/>
                <a:gd name="T18" fmla="*/ 97 w 200"/>
                <a:gd name="T19" fmla="*/ 14 h 160"/>
                <a:gd name="T20" fmla="*/ 145 w 200"/>
                <a:gd name="T21" fmla="*/ 2 h 160"/>
                <a:gd name="T22" fmla="*/ 172 w 200"/>
                <a:gd name="T23" fmla="*/ 6 h 160"/>
                <a:gd name="T24" fmla="*/ 183 w 200"/>
                <a:gd name="T25" fmla="*/ 2 h 160"/>
                <a:gd name="T26" fmla="*/ 190 w 200"/>
                <a:gd name="T27" fmla="*/ 17 h 160"/>
                <a:gd name="T28" fmla="*/ 196 w 200"/>
                <a:gd name="T29" fmla="*/ 18 h 160"/>
                <a:gd name="T30" fmla="*/ 197 w 200"/>
                <a:gd name="T31" fmla="*/ 19 h 160"/>
                <a:gd name="T32" fmla="*/ 197 w 200"/>
                <a:gd name="T33" fmla="*/ 20 h 160"/>
                <a:gd name="T34" fmla="*/ 200 w 200"/>
                <a:gd name="T35" fmla="*/ 23 h 160"/>
                <a:gd name="T36" fmla="*/ 190 w 200"/>
                <a:gd name="T37" fmla="*/ 42 h 160"/>
                <a:gd name="T38" fmla="*/ 179 w 200"/>
                <a:gd name="T39" fmla="*/ 54 h 160"/>
                <a:gd name="T40" fmla="*/ 105 w 200"/>
                <a:gd name="T41" fmla="*/ 154 h 160"/>
                <a:gd name="T42" fmla="*/ 10 w 200"/>
                <a:gd name="T43" fmla="*/ 126 h 160"/>
                <a:gd name="T44" fmla="*/ 68 w 200"/>
                <a:gd name="T45" fmla="*/ 152 h 160"/>
                <a:gd name="T46" fmla="*/ 103 w 200"/>
                <a:gd name="T47" fmla="*/ 147 h 160"/>
                <a:gd name="T48" fmla="*/ 171 w 200"/>
                <a:gd name="T49" fmla="*/ 55 h 160"/>
                <a:gd name="T50" fmla="*/ 184 w 200"/>
                <a:gd name="T51" fmla="*/ 37 h 160"/>
                <a:gd name="T52" fmla="*/ 190 w 200"/>
                <a:gd name="T53" fmla="*/ 25 h 160"/>
                <a:gd name="T54" fmla="*/ 184 w 200"/>
                <a:gd name="T55" fmla="*/ 26 h 160"/>
                <a:gd name="T56" fmla="*/ 179 w 200"/>
                <a:gd name="T57" fmla="*/ 21 h 160"/>
                <a:gd name="T58" fmla="*/ 178 w 200"/>
                <a:gd name="T59" fmla="*/ 12 h 160"/>
                <a:gd name="T60" fmla="*/ 159 w 200"/>
                <a:gd name="T61" fmla="*/ 18 h 160"/>
                <a:gd name="T62" fmla="*/ 156 w 200"/>
                <a:gd name="T63" fmla="*/ 17 h 160"/>
                <a:gd name="T64" fmla="*/ 131 w 200"/>
                <a:gd name="T65" fmla="*/ 8 h 160"/>
                <a:gd name="T66" fmla="*/ 94 w 200"/>
                <a:gd name="T67" fmla="*/ 44 h 160"/>
                <a:gd name="T68" fmla="*/ 89 w 200"/>
                <a:gd name="T69" fmla="*/ 48 h 160"/>
                <a:gd name="T70" fmla="*/ 35 w 200"/>
                <a:gd name="T71" fmla="*/ 18 h 160"/>
                <a:gd name="T72" fmla="*/ 18 w 200"/>
                <a:gd name="T73" fmla="*/ 31 h 160"/>
                <a:gd name="T74" fmla="*/ 21 w 200"/>
                <a:gd name="T75" fmla="*/ 49 h 160"/>
                <a:gd name="T76" fmla="*/ 18 w 200"/>
                <a:gd name="T77" fmla="*/ 55 h 160"/>
                <a:gd name="T78" fmla="*/ 23 w 200"/>
                <a:gd name="T79" fmla="*/ 78 h 160"/>
                <a:gd name="T80" fmla="*/ 30 w 200"/>
                <a:gd name="T81" fmla="*/ 87 h 160"/>
                <a:gd name="T82" fmla="*/ 31 w 200"/>
                <a:gd name="T83" fmla="*/ 97 h 160"/>
                <a:gd name="T84" fmla="*/ 60 w 200"/>
                <a:gd name="T85" fmla="*/ 119 h 160"/>
                <a:gd name="T86" fmla="*/ 23 w 200"/>
                <a:gd name="T87" fmla="*/ 126 h 160"/>
                <a:gd name="T88" fmla="*/ 11 w 200"/>
                <a:gd name="T89" fmla="*/ 12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00" h="160">
                  <a:moveTo>
                    <a:pt x="68" y="160"/>
                  </a:moveTo>
                  <a:cubicBezTo>
                    <a:pt x="68" y="160"/>
                    <a:pt x="68" y="160"/>
                    <a:pt x="68" y="160"/>
                  </a:cubicBezTo>
                  <a:cubicBezTo>
                    <a:pt x="50" y="160"/>
                    <a:pt x="33" y="156"/>
                    <a:pt x="20" y="148"/>
                  </a:cubicBezTo>
                  <a:cubicBezTo>
                    <a:pt x="19" y="147"/>
                    <a:pt x="0" y="132"/>
                    <a:pt x="2" y="123"/>
                  </a:cubicBezTo>
                  <a:cubicBezTo>
                    <a:pt x="3" y="121"/>
                    <a:pt x="5" y="118"/>
                    <a:pt x="11" y="118"/>
                  </a:cubicBezTo>
                  <a:cubicBezTo>
                    <a:pt x="13" y="118"/>
                    <a:pt x="15" y="118"/>
                    <a:pt x="17" y="118"/>
                  </a:cubicBezTo>
                  <a:cubicBezTo>
                    <a:pt x="24" y="118"/>
                    <a:pt x="31" y="118"/>
                    <a:pt x="37" y="117"/>
                  </a:cubicBezTo>
                  <a:cubicBezTo>
                    <a:pt x="31" y="112"/>
                    <a:pt x="26" y="107"/>
                    <a:pt x="24" y="100"/>
                  </a:cubicBezTo>
                  <a:cubicBezTo>
                    <a:pt x="23" y="98"/>
                    <a:pt x="21" y="94"/>
                    <a:pt x="21" y="90"/>
                  </a:cubicBezTo>
                  <a:cubicBezTo>
                    <a:pt x="19" y="88"/>
                    <a:pt x="17" y="85"/>
                    <a:pt x="16" y="82"/>
                  </a:cubicBezTo>
                  <a:cubicBezTo>
                    <a:pt x="11" y="75"/>
                    <a:pt x="9" y="66"/>
                    <a:pt x="10" y="56"/>
                  </a:cubicBezTo>
                  <a:cubicBezTo>
                    <a:pt x="10" y="53"/>
                    <a:pt x="11" y="50"/>
                    <a:pt x="12" y="49"/>
                  </a:cubicBezTo>
                  <a:cubicBezTo>
                    <a:pt x="12" y="48"/>
                    <a:pt x="11" y="46"/>
                    <a:pt x="11" y="45"/>
                  </a:cubicBezTo>
                  <a:cubicBezTo>
                    <a:pt x="10" y="41"/>
                    <a:pt x="10" y="36"/>
                    <a:pt x="10" y="31"/>
                  </a:cubicBezTo>
                  <a:cubicBezTo>
                    <a:pt x="11" y="20"/>
                    <a:pt x="15" y="12"/>
                    <a:pt x="22" y="4"/>
                  </a:cubicBezTo>
                  <a:cubicBezTo>
                    <a:pt x="24" y="3"/>
                    <a:pt x="25" y="2"/>
                    <a:pt x="27" y="2"/>
                  </a:cubicBezTo>
                  <a:cubicBezTo>
                    <a:pt x="32" y="2"/>
                    <a:pt x="37" y="7"/>
                    <a:pt x="42" y="14"/>
                  </a:cubicBezTo>
                  <a:cubicBezTo>
                    <a:pt x="43" y="15"/>
                    <a:pt x="44" y="16"/>
                    <a:pt x="44" y="17"/>
                  </a:cubicBezTo>
                  <a:cubicBezTo>
                    <a:pt x="55" y="27"/>
                    <a:pt x="68" y="34"/>
                    <a:pt x="86" y="39"/>
                  </a:cubicBezTo>
                  <a:cubicBezTo>
                    <a:pt x="87" y="30"/>
                    <a:pt x="91" y="21"/>
                    <a:pt x="97" y="14"/>
                  </a:cubicBezTo>
                  <a:cubicBezTo>
                    <a:pt x="106" y="5"/>
                    <a:pt x="118" y="0"/>
                    <a:pt x="131" y="0"/>
                  </a:cubicBezTo>
                  <a:cubicBezTo>
                    <a:pt x="136" y="0"/>
                    <a:pt x="140" y="1"/>
                    <a:pt x="145" y="2"/>
                  </a:cubicBezTo>
                  <a:cubicBezTo>
                    <a:pt x="150" y="4"/>
                    <a:pt x="155" y="7"/>
                    <a:pt x="160" y="10"/>
                  </a:cubicBezTo>
                  <a:cubicBezTo>
                    <a:pt x="164" y="10"/>
                    <a:pt x="168" y="8"/>
                    <a:pt x="172" y="6"/>
                  </a:cubicBezTo>
                  <a:cubicBezTo>
                    <a:pt x="172" y="6"/>
                    <a:pt x="173" y="6"/>
                    <a:pt x="174" y="5"/>
                  </a:cubicBezTo>
                  <a:cubicBezTo>
                    <a:pt x="176" y="4"/>
                    <a:pt x="180" y="2"/>
                    <a:pt x="183" y="2"/>
                  </a:cubicBezTo>
                  <a:cubicBezTo>
                    <a:pt x="187" y="2"/>
                    <a:pt x="189" y="3"/>
                    <a:pt x="190" y="6"/>
                  </a:cubicBezTo>
                  <a:cubicBezTo>
                    <a:pt x="191" y="9"/>
                    <a:pt x="191" y="13"/>
                    <a:pt x="190" y="17"/>
                  </a:cubicBezTo>
                  <a:cubicBezTo>
                    <a:pt x="192" y="17"/>
                    <a:pt x="194" y="17"/>
                    <a:pt x="195" y="18"/>
                  </a:cubicBezTo>
                  <a:cubicBezTo>
                    <a:pt x="196" y="18"/>
                    <a:pt x="196" y="18"/>
                    <a:pt x="196" y="18"/>
                  </a:cubicBezTo>
                  <a:cubicBezTo>
                    <a:pt x="197" y="19"/>
                    <a:pt x="197" y="19"/>
                    <a:pt x="197" y="19"/>
                  </a:cubicBezTo>
                  <a:cubicBezTo>
                    <a:pt x="197" y="19"/>
                    <a:pt x="197" y="19"/>
                    <a:pt x="197" y="19"/>
                  </a:cubicBezTo>
                  <a:cubicBezTo>
                    <a:pt x="197" y="19"/>
                    <a:pt x="197" y="19"/>
                    <a:pt x="197" y="20"/>
                  </a:cubicBezTo>
                  <a:cubicBezTo>
                    <a:pt x="197" y="20"/>
                    <a:pt x="197" y="20"/>
                    <a:pt x="197" y="20"/>
                  </a:cubicBezTo>
                  <a:cubicBezTo>
                    <a:pt x="197" y="20"/>
                    <a:pt x="197" y="20"/>
                    <a:pt x="197" y="20"/>
                  </a:cubicBezTo>
                  <a:cubicBezTo>
                    <a:pt x="200" y="23"/>
                    <a:pt x="200" y="23"/>
                    <a:pt x="200" y="23"/>
                  </a:cubicBezTo>
                  <a:cubicBezTo>
                    <a:pt x="199" y="24"/>
                    <a:pt x="199" y="24"/>
                    <a:pt x="199" y="24"/>
                  </a:cubicBezTo>
                  <a:cubicBezTo>
                    <a:pt x="199" y="29"/>
                    <a:pt x="194" y="36"/>
                    <a:pt x="190" y="42"/>
                  </a:cubicBezTo>
                  <a:cubicBezTo>
                    <a:pt x="188" y="44"/>
                    <a:pt x="186" y="46"/>
                    <a:pt x="184" y="47"/>
                  </a:cubicBezTo>
                  <a:cubicBezTo>
                    <a:pt x="181" y="50"/>
                    <a:pt x="179" y="52"/>
                    <a:pt x="179" y="54"/>
                  </a:cubicBezTo>
                  <a:cubicBezTo>
                    <a:pt x="181" y="70"/>
                    <a:pt x="174" y="87"/>
                    <a:pt x="169" y="99"/>
                  </a:cubicBezTo>
                  <a:cubicBezTo>
                    <a:pt x="157" y="125"/>
                    <a:pt x="134" y="145"/>
                    <a:pt x="105" y="154"/>
                  </a:cubicBezTo>
                  <a:cubicBezTo>
                    <a:pt x="93" y="158"/>
                    <a:pt x="81" y="160"/>
                    <a:pt x="68" y="160"/>
                  </a:cubicBezTo>
                  <a:close/>
                  <a:moveTo>
                    <a:pt x="10" y="126"/>
                  </a:moveTo>
                  <a:cubicBezTo>
                    <a:pt x="12" y="130"/>
                    <a:pt x="21" y="139"/>
                    <a:pt x="24" y="141"/>
                  </a:cubicBezTo>
                  <a:cubicBezTo>
                    <a:pt x="36" y="148"/>
                    <a:pt x="52" y="152"/>
                    <a:pt x="68" y="152"/>
                  </a:cubicBezTo>
                  <a:cubicBezTo>
                    <a:pt x="68" y="152"/>
                    <a:pt x="68" y="152"/>
                    <a:pt x="68" y="152"/>
                  </a:cubicBezTo>
                  <a:cubicBezTo>
                    <a:pt x="80" y="152"/>
                    <a:pt x="92" y="150"/>
                    <a:pt x="103" y="147"/>
                  </a:cubicBezTo>
                  <a:cubicBezTo>
                    <a:pt x="129" y="138"/>
                    <a:pt x="150" y="120"/>
                    <a:pt x="161" y="96"/>
                  </a:cubicBezTo>
                  <a:cubicBezTo>
                    <a:pt x="166" y="85"/>
                    <a:pt x="172" y="69"/>
                    <a:pt x="171" y="55"/>
                  </a:cubicBezTo>
                  <a:cubicBezTo>
                    <a:pt x="171" y="49"/>
                    <a:pt x="175" y="45"/>
                    <a:pt x="179" y="41"/>
                  </a:cubicBezTo>
                  <a:cubicBezTo>
                    <a:pt x="181" y="40"/>
                    <a:pt x="183" y="39"/>
                    <a:pt x="184" y="37"/>
                  </a:cubicBezTo>
                  <a:cubicBezTo>
                    <a:pt x="190" y="29"/>
                    <a:pt x="191" y="25"/>
                    <a:pt x="191" y="25"/>
                  </a:cubicBezTo>
                  <a:cubicBezTo>
                    <a:pt x="190" y="25"/>
                    <a:pt x="190" y="25"/>
                    <a:pt x="190" y="25"/>
                  </a:cubicBezTo>
                  <a:cubicBezTo>
                    <a:pt x="189" y="25"/>
                    <a:pt x="187" y="25"/>
                    <a:pt x="186" y="25"/>
                  </a:cubicBezTo>
                  <a:cubicBezTo>
                    <a:pt x="185" y="26"/>
                    <a:pt x="185" y="26"/>
                    <a:pt x="184" y="26"/>
                  </a:cubicBezTo>
                  <a:cubicBezTo>
                    <a:pt x="176" y="28"/>
                    <a:pt x="176" y="28"/>
                    <a:pt x="176" y="28"/>
                  </a:cubicBezTo>
                  <a:cubicBezTo>
                    <a:pt x="179" y="21"/>
                    <a:pt x="179" y="21"/>
                    <a:pt x="179" y="21"/>
                  </a:cubicBezTo>
                  <a:cubicBezTo>
                    <a:pt x="183" y="13"/>
                    <a:pt x="183" y="11"/>
                    <a:pt x="183" y="10"/>
                  </a:cubicBezTo>
                  <a:cubicBezTo>
                    <a:pt x="181" y="10"/>
                    <a:pt x="179" y="11"/>
                    <a:pt x="178" y="12"/>
                  </a:cubicBezTo>
                  <a:cubicBezTo>
                    <a:pt x="177" y="13"/>
                    <a:pt x="176" y="13"/>
                    <a:pt x="175" y="13"/>
                  </a:cubicBezTo>
                  <a:cubicBezTo>
                    <a:pt x="170" y="16"/>
                    <a:pt x="164" y="18"/>
                    <a:pt x="159" y="18"/>
                  </a:cubicBezTo>
                  <a:cubicBezTo>
                    <a:pt x="157" y="19"/>
                    <a:pt x="157" y="19"/>
                    <a:pt x="157" y="19"/>
                  </a:cubicBezTo>
                  <a:cubicBezTo>
                    <a:pt x="156" y="17"/>
                    <a:pt x="156" y="17"/>
                    <a:pt x="156" y="17"/>
                  </a:cubicBezTo>
                  <a:cubicBezTo>
                    <a:pt x="152" y="14"/>
                    <a:pt x="147" y="11"/>
                    <a:pt x="142" y="10"/>
                  </a:cubicBezTo>
                  <a:cubicBezTo>
                    <a:pt x="139" y="8"/>
                    <a:pt x="135" y="8"/>
                    <a:pt x="131" y="8"/>
                  </a:cubicBezTo>
                  <a:cubicBezTo>
                    <a:pt x="121" y="8"/>
                    <a:pt x="110" y="12"/>
                    <a:pt x="103" y="19"/>
                  </a:cubicBezTo>
                  <a:cubicBezTo>
                    <a:pt x="97" y="26"/>
                    <a:pt x="94" y="35"/>
                    <a:pt x="94" y="44"/>
                  </a:cubicBezTo>
                  <a:cubicBezTo>
                    <a:pt x="94" y="49"/>
                    <a:pt x="94" y="49"/>
                    <a:pt x="94" y="49"/>
                  </a:cubicBezTo>
                  <a:cubicBezTo>
                    <a:pt x="89" y="48"/>
                    <a:pt x="89" y="48"/>
                    <a:pt x="89" y="48"/>
                  </a:cubicBezTo>
                  <a:cubicBezTo>
                    <a:pt x="67" y="42"/>
                    <a:pt x="51" y="34"/>
                    <a:pt x="39" y="22"/>
                  </a:cubicBezTo>
                  <a:cubicBezTo>
                    <a:pt x="38" y="22"/>
                    <a:pt x="37" y="20"/>
                    <a:pt x="35" y="18"/>
                  </a:cubicBezTo>
                  <a:cubicBezTo>
                    <a:pt x="34" y="16"/>
                    <a:pt x="30" y="11"/>
                    <a:pt x="28" y="10"/>
                  </a:cubicBezTo>
                  <a:cubicBezTo>
                    <a:pt x="21" y="16"/>
                    <a:pt x="19" y="22"/>
                    <a:pt x="18" y="31"/>
                  </a:cubicBezTo>
                  <a:cubicBezTo>
                    <a:pt x="18" y="36"/>
                    <a:pt x="18" y="40"/>
                    <a:pt x="19" y="44"/>
                  </a:cubicBezTo>
                  <a:cubicBezTo>
                    <a:pt x="19" y="45"/>
                    <a:pt x="20" y="47"/>
                    <a:pt x="21" y="49"/>
                  </a:cubicBezTo>
                  <a:cubicBezTo>
                    <a:pt x="23" y="54"/>
                    <a:pt x="23" y="54"/>
                    <a:pt x="23" y="54"/>
                  </a:cubicBezTo>
                  <a:cubicBezTo>
                    <a:pt x="18" y="55"/>
                    <a:pt x="18" y="55"/>
                    <a:pt x="18" y="55"/>
                  </a:cubicBezTo>
                  <a:cubicBezTo>
                    <a:pt x="18" y="55"/>
                    <a:pt x="18" y="55"/>
                    <a:pt x="18" y="56"/>
                  </a:cubicBezTo>
                  <a:cubicBezTo>
                    <a:pt x="17" y="65"/>
                    <a:pt x="19" y="72"/>
                    <a:pt x="23" y="78"/>
                  </a:cubicBezTo>
                  <a:cubicBezTo>
                    <a:pt x="24" y="81"/>
                    <a:pt x="26" y="83"/>
                    <a:pt x="28" y="85"/>
                  </a:cubicBezTo>
                  <a:cubicBezTo>
                    <a:pt x="30" y="87"/>
                    <a:pt x="30" y="87"/>
                    <a:pt x="30" y="87"/>
                  </a:cubicBezTo>
                  <a:cubicBezTo>
                    <a:pt x="30" y="89"/>
                    <a:pt x="30" y="89"/>
                    <a:pt x="30" y="89"/>
                  </a:cubicBezTo>
                  <a:cubicBezTo>
                    <a:pt x="29" y="91"/>
                    <a:pt x="30" y="94"/>
                    <a:pt x="31" y="97"/>
                  </a:cubicBezTo>
                  <a:cubicBezTo>
                    <a:pt x="34" y="105"/>
                    <a:pt x="41" y="111"/>
                    <a:pt x="50" y="115"/>
                  </a:cubicBezTo>
                  <a:cubicBezTo>
                    <a:pt x="60" y="119"/>
                    <a:pt x="60" y="119"/>
                    <a:pt x="60" y="119"/>
                  </a:cubicBezTo>
                  <a:cubicBezTo>
                    <a:pt x="50" y="122"/>
                    <a:pt x="50" y="122"/>
                    <a:pt x="50" y="122"/>
                  </a:cubicBezTo>
                  <a:cubicBezTo>
                    <a:pt x="40" y="125"/>
                    <a:pt x="32" y="126"/>
                    <a:pt x="23" y="126"/>
                  </a:cubicBezTo>
                  <a:cubicBezTo>
                    <a:pt x="21" y="126"/>
                    <a:pt x="19" y="126"/>
                    <a:pt x="17" y="126"/>
                  </a:cubicBezTo>
                  <a:cubicBezTo>
                    <a:pt x="15" y="126"/>
                    <a:pt x="13" y="126"/>
                    <a:pt x="11" y="126"/>
                  </a:cubicBezTo>
                  <a:cubicBezTo>
                    <a:pt x="11" y="126"/>
                    <a:pt x="10" y="126"/>
                    <a:pt x="10" y="12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35">
              <a:extLst>
                <a:ext uri="{FF2B5EF4-FFF2-40B4-BE49-F238E27FC236}">
                  <a16:creationId xmlns:a16="http://schemas.microsoft.com/office/drawing/2014/main" id="{59563F7A-F890-4398-AFBA-916B0A107AC0}"/>
                </a:ext>
              </a:extLst>
            </p:cNvPr>
            <p:cNvSpPr>
              <a:spLocks noEditPoints="1"/>
            </p:cNvSpPr>
            <p:nvPr userDrawn="1"/>
          </p:nvSpPr>
          <p:spPr bwMode="auto">
            <a:xfrm>
              <a:off x="10816239" y="6605224"/>
              <a:ext cx="71089" cy="142178"/>
            </a:xfrm>
            <a:custGeom>
              <a:avLst/>
              <a:gdLst>
                <a:gd name="T0" fmla="*/ 60 w 88"/>
                <a:gd name="T1" fmla="*/ 176 h 176"/>
                <a:gd name="T2" fmla="*/ 16 w 88"/>
                <a:gd name="T3" fmla="*/ 176 h 176"/>
                <a:gd name="T4" fmla="*/ 16 w 88"/>
                <a:gd name="T5" fmla="*/ 92 h 176"/>
                <a:gd name="T6" fmla="*/ 0 w 88"/>
                <a:gd name="T7" fmla="*/ 92 h 176"/>
                <a:gd name="T8" fmla="*/ 0 w 88"/>
                <a:gd name="T9" fmla="*/ 56 h 176"/>
                <a:gd name="T10" fmla="*/ 16 w 88"/>
                <a:gd name="T11" fmla="*/ 56 h 176"/>
                <a:gd name="T12" fmla="*/ 17 w 88"/>
                <a:gd name="T13" fmla="*/ 39 h 176"/>
                <a:gd name="T14" fmla="*/ 57 w 88"/>
                <a:gd name="T15" fmla="*/ 0 h 176"/>
                <a:gd name="T16" fmla="*/ 88 w 88"/>
                <a:gd name="T17" fmla="*/ 0 h 176"/>
                <a:gd name="T18" fmla="*/ 88 w 88"/>
                <a:gd name="T19" fmla="*/ 37 h 176"/>
                <a:gd name="T20" fmla="*/ 64 w 88"/>
                <a:gd name="T21" fmla="*/ 37 h 176"/>
                <a:gd name="T22" fmla="*/ 60 w 88"/>
                <a:gd name="T23" fmla="*/ 40 h 176"/>
                <a:gd name="T24" fmla="*/ 60 w 88"/>
                <a:gd name="T25" fmla="*/ 56 h 176"/>
                <a:gd name="T26" fmla="*/ 84 w 88"/>
                <a:gd name="T27" fmla="*/ 56 h 176"/>
                <a:gd name="T28" fmla="*/ 85 w 88"/>
                <a:gd name="T29" fmla="*/ 92 h 176"/>
                <a:gd name="T30" fmla="*/ 60 w 88"/>
                <a:gd name="T31" fmla="*/ 92 h 176"/>
                <a:gd name="T32" fmla="*/ 60 w 88"/>
                <a:gd name="T33" fmla="*/ 176 h 176"/>
                <a:gd name="T34" fmla="*/ 24 w 88"/>
                <a:gd name="T35" fmla="*/ 168 h 176"/>
                <a:gd name="T36" fmla="*/ 52 w 88"/>
                <a:gd name="T37" fmla="*/ 168 h 176"/>
                <a:gd name="T38" fmla="*/ 53 w 88"/>
                <a:gd name="T39" fmla="*/ 84 h 176"/>
                <a:gd name="T40" fmla="*/ 77 w 88"/>
                <a:gd name="T41" fmla="*/ 84 h 176"/>
                <a:gd name="T42" fmla="*/ 76 w 88"/>
                <a:gd name="T43" fmla="*/ 64 h 176"/>
                <a:gd name="T44" fmla="*/ 52 w 88"/>
                <a:gd name="T45" fmla="*/ 64 h 176"/>
                <a:gd name="T46" fmla="*/ 53 w 88"/>
                <a:gd name="T47" fmla="*/ 41 h 176"/>
                <a:gd name="T48" fmla="*/ 64 w 88"/>
                <a:gd name="T49" fmla="*/ 29 h 176"/>
                <a:gd name="T50" fmla="*/ 79 w 88"/>
                <a:gd name="T51" fmla="*/ 29 h 176"/>
                <a:gd name="T52" fmla="*/ 79 w 88"/>
                <a:gd name="T53" fmla="*/ 8 h 176"/>
                <a:gd name="T54" fmla="*/ 57 w 88"/>
                <a:gd name="T55" fmla="*/ 8 h 176"/>
                <a:gd name="T56" fmla="*/ 25 w 88"/>
                <a:gd name="T57" fmla="*/ 39 h 176"/>
                <a:gd name="T58" fmla="*/ 24 w 88"/>
                <a:gd name="T59" fmla="*/ 64 h 176"/>
                <a:gd name="T60" fmla="*/ 8 w 88"/>
                <a:gd name="T61" fmla="*/ 64 h 176"/>
                <a:gd name="T62" fmla="*/ 8 w 88"/>
                <a:gd name="T63" fmla="*/ 84 h 176"/>
                <a:gd name="T64" fmla="*/ 24 w 88"/>
                <a:gd name="T65" fmla="*/ 84 h 176"/>
                <a:gd name="T66" fmla="*/ 24 w 88"/>
                <a:gd name="T67" fmla="*/ 16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8" h="176">
                  <a:moveTo>
                    <a:pt x="60" y="176"/>
                  </a:moveTo>
                  <a:cubicBezTo>
                    <a:pt x="16" y="176"/>
                    <a:pt x="16" y="176"/>
                    <a:pt x="16" y="176"/>
                  </a:cubicBezTo>
                  <a:cubicBezTo>
                    <a:pt x="16" y="92"/>
                    <a:pt x="16" y="92"/>
                    <a:pt x="16" y="92"/>
                  </a:cubicBezTo>
                  <a:cubicBezTo>
                    <a:pt x="0" y="92"/>
                    <a:pt x="0" y="92"/>
                    <a:pt x="0" y="92"/>
                  </a:cubicBezTo>
                  <a:cubicBezTo>
                    <a:pt x="0" y="56"/>
                    <a:pt x="0" y="56"/>
                    <a:pt x="0" y="56"/>
                  </a:cubicBezTo>
                  <a:cubicBezTo>
                    <a:pt x="16" y="56"/>
                    <a:pt x="16" y="56"/>
                    <a:pt x="16" y="56"/>
                  </a:cubicBezTo>
                  <a:cubicBezTo>
                    <a:pt x="17" y="39"/>
                    <a:pt x="17" y="39"/>
                    <a:pt x="17" y="39"/>
                  </a:cubicBezTo>
                  <a:cubicBezTo>
                    <a:pt x="17" y="20"/>
                    <a:pt x="28" y="0"/>
                    <a:pt x="57" y="0"/>
                  </a:cubicBezTo>
                  <a:cubicBezTo>
                    <a:pt x="88" y="0"/>
                    <a:pt x="88" y="0"/>
                    <a:pt x="88" y="0"/>
                  </a:cubicBezTo>
                  <a:cubicBezTo>
                    <a:pt x="88" y="37"/>
                    <a:pt x="88" y="37"/>
                    <a:pt x="88" y="37"/>
                  </a:cubicBezTo>
                  <a:cubicBezTo>
                    <a:pt x="64" y="37"/>
                    <a:pt x="64" y="37"/>
                    <a:pt x="64" y="37"/>
                  </a:cubicBezTo>
                  <a:cubicBezTo>
                    <a:pt x="62" y="37"/>
                    <a:pt x="60" y="37"/>
                    <a:pt x="60" y="40"/>
                  </a:cubicBezTo>
                  <a:cubicBezTo>
                    <a:pt x="60" y="56"/>
                    <a:pt x="60" y="56"/>
                    <a:pt x="60" y="56"/>
                  </a:cubicBezTo>
                  <a:cubicBezTo>
                    <a:pt x="84" y="56"/>
                    <a:pt x="84" y="56"/>
                    <a:pt x="84" y="56"/>
                  </a:cubicBezTo>
                  <a:cubicBezTo>
                    <a:pt x="85" y="92"/>
                    <a:pt x="85" y="92"/>
                    <a:pt x="85" y="92"/>
                  </a:cubicBezTo>
                  <a:cubicBezTo>
                    <a:pt x="60" y="92"/>
                    <a:pt x="60" y="92"/>
                    <a:pt x="60" y="92"/>
                  </a:cubicBezTo>
                  <a:lnTo>
                    <a:pt x="60" y="176"/>
                  </a:lnTo>
                  <a:close/>
                  <a:moveTo>
                    <a:pt x="24" y="168"/>
                  </a:moveTo>
                  <a:cubicBezTo>
                    <a:pt x="52" y="168"/>
                    <a:pt x="52" y="168"/>
                    <a:pt x="52" y="168"/>
                  </a:cubicBezTo>
                  <a:cubicBezTo>
                    <a:pt x="53" y="84"/>
                    <a:pt x="53" y="84"/>
                    <a:pt x="53" y="84"/>
                  </a:cubicBezTo>
                  <a:cubicBezTo>
                    <a:pt x="77" y="84"/>
                    <a:pt x="77" y="84"/>
                    <a:pt x="77" y="84"/>
                  </a:cubicBezTo>
                  <a:cubicBezTo>
                    <a:pt x="76" y="64"/>
                    <a:pt x="76" y="64"/>
                    <a:pt x="76" y="64"/>
                  </a:cubicBezTo>
                  <a:cubicBezTo>
                    <a:pt x="52" y="64"/>
                    <a:pt x="52" y="64"/>
                    <a:pt x="52" y="64"/>
                  </a:cubicBezTo>
                  <a:cubicBezTo>
                    <a:pt x="53" y="41"/>
                    <a:pt x="53" y="41"/>
                    <a:pt x="53" y="41"/>
                  </a:cubicBezTo>
                  <a:cubicBezTo>
                    <a:pt x="53" y="33"/>
                    <a:pt x="59" y="29"/>
                    <a:pt x="64" y="29"/>
                  </a:cubicBezTo>
                  <a:cubicBezTo>
                    <a:pt x="79" y="29"/>
                    <a:pt x="79" y="29"/>
                    <a:pt x="79" y="29"/>
                  </a:cubicBezTo>
                  <a:cubicBezTo>
                    <a:pt x="79" y="8"/>
                    <a:pt x="79" y="8"/>
                    <a:pt x="79" y="8"/>
                  </a:cubicBezTo>
                  <a:cubicBezTo>
                    <a:pt x="57" y="8"/>
                    <a:pt x="57" y="8"/>
                    <a:pt x="57" y="8"/>
                  </a:cubicBezTo>
                  <a:cubicBezTo>
                    <a:pt x="28" y="8"/>
                    <a:pt x="25" y="32"/>
                    <a:pt x="25" y="39"/>
                  </a:cubicBezTo>
                  <a:cubicBezTo>
                    <a:pt x="24" y="64"/>
                    <a:pt x="24" y="64"/>
                    <a:pt x="24" y="64"/>
                  </a:cubicBezTo>
                  <a:cubicBezTo>
                    <a:pt x="8" y="64"/>
                    <a:pt x="8" y="64"/>
                    <a:pt x="8" y="64"/>
                  </a:cubicBezTo>
                  <a:cubicBezTo>
                    <a:pt x="8" y="84"/>
                    <a:pt x="8" y="84"/>
                    <a:pt x="8" y="84"/>
                  </a:cubicBezTo>
                  <a:cubicBezTo>
                    <a:pt x="24" y="84"/>
                    <a:pt x="24" y="84"/>
                    <a:pt x="24" y="84"/>
                  </a:cubicBezTo>
                  <a:lnTo>
                    <a:pt x="24" y="168"/>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37">
              <a:extLst>
                <a:ext uri="{FF2B5EF4-FFF2-40B4-BE49-F238E27FC236}">
                  <a16:creationId xmlns:a16="http://schemas.microsoft.com/office/drawing/2014/main" id="{651C6DCE-B92E-42D7-B334-6FCD6734D695}"/>
                </a:ext>
              </a:extLst>
            </p:cNvPr>
            <p:cNvSpPr>
              <a:spLocks noEditPoints="1"/>
            </p:cNvSpPr>
            <p:nvPr userDrawn="1"/>
          </p:nvSpPr>
          <p:spPr bwMode="auto">
            <a:xfrm>
              <a:off x="11106660" y="6601913"/>
              <a:ext cx="151891" cy="148800"/>
            </a:xfrm>
            <a:custGeom>
              <a:avLst/>
              <a:gdLst>
                <a:gd name="T0" fmla="*/ 17 w 188"/>
                <a:gd name="T1" fmla="*/ 184 h 184"/>
                <a:gd name="T2" fmla="*/ 0 w 188"/>
                <a:gd name="T3" fmla="*/ 17 h 184"/>
                <a:gd name="T4" fmla="*/ 170 w 188"/>
                <a:gd name="T5" fmla="*/ 0 h 184"/>
                <a:gd name="T6" fmla="*/ 188 w 188"/>
                <a:gd name="T7" fmla="*/ 167 h 184"/>
                <a:gd name="T8" fmla="*/ 17 w 188"/>
                <a:gd name="T9" fmla="*/ 8 h 184"/>
                <a:gd name="T10" fmla="*/ 7 w 188"/>
                <a:gd name="T11" fmla="*/ 167 h 184"/>
                <a:gd name="T12" fmla="*/ 170 w 188"/>
                <a:gd name="T13" fmla="*/ 176 h 184"/>
                <a:gd name="T14" fmla="*/ 180 w 188"/>
                <a:gd name="T15" fmla="*/ 17 h 184"/>
                <a:gd name="T16" fmla="*/ 17 w 188"/>
                <a:gd name="T17" fmla="*/ 8 h 184"/>
                <a:gd name="T18" fmla="*/ 26 w 188"/>
                <a:gd name="T19" fmla="*/ 168 h 184"/>
                <a:gd name="T20" fmla="*/ 16 w 188"/>
                <a:gd name="T21" fmla="*/ 85 h 184"/>
                <a:gd name="T22" fmla="*/ 48 w 188"/>
                <a:gd name="T23" fmla="*/ 81 h 184"/>
                <a:gd name="T24" fmla="*/ 52 w 188"/>
                <a:gd name="T25" fmla="*/ 86 h 184"/>
                <a:gd name="T26" fmla="*/ 94 w 188"/>
                <a:gd name="T27" fmla="*/ 141 h 184"/>
                <a:gd name="T28" fmla="*/ 135 w 188"/>
                <a:gd name="T29" fmla="*/ 86 h 184"/>
                <a:gd name="T30" fmla="*/ 139 w 188"/>
                <a:gd name="T31" fmla="*/ 81 h 184"/>
                <a:gd name="T32" fmla="*/ 172 w 188"/>
                <a:gd name="T33" fmla="*/ 85 h 184"/>
                <a:gd name="T34" fmla="*/ 161 w 188"/>
                <a:gd name="T35" fmla="*/ 168 h 184"/>
                <a:gd name="T36" fmla="*/ 23 w 188"/>
                <a:gd name="T37" fmla="*/ 158 h 184"/>
                <a:gd name="T38" fmla="*/ 161 w 188"/>
                <a:gd name="T39" fmla="*/ 160 h 184"/>
                <a:gd name="T40" fmla="*/ 164 w 188"/>
                <a:gd name="T41" fmla="*/ 89 h 184"/>
                <a:gd name="T42" fmla="*/ 145 w 188"/>
                <a:gd name="T43" fmla="*/ 98 h 184"/>
                <a:gd name="T44" fmla="*/ 43 w 188"/>
                <a:gd name="T45" fmla="*/ 98 h 184"/>
                <a:gd name="T46" fmla="*/ 23 w 188"/>
                <a:gd name="T47" fmla="*/ 89 h 184"/>
                <a:gd name="T48" fmla="*/ 58 w 188"/>
                <a:gd name="T49" fmla="*/ 98 h 184"/>
                <a:gd name="T50" fmla="*/ 129 w 188"/>
                <a:gd name="T51" fmla="*/ 98 h 184"/>
                <a:gd name="T52" fmla="*/ 94 w 188"/>
                <a:gd name="T53" fmla="*/ 71 h 184"/>
                <a:gd name="T54" fmla="*/ 94 w 188"/>
                <a:gd name="T55" fmla="*/ 125 h 184"/>
                <a:gd name="T56" fmla="*/ 94 w 188"/>
                <a:gd name="T57" fmla="*/ 71 h 184"/>
                <a:gd name="T58" fmla="*/ 135 w 188"/>
                <a:gd name="T59" fmla="*/ 60 h 184"/>
                <a:gd name="T60" fmla="*/ 124 w 188"/>
                <a:gd name="T61" fmla="*/ 30 h 184"/>
                <a:gd name="T62" fmla="*/ 156 w 188"/>
                <a:gd name="T63" fmla="*/ 20 h 184"/>
                <a:gd name="T64" fmla="*/ 168 w 188"/>
                <a:gd name="T65" fmla="*/ 50 h 184"/>
                <a:gd name="T66" fmla="*/ 135 w 188"/>
                <a:gd name="T67" fmla="*/ 28 h 184"/>
                <a:gd name="T68" fmla="*/ 132 w 188"/>
                <a:gd name="T69" fmla="*/ 49 h 184"/>
                <a:gd name="T70" fmla="*/ 157 w 188"/>
                <a:gd name="T71" fmla="*/ 52 h 184"/>
                <a:gd name="T72" fmla="*/ 160 w 188"/>
                <a:gd name="T73" fmla="*/ 31 h 184"/>
                <a:gd name="T74" fmla="*/ 135 w 188"/>
                <a:gd name="T75" fmla="*/ 28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8" h="184">
                  <a:moveTo>
                    <a:pt x="170" y="184"/>
                  </a:moveTo>
                  <a:cubicBezTo>
                    <a:pt x="17" y="184"/>
                    <a:pt x="17" y="184"/>
                    <a:pt x="17" y="184"/>
                  </a:cubicBezTo>
                  <a:cubicBezTo>
                    <a:pt x="8" y="184"/>
                    <a:pt x="0" y="176"/>
                    <a:pt x="0" y="167"/>
                  </a:cubicBezTo>
                  <a:cubicBezTo>
                    <a:pt x="0" y="17"/>
                    <a:pt x="0" y="17"/>
                    <a:pt x="0" y="17"/>
                  </a:cubicBezTo>
                  <a:cubicBezTo>
                    <a:pt x="0" y="8"/>
                    <a:pt x="8" y="0"/>
                    <a:pt x="17" y="0"/>
                  </a:cubicBezTo>
                  <a:cubicBezTo>
                    <a:pt x="170" y="0"/>
                    <a:pt x="170" y="0"/>
                    <a:pt x="170" y="0"/>
                  </a:cubicBezTo>
                  <a:cubicBezTo>
                    <a:pt x="180" y="0"/>
                    <a:pt x="188" y="8"/>
                    <a:pt x="188" y="17"/>
                  </a:cubicBezTo>
                  <a:cubicBezTo>
                    <a:pt x="188" y="167"/>
                    <a:pt x="188" y="167"/>
                    <a:pt x="188" y="167"/>
                  </a:cubicBezTo>
                  <a:cubicBezTo>
                    <a:pt x="188" y="176"/>
                    <a:pt x="180" y="184"/>
                    <a:pt x="170" y="184"/>
                  </a:cubicBezTo>
                  <a:close/>
                  <a:moveTo>
                    <a:pt x="17" y="8"/>
                  </a:moveTo>
                  <a:cubicBezTo>
                    <a:pt x="12" y="8"/>
                    <a:pt x="7" y="12"/>
                    <a:pt x="7" y="17"/>
                  </a:cubicBezTo>
                  <a:cubicBezTo>
                    <a:pt x="7" y="167"/>
                    <a:pt x="7" y="167"/>
                    <a:pt x="7" y="167"/>
                  </a:cubicBezTo>
                  <a:cubicBezTo>
                    <a:pt x="7" y="172"/>
                    <a:pt x="12" y="176"/>
                    <a:pt x="17" y="176"/>
                  </a:cubicBezTo>
                  <a:cubicBezTo>
                    <a:pt x="170" y="176"/>
                    <a:pt x="170" y="176"/>
                    <a:pt x="170" y="176"/>
                  </a:cubicBezTo>
                  <a:cubicBezTo>
                    <a:pt x="175" y="176"/>
                    <a:pt x="180" y="172"/>
                    <a:pt x="180" y="167"/>
                  </a:cubicBezTo>
                  <a:cubicBezTo>
                    <a:pt x="180" y="17"/>
                    <a:pt x="180" y="17"/>
                    <a:pt x="180" y="17"/>
                  </a:cubicBezTo>
                  <a:cubicBezTo>
                    <a:pt x="180" y="12"/>
                    <a:pt x="175" y="8"/>
                    <a:pt x="170" y="8"/>
                  </a:cubicBezTo>
                  <a:lnTo>
                    <a:pt x="17" y="8"/>
                  </a:lnTo>
                  <a:close/>
                  <a:moveTo>
                    <a:pt x="161" y="168"/>
                  </a:moveTo>
                  <a:cubicBezTo>
                    <a:pt x="26" y="168"/>
                    <a:pt x="26" y="168"/>
                    <a:pt x="26" y="168"/>
                  </a:cubicBezTo>
                  <a:cubicBezTo>
                    <a:pt x="20" y="168"/>
                    <a:pt x="16" y="163"/>
                    <a:pt x="16" y="158"/>
                  </a:cubicBezTo>
                  <a:cubicBezTo>
                    <a:pt x="16" y="85"/>
                    <a:pt x="16" y="85"/>
                    <a:pt x="16" y="85"/>
                  </a:cubicBezTo>
                  <a:cubicBezTo>
                    <a:pt x="16" y="83"/>
                    <a:pt x="17" y="81"/>
                    <a:pt x="19" y="81"/>
                  </a:cubicBezTo>
                  <a:cubicBezTo>
                    <a:pt x="48" y="81"/>
                    <a:pt x="48" y="81"/>
                    <a:pt x="48" y="81"/>
                  </a:cubicBezTo>
                  <a:cubicBezTo>
                    <a:pt x="50" y="81"/>
                    <a:pt x="51" y="82"/>
                    <a:pt x="51" y="83"/>
                  </a:cubicBezTo>
                  <a:cubicBezTo>
                    <a:pt x="52" y="84"/>
                    <a:pt x="52" y="85"/>
                    <a:pt x="52" y="86"/>
                  </a:cubicBezTo>
                  <a:cubicBezTo>
                    <a:pt x="51" y="90"/>
                    <a:pt x="50" y="94"/>
                    <a:pt x="50" y="98"/>
                  </a:cubicBezTo>
                  <a:cubicBezTo>
                    <a:pt x="50" y="122"/>
                    <a:pt x="70" y="141"/>
                    <a:pt x="94" y="141"/>
                  </a:cubicBezTo>
                  <a:cubicBezTo>
                    <a:pt x="117" y="141"/>
                    <a:pt x="137" y="122"/>
                    <a:pt x="137" y="98"/>
                  </a:cubicBezTo>
                  <a:cubicBezTo>
                    <a:pt x="137" y="94"/>
                    <a:pt x="136" y="90"/>
                    <a:pt x="135" y="86"/>
                  </a:cubicBezTo>
                  <a:cubicBezTo>
                    <a:pt x="135" y="85"/>
                    <a:pt x="135" y="84"/>
                    <a:pt x="136" y="83"/>
                  </a:cubicBezTo>
                  <a:cubicBezTo>
                    <a:pt x="136" y="82"/>
                    <a:pt x="138" y="81"/>
                    <a:pt x="139" y="81"/>
                  </a:cubicBezTo>
                  <a:cubicBezTo>
                    <a:pt x="168" y="81"/>
                    <a:pt x="168" y="81"/>
                    <a:pt x="168" y="81"/>
                  </a:cubicBezTo>
                  <a:cubicBezTo>
                    <a:pt x="170" y="81"/>
                    <a:pt x="172" y="83"/>
                    <a:pt x="172" y="85"/>
                  </a:cubicBezTo>
                  <a:cubicBezTo>
                    <a:pt x="172" y="158"/>
                    <a:pt x="172" y="158"/>
                    <a:pt x="172" y="158"/>
                  </a:cubicBezTo>
                  <a:cubicBezTo>
                    <a:pt x="172" y="163"/>
                    <a:pt x="167" y="168"/>
                    <a:pt x="161" y="168"/>
                  </a:cubicBezTo>
                  <a:close/>
                  <a:moveTo>
                    <a:pt x="23" y="89"/>
                  </a:moveTo>
                  <a:cubicBezTo>
                    <a:pt x="23" y="158"/>
                    <a:pt x="23" y="158"/>
                    <a:pt x="23" y="158"/>
                  </a:cubicBezTo>
                  <a:cubicBezTo>
                    <a:pt x="23" y="159"/>
                    <a:pt x="25" y="160"/>
                    <a:pt x="26" y="160"/>
                  </a:cubicBezTo>
                  <a:cubicBezTo>
                    <a:pt x="161" y="160"/>
                    <a:pt x="161" y="160"/>
                    <a:pt x="161" y="160"/>
                  </a:cubicBezTo>
                  <a:cubicBezTo>
                    <a:pt x="163" y="160"/>
                    <a:pt x="164" y="159"/>
                    <a:pt x="164" y="158"/>
                  </a:cubicBezTo>
                  <a:cubicBezTo>
                    <a:pt x="164" y="89"/>
                    <a:pt x="164" y="89"/>
                    <a:pt x="164" y="89"/>
                  </a:cubicBezTo>
                  <a:cubicBezTo>
                    <a:pt x="144" y="89"/>
                    <a:pt x="144" y="89"/>
                    <a:pt x="144" y="89"/>
                  </a:cubicBezTo>
                  <a:cubicBezTo>
                    <a:pt x="144" y="92"/>
                    <a:pt x="145" y="95"/>
                    <a:pt x="145" y="98"/>
                  </a:cubicBezTo>
                  <a:cubicBezTo>
                    <a:pt x="145" y="126"/>
                    <a:pt x="122" y="148"/>
                    <a:pt x="94" y="148"/>
                  </a:cubicBezTo>
                  <a:cubicBezTo>
                    <a:pt x="65" y="148"/>
                    <a:pt x="43" y="126"/>
                    <a:pt x="43" y="98"/>
                  </a:cubicBezTo>
                  <a:cubicBezTo>
                    <a:pt x="43" y="95"/>
                    <a:pt x="43" y="92"/>
                    <a:pt x="43" y="89"/>
                  </a:cubicBezTo>
                  <a:lnTo>
                    <a:pt x="23" y="89"/>
                  </a:lnTo>
                  <a:close/>
                  <a:moveTo>
                    <a:pt x="94" y="133"/>
                  </a:moveTo>
                  <a:cubicBezTo>
                    <a:pt x="74" y="133"/>
                    <a:pt x="58" y="117"/>
                    <a:pt x="58" y="98"/>
                  </a:cubicBezTo>
                  <a:cubicBezTo>
                    <a:pt x="58" y="79"/>
                    <a:pt x="74" y="64"/>
                    <a:pt x="94" y="64"/>
                  </a:cubicBezTo>
                  <a:cubicBezTo>
                    <a:pt x="113" y="64"/>
                    <a:pt x="129" y="79"/>
                    <a:pt x="129" y="98"/>
                  </a:cubicBezTo>
                  <a:cubicBezTo>
                    <a:pt x="129" y="117"/>
                    <a:pt x="113" y="133"/>
                    <a:pt x="94" y="133"/>
                  </a:cubicBezTo>
                  <a:close/>
                  <a:moveTo>
                    <a:pt x="94" y="71"/>
                  </a:moveTo>
                  <a:cubicBezTo>
                    <a:pt x="78" y="71"/>
                    <a:pt x="66" y="84"/>
                    <a:pt x="66" y="98"/>
                  </a:cubicBezTo>
                  <a:cubicBezTo>
                    <a:pt x="66" y="113"/>
                    <a:pt x="78" y="125"/>
                    <a:pt x="94" y="125"/>
                  </a:cubicBezTo>
                  <a:cubicBezTo>
                    <a:pt x="109" y="125"/>
                    <a:pt x="121" y="113"/>
                    <a:pt x="121" y="98"/>
                  </a:cubicBezTo>
                  <a:cubicBezTo>
                    <a:pt x="121" y="84"/>
                    <a:pt x="109" y="71"/>
                    <a:pt x="94" y="71"/>
                  </a:cubicBezTo>
                  <a:close/>
                  <a:moveTo>
                    <a:pt x="156" y="60"/>
                  </a:moveTo>
                  <a:cubicBezTo>
                    <a:pt x="135" y="60"/>
                    <a:pt x="135" y="60"/>
                    <a:pt x="135" y="60"/>
                  </a:cubicBezTo>
                  <a:cubicBezTo>
                    <a:pt x="129" y="60"/>
                    <a:pt x="124" y="55"/>
                    <a:pt x="124" y="50"/>
                  </a:cubicBezTo>
                  <a:cubicBezTo>
                    <a:pt x="124" y="30"/>
                    <a:pt x="124" y="30"/>
                    <a:pt x="124" y="30"/>
                  </a:cubicBezTo>
                  <a:cubicBezTo>
                    <a:pt x="124" y="24"/>
                    <a:pt x="129" y="20"/>
                    <a:pt x="135" y="20"/>
                  </a:cubicBezTo>
                  <a:cubicBezTo>
                    <a:pt x="156" y="20"/>
                    <a:pt x="156" y="20"/>
                    <a:pt x="156" y="20"/>
                  </a:cubicBezTo>
                  <a:cubicBezTo>
                    <a:pt x="163" y="20"/>
                    <a:pt x="168" y="24"/>
                    <a:pt x="168" y="30"/>
                  </a:cubicBezTo>
                  <a:cubicBezTo>
                    <a:pt x="168" y="50"/>
                    <a:pt x="168" y="50"/>
                    <a:pt x="168" y="50"/>
                  </a:cubicBezTo>
                  <a:cubicBezTo>
                    <a:pt x="168" y="55"/>
                    <a:pt x="163" y="60"/>
                    <a:pt x="156" y="60"/>
                  </a:cubicBezTo>
                  <a:close/>
                  <a:moveTo>
                    <a:pt x="135" y="28"/>
                  </a:moveTo>
                  <a:cubicBezTo>
                    <a:pt x="133" y="28"/>
                    <a:pt x="132" y="29"/>
                    <a:pt x="132" y="31"/>
                  </a:cubicBezTo>
                  <a:cubicBezTo>
                    <a:pt x="132" y="49"/>
                    <a:pt x="132" y="49"/>
                    <a:pt x="132" y="49"/>
                  </a:cubicBezTo>
                  <a:cubicBezTo>
                    <a:pt x="132" y="51"/>
                    <a:pt x="133" y="52"/>
                    <a:pt x="135" y="52"/>
                  </a:cubicBezTo>
                  <a:cubicBezTo>
                    <a:pt x="157" y="52"/>
                    <a:pt x="157" y="52"/>
                    <a:pt x="157" y="52"/>
                  </a:cubicBezTo>
                  <a:cubicBezTo>
                    <a:pt x="158" y="52"/>
                    <a:pt x="160" y="51"/>
                    <a:pt x="160" y="49"/>
                  </a:cubicBezTo>
                  <a:cubicBezTo>
                    <a:pt x="160" y="31"/>
                    <a:pt x="160" y="31"/>
                    <a:pt x="160" y="31"/>
                  </a:cubicBezTo>
                  <a:cubicBezTo>
                    <a:pt x="160" y="29"/>
                    <a:pt x="158" y="28"/>
                    <a:pt x="157" y="28"/>
                  </a:cubicBezTo>
                  <a:lnTo>
                    <a:pt x="135" y="28"/>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sp>
        <p:nvSpPr>
          <p:cNvPr id="4" name="Picture Placeholder 3">
            <a:extLst>
              <a:ext uri="{FF2B5EF4-FFF2-40B4-BE49-F238E27FC236}">
                <a16:creationId xmlns:a16="http://schemas.microsoft.com/office/drawing/2014/main" id="{1633CA87-08E5-4E93-AE32-645199C0878E}"/>
              </a:ext>
            </a:extLst>
          </p:cNvPr>
          <p:cNvSpPr>
            <a:spLocks noGrp="1"/>
          </p:cNvSpPr>
          <p:nvPr>
            <p:ph type="pic" sz="quarter" idx="10" hasCustomPrompt="1"/>
          </p:nvPr>
        </p:nvSpPr>
        <p:spPr>
          <a:xfrm>
            <a:off x="5653081" y="0"/>
            <a:ext cx="4093028" cy="6858000"/>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pic>
        <p:nvPicPr>
          <p:cNvPr id="22" name="图片 21">
            <a:extLst>
              <a:ext uri="{FF2B5EF4-FFF2-40B4-BE49-F238E27FC236}">
                <a16:creationId xmlns:a16="http://schemas.microsoft.com/office/drawing/2014/main" id="{C50C6532-7C75-48DD-AF22-C365868F8789}"/>
              </a:ext>
            </a:extLst>
          </p:cNvPr>
          <p:cNvPicPr>
            <a:picLocks noChangeAspect="1"/>
          </p:cNvPicPr>
          <p:nvPr userDrawn="1"/>
        </p:nvPicPr>
        <p:blipFill>
          <a:blip r:embed="rId2" cstate="screen">
            <a:biLevel thresh="25000"/>
            <a:extLst>
              <a:ext uri="{28A0092B-C50C-407E-A947-70E740481C1C}">
                <a14:useLocalDpi xmlns:a14="http://schemas.microsoft.com/office/drawing/2010/main"/>
              </a:ext>
            </a:extLst>
          </a:blip>
          <a:stretch>
            <a:fillRect/>
          </a:stretch>
        </p:blipFill>
        <p:spPr>
          <a:xfrm>
            <a:off x="313775" y="217209"/>
            <a:ext cx="901415" cy="253297"/>
          </a:xfrm>
          <a:prstGeom prst="rect">
            <a:avLst/>
          </a:prstGeom>
        </p:spPr>
      </p:pic>
    </p:spTree>
    <p:extLst>
      <p:ext uri="{BB962C8B-B14F-4D97-AF65-F5344CB8AC3E}">
        <p14:creationId xmlns:p14="http://schemas.microsoft.com/office/powerpoint/2010/main" val="1244719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1+#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125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7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1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62AA6C0E-7A79-47E7-B106-121A578CB77A}"/>
              </a:ext>
            </a:extLst>
          </p:cNvPr>
          <p:cNvSpPr>
            <a:spLocks noGrp="1"/>
          </p:cNvSpPr>
          <p:nvPr>
            <p:ph type="pic" sz="quarter" idx="10" hasCustomPrompt="1"/>
          </p:nvPr>
        </p:nvSpPr>
        <p:spPr>
          <a:xfrm>
            <a:off x="1" y="0"/>
            <a:ext cx="12191999" cy="5014452"/>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38043870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ppt_x"/>
                                          </p:val>
                                        </p:tav>
                                        <p:tav tm="100000">
                                          <p:val>
                                            <p:strVal val="#ppt_x"/>
                                          </p:val>
                                        </p:tav>
                                      </p:tavLst>
                                    </p:anim>
                                    <p:anim calcmode="lin" valueType="num">
                                      <p:cBhvr additive="base">
                                        <p:cTn id="8" dur="75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userDrawn="1">
  <p:cSld name="14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7247953D-5C31-4D76-BAD5-708AE8A2588F}"/>
              </a:ext>
            </a:extLst>
          </p:cNvPr>
          <p:cNvSpPr>
            <a:spLocks noGrp="1"/>
          </p:cNvSpPr>
          <p:nvPr>
            <p:ph type="pic" sz="quarter" idx="10" hasCustomPrompt="1"/>
          </p:nvPr>
        </p:nvSpPr>
        <p:spPr>
          <a:xfrm>
            <a:off x="7" y="0"/>
            <a:ext cx="12191988" cy="5048250"/>
          </a:xfrm>
          <a:custGeom>
            <a:avLst/>
            <a:gdLst>
              <a:gd name="connsiteX0" fmla="*/ 0 w 12191988"/>
              <a:gd name="connsiteY0" fmla="*/ 0 h 5048250"/>
              <a:gd name="connsiteX1" fmla="*/ 12191988 w 12191988"/>
              <a:gd name="connsiteY1" fmla="*/ 0 h 5048250"/>
              <a:gd name="connsiteX2" fmla="*/ 12191988 w 12191988"/>
              <a:gd name="connsiteY2" fmla="*/ 4804440 h 5048250"/>
              <a:gd name="connsiteX3" fmla="*/ 12172832 w 12191988"/>
              <a:gd name="connsiteY3" fmla="*/ 4899324 h 5048250"/>
              <a:gd name="connsiteX4" fmla="*/ 11948154 w 12191988"/>
              <a:gd name="connsiteY4" fmla="*/ 5048250 h 5048250"/>
              <a:gd name="connsiteX5" fmla="*/ 11704314 w 12191988"/>
              <a:gd name="connsiteY5" fmla="*/ 4804410 h 5048250"/>
              <a:gd name="connsiteX6" fmla="*/ 11704314 w 12191988"/>
              <a:gd name="connsiteY6" fmla="*/ 4072890 h 5048250"/>
              <a:gd name="connsiteX7" fmla="*/ 11460474 w 12191988"/>
              <a:gd name="connsiteY7" fmla="*/ 3829050 h 5048250"/>
              <a:gd name="connsiteX8" fmla="*/ 11216634 w 12191988"/>
              <a:gd name="connsiteY8" fmla="*/ 4072890 h 5048250"/>
              <a:gd name="connsiteX9" fmla="*/ 11216634 w 12191988"/>
              <a:gd name="connsiteY9" fmla="*/ 4804410 h 5048250"/>
              <a:gd name="connsiteX10" fmla="*/ 10972794 w 12191988"/>
              <a:gd name="connsiteY10" fmla="*/ 5048250 h 5048250"/>
              <a:gd name="connsiteX11" fmla="*/ 10728954 w 12191988"/>
              <a:gd name="connsiteY11" fmla="*/ 4804410 h 5048250"/>
              <a:gd name="connsiteX12" fmla="*/ 10728954 w 12191988"/>
              <a:gd name="connsiteY12" fmla="*/ 3139440 h 5048250"/>
              <a:gd name="connsiteX13" fmla="*/ 10485114 w 12191988"/>
              <a:gd name="connsiteY13" fmla="*/ 2895600 h 5048250"/>
              <a:gd name="connsiteX14" fmla="*/ 10241274 w 12191988"/>
              <a:gd name="connsiteY14" fmla="*/ 3139440 h 5048250"/>
              <a:gd name="connsiteX15" fmla="*/ 10241274 w 12191988"/>
              <a:gd name="connsiteY15" fmla="*/ 4804410 h 5048250"/>
              <a:gd name="connsiteX16" fmla="*/ 9997434 w 12191988"/>
              <a:gd name="connsiteY16" fmla="*/ 5048250 h 5048250"/>
              <a:gd name="connsiteX17" fmla="*/ 9753594 w 12191988"/>
              <a:gd name="connsiteY17" fmla="*/ 4804410 h 5048250"/>
              <a:gd name="connsiteX18" fmla="*/ 9753594 w 12191988"/>
              <a:gd name="connsiteY18" fmla="*/ 4330065 h 5048250"/>
              <a:gd name="connsiteX19" fmla="*/ 9509754 w 12191988"/>
              <a:gd name="connsiteY19" fmla="*/ 4086225 h 5048250"/>
              <a:gd name="connsiteX20" fmla="*/ 9265914 w 12191988"/>
              <a:gd name="connsiteY20" fmla="*/ 4330065 h 5048250"/>
              <a:gd name="connsiteX21" fmla="*/ 9265914 w 12191988"/>
              <a:gd name="connsiteY21" fmla="*/ 4804410 h 5048250"/>
              <a:gd name="connsiteX22" fmla="*/ 9022074 w 12191988"/>
              <a:gd name="connsiteY22" fmla="*/ 5048250 h 5048250"/>
              <a:gd name="connsiteX23" fmla="*/ 8778234 w 12191988"/>
              <a:gd name="connsiteY23" fmla="*/ 4804410 h 5048250"/>
              <a:gd name="connsiteX24" fmla="*/ 8778234 w 12191988"/>
              <a:gd name="connsiteY24" fmla="*/ 3920491 h 5048250"/>
              <a:gd name="connsiteX25" fmla="*/ 8534394 w 12191988"/>
              <a:gd name="connsiteY25" fmla="*/ 3676651 h 5048250"/>
              <a:gd name="connsiteX26" fmla="*/ 8290554 w 12191988"/>
              <a:gd name="connsiteY26" fmla="*/ 3920491 h 5048250"/>
              <a:gd name="connsiteX27" fmla="*/ 8290554 w 12191988"/>
              <a:gd name="connsiteY27" fmla="*/ 4804410 h 5048250"/>
              <a:gd name="connsiteX28" fmla="*/ 8046714 w 12191988"/>
              <a:gd name="connsiteY28" fmla="*/ 5048250 h 5048250"/>
              <a:gd name="connsiteX29" fmla="*/ 7802874 w 12191988"/>
              <a:gd name="connsiteY29" fmla="*/ 4804410 h 5048250"/>
              <a:gd name="connsiteX30" fmla="*/ 7802874 w 12191988"/>
              <a:gd name="connsiteY30" fmla="*/ 4606290 h 5048250"/>
              <a:gd name="connsiteX31" fmla="*/ 7559034 w 12191988"/>
              <a:gd name="connsiteY31" fmla="*/ 4362450 h 5048250"/>
              <a:gd name="connsiteX32" fmla="*/ 7315194 w 12191988"/>
              <a:gd name="connsiteY32" fmla="*/ 4606290 h 5048250"/>
              <a:gd name="connsiteX33" fmla="*/ 7315194 w 12191988"/>
              <a:gd name="connsiteY33" fmla="*/ 4804410 h 5048250"/>
              <a:gd name="connsiteX34" fmla="*/ 7071354 w 12191988"/>
              <a:gd name="connsiteY34" fmla="*/ 5048250 h 5048250"/>
              <a:gd name="connsiteX35" fmla="*/ 6827514 w 12191988"/>
              <a:gd name="connsiteY35" fmla="*/ 4804410 h 5048250"/>
              <a:gd name="connsiteX36" fmla="*/ 6827514 w 12191988"/>
              <a:gd name="connsiteY36" fmla="*/ 3444241 h 5048250"/>
              <a:gd name="connsiteX37" fmla="*/ 6583674 w 12191988"/>
              <a:gd name="connsiteY37" fmla="*/ 3200401 h 5048250"/>
              <a:gd name="connsiteX38" fmla="*/ 6339834 w 12191988"/>
              <a:gd name="connsiteY38" fmla="*/ 3444241 h 5048250"/>
              <a:gd name="connsiteX39" fmla="*/ 6339834 w 12191988"/>
              <a:gd name="connsiteY39" fmla="*/ 4804410 h 5048250"/>
              <a:gd name="connsiteX40" fmla="*/ 6095995 w 12191988"/>
              <a:gd name="connsiteY40" fmla="*/ 5048250 h 5048250"/>
              <a:gd name="connsiteX41" fmla="*/ 5852155 w 12191988"/>
              <a:gd name="connsiteY41" fmla="*/ 4804410 h 5048250"/>
              <a:gd name="connsiteX42" fmla="*/ 5852155 w 12191988"/>
              <a:gd name="connsiteY42" fmla="*/ 4072891 h 5048250"/>
              <a:gd name="connsiteX43" fmla="*/ 5608315 w 12191988"/>
              <a:gd name="connsiteY43" fmla="*/ 3829051 h 5048250"/>
              <a:gd name="connsiteX44" fmla="*/ 5364474 w 12191988"/>
              <a:gd name="connsiteY44" fmla="*/ 4072891 h 5048250"/>
              <a:gd name="connsiteX45" fmla="*/ 5364474 w 12191988"/>
              <a:gd name="connsiteY45" fmla="*/ 4804425 h 5048250"/>
              <a:gd name="connsiteX46" fmla="*/ 5345317 w 12191988"/>
              <a:gd name="connsiteY46" fmla="*/ 4899324 h 5048250"/>
              <a:gd name="connsiteX47" fmla="*/ 5120638 w 12191988"/>
              <a:gd name="connsiteY47" fmla="*/ 5048250 h 5048250"/>
              <a:gd name="connsiteX48" fmla="*/ 4876797 w 12191988"/>
              <a:gd name="connsiteY48" fmla="*/ 4804410 h 5048250"/>
              <a:gd name="connsiteX49" fmla="*/ 4876795 w 12191988"/>
              <a:gd name="connsiteY49" fmla="*/ 4804421 h 5048250"/>
              <a:gd name="connsiteX50" fmla="*/ 4876795 w 12191988"/>
              <a:gd name="connsiteY50" fmla="*/ 3139442 h 5048250"/>
              <a:gd name="connsiteX51" fmla="*/ 4632956 w 12191988"/>
              <a:gd name="connsiteY51" fmla="*/ 2895602 h 5048250"/>
              <a:gd name="connsiteX52" fmla="*/ 4389116 w 12191988"/>
              <a:gd name="connsiteY52" fmla="*/ 3139442 h 5048250"/>
              <a:gd name="connsiteX53" fmla="*/ 4389116 w 12191988"/>
              <a:gd name="connsiteY53" fmla="*/ 4804410 h 5048250"/>
              <a:gd name="connsiteX54" fmla="*/ 4145279 w 12191988"/>
              <a:gd name="connsiteY54" fmla="*/ 5048250 h 5048250"/>
              <a:gd name="connsiteX55" fmla="*/ 3920601 w 12191988"/>
              <a:gd name="connsiteY55" fmla="*/ 4899324 h 5048250"/>
              <a:gd name="connsiteX56" fmla="*/ 3901439 w 12191988"/>
              <a:gd name="connsiteY56" fmla="*/ 4804411 h 5048250"/>
              <a:gd name="connsiteX57" fmla="*/ 3901436 w 12191988"/>
              <a:gd name="connsiteY57" fmla="*/ 4804429 h 5048250"/>
              <a:gd name="connsiteX58" fmla="*/ 3901436 w 12191988"/>
              <a:gd name="connsiteY58" fmla="*/ 4501515 h 5048250"/>
              <a:gd name="connsiteX59" fmla="*/ 3657596 w 12191988"/>
              <a:gd name="connsiteY59" fmla="*/ 4257675 h 5048250"/>
              <a:gd name="connsiteX60" fmla="*/ 3413756 w 12191988"/>
              <a:gd name="connsiteY60" fmla="*/ 4501515 h 5048250"/>
              <a:gd name="connsiteX61" fmla="*/ 3413756 w 12191988"/>
              <a:gd name="connsiteY61" fmla="*/ 4804430 h 5048250"/>
              <a:gd name="connsiteX62" fmla="*/ 3394599 w 12191988"/>
              <a:gd name="connsiteY62" fmla="*/ 4899324 h 5048250"/>
              <a:gd name="connsiteX63" fmla="*/ 3169919 w 12191988"/>
              <a:gd name="connsiteY63" fmla="*/ 5048250 h 5048250"/>
              <a:gd name="connsiteX64" fmla="*/ 2945242 w 12191988"/>
              <a:gd name="connsiteY64" fmla="*/ 4899324 h 5048250"/>
              <a:gd name="connsiteX65" fmla="*/ 2926081 w 12191988"/>
              <a:gd name="connsiteY65" fmla="*/ 4804411 h 5048250"/>
              <a:gd name="connsiteX66" fmla="*/ 2926076 w 12191988"/>
              <a:gd name="connsiteY66" fmla="*/ 4804434 h 5048250"/>
              <a:gd name="connsiteX67" fmla="*/ 2926076 w 12191988"/>
              <a:gd name="connsiteY67" fmla="*/ 3691892 h 5048250"/>
              <a:gd name="connsiteX68" fmla="*/ 2682236 w 12191988"/>
              <a:gd name="connsiteY68" fmla="*/ 3448051 h 5048250"/>
              <a:gd name="connsiteX69" fmla="*/ 2438396 w 12191988"/>
              <a:gd name="connsiteY69" fmla="*/ 3691892 h 5048250"/>
              <a:gd name="connsiteX70" fmla="*/ 2438396 w 12191988"/>
              <a:gd name="connsiteY70" fmla="*/ 4804433 h 5048250"/>
              <a:gd name="connsiteX71" fmla="*/ 2419239 w 12191988"/>
              <a:gd name="connsiteY71" fmla="*/ 4899324 h 5048250"/>
              <a:gd name="connsiteX72" fmla="*/ 2194561 w 12191988"/>
              <a:gd name="connsiteY72" fmla="*/ 5048250 h 5048250"/>
              <a:gd name="connsiteX73" fmla="*/ 1969881 w 12191988"/>
              <a:gd name="connsiteY73" fmla="*/ 4899324 h 5048250"/>
              <a:gd name="connsiteX74" fmla="*/ 1950719 w 12191988"/>
              <a:gd name="connsiteY74" fmla="*/ 4804411 h 5048250"/>
              <a:gd name="connsiteX75" fmla="*/ 1950716 w 12191988"/>
              <a:gd name="connsiteY75" fmla="*/ 4804427 h 5048250"/>
              <a:gd name="connsiteX76" fmla="*/ 1950716 w 12191988"/>
              <a:gd name="connsiteY76" fmla="*/ 4330065 h 5048250"/>
              <a:gd name="connsiteX77" fmla="*/ 1706876 w 12191988"/>
              <a:gd name="connsiteY77" fmla="*/ 4086227 h 5048250"/>
              <a:gd name="connsiteX78" fmla="*/ 1463036 w 12191988"/>
              <a:gd name="connsiteY78" fmla="*/ 4330065 h 5048250"/>
              <a:gd name="connsiteX79" fmla="*/ 1463036 w 12191988"/>
              <a:gd name="connsiteY79" fmla="*/ 4804428 h 5048250"/>
              <a:gd name="connsiteX80" fmla="*/ 1443877 w 12191988"/>
              <a:gd name="connsiteY80" fmla="*/ 4899324 h 5048250"/>
              <a:gd name="connsiteX81" fmla="*/ 1219200 w 12191988"/>
              <a:gd name="connsiteY81" fmla="*/ 5048250 h 5048250"/>
              <a:gd name="connsiteX82" fmla="*/ 994522 w 12191988"/>
              <a:gd name="connsiteY82" fmla="*/ 4899324 h 5048250"/>
              <a:gd name="connsiteX83" fmla="*/ 975360 w 12191988"/>
              <a:gd name="connsiteY83" fmla="*/ 4804411 h 5048250"/>
              <a:gd name="connsiteX84" fmla="*/ 975356 w 12191988"/>
              <a:gd name="connsiteY84" fmla="*/ 4804431 h 5048250"/>
              <a:gd name="connsiteX85" fmla="*/ 975356 w 12191988"/>
              <a:gd name="connsiteY85" fmla="*/ 3920492 h 5048250"/>
              <a:gd name="connsiteX86" fmla="*/ 731516 w 12191988"/>
              <a:gd name="connsiteY86" fmla="*/ 3676652 h 5048250"/>
              <a:gd name="connsiteX87" fmla="*/ 487676 w 12191988"/>
              <a:gd name="connsiteY87" fmla="*/ 3920492 h 5048250"/>
              <a:gd name="connsiteX88" fmla="*/ 487676 w 12191988"/>
              <a:gd name="connsiteY88" fmla="*/ 4804431 h 5048250"/>
              <a:gd name="connsiteX89" fmla="*/ 468518 w 12191988"/>
              <a:gd name="connsiteY89" fmla="*/ 4899324 h 5048250"/>
              <a:gd name="connsiteX90" fmla="*/ 243840 w 12191988"/>
              <a:gd name="connsiteY90" fmla="*/ 5048250 h 5048250"/>
              <a:gd name="connsiteX91" fmla="*/ 0 w 12191988"/>
              <a:gd name="connsiteY91" fmla="*/ 4804410 h 504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88" h="5048250">
                <a:moveTo>
                  <a:pt x="0" y="0"/>
                </a:moveTo>
                <a:lnTo>
                  <a:pt x="12191988" y="0"/>
                </a:lnTo>
                <a:lnTo>
                  <a:pt x="12191988" y="4804440"/>
                </a:lnTo>
                <a:lnTo>
                  <a:pt x="12172832" y="4899324"/>
                </a:lnTo>
                <a:cubicBezTo>
                  <a:pt x="12135815" y="4986842"/>
                  <a:pt x="12049156" y="5048250"/>
                  <a:pt x="11948154" y="5048250"/>
                </a:cubicBezTo>
                <a:cubicBezTo>
                  <a:pt x="11813485" y="5048250"/>
                  <a:pt x="11704314" y="4939079"/>
                  <a:pt x="11704314" y="4804410"/>
                </a:cubicBezTo>
                <a:lnTo>
                  <a:pt x="11704314" y="4072890"/>
                </a:lnTo>
                <a:cubicBezTo>
                  <a:pt x="11704314" y="3938221"/>
                  <a:pt x="11595143" y="3829050"/>
                  <a:pt x="11460474" y="3829050"/>
                </a:cubicBezTo>
                <a:cubicBezTo>
                  <a:pt x="11325805" y="3829050"/>
                  <a:pt x="11216634" y="3938221"/>
                  <a:pt x="11216634" y="4072890"/>
                </a:cubicBezTo>
                <a:lnTo>
                  <a:pt x="11216634" y="4804410"/>
                </a:lnTo>
                <a:cubicBezTo>
                  <a:pt x="11216634" y="4939079"/>
                  <a:pt x="11107463" y="5048250"/>
                  <a:pt x="10972794" y="5048250"/>
                </a:cubicBezTo>
                <a:cubicBezTo>
                  <a:pt x="10838125" y="5048250"/>
                  <a:pt x="10728954" y="4939079"/>
                  <a:pt x="10728954" y="4804410"/>
                </a:cubicBezTo>
                <a:lnTo>
                  <a:pt x="10728954" y="3139440"/>
                </a:lnTo>
                <a:cubicBezTo>
                  <a:pt x="10728954" y="3004772"/>
                  <a:pt x="10619783" y="2895600"/>
                  <a:pt x="10485114" y="2895600"/>
                </a:cubicBezTo>
                <a:cubicBezTo>
                  <a:pt x="10350445" y="2895600"/>
                  <a:pt x="10241274" y="3004772"/>
                  <a:pt x="10241274" y="3139440"/>
                </a:cubicBezTo>
                <a:lnTo>
                  <a:pt x="10241274" y="4804410"/>
                </a:lnTo>
                <a:cubicBezTo>
                  <a:pt x="10241274" y="4939079"/>
                  <a:pt x="10132103" y="5048250"/>
                  <a:pt x="9997434" y="5048250"/>
                </a:cubicBezTo>
                <a:cubicBezTo>
                  <a:pt x="9862765" y="5048250"/>
                  <a:pt x="9753594" y="4939079"/>
                  <a:pt x="9753594" y="4804410"/>
                </a:cubicBezTo>
                <a:lnTo>
                  <a:pt x="9753594" y="4330065"/>
                </a:lnTo>
                <a:cubicBezTo>
                  <a:pt x="9753594" y="4195396"/>
                  <a:pt x="9644423" y="4086225"/>
                  <a:pt x="9509754" y="4086225"/>
                </a:cubicBezTo>
                <a:cubicBezTo>
                  <a:pt x="9375085" y="4086225"/>
                  <a:pt x="9265914" y="4195396"/>
                  <a:pt x="9265914" y="4330065"/>
                </a:cubicBezTo>
                <a:lnTo>
                  <a:pt x="9265914" y="4804410"/>
                </a:lnTo>
                <a:cubicBezTo>
                  <a:pt x="9265914" y="4939079"/>
                  <a:pt x="9156743" y="5048250"/>
                  <a:pt x="9022074" y="5048250"/>
                </a:cubicBezTo>
                <a:cubicBezTo>
                  <a:pt x="8887405" y="5048250"/>
                  <a:pt x="8778234" y="4939079"/>
                  <a:pt x="8778234" y="4804410"/>
                </a:cubicBezTo>
                <a:lnTo>
                  <a:pt x="8778234" y="3920491"/>
                </a:lnTo>
                <a:cubicBezTo>
                  <a:pt x="8778234" y="3785822"/>
                  <a:pt x="8669063" y="3676651"/>
                  <a:pt x="8534394" y="3676651"/>
                </a:cubicBezTo>
                <a:cubicBezTo>
                  <a:pt x="8399725" y="3676651"/>
                  <a:pt x="8290554" y="3785822"/>
                  <a:pt x="8290554" y="3920491"/>
                </a:cubicBezTo>
                <a:lnTo>
                  <a:pt x="8290554" y="4804410"/>
                </a:lnTo>
                <a:cubicBezTo>
                  <a:pt x="8290554" y="4939079"/>
                  <a:pt x="8181383" y="5048250"/>
                  <a:pt x="8046714" y="5048250"/>
                </a:cubicBezTo>
                <a:cubicBezTo>
                  <a:pt x="7912045" y="5048250"/>
                  <a:pt x="7802874" y="4939079"/>
                  <a:pt x="7802874" y="4804410"/>
                </a:cubicBezTo>
                <a:lnTo>
                  <a:pt x="7802874" y="4606290"/>
                </a:lnTo>
                <a:cubicBezTo>
                  <a:pt x="7802874" y="4471621"/>
                  <a:pt x="7693703" y="4362450"/>
                  <a:pt x="7559034" y="4362450"/>
                </a:cubicBezTo>
                <a:cubicBezTo>
                  <a:pt x="7424365" y="4362450"/>
                  <a:pt x="7315194" y="4471621"/>
                  <a:pt x="7315194" y="4606290"/>
                </a:cubicBezTo>
                <a:lnTo>
                  <a:pt x="7315194" y="4804410"/>
                </a:lnTo>
                <a:cubicBezTo>
                  <a:pt x="7315194" y="4939079"/>
                  <a:pt x="7206023" y="5048250"/>
                  <a:pt x="7071354" y="5048250"/>
                </a:cubicBezTo>
                <a:cubicBezTo>
                  <a:pt x="6936685" y="5048250"/>
                  <a:pt x="6827514" y="4939079"/>
                  <a:pt x="6827514" y="4804410"/>
                </a:cubicBezTo>
                <a:lnTo>
                  <a:pt x="6827514" y="3444241"/>
                </a:lnTo>
                <a:cubicBezTo>
                  <a:pt x="6827514" y="3309572"/>
                  <a:pt x="6718343" y="3200401"/>
                  <a:pt x="6583674" y="3200401"/>
                </a:cubicBezTo>
                <a:cubicBezTo>
                  <a:pt x="6449005" y="3200401"/>
                  <a:pt x="6339834" y="3309572"/>
                  <a:pt x="6339834" y="3444241"/>
                </a:cubicBezTo>
                <a:lnTo>
                  <a:pt x="6339834" y="4804410"/>
                </a:lnTo>
                <a:cubicBezTo>
                  <a:pt x="6339834" y="4939079"/>
                  <a:pt x="6230663" y="5048250"/>
                  <a:pt x="6095995" y="5048250"/>
                </a:cubicBezTo>
                <a:cubicBezTo>
                  <a:pt x="5961326" y="5048250"/>
                  <a:pt x="5852155" y="4939079"/>
                  <a:pt x="5852155" y="4804410"/>
                </a:cubicBezTo>
                <a:lnTo>
                  <a:pt x="5852155" y="4072891"/>
                </a:lnTo>
                <a:cubicBezTo>
                  <a:pt x="5852155" y="3938223"/>
                  <a:pt x="5742984" y="3829051"/>
                  <a:pt x="5608315" y="3829051"/>
                </a:cubicBezTo>
                <a:cubicBezTo>
                  <a:pt x="5473647" y="3829051"/>
                  <a:pt x="5364474" y="3938223"/>
                  <a:pt x="5364474" y="4072891"/>
                </a:cubicBezTo>
                <a:lnTo>
                  <a:pt x="5364474" y="4804425"/>
                </a:lnTo>
                <a:lnTo>
                  <a:pt x="5345317" y="4899324"/>
                </a:lnTo>
                <a:cubicBezTo>
                  <a:pt x="5308299" y="4986842"/>
                  <a:pt x="5221639" y="5048250"/>
                  <a:pt x="5120638" y="5048250"/>
                </a:cubicBezTo>
                <a:cubicBezTo>
                  <a:pt x="4985968" y="5048250"/>
                  <a:pt x="4876797" y="4939079"/>
                  <a:pt x="4876797" y="4804410"/>
                </a:cubicBezTo>
                <a:lnTo>
                  <a:pt x="4876795" y="4804421"/>
                </a:lnTo>
                <a:lnTo>
                  <a:pt x="4876795" y="3139442"/>
                </a:lnTo>
                <a:cubicBezTo>
                  <a:pt x="4876795" y="3004773"/>
                  <a:pt x="4767624" y="2895602"/>
                  <a:pt x="4632956" y="2895602"/>
                </a:cubicBezTo>
                <a:cubicBezTo>
                  <a:pt x="4498286" y="2895602"/>
                  <a:pt x="4389116" y="3004773"/>
                  <a:pt x="4389116" y="3139442"/>
                </a:cubicBezTo>
                <a:lnTo>
                  <a:pt x="4389116" y="4804410"/>
                </a:lnTo>
                <a:cubicBezTo>
                  <a:pt x="4389116" y="4939079"/>
                  <a:pt x="4279945" y="5048250"/>
                  <a:pt x="4145279" y="5048250"/>
                </a:cubicBezTo>
                <a:cubicBezTo>
                  <a:pt x="4044277" y="5048250"/>
                  <a:pt x="3957618" y="4986842"/>
                  <a:pt x="3920601" y="4899324"/>
                </a:cubicBezTo>
                <a:lnTo>
                  <a:pt x="3901439" y="4804411"/>
                </a:lnTo>
                <a:lnTo>
                  <a:pt x="3901436" y="4804429"/>
                </a:lnTo>
                <a:lnTo>
                  <a:pt x="3901436" y="4501515"/>
                </a:lnTo>
                <a:cubicBezTo>
                  <a:pt x="3901436" y="4366846"/>
                  <a:pt x="3792264" y="4257675"/>
                  <a:pt x="3657596" y="4257675"/>
                </a:cubicBezTo>
                <a:cubicBezTo>
                  <a:pt x="3522927" y="4257675"/>
                  <a:pt x="3413756" y="4366846"/>
                  <a:pt x="3413756" y="4501515"/>
                </a:cubicBezTo>
                <a:lnTo>
                  <a:pt x="3413756" y="4804430"/>
                </a:lnTo>
                <a:lnTo>
                  <a:pt x="3394599" y="4899324"/>
                </a:lnTo>
                <a:cubicBezTo>
                  <a:pt x="3357581" y="4986842"/>
                  <a:pt x="3270922" y="5048250"/>
                  <a:pt x="3169919" y="5048250"/>
                </a:cubicBezTo>
                <a:cubicBezTo>
                  <a:pt x="3068918" y="5048250"/>
                  <a:pt x="2982258" y="4986842"/>
                  <a:pt x="2945242" y="4899324"/>
                </a:cubicBezTo>
                <a:lnTo>
                  <a:pt x="2926081" y="4804411"/>
                </a:lnTo>
                <a:lnTo>
                  <a:pt x="2926076" y="4804434"/>
                </a:lnTo>
                <a:lnTo>
                  <a:pt x="2926076" y="3691892"/>
                </a:lnTo>
                <a:cubicBezTo>
                  <a:pt x="2926076" y="3557222"/>
                  <a:pt x="2816905" y="3448051"/>
                  <a:pt x="2682236" y="3448051"/>
                </a:cubicBezTo>
                <a:cubicBezTo>
                  <a:pt x="2547567" y="3448051"/>
                  <a:pt x="2438396" y="3557222"/>
                  <a:pt x="2438396" y="3691892"/>
                </a:cubicBezTo>
                <a:lnTo>
                  <a:pt x="2438396" y="4804433"/>
                </a:lnTo>
                <a:lnTo>
                  <a:pt x="2419239" y="4899324"/>
                </a:lnTo>
                <a:cubicBezTo>
                  <a:pt x="2382222" y="4986842"/>
                  <a:pt x="2295563" y="5048250"/>
                  <a:pt x="2194561" y="5048250"/>
                </a:cubicBezTo>
                <a:cubicBezTo>
                  <a:pt x="2093557" y="5048250"/>
                  <a:pt x="2006898" y="4986842"/>
                  <a:pt x="1969881" y="4899324"/>
                </a:cubicBezTo>
                <a:lnTo>
                  <a:pt x="1950719" y="4804411"/>
                </a:lnTo>
                <a:lnTo>
                  <a:pt x="1950716" y="4804427"/>
                </a:lnTo>
                <a:lnTo>
                  <a:pt x="1950716" y="4330065"/>
                </a:lnTo>
                <a:cubicBezTo>
                  <a:pt x="1950716" y="4195396"/>
                  <a:pt x="1841545" y="4086227"/>
                  <a:pt x="1706876" y="4086227"/>
                </a:cubicBezTo>
                <a:cubicBezTo>
                  <a:pt x="1572207" y="4086227"/>
                  <a:pt x="1463036" y="4195396"/>
                  <a:pt x="1463036" y="4330065"/>
                </a:cubicBezTo>
                <a:lnTo>
                  <a:pt x="1463036" y="4804428"/>
                </a:lnTo>
                <a:lnTo>
                  <a:pt x="1443877" y="4899324"/>
                </a:lnTo>
                <a:cubicBezTo>
                  <a:pt x="1406860" y="4986842"/>
                  <a:pt x="1320201" y="5048250"/>
                  <a:pt x="1219200" y="5048250"/>
                </a:cubicBezTo>
                <a:cubicBezTo>
                  <a:pt x="1118198" y="5048250"/>
                  <a:pt x="1031539" y="4986842"/>
                  <a:pt x="994522" y="4899324"/>
                </a:cubicBezTo>
                <a:lnTo>
                  <a:pt x="975360" y="4804411"/>
                </a:lnTo>
                <a:lnTo>
                  <a:pt x="975356" y="4804431"/>
                </a:lnTo>
                <a:lnTo>
                  <a:pt x="975356" y="3920492"/>
                </a:lnTo>
                <a:cubicBezTo>
                  <a:pt x="975356" y="3785823"/>
                  <a:pt x="866185" y="3676652"/>
                  <a:pt x="731516" y="3676652"/>
                </a:cubicBezTo>
                <a:cubicBezTo>
                  <a:pt x="596847" y="3676652"/>
                  <a:pt x="487676" y="3785823"/>
                  <a:pt x="487676" y="3920492"/>
                </a:cubicBezTo>
                <a:lnTo>
                  <a:pt x="487676" y="4804431"/>
                </a:lnTo>
                <a:lnTo>
                  <a:pt x="468518" y="4899324"/>
                </a:lnTo>
                <a:cubicBezTo>
                  <a:pt x="431501" y="4986842"/>
                  <a:pt x="344842" y="5048250"/>
                  <a:pt x="243840" y="5048250"/>
                </a:cubicBezTo>
                <a:cubicBezTo>
                  <a:pt x="109171" y="5048250"/>
                  <a:pt x="0" y="4939079"/>
                  <a:pt x="0" y="4804410"/>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37123903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15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A654ED1-BA8E-45C4-970B-D44FD2EE7946}"/>
              </a:ext>
            </a:extLst>
          </p:cNvPr>
          <p:cNvSpPr>
            <a:spLocks noGrp="1"/>
          </p:cNvSpPr>
          <p:nvPr>
            <p:ph type="pic" sz="quarter" idx="10" hasCustomPrompt="1"/>
          </p:nvPr>
        </p:nvSpPr>
        <p:spPr>
          <a:xfrm>
            <a:off x="7" y="1809750"/>
            <a:ext cx="12191988" cy="5048250"/>
          </a:xfrm>
          <a:custGeom>
            <a:avLst/>
            <a:gdLst>
              <a:gd name="connsiteX0" fmla="*/ 243840 w 12191988"/>
              <a:gd name="connsiteY0" fmla="*/ 0 h 5048250"/>
              <a:gd name="connsiteX1" fmla="*/ 468518 w 12191988"/>
              <a:gd name="connsiteY1" fmla="*/ 148926 h 5048250"/>
              <a:gd name="connsiteX2" fmla="*/ 487676 w 12191988"/>
              <a:gd name="connsiteY2" fmla="*/ 243819 h 5048250"/>
              <a:gd name="connsiteX3" fmla="*/ 487676 w 12191988"/>
              <a:gd name="connsiteY3" fmla="*/ 1127758 h 5048250"/>
              <a:gd name="connsiteX4" fmla="*/ 731516 w 12191988"/>
              <a:gd name="connsiteY4" fmla="*/ 1371598 h 5048250"/>
              <a:gd name="connsiteX5" fmla="*/ 975356 w 12191988"/>
              <a:gd name="connsiteY5" fmla="*/ 1127758 h 5048250"/>
              <a:gd name="connsiteX6" fmla="*/ 975356 w 12191988"/>
              <a:gd name="connsiteY6" fmla="*/ 243819 h 5048250"/>
              <a:gd name="connsiteX7" fmla="*/ 975360 w 12191988"/>
              <a:gd name="connsiteY7" fmla="*/ 243839 h 5048250"/>
              <a:gd name="connsiteX8" fmla="*/ 994522 w 12191988"/>
              <a:gd name="connsiteY8" fmla="*/ 148926 h 5048250"/>
              <a:gd name="connsiteX9" fmla="*/ 1219200 w 12191988"/>
              <a:gd name="connsiteY9" fmla="*/ 0 h 5048250"/>
              <a:gd name="connsiteX10" fmla="*/ 1443877 w 12191988"/>
              <a:gd name="connsiteY10" fmla="*/ 148926 h 5048250"/>
              <a:gd name="connsiteX11" fmla="*/ 1463036 w 12191988"/>
              <a:gd name="connsiteY11" fmla="*/ 243822 h 5048250"/>
              <a:gd name="connsiteX12" fmla="*/ 1463036 w 12191988"/>
              <a:gd name="connsiteY12" fmla="*/ 718185 h 5048250"/>
              <a:gd name="connsiteX13" fmla="*/ 1706876 w 12191988"/>
              <a:gd name="connsiteY13" fmla="*/ 962023 h 5048250"/>
              <a:gd name="connsiteX14" fmla="*/ 1950716 w 12191988"/>
              <a:gd name="connsiteY14" fmla="*/ 718185 h 5048250"/>
              <a:gd name="connsiteX15" fmla="*/ 1950716 w 12191988"/>
              <a:gd name="connsiteY15" fmla="*/ 243823 h 5048250"/>
              <a:gd name="connsiteX16" fmla="*/ 1950719 w 12191988"/>
              <a:gd name="connsiteY16" fmla="*/ 243839 h 5048250"/>
              <a:gd name="connsiteX17" fmla="*/ 1969881 w 12191988"/>
              <a:gd name="connsiteY17" fmla="*/ 148926 h 5048250"/>
              <a:gd name="connsiteX18" fmla="*/ 2194561 w 12191988"/>
              <a:gd name="connsiteY18" fmla="*/ 0 h 5048250"/>
              <a:gd name="connsiteX19" fmla="*/ 2419239 w 12191988"/>
              <a:gd name="connsiteY19" fmla="*/ 148926 h 5048250"/>
              <a:gd name="connsiteX20" fmla="*/ 2438396 w 12191988"/>
              <a:gd name="connsiteY20" fmla="*/ 243817 h 5048250"/>
              <a:gd name="connsiteX21" fmla="*/ 2438396 w 12191988"/>
              <a:gd name="connsiteY21" fmla="*/ 1356358 h 5048250"/>
              <a:gd name="connsiteX22" fmla="*/ 2682236 w 12191988"/>
              <a:gd name="connsiteY22" fmla="*/ 1600199 h 5048250"/>
              <a:gd name="connsiteX23" fmla="*/ 2926076 w 12191988"/>
              <a:gd name="connsiteY23" fmla="*/ 1356358 h 5048250"/>
              <a:gd name="connsiteX24" fmla="*/ 2926076 w 12191988"/>
              <a:gd name="connsiteY24" fmla="*/ 243816 h 5048250"/>
              <a:gd name="connsiteX25" fmla="*/ 2926081 w 12191988"/>
              <a:gd name="connsiteY25" fmla="*/ 243839 h 5048250"/>
              <a:gd name="connsiteX26" fmla="*/ 2945242 w 12191988"/>
              <a:gd name="connsiteY26" fmla="*/ 148926 h 5048250"/>
              <a:gd name="connsiteX27" fmla="*/ 3169919 w 12191988"/>
              <a:gd name="connsiteY27" fmla="*/ 0 h 5048250"/>
              <a:gd name="connsiteX28" fmla="*/ 3394599 w 12191988"/>
              <a:gd name="connsiteY28" fmla="*/ 148926 h 5048250"/>
              <a:gd name="connsiteX29" fmla="*/ 3413756 w 12191988"/>
              <a:gd name="connsiteY29" fmla="*/ 243820 h 5048250"/>
              <a:gd name="connsiteX30" fmla="*/ 3413756 w 12191988"/>
              <a:gd name="connsiteY30" fmla="*/ 546735 h 5048250"/>
              <a:gd name="connsiteX31" fmla="*/ 3657596 w 12191988"/>
              <a:gd name="connsiteY31" fmla="*/ 790575 h 5048250"/>
              <a:gd name="connsiteX32" fmla="*/ 3901436 w 12191988"/>
              <a:gd name="connsiteY32" fmla="*/ 546735 h 5048250"/>
              <a:gd name="connsiteX33" fmla="*/ 3901436 w 12191988"/>
              <a:gd name="connsiteY33" fmla="*/ 243821 h 5048250"/>
              <a:gd name="connsiteX34" fmla="*/ 3901439 w 12191988"/>
              <a:gd name="connsiteY34" fmla="*/ 243839 h 5048250"/>
              <a:gd name="connsiteX35" fmla="*/ 3920601 w 12191988"/>
              <a:gd name="connsiteY35" fmla="*/ 148926 h 5048250"/>
              <a:gd name="connsiteX36" fmla="*/ 4145279 w 12191988"/>
              <a:gd name="connsiteY36" fmla="*/ 0 h 5048250"/>
              <a:gd name="connsiteX37" fmla="*/ 4389116 w 12191988"/>
              <a:gd name="connsiteY37" fmla="*/ 243840 h 5048250"/>
              <a:gd name="connsiteX38" fmla="*/ 4389116 w 12191988"/>
              <a:gd name="connsiteY38" fmla="*/ 1908808 h 5048250"/>
              <a:gd name="connsiteX39" fmla="*/ 4632955 w 12191988"/>
              <a:gd name="connsiteY39" fmla="*/ 2152648 h 5048250"/>
              <a:gd name="connsiteX40" fmla="*/ 4876795 w 12191988"/>
              <a:gd name="connsiteY40" fmla="*/ 1908808 h 5048250"/>
              <a:gd name="connsiteX41" fmla="*/ 4876795 w 12191988"/>
              <a:gd name="connsiteY41" fmla="*/ 243829 h 5048250"/>
              <a:gd name="connsiteX42" fmla="*/ 4876797 w 12191988"/>
              <a:gd name="connsiteY42" fmla="*/ 243840 h 5048250"/>
              <a:gd name="connsiteX43" fmla="*/ 5120638 w 12191988"/>
              <a:gd name="connsiteY43" fmla="*/ 0 h 5048250"/>
              <a:gd name="connsiteX44" fmla="*/ 5345317 w 12191988"/>
              <a:gd name="connsiteY44" fmla="*/ 148926 h 5048250"/>
              <a:gd name="connsiteX45" fmla="*/ 5364474 w 12191988"/>
              <a:gd name="connsiteY45" fmla="*/ 243825 h 5048250"/>
              <a:gd name="connsiteX46" fmla="*/ 5364474 w 12191988"/>
              <a:gd name="connsiteY46" fmla="*/ 975359 h 5048250"/>
              <a:gd name="connsiteX47" fmla="*/ 5608317 w 12191988"/>
              <a:gd name="connsiteY47" fmla="*/ 1219199 h 5048250"/>
              <a:gd name="connsiteX48" fmla="*/ 5852157 w 12191988"/>
              <a:gd name="connsiteY48" fmla="*/ 975359 h 5048250"/>
              <a:gd name="connsiteX49" fmla="*/ 5852157 w 12191988"/>
              <a:gd name="connsiteY49" fmla="*/ 243840 h 5048250"/>
              <a:gd name="connsiteX50" fmla="*/ 6095996 w 12191988"/>
              <a:gd name="connsiteY50" fmla="*/ 0 h 5048250"/>
              <a:gd name="connsiteX51" fmla="*/ 6339834 w 12191988"/>
              <a:gd name="connsiteY51" fmla="*/ 243840 h 5048250"/>
              <a:gd name="connsiteX52" fmla="*/ 6339834 w 12191988"/>
              <a:gd name="connsiteY52" fmla="*/ 1604009 h 5048250"/>
              <a:gd name="connsiteX53" fmla="*/ 6583674 w 12191988"/>
              <a:gd name="connsiteY53" fmla="*/ 1847849 h 5048250"/>
              <a:gd name="connsiteX54" fmla="*/ 6827514 w 12191988"/>
              <a:gd name="connsiteY54" fmla="*/ 1604009 h 5048250"/>
              <a:gd name="connsiteX55" fmla="*/ 6827514 w 12191988"/>
              <a:gd name="connsiteY55" fmla="*/ 243840 h 5048250"/>
              <a:gd name="connsiteX56" fmla="*/ 7071354 w 12191988"/>
              <a:gd name="connsiteY56" fmla="*/ 0 h 5048250"/>
              <a:gd name="connsiteX57" fmla="*/ 7315194 w 12191988"/>
              <a:gd name="connsiteY57" fmla="*/ 243840 h 5048250"/>
              <a:gd name="connsiteX58" fmla="*/ 7315194 w 12191988"/>
              <a:gd name="connsiteY58" fmla="*/ 441960 h 5048250"/>
              <a:gd name="connsiteX59" fmla="*/ 7559034 w 12191988"/>
              <a:gd name="connsiteY59" fmla="*/ 685800 h 5048250"/>
              <a:gd name="connsiteX60" fmla="*/ 7802874 w 12191988"/>
              <a:gd name="connsiteY60" fmla="*/ 441960 h 5048250"/>
              <a:gd name="connsiteX61" fmla="*/ 7802874 w 12191988"/>
              <a:gd name="connsiteY61" fmla="*/ 243840 h 5048250"/>
              <a:gd name="connsiteX62" fmla="*/ 8046714 w 12191988"/>
              <a:gd name="connsiteY62" fmla="*/ 0 h 5048250"/>
              <a:gd name="connsiteX63" fmla="*/ 8290554 w 12191988"/>
              <a:gd name="connsiteY63" fmla="*/ 243840 h 5048250"/>
              <a:gd name="connsiteX64" fmla="*/ 8290554 w 12191988"/>
              <a:gd name="connsiteY64" fmla="*/ 1127759 h 5048250"/>
              <a:gd name="connsiteX65" fmla="*/ 8534394 w 12191988"/>
              <a:gd name="connsiteY65" fmla="*/ 1371599 h 5048250"/>
              <a:gd name="connsiteX66" fmla="*/ 8778234 w 12191988"/>
              <a:gd name="connsiteY66" fmla="*/ 1127759 h 5048250"/>
              <a:gd name="connsiteX67" fmla="*/ 8778234 w 12191988"/>
              <a:gd name="connsiteY67" fmla="*/ 243840 h 5048250"/>
              <a:gd name="connsiteX68" fmla="*/ 9022074 w 12191988"/>
              <a:gd name="connsiteY68" fmla="*/ 0 h 5048250"/>
              <a:gd name="connsiteX69" fmla="*/ 9265914 w 12191988"/>
              <a:gd name="connsiteY69" fmla="*/ 243840 h 5048250"/>
              <a:gd name="connsiteX70" fmla="*/ 9265914 w 12191988"/>
              <a:gd name="connsiteY70" fmla="*/ 718185 h 5048250"/>
              <a:gd name="connsiteX71" fmla="*/ 9509754 w 12191988"/>
              <a:gd name="connsiteY71" fmla="*/ 962025 h 5048250"/>
              <a:gd name="connsiteX72" fmla="*/ 9753594 w 12191988"/>
              <a:gd name="connsiteY72" fmla="*/ 718185 h 5048250"/>
              <a:gd name="connsiteX73" fmla="*/ 9753594 w 12191988"/>
              <a:gd name="connsiteY73" fmla="*/ 243840 h 5048250"/>
              <a:gd name="connsiteX74" fmla="*/ 9997434 w 12191988"/>
              <a:gd name="connsiteY74" fmla="*/ 0 h 5048250"/>
              <a:gd name="connsiteX75" fmla="*/ 10241274 w 12191988"/>
              <a:gd name="connsiteY75" fmla="*/ 243840 h 5048250"/>
              <a:gd name="connsiteX76" fmla="*/ 10241274 w 12191988"/>
              <a:gd name="connsiteY76" fmla="*/ 1908810 h 5048250"/>
              <a:gd name="connsiteX77" fmla="*/ 10485114 w 12191988"/>
              <a:gd name="connsiteY77" fmla="*/ 2152650 h 5048250"/>
              <a:gd name="connsiteX78" fmla="*/ 10728954 w 12191988"/>
              <a:gd name="connsiteY78" fmla="*/ 1908810 h 5048250"/>
              <a:gd name="connsiteX79" fmla="*/ 10728954 w 12191988"/>
              <a:gd name="connsiteY79" fmla="*/ 243840 h 5048250"/>
              <a:gd name="connsiteX80" fmla="*/ 10972794 w 12191988"/>
              <a:gd name="connsiteY80" fmla="*/ 0 h 5048250"/>
              <a:gd name="connsiteX81" fmla="*/ 11216634 w 12191988"/>
              <a:gd name="connsiteY81" fmla="*/ 243840 h 5048250"/>
              <a:gd name="connsiteX82" fmla="*/ 11216634 w 12191988"/>
              <a:gd name="connsiteY82" fmla="*/ 975360 h 5048250"/>
              <a:gd name="connsiteX83" fmla="*/ 11460474 w 12191988"/>
              <a:gd name="connsiteY83" fmla="*/ 1219200 h 5048250"/>
              <a:gd name="connsiteX84" fmla="*/ 11704314 w 12191988"/>
              <a:gd name="connsiteY84" fmla="*/ 975360 h 5048250"/>
              <a:gd name="connsiteX85" fmla="*/ 11704314 w 12191988"/>
              <a:gd name="connsiteY85" fmla="*/ 243840 h 5048250"/>
              <a:gd name="connsiteX86" fmla="*/ 11948154 w 12191988"/>
              <a:gd name="connsiteY86" fmla="*/ 0 h 5048250"/>
              <a:gd name="connsiteX87" fmla="*/ 12172832 w 12191988"/>
              <a:gd name="connsiteY87" fmla="*/ 148926 h 5048250"/>
              <a:gd name="connsiteX88" fmla="*/ 12191988 w 12191988"/>
              <a:gd name="connsiteY88" fmla="*/ 243810 h 5048250"/>
              <a:gd name="connsiteX89" fmla="*/ 12191988 w 12191988"/>
              <a:gd name="connsiteY89" fmla="*/ 5048250 h 5048250"/>
              <a:gd name="connsiteX90" fmla="*/ 0 w 12191988"/>
              <a:gd name="connsiteY90" fmla="*/ 5048250 h 5048250"/>
              <a:gd name="connsiteX91" fmla="*/ 0 w 12191988"/>
              <a:gd name="connsiteY91" fmla="*/ 243840 h 5048250"/>
              <a:gd name="connsiteX92" fmla="*/ 243840 w 12191988"/>
              <a:gd name="connsiteY92" fmla="*/ 0 h 504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12191988" h="5048250">
                <a:moveTo>
                  <a:pt x="243840" y="0"/>
                </a:moveTo>
                <a:cubicBezTo>
                  <a:pt x="344842" y="0"/>
                  <a:pt x="431501" y="61408"/>
                  <a:pt x="468518" y="148926"/>
                </a:cubicBezTo>
                <a:lnTo>
                  <a:pt x="487676" y="243819"/>
                </a:lnTo>
                <a:lnTo>
                  <a:pt x="487676" y="1127758"/>
                </a:lnTo>
                <a:cubicBezTo>
                  <a:pt x="487676" y="1262427"/>
                  <a:pt x="596847" y="1371598"/>
                  <a:pt x="731516" y="1371598"/>
                </a:cubicBezTo>
                <a:cubicBezTo>
                  <a:pt x="866185" y="1371598"/>
                  <a:pt x="975356" y="1262427"/>
                  <a:pt x="975356" y="1127758"/>
                </a:cubicBezTo>
                <a:lnTo>
                  <a:pt x="975356" y="243819"/>
                </a:lnTo>
                <a:lnTo>
                  <a:pt x="975360" y="243839"/>
                </a:lnTo>
                <a:lnTo>
                  <a:pt x="994522" y="148926"/>
                </a:lnTo>
                <a:cubicBezTo>
                  <a:pt x="1031539" y="61408"/>
                  <a:pt x="1118198" y="0"/>
                  <a:pt x="1219200" y="0"/>
                </a:cubicBezTo>
                <a:cubicBezTo>
                  <a:pt x="1320201" y="0"/>
                  <a:pt x="1406860" y="61408"/>
                  <a:pt x="1443877" y="148926"/>
                </a:cubicBezTo>
                <a:lnTo>
                  <a:pt x="1463036" y="243822"/>
                </a:lnTo>
                <a:lnTo>
                  <a:pt x="1463036" y="718185"/>
                </a:lnTo>
                <a:cubicBezTo>
                  <a:pt x="1463036" y="852854"/>
                  <a:pt x="1572207" y="962023"/>
                  <a:pt x="1706876" y="962023"/>
                </a:cubicBezTo>
                <a:cubicBezTo>
                  <a:pt x="1841545" y="962023"/>
                  <a:pt x="1950716" y="852854"/>
                  <a:pt x="1950716" y="718185"/>
                </a:cubicBezTo>
                <a:lnTo>
                  <a:pt x="1950716" y="243823"/>
                </a:lnTo>
                <a:lnTo>
                  <a:pt x="1950719" y="243839"/>
                </a:lnTo>
                <a:lnTo>
                  <a:pt x="1969881" y="148926"/>
                </a:lnTo>
                <a:cubicBezTo>
                  <a:pt x="2006898" y="61408"/>
                  <a:pt x="2093557" y="0"/>
                  <a:pt x="2194561" y="0"/>
                </a:cubicBezTo>
                <a:cubicBezTo>
                  <a:pt x="2295563" y="0"/>
                  <a:pt x="2382222" y="61408"/>
                  <a:pt x="2419239" y="148926"/>
                </a:cubicBezTo>
                <a:lnTo>
                  <a:pt x="2438396" y="243817"/>
                </a:lnTo>
                <a:lnTo>
                  <a:pt x="2438396" y="1356358"/>
                </a:lnTo>
                <a:cubicBezTo>
                  <a:pt x="2438396" y="1491028"/>
                  <a:pt x="2547567" y="1600199"/>
                  <a:pt x="2682236" y="1600199"/>
                </a:cubicBezTo>
                <a:cubicBezTo>
                  <a:pt x="2816905" y="1600199"/>
                  <a:pt x="2926076" y="1491028"/>
                  <a:pt x="2926076" y="1356358"/>
                </a:cubicBezTo>
                <a:lnTo>
                  <a:pt x="2926076" y="243816"/>
                </a:lnTo>
                <a:lnTo>
                  <a:pt x="2926081" y="243839"/>
                </a:lnTo>
                <a:lnTo>
                  <a:pt x="2945242" y="148926"/>
                </a:lnTo>
                <a:cubicBezTo>
                  <a:pt x="2982258" y="61408"/>
                  <a:pt x="3068918" y="0"/>
                  <a:pt x="3169919" y="0"/>
                </a:cubicBezTo>
                <a:cubicBezTo>
                  <a:pt x="3270922" y="0"/>
                  <a:pt x="3357581" y="61408"/>
                  <a:pt x="3394599" y="148926"/>
                </a:cubicBezTo>
                <a:lnTo>
                  <a:pt x="3413756" y="243820"/>
                </a:lnTo>
                <a:lnTo>
                  <a:pt x="3413756" y="546735"/>
                </a:lnTo>
                <a:cubicBezTo>
                  <a:pt x="3413756" y="681404"/>
                  <a:pt x="3522927" y="790575"/>
                  <a:pt x="3657596" y="790575"/>
                </a:cubicBezTo>
                <a:cubicBezTo>
                  <a:pt x="3792264" y="790575"/>
                  <a:pt x="3901436" y="681404"/>
                  <a:pt x="3901436" y="546735"/>
                </a:cubicBezTo>
                <a:lnTo>
                  <a:pt x="3901436" y="243821"/>
                </a:lnTo>
                <a:lnTo>
                  <a:pt x="3901439" y="243839"/>
                </a:lnTo>
                <a:lnTo>
                  <a:pt x="3920601" y="148926"/>
                </a:lnTo>
                <a:cubicBezTo>
                  <a:pt x="3957618" y="61408"/>
                  <a:pt x="4044277" y="0"/>
                  <a:pt x="4145279" y="0"/>
                </a:cubicBezTo>
                <a:cubicBezTo>
                  <a:pt x="4279945" y="0"/>
                  <a:pt x="4389116" y="109171"/>
                  <a:pt x="4389116" y="243840"/>
                </a:cubicBezTo>
                <a:lnTo>
                  <a:pt x="4389116" y="1908808"/>
                </a:lnTo>
                <a:cubicBezTo>
                  <a:pt x="4389116" y="2043477"/>
                  <a:pt x="4498286" y="2152648"/>
                  <a:pt x="4632955" y="2152648"/>
                </a:cubicBezTo>
                <a:cubicBezTo>
                  <a:pt x="4767623" y="2152648"/>
                  <a:pt x="4876795" y="2043477"/>
                  <a:pt x="4876795" y="1908808"/>
                </a:cubicBezTo>
                <a:lnTo>
                  <a:pt x="4876795" y="243829"/>
                </a:lnTo>
                <a:lnTo>
                  <a:pt x="4876797" y="243840"/>
                </a:lnTo>
                <a:cubicBezTo>
                  <a:pt x="4876797" y="109171"/>
                  <a:pt x="4985968" y="0"/>
                  <a:pt x="5120638" y="0"/>
                </a:cubicBezTo>
                <a:cubicBezTo>
                  <a:pt x="5221639" y="0"/>
                  <a:pt x="5308299" y="61408"/>
                  <a:pt x="5345317" y="148926"/>
                </a:cubicBezTo>
                <a:lnTo>
                  <a:pt x="5364474" y="243825"/>
                </a:lnTo>
                <a:lnTo>
                  <a:pt x="5364474" y="975359"/>
                </a:lnTo>
                <a:cubicBezTo>
                  <a:pt x="5364474" y="1110027"/>
                  <a:pt x="5473648" y="1219199"/>
                  <a:pt x="5608317" y="1219199"/>
                </a:cubicBezTo>
                <a:cubicBezTo>
                  <a:pt x="5742984" y="1219199"/>
                  <a:pt x="5852157" y="1110027"/>
                  <a:pt x="5852157" y="975359"/>
                </a:cubicBezTo>
                <a:lnTo>
                  <a:pt x="5852157" y="243840"/>
                </a:lnTo>
                <a:cubicBezTo>
                  <a:pt x="5852157" y="109171"/>
                  <a:pt x="5961326" y="0"/>
                  <a:pt x="6095996" y="0"/>
                </a:cubicBezTo>
                <a:cubicBezTo>
                  <a:pt x="6230663" y="0"/>
                  <a:pt x="6339834" y="109171"/>
                  <a:pt x="6339834" y="243840"/>
                </a:cubicBezTo>
                <a:lnTo>
                  <a:pt x="6339834" y="1604009"/>
                </a:lnTo>
                <a:cubicBezTo>
                  <a:pt x="6339834" y="1738678"/>
                  <a:pt x="6449005" y="1847849"/>
                  <a:pt x="6583674" y="1847849"/>
                </a:cubicBezTo>
                <a:cubicBezTo>
                  <a:pt x="6718343" y="1847849"/>
                  <a:pt x="6827514" y="1738678"/>
                  <a:pt x="6827514" y="1604009"/>
                </a:cubicBezTo>
                <a:lnTo>
                  <a:pt x="6827514" y="243840"/>
                </a:lnTo>
                <a:cubicBezTo>
                  <a:pt x="6827514" y="109171"/>
                  <a:pt x="6936685" y="0"/>
                  <a:pt x="7071354" y="0"/>
                </a:cubicBezTo>
                <a:cubicBezTo>
                  <a:pt x="7206023" y="0"/>
                  <a:pt x="7315194" y="109171"/>
                  <a:pt x="7315194" y="243840"/>
                </a:cubicBezTo>
                <a:lnTo>
                  <a:pt x="7315194" y="441960"/>
                </a:lnTo>
                <a:cubicBezTo>
                  <a:pt x="7315194" y="576629"/>
                  <a:pt x="7424365" y="685800"/>
                  <a:pt x="7559034" y="685800"/>
                </a:cubicBezTo>
                <a:cubicBezTo>
                  <a:pt x="7693703" y="685800"/>
                  <a:pt x="7802874" y="576629"/>
                  <a:pt x="7802874" y="441960"/>
                </a:cubicBezTo>
                <a:lnTo>
                  <a:pt x="7802874" y="243840"/>
                </a:lnTo>
                <a:cubicBezTo>
                  <a:pt x="7802874" y="109171"/>
                  <a:pt x="7912045" y="0"/>
                  <a:pt x="8046714" y="0"/>
                </a:cubicBezTo>
                <a:cubicBezTo>
                  <a:pt x="8181383" y="0"/>
                  <a:pt x="8290554" y="109171"/>
                  <a:pt x="8290554" y="243840"/>
                </a:cubicBezTo>
                <a:lnTo>
                  <a:pt x="8290554" y="1127759"/>
                </a:lnTo>
                <a:cubicBezTo>
                  <a:pt x="8290554" y="1262428"/>
                  <a:pt x="8399725" y="1371599"/>
                  <a:pt x="8534394" y="1371599"/>
                </a:cubicBezTo>
                <a:cubicBezTo>
                  <a:pt x="8669063" y="1371599"/>
                  <a:pt x="8778234" y="1262428"/>
                  <a:pt x="8778234" y="1127759"/>
                </a:cubicBezTo>
                <a:lnTo>
                  <a:pt x="8778234" y="243840"/>
                </a:lnTo>
                <a:cubicBezTo>
                  <a:pt x="8778234" y="109171"/>
                  <a:pt x="8887405" y="0"/>
                  <a:pt x="9022074" y="0"/>
                </a:cubicBezTo>
                <a:cubicBezTo>
                  <a:pt x="9156743" y="0"/>
                  <a:pt x="9265914" y="109171"/>
                  <a:pt x="9265914" y="243840"/>
                </a:cubicBezTo>
                <a:lnTo>
                  <a:pt x="9265914" y="718185"/>
                </a:lnTo>
                <a:cubicBezTo>
                  <a:pt x="9265914" y="852854"/>
                  <a:pt x="9375085" y="962025"/>
                  <a:pt x="9509754" y="962025"/>
                </a:cubicBezTo>
                <a:cubicBezTo>
                  <a:pt x="9644423" y="962025"/>
                  <a:pt x="9753594" y="852854"/>
                  <a:pt x="9753594" y="718185"/>
                </a:cubicBezTo>
                <a:lnTo>
                  <a:pt x="9753594" y="243840"/>
                </a:lnTo>
                <a:cubicBezTo>
                  <a:pt x="9753594" y="109171"/>
                  <a:pt x="9862765" y="0"/>
                  <a:pt x="9997434" y="0"/>
                </a:cubicBezTo>
                <a:cubicBezTo>
                  <a:pt x="10132103" y="0"/>
                  <a:pt x="10241274" y="109171"/>
                  <a:pt x="10241274" y="243840"/>
                </a:cubicBezTo>
                <a:lnTo>
                  <a:pt x="10241274" y="1908810"/>
                </a:lnTo>
                <a:cubicBezTo>
                  <a:pt x="10241274" y="2043478"/>
                  <a:pt x="10350445" y="2152650"/>
                  <a:pt x="10485114" y="2152650"/>
                </a:cubicBezTo>
                <a:cubicBezTo>
                  <a:pt x="10619783" y="2152650"/>
                  <a:pt x="10728954" y="2043478"/>
                  <a:pt x="10728954" y="1908810"/>
                </a:cubicBezTo>
                <a:lnTo>
                  <a:pt x="10728954" y="243840"/>
                </a:lnTo>
                <a:cubicBezTo>
                  <a:pt x="10728954" y="109171"/>
                  <a:pt x="10838125" y="0"/>
                  <a:pt x="10972794" y="0"/>
                </a:cubicBezTo>
                <a:cubicBezTo>
                  <a:pt x="11107463" y="0"/>
                  <a:pt x="11216634" y="109171"/>
                  <a:pt x="11216634" y="243840"/>
                </a:cubicBezTo>
                <a:lnTo>
                  <a:pt x="11216634" y="975360"/>
                </a:lnTo>
                <a:cubicBezTo>
                  <a:pt x="11216634" y="1110029"/>
                  <a:pt x="11325805" y="1219200"/>
                  <a:pt x="11460474" y="1219200"/>
                </a:cubicBezTo>
                <a:cubicBezTo>
                  <a:pt x="11595143" y="1219200"/>
                  <a:pt x="11704314" y="1110029"/>
                  <a:pt x="11704314" y="975360"/>
                </a:cubicBezTo>
                <a:lnTo>
                  <a:pt x="11704314" y="243840"/>
                </a:lnTo>
                <a:cubicBezTo>
                  <a:pt x="11704314" y="109171"/>
                  <a:pt x="11813485" y="0"/>
                  <a:pt x="11948154" y="0"/>
                </a:cubicBezTo>
                <a:cubicBezTo>
                  <a:pt x="12049156" y="0"/>
                  <a:pt x="12135815" y="61408"/>
                  <a:pt x="12172832" y="148926"/>
                </a:cubicBezTo>
                <a:lnTo>
                  <a:pt x="12191988" y="243810"/>
                </a:lnTo>
                <a:lnTo>
                  <a:pt x="12191988" y="5048250"/>
                </a:lnTo>
                <a:lnTo>
                  <a:pt x="0" y="5048250"/>
                </a:lnTo>
                <a:lnTo>
                  <a:pt x="0" y="243840"/>
                </a:lnTo>
                <a:cubicBezTo>
                  <a:pt x="0" y="109171"/>
                  <a:pt x="109171" y="0"/>
                  <a:pt x="243840" y="0"/>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34878582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7_Title Slide">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835C40A6-11F8-4FB5-B6F0-BB490251F9B9}"/>
              </a:ext>
            </a:extLst>
          </p:cNvPr>
          <p:cNvSpPr/>
          <p:nvPr userDrawn="1"/>
        </p:nvSpPr>
        <p:spPr>
          <a:xfrm>
            <a:off x="0" y="0"/>
            <a:ext cx="12192000" cy="3920052"/>
          </a:xfrm>
          <a:custGeom>
            <a:avLst/>
            <a:gdLst>
              <a:gd name="connsiteX0" fmla="*/ 0 w 12192000"/>
              <a:gd name="connsiteY0" fmla="*/ 0 h 3920052"/>
              <a:gd name="connsiteX1" fmla="*/ 12192000 w 12192000"/>
              <a:gd name="connsiteY1" fmla="*/ 0 h 3920052"/>
              <a:gd name="connsiteX2" fmla="*/ 12192000 w 12192000"/>
              <a:gd name="connsiteY2" fmla="*/ 3920052 h 3920052"/>
              <a:gd name="connsiteX3" fmla="*/ 12073399 w 12192000"/>
              <a:gd name="connsiteY3" fmla="*/ 3854859 h 3920052"/>
              <a:gd name="connsiteX4" fmla="*/ 11149781 w 12192000"/>
              <a:gd name="connsiteY4" fmla="*/ 3480619 h 3920052"/>
              <a:gd name="connsiteX5" fmla="*/ 8023123 w 12192000"/>
              <a:gd name="connsiteY5" fmla="*/ 3156155 h 3920052"/>
              <a:gd name="connsiteX6" fmla="*/ 6253316 w 12192000"/>
              <a:gd name="connsiteY6" fmla="*/ 2241755 h 3920052"/>
              <a:gd name="connsiteX7" fmla="*/ 3510116 w 12192000"/>
              <a:gd name="connsiteY7" fmla="*/ 2123768 h 3920052"/>
              <a:gd name="connsiteX8" fmla="*/ 1297858 w 12192000"/>
              <a:gd name="connsiteY8" fmla="*/ 973394 h 3920052"/>
              <a:gd name="connsiteX9" fmla="*/ 49776 w 12192000"/>
              <a:gd name="connsiteY9" fmla="*/ 883059 h 3920052"/>
              <a:gd name="connsiteX10" fmla="*/ 0 w 12192000"/>
              <a:gd name="connsiteY10" fmla="*/ 883718 h 3920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3920052">
                <a:moveTo>
                  <a:pt x="0" y="0"/>
                </a:moveTo>
                <a:lnTo>
                  <a:pt x="12192000" y="0"/>
                </a:lnTo>
                <a:lnTo>
                  <a:pt x="12192000" y="3920052"/>
                </a:lnTo>
                <a:lnTo>
                  <a:pt x="12073399" y="3854859"/>
                </a:lnTo>
                <a:cubicBezTo>
                  <a:pt x="11824520" y="3715364"/>
                  <a:pt x="11552904" y="3564193"/>
                  <a:pt x="11149781" y="3480619"/>
                </a:cubicBezTo>
                <a:cubicBezTo>
                  <a:pt x="10343536" y="3313471"/>
                  <a:pt x="8839201" y="3362632"/>
                  <a:pt x="8023123" y="3156155"/>
                </a:cubicBezTo>
                <a:cubicBezTo>
                  <a:pt x="7207046" y="2949678"/>
                  <a:pt x="7005484" y="2413819"/>
                  <a:pt x="6253316" y="2241755"/>
                </a:cubicBezTo>
                <a:cubicBezTo>
                  <a:pt x="5501148" y="2069691"/>
                  <a:pt x="4336027" y="2335161"/>
                  <a:pt x="3510116" y="2123768"/>
                </a:cubicBezTo>
                <a:cubicBezTo>
                  <a:pt x="2684206" y="1912375"/>
                  <a:pt x="2050026" y="1199536"/>
                  <a:pt x="1297858" y="973394"/>
                </a:cubicBezTo>
                <a:cubicBezTo>
                  <a:pt x="921774" y="860323"/>
                  <a:pt x="469491" y="873842"/>
                  <a:pt x="49776" y="883059"/>
                </a:cubicBezTo>
                <a:lnTo>
                  <a:pt x="0" y="883718"/>
                </a:lnTo>
                <a:close/>
              </a:path>
            </a:pathLst>
          </a:custGeom>
          <a:gradFill flip="none" rotWithShape="1">
            <a:gsLst>
              <a:gs pos="0">
                <a:schemeClr val="accent1"/>
              </a:gs>
              <a:gs pos="100000">
                <a:schemeClr val="accent5"/>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F66FF789-6F53-4432-90EE-C4C8E64F848A}"/>
              </a:ext>
            </a:extLst>
          </p:cNvPr>
          <p:cNvSpPr txBox="1"/>
          <p:nvPr userDrawn="1"/>
        </p:nvSpPr>
        <p:spPr>
          <a:xfrm rot="16200000">
            <a:off x="-463101" y="2959212"/>
            <a:ext cx="4557253" cy="1569660"/>
          </a:xfrm>
          <a:prstGeom prst="rect">
            <a:avLst/>
          </a:prstGeom>
          <a:noFill/>
        </p:spPr>
        <p:txBody>
          <a:bodyPr wrap="square" rtlCol="0">
            <a:spAutoFit/>
          </a:bodyPr>
          <a:lstStyle/>
          <a:p>
            <a:r>
              <a:rPr lang="en-US" sz="9600" b="1" dirty="0">
                <a:solidFill>
                  <a:schemeClr val="accent5">
                    <a:lumMod val="50000"/>
                    <a:alpha val="12000"/>
                  </a:schemeClr>
                </a:solidFill>
                <a:latin typeface="+mj-lt"/>
              </a:rPr>
              <a:t>OFFER</a:t>
            </a:r>
          </a:p>
        </p:txBody>
      </p:sp>
      <p:sp>
        <p:nvSpPr>
          <p:cNvPr id="29" name="TextBox 28">
            <a:extLst>
              <a:ext uri="{FF2B5EF4-FFF2-40B4-BE49-F238E27FC236}">
                <a16:creationId xmlns:a16="http://schemas.microsoft.com/office/drawing/2014/main" id="{0106C6EF-4CB1-4C3A-95DB-D3CD2425A106}"/>
              </a:ext>
            </a:extLst>
          </p:cNvPr>
          <p:cNvSpPr txBox="1"/>
          <p:nvPr userDrawn="1"/>
        </p:nvSpPr>
        <p:spPr>
          <a:xfrm rot="16200000">
            <a:off x="-1405771" y="3282376"/>
            <a:ext cx="4557253" cy="923330"/>
          </a:xfrm>
          <a:prstGeom prst="rect">
            <a:avLst/>
          </a:prstGeom>
          <a:noFill/>
        </p:spPr>
        <p:txBody>
          <a:bodyPr wrap="square" rtlCol="0">
            <a:spAutoFit/>
          </a:bodyPr>
          <a:lstStyle/>
          <a:p>
            <a:r>
              <a:rPr lang="en-US" sz="5400" b="1" dirty="0">
                <a:solidFill>
                  <a:schemeClr val="accent5">
                    <a:lumMod val="50000"/>
                    <a:alpha val="12000"/>
                  </a:schemeClr>
                </a:solidFill>
                <a:latin typeface="+mj-lt"/>
              </a:rPr>
              <a:t>SPECIAL</a:t>
            </a:r>
          </a:p>
        </p:txBody>
      </p:sp>
      <p:sp>
        <p:nvSpPr>
          <p:cNvPr id="12" name="Picture Placeholder 11">
            <a:extLst>
              <a:ext uri="{FF2B5EF4-FFF2-40B4-BE49-F238E27FC236}">
                <a16:creationId xmlns:a16="http://schemas.microsoft.com/office/drawing/2014/main" id="{CC13C75E-4692-4811-87E6-9E5C0D0A58A3}"/>
              </a:ext>
            </a:extLst>
          </p:cNvPr>
          <p:cNvSpPr>
            <a:spLocks noGrp="1"/>
          </p:cNvSpPr>
          <p:nvPr>
            <p:ph type="pic" sz="quarter" idx="10" hasCustomPrompt="1"/>
          </p:nvPr>
        </p:nvSpPr>
        <p:spPr>
          <a:xfrm>
            <a:off x="2663140" y="1336587"/>
            <a:ext cx="2802193" cy="4557251"/>
          </a:xfrm>
          <a:custGeom>
            <a:avLst/>
            <a:gdLst>
              <a:gd name="connsiteX0" fmla="*/ 83898 w 2802193"/>
              <a:gd name="connsiteY0" fmla="*/ 0 h 4557251"/>
              <a:gd name="connsiteX1" fmla="*/ 2718295 w 2802193"/>
              <a:gd name="connsiteY1" fmla="*/ 0 h 4557251"/>
              <a:gd name="connsiteX2" fmla="*/ 2802193 w 2802193"/>
              <a:gd name="connsiteY2" fmla="*/ 83898 h 4557251"/>
              <a:gd name="connsiteX3" fmla="*/ 2802193 w 2802193"/>
              <a:gd name="connsiteY3" fmla="*/ 4473353 h 4557251"/>
              <a:gd name="connsiteX4" fmla="*/ 2718295 w 2802193"/>
              <a:gd name="connsiteY4" fmla="*/ 4557251 h 4557251"/>
              <a:gd name="connsiteX5" fmla="*/ 83898 w 2802193"/>
              <a:gd name="connsiteY5" fmla="*/ 4557251 h 4557251"/>
              <a:gd name="connsiteX6" fmla="*/ 0 w 2802193"/>
              <a:gd name="connsiteY6" fmla="*/ 4473353 h 4557251"/>
              <a:gd name="connsiteX7" fmla="*/ 0 w 2802193"/>
              <a:gd name="connsiteY7" fmla="*/ 83898 h 4557251"/>
              <a:gd name="connsiteX8" fmla="*/ 83898 w 2802193"/>
              <a:gd name="connsiteY8" fmla="*/ 0 h 4557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2193" h="4557251">
                <a:moveTo>
                  <a:pt x="83898" y="0"/>
                </a:moveTo>
                <a:lnTo>
                  <a:pt x="2718295" y="0"/>
                </a:lnTo>
                <a:cubicBezTo>
                  <a:pt x="2764631" y="0"/>
                  <a:pt x="2802193" y="37562"/>
                  <a:pt x="2802193" y="83898"/>
                </a:cubicBezTo>
                <a:lnTo>
                  <a:pt x="2802193" y="4473353"/>
                </a:lnTo>
                <a:cubicBezTo>
                  <a:pt x="2802193" y="4519689"/>
                  <a:pt x="2764631" y="4557251"/>
                  <a:pt x="2718295" y="4557251"/>
                </a:cubicBezTo>
                <a:lnTo>
                  <a:pt x="83898" y="4557251"/>
                </a:lnTo>
                <a:cubicBezTo>
                  <a:pt x="37562" y="4557251"/>
                  <a:pt x="0" y="4519689"/>
                  <a:pt x="0" y="4473353"/>
                </a:cubicBezTo>
                <a:lnTo>
                  <a:pt x="0" y="83898"/>
                </a:lnTo>
                <a:cubicBezTo>
                  <a:pt x="0" y="37562"/>
                  <a:pt x="37562" y="0"/>
                  <a:pt x="83898" y="0"/>
                </a:cubicBezTo>
                <a:close/>
              </a:path>
            </a:pathLst>
          </a:custGeom>
          <a:noFill/>
          <a:ln>
            <a:noFill/>
          </a:ln>
          <a:effectLst>
            <a:outerShdw blurRad="1066800" dist="1193800" dir="5400000" sx="78000" sy="78000" algn="t" rotWithShape="0">
              <a:schemeClr val="tx1">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600">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pPr marL="0" lvl="0" algn="ctr"/>
            <a:endParaRPr lang="en-US" dirty="0"/>
          </a:p>
        </p:txBody>
      </p:sp>
      <p:sp>
        <p:nvSpPr>
          <p:cNvPr id="13" name="Picture Placeholder 12">
            <a:extLst>
              <a:ext uri="{FF2B5EF4-FFF2-40B4-BE49-F238E27FC236}">
                <a16:creationId xmlns:a16="http://schemas.microsoft.com/office/drawing/2014/main" id="{7D6F6264-44ED-4FDA-84DE-6EBB6D4A7A5D}"/>
              </a:ext>
            </a:extLst>
          </p:cNvPr>
          <p:cNvSpPr>
            <a:spLocks noGrp="1"/>
          </p:cNvSpPr>
          <p:nvPr>
            <p:ph type="pic" sz="quarter" idx="11" hasCustomPrompt="1"/>
          </p:nvPr>
        </p:nvSpPr>
        <p:spPr>
          <a:xfrm>
            <a:off x="5696390" y="1336587"/>
            <a:ext cx="2802193" cy="4557251"/>
          </a:xfrm>
          <a:custGeom>
            <a:avLst/>
            <a:gdLst>
              <a:gd name="connsiteX0" fmla="*/ 83898 w 2802193"/>
              <a:gd name="connsiteY0" fmla="*/ 0 h 4557251"/>
              <a:gd name="connsiteX1" fmla="*/ 2718295 w 2802193"/>
              <a:gd name="connsiteY1" fmla="*/ 0 h 4557251"/>
              <a:gd name="connsiteX2" fmla="*/ 2802193 w 2802193"/>
              <a:gd name="connsiteY2" fmla="*/ 83898 h 4557251"/>
              <a:gd name="connsiteX3" fmla="*/ 2802193 w 2802193"/>
              <a:gd name="connsiteY3" fmla="*/ 4473353 h 4557251"/>
              <a:gd name="connsiteX4" fmla="*/ 2718295 w 2802193"/>
              <a:gd name="connsiteY4" fmla="*/ 4557251 h 4557251"/>
              <a:gd name="connsiteX5" fmla="*/ 83898 w 2802193"/>
              <a:gd name="connsiteY5" fmla="*/ 4557251 h 4557251"/>
              <a:gd name="connsiteX6" fmla="*/ 0 w 2802193"/>
              <a:gd name="connsiteY6" fmla="*/ 4473353 h 4557251"/>
              <a:gd name="connsiteX7" fmla="*/ 0 w 2802193"/>
              <a:gd name="connsiteY7" fmla="*/ 83898 h 4557251"/>
              <a:gd name="connsiteX8" fmla="*/ 83898 w 2802193"/>
              <a:gd name="connsiteY8" fmla="*/ 0 h 4557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2193" h="4557251">
                <a:moveTo>
                  <a:pt x="83898" y="0"/>
                </a:moveTo>
                <a:lnTo>
                  <a:pt x="2718295" y="0"/>
                </a:lnTo>
                <a:cubicBezTo>
                  <a:pt x="2764631" y="0"/>
                  <a:pt x="2802193" y="37562"/>
                  <a:pt x="2802193" y="83898"/>
                </a:cubicBezTo>
                <a:lnTo>
                  <a:pt x="2802193" y="4473353"/>
                </a:lnTo>
                <a:cubicBezTo>
                  <a:pt x="2802193" y="4519689"/>
                  <a:pt x="2764631" y="4557251"/>
                  <a:pt x="2718295" y="4557251"/>
                </a:cubicBezTo>
                <a:lnTo>
                  <a:pt x="83898" y="4557251"/>
                </a:lnTo>
                <a:cubicBezTo>
                  <a:pt x="37562" y="4557251"/>
                  <a:pt x="0" y="4519689"/>
                  <a:pt x="0" y="4473353"/>
                </a:cubicBezTo>
                <a:lnTo>
                  <a:pt x="0" y="83898"/>
                </a:lnTo>
                <a:cubicBezTo>
                  <a:pt x="0" y="37562"/>
                  <a:pt x="37562" y="0"/>
                  <a:pt x="83898" y="0"/>
                </a:cubicBezTo>
                <a:close/>
              </a:path>
            </a:pathLst>
          </a:custGeom>
          <a:noFill/>
          <a:ln>
            <a:noFill/>
          </a:ln>
          <a:effectLst>
            <a:outerShdw blurRad="1066800" dist="1193800" dir="5400000" sx="78000" sy="78000" algn="t" rotWithShape="0">
              <a:schemeClr val="tx1">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600">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pPr marL="0" lvl="0" algn="ctr"/>
            <a:endParaRPr lang="en-US" dirty="0"/>
          </a:p>
        </p:txBody>
      </p:sp>
      <p:sp>
        <p:nvSpPr>
          <p:cNvPr id="14" name="Picture Placeholder 13">
            <a:extLst>
              <a:ext uri="{FF2B5EF4-FFF2-40B4-BE49-F238E27FC236}">
                <a16:creationId xmlns:a16="http://schemas.microsoft.com/office/drawing/2014/main" id="{1C01A5A5-C8F1-4E54-8F8D-91D466125A45}"/>
              </a:ext>
            </a:extLst>
          </p:cNvPr>
          <p:cNvSpPr>
            <a:spLocks noGrp="1"/>
          </p:cNvSpPr>
          <p:nvPr>
            <p:ph type="pic" sz="quarter" idx="12" hasCustomPrompt="1"/>
          </p:nvPr>
        </p:nvSpPr>
        <p:spPr>
          <a:xfrm>
            <a:off x="8729641" y="1336587"/>
            <a:ext cx="2802193" cy="4557251"/>
          </a:xfrm>
          <a:custGeom>
            <a:avLst/>
            <a:gdLst>
              <a:gd name="connsiteX0" fmla="*/ 83898 w 2802193"/>
              <a:gd name="connsiteY0" fmla="*/ 0 h 4557251"/>
              <a:gd name="connsiteX1" fmla="*/ 2718295 w 2802193"/>
              <a:gd name="connsiteY1" fmla="*/ 0 h 4557251"/>
              <a:gd name="connsiteX2" fmla="*/ 2802193 w 2802193"/>
              <a:gd name="connsiteY2" fmla="*/ 83898 h 4557251"/>
              <a:gd name="connsiteX3" fmla="*/ 2802193 w 2802193"/>
              <a:gd name="connsiteY3" fmla="*/ 4473353 h 4557251"/>
              <a:gd name="connsiteX4" fmla="*/ 2718295 w 2802193"/>
              <a:gd name="connsiteY4" fmla="*/ 4557251 h 4557251"/>
              <a:gd name="connsiteX5" fmla="*/ 83898 w 2802193"/>
              <a:gd name="connsiteY5" fmla="*/ 4557251 h 4557251"/>
              <a:gd name="connsiteX6" fmla="*/ 0 w 2802193"/>
              <a:gd name="connsiteY6" fmla="*/ 4473353 h 4557251"/>
              <a:gd name="connsiteX7" fmla="*/ 0 w 2802193"/>
              <a:gd name="connsiteY7" fmla="*/ 83898 h 4557251"/>
              <a:gd name="connsiteX8" fmla="*/ 83898 w 2802193"/>
              <a:gd name="connsiteY8" fmla="*/ 0 h 4557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2193" h="4557251">
                <a:moveTo>
                  <a:pt x="83898" y="0"/>
                </a:moveTo>
                <a:lnTo>
                  <a:pt x="2718295" y="0"/>
                </a:lnTo>
                <a:cubicBezTo>
                  <a:pt x="2764631" y="0"/>
                  <a:pt x="2802193" y="37562"/>
                  <a:pt x="2802193" y="83898"/>
                </a:cubicBezTo>
                <a:lnTo>
                  <a:pt x="2802193" y="4473353"/>
                </a:lnTo>
                <a:cubicBezTo>
                  <a:pt x="2802193" y="4519689"/>
                  <a:pt x="2764631" y="4557251"/>
                  <a:pt x="2718295" y="4557251"/>
                </a:cubicBezTo>
                <a:lnTo>
                  <a:pt x="83898" y="4557251"/>
                </a:lnTo>
                <a:cubicBezTo>
                  <a:pt x="37562" y="4557251"/>
                  <a:pt x="0" y="4519689"/>
                  <a:pt x="0" y="4473353"/>
                </a:cubicBezTo>
                <a:lnTo>
                  <a:pt x="0" y="83898"/>
                </a:lnTo>
                <a:cubicBezTo>
                  <a:pt x="0" y="37562"/>
                  <a:pt x="37562" y="0"/>
                  <a:pt x="83898" y="0"/>
                </a:cubicBezTo>
                <a:close/>
              </a:path>
            </a:pathLst>
          </a:custGeom>
          <a:noFill/>
          <a:ln>
            <a:noFill/>
          </a:ln>
          <a:effectLst>
            <a:outerShdw blurRad="1066800" dist="1193800" dir="5400000" sx="78000" sy="78000" algn="t" rotWithShape="0">
              <a:schemeClr val="tx1">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600" dirty="0">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pPr marL="0" lvl="0" algn="ctr"/>
            <a:endParaRPr lang="en-US" dirty="0"/>
          </a:p>
        </p:txBody>
      </p:sp>
      <p:sp>
        <p:nvSpPr>
          <p:cNvPr id="27" name="TextBox 26">
            <a:extLst>
              <a:ext uri="{FF2B5EF4-FFF2-40B4-BE49-F238E27FC236}">
                <a16:creationId xmlns:a16="http://schemas.microsoft.com/office/drawing/2014/main" id="{E5575679-D324-4DB5-8179-EA01323337F6}"/>
              </a:ext>
            </a:extLst>
          </p:cNvPr>
          <p:cNvSpPr txBox="1"/>
          <p:nvPr userDrawn="1"/>
        </p:nvSpPr>
        <p:spPr>
          <a:xfrm rot="10800000" flipV="1">
            <a:off x="10433048" y="68129"/>
            <a:ext cx="1758952" cy="1200329"/>
          </a:xfrm>
          <a:prstGeom prst="rect">
            <a:avLst/>
          </a:prstGeom>
          <a:noFill/>
        </p:spPr>
        <p:txBody>
          <a:bodyPr wrap="square" rtlCol="0">
            <a:spAutoFit/>
          </a:bodyPr>
          <a:lstStyle/>
          <a:p>
            <a:pPr algn="ctr"/>
            <a:fld id="{260E2A6B-A809-4840-BF14-8648BC0BDF87}" type="slidenum">
              <a:rPr lang="id-ID" sz="7200" b="1" i="0" spc="-150" smtClean="0">
                <a:solidFill>
                  <a:schemeClr val="bg1">
                    <a:alpha val="45000"/>
                  </a:schemeClr>
                </a:solidFill>
                <a:ea typeface="Roboto Condensed" panose="02000000000000000000" pitchFamily="2" charset="0"/>
                <a:cs typeface="Segoe UI" panose="020B0502040204020203" pitchFamily="34" charset="0"/>
              </a:rPr>
              <a:pPr algn="ctr"/>
              <a:t>‹#›</a:t>
            </a:fld>
            <a:endParaRPr lang="id-ID" sz="41300" b="1" i="0" spc="-150" dirty="0">
              <a:solidFill>
                <a:schemeClr val="bg1">
                  <a:alpha val="45000"/>
                </a:schemeClr>
              </a:solidFill>
              <a:ea typeface="Roboto Condensed" panose="02000000000000000000" pitchFamily="2" charset="0"/>
              <a:cs typeface="Segoe UI" panose="020B0502040204020203" pitchFamily="34" charset="0"/>
            </a:endParaRPr>
          </a:p>
        </p:txBody>
      </p:sp>
      <p:pic>
        <p:nvPicPr>
          <p:cNvPr id="30" name="图片 29">
            <a:extLst>
              <a:ext uri="{FF2B5EF4-FFF2-40B4-BE49-F238E27FC236}">
                <a16:creationId xmlns:a16="http://schemas.microsoft.com/office/drawing/2014/main" id="{C5A348F5-C453-48F7-8E18-2B5EFFF27639}"/>
              </a:ext>
            </a:extLst>
          </p:cNvPr>
          <p:cNvPicPr>
            <a:picLocks noChangeAspect="1"/>
          </p:cNvPicPr>
          <p:nvPr userDrawn="1"/>
        </p:nvPicPr>
        <p:blipFill>
          <a:blip r:embed="rId2" cstate="screen">
            <a:biLevel thresh="25000"/>
            <a:extLst>
              <a:ext uri="{28A0092B-C50C-407E-A947-70E740481C1C}">
                <a14:useLocalDpi xmlns:a14="http://schemas.microsoft.com/office/drawing/2010/main"/>
              </a:ext>
            </a:extLst>
          </a:blip>
          <a:stretch>
            <a:fillRect/>
          </a:stretch>
        </p:blipFill>
        <p:spPr>
          <a:xfrm>
            <a:off x="313775" y="217209"/>
            <a:ext cx="901415" cy="253297"/>
          </a:xfrm>
          <a:prstGeom prst="rect">
            <a:avLst/>
          </a:prstGeom>
        </p:spPr>
      </p:pic>
    </p:spTree>
    <p:extLst>
      <p:ext uri="{BB962C8B-B14F-4D97-AF65-F5344CB8AC3E}">
        <p14:creationId xmlns:p14="http://schemas.microsoft.com/office/powerpoint/2010/main" val="9446948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50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par>
                                <p:cTn id="12" presetID="2" presetClass="entr" presetSubtype="4" decel="100000" fill="hold" grpId="0" nodeType="withEffect">
                                  <p:stCondLst>
                                    <p:cond delay="50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750" fill="hold"/>
                                        <p:tgtEl>
                                          <p:spTgt spid="12"/>
                                        </p:tgtEl>
                                        <p:attrNameLst>
                                          <p:attrName>ppt_x</p:attrName>
                                        </p:attrNameLst>
                                      </p:cBhvr>
                                      <p:tavLst>
                                        <p:tav tm="0">
                                          <p:val>
                                            <p:strVal val="#ppt_x"/>
                                          </p:val>
                                        </p:tav>
                                        <p:tav tm="100000">
                                          <p:val>
                                            <p:strVal val="#ppt_x"/>
                                          </p:val>
                                        </p:tav>
                                      </p:tavLst>
                                    </p:anim>
                                    <p:anim calcmode="lin" valueType="num">
                                      <p:cBhvr additive="base">
                                        <p:cTn id="15" dur="750" fill="hold"/>
                                        <p:tgtEl>
                                          <p:spTgt spid="12"/>
                                        </p:tgtEl>
                                        <p:attrNameLst>
                                          <p:attrName>ppt_y</p:attrName>
                                        </p:attrNameLst>
                                      </p:cBhvr>
                                      <p:tavLst>
                                        <p:tav tm="0">
                                          <p:val>
                                            <p:strVal val="1+#ppt_h/2"/>
                                          </p:val>
                                        </p:tav>
                                        <p:tav tm="100000">
                                          <p:val>
                                            <p:strVal val="#ppt_y"/>
                                          </p:val>
                                        </p:tav>
                                      </p:tavLst>
                                    </p:anim>
                                  </p:childTnLst>
                                </p:cTn>
                              </p:par>
                              <p:par>
                                <p:cTn id="16" presetID="2" presetClass="entr" presetSubtype="4" decel="100000" fill="hold" grpId="0" nodeType="withEffect">
                                  <p:stCondLst>
                                    <p:cond delay="75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750" fill="hold"/>
                                        <p:tgtEl>
                                          <p:spTgt spid="13"/>
                                        </p:tgtEl>
                                        <p:attrNameLst>
                                          <p:attrName>ppt_x</p:attrName>
                                        </p:attrNameLst>
                                      </p:cBhvr>
                                      <p:tavLst>
                                        <p:tav tm="0">
                                          <p:val>
                                            <p:strVal val="#ppt_x"/>
                                          </p:val>
                                        </p:tav>
                                        <p:tav tm="100000">
                                          <p:val>
                                            <p:strVal val="#ppt_x"/>
                                          </p:val>
                                        </p:tav>
                                      </p:tavLst>
                                    </p:anim>
                                    <p:anim calcmode="lin" valueType="num">
                                      <p:cBhvr additive="base">
                                        <p:cTn id="19" dur="750" fill="hold"/>
                                        <p:tgtEl>
                                          <p:spTgt spid="13"/>
                                        </p:tgtEl>
                                        <p:attrNameLst>
                                          <p:attrName>ppt_y</p:attrName>
                                        </p:attrNameLst>
                                      </p:cBhvr>
                                      <p:tavLst>
                                        <p:tav tm="0">
                                          <p:val>
                                            <p:strVal val="1+#ppt_h/2"/>
                                          </p:val>
                                        </p:tav>
                                        <p:tav tm="100000">
                                          <p:val>
                                            <p:strVal val="#ppt_y"/>
                                          </p:val>
                                        </p:tav>
                                      </p:tavLst>
                                    </p:anim>
                                  </p:childTnLst>
                                </p:cTn>
                              </p:par>
                              <p:par>
                                <p:cTn id="20" presetID="2" presetClass="entr" presetSubtype="4" decel="100000" fill="hold" grpId="0" nodeType="withEffect">
                                  <p:stCondLst>
                                    <p:cond delay="100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750" fill="hold"/>
                                        <p:tgtEl>
                                          <p:spTgt spid="14"/>
                                        </p:tgtEl>
                                        <p:attrNameLst>
                                          <p:attrName>ppt_x</p:attrName>
                                        </p:attrNameLst>
                                      </p:cBhvr>
                                      <p:tavLst>
                                        <p:tav tm="0">
                                          <p:val>
                                            <p:strVal val="#ppt_x"/>
                                          </p:val>
                                        </p:tav>
                                        <p:tav tm="100000">
                                          <p:val>
                                            <p:strVal val="#ppt_x"/>
                                          </p:val>
                                        </p:tav>
                                      </p:tavLst>
                                    </p:anim>
                                    <p:anim calcmode="lin" valueType="num">
                                      <p:cBhvr additive="base">
                                        <p:cTn id="23" dur="750" fill="hold"/>
                                        <p:tgtEl>
                                          <p:spTgt spid="14"/>
                                        </p:tgtEl>
                                        <p:attrNameLst>
                                          <p:attrName>ppt_y</p:attrName>
                                        </p:attrNameLst>
                                      </p:cBhvr>
                                      <p:tavLst>
                                        <p:tav tm="0">
                                          <p:val>
                                            <p:strVal val="1+#ppt_h/2"/>
                                          </p:val>
                                        </p:tav>
                                        <p:tav tm="100000">
                                          <p:val>
                                            <p:strVal val="#ppt_y"/>
                                          </p:val>
                                        </p:tav>
                                      </p:tavLst>
                                    </p:anim>
                                  </p:childTnLst>
                                </p:cTn>
                              </p:par>
                              <p:par>
                                <p:cTn id="24" presetID="10" presetClass="entr" presetSubtype="0" fill="hold" grpId="0" nodeType="withEffect">
                                  <p:stCondLst>
                                    <p:cond delay="50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500"/>
                                        <p:tgtEl>
                                          <p:spTgt spid="29"/>
                                        </p:tgtEl>
                                      </p:cBhvr>
                                    </p:animEffect>
                                  </p:childTnLst>
                                </p:cTn>
                              </p:par>
                              <p:par>
                                <p:cTn id="27" presetID="10" presetClass="entr" presetSubtype="0" fill="hold" grpId="0" nodeType="withEffect">
                                  <p:stCondLst>
                                    <p:cond delay="75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500"/>
                                        <p:tgtEl>
                                          <p:spTgt spid="28"/>
                                        </p:tgtEl>
                                      </p:cBhvr>
                                    </p:animEffect>
                                  </p:childTnLst>
                                </p:cTn>
                              </p:par>
                              <p:par>
                                <p:cTn id="30" presetID="10" presetClass="entr" presetSubtype="0" fill="hold" nodeType="withEffect">
                                  <p:stCondLst>
                                    <p:cond delay="125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7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8" grpId="0"/>
      <p:bldP spid="29" grpId="0"/>
      <p:bldP spid="12" grpId="0"/>
      <p:bldP spid="13" grpId="0"/>
      <p:bldP spid="14" grpId="0"/>
      <p:bldP spid="27" grpId="0"/>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5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CB8852F-B29A-4E9E-B59D-981C6B5EC2C2}"/>
              </a:ext>
            </a:extLst>
          </p:cNvPr>
          <p:cNvSpPr>
            <a:spLocks noGrp="1"/>
          </p:cNvSpPr>
          <p:nvPr>
            <p:ph type="pic" sz="quarter" idx="10" hasCustomPrompt="1"/>
          </p:nvPr>
        </p:nvSpPr>
        <p:spPr>
          <a:xfrm>
            <a:off x="-1" y="4339772"/>
            <a:ext cx="12192001" cy="2518229"/>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2639458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ppt_x"/>
                                          </p:val>
                                        </p:tav>
                                        <p:tav tm="100000">
                                          <p:val>
                                            <p:strVal val="#ppt_x"/>
                                          </p:val>
                                        </p:tav>
                                      </p:tavLst>
                                    </p:anim>
                                    <p:anim calcmode="lin" valueType="num">
                                      <p:cBhvr additive="base">
                                        <p:cTn id="8" dur="75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45_Title Slide">
    <p:bg>
      <p:bgPr>
        <a:solidFill>
          <a:srgbClr val="444C73"/>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74AD9F3F-A1A6-4F57-97C1-DCA814B87CCB}"/>
              </a:ext>
            </a:extLst>
          </p:cNvPr>
          <p:cNvSpPr>
            <a:spLocks noGrp="1"/>
          </p:cNvSpPr>
          <p:nvPr>
            <p:ph type="pic" sz="quarter" idx="10" hasCustomPrompt="1"/>
          </p:nvPr>
        </p:nvSpPr>
        <p:spPr>
          <a:xfrm>
            <a:off x="1510251" y="1314612"/>
            <a:ext cx="1353379" cy="1761185"/>
          </a:xfrm>
          <a:custGeom>
            <a:avLst/>
            <a:gdLst>
              <a:gd name="connsiteX0" fmla="*/ 703221 w 1353378"/>
              <a:gd name="connsiteY0" fmla="*/ 0 h 1761185"/>
              <a:gd name="connsiteX1" fmla="*/ 1169383 w 1353378"/>
              <a:gd name="connsiteY1" fmla="*/ 146374 h 1761185"/>
              <a:gd name="connsiteX2" fmla="*/ 1345149 w 1353378"/>
              <a:gd name="connsiteY2" fmla="*/ 523183 h 1761185"/>
              <a:gd name="connsiteX3" fmla="*/ 1342798 w 1353378"/>
              <a:gd name="connsiteY3" fmla="*/ 530237 h 1761185"/>
              <a:gd name="connsiteX4" fmla="*/ 957171 w 1353378"/>
              <a:gd name="connsiteY4" fmla="*/ 530237 h 1761185"/>
              <a:gd name="connsiteX5" fmla="*/ 887805 w 1353378"/>
              <a:gd name="connsiteY5" fmla="*/ 363877 h 1761185"/>
              <a:gd name="connsiteX6" fmla="*/ 696167 w 1353378"/>
              <a:gd name="connsiteY6" fmla="*/ 299801 h 1761185"/>
              <a:gd name="connsiteX7" fmla="*/ 508057 w 1353378"/>
              <a:gd name="connsiteY7" fmla="*/ 352708 h 1761185"/>
              <a:gd name="connsiteX8" fmla="*/ 439866 w 1353378"/>
              <a:gd name="connsiteY8" fmla="*/ 483209 h 1761185"/>
              <a:gd name="connsiteX9" fmla="*/ 508645 w 1353378"/>
              <a:gd name="connsiteY9" fmla="*/ 603717 h 1761185"/>
              <a:gd name="connsiteX10" fmla="*/ 766709 w 1353378"/>
              <a:gd name="connsiteY10" fmla="*/ 717171 h 1761185"/>
              <a:gd name="connsiteX11" fmla="*/ 1205830 w 1353378"/>
              <a:gd name="connsiteY11" fmla="*/ 931148 h 1761185"/>
              <a:gd name="connsiteX12" fmla="*/ 1353378 w 1353378"/>
              <a:gd name="connsiteY12" fmla="*/ 1280328 h 1761185"/>
              <a:gd name="connsiteX13" fmla="*/ 1177613 w 1353378"/>
              <a:gd name="connsiteY13" fmla="*/ 1633623 h 1761185"/>
              <a:gd name="connsiteX14" fmla="*/ 711451 w 1353378"/>
              <a:gd name="connsiteY14" fmla="*/ 1761185 h 1761185"/>
              <a:gd name="connsiteX15" fmla="*/ 207080 w 1353378"/>
              <a:gd name="connsiteY15" fmla="*/ 1614811 h 1761185"/>
              <a:gd name="connsiteX16" fmla="*/ 159 w 1353378"/>
              <a:gd name="connsiteY16" fmla="*/ 1193326 h 1761185"/>
              <a:gd name="connsiteX17" fmla="*/ 2510 w 1353378"/>
              <a:gd name="connsiteY17" fmla="*/ 1186272 h 1761185"/>
              <a:gd name="connsiteX18" fmla="*/ 389312 w 1353378"/>
              <a:gd name="connsiteY18" fmla="*/ 1186272 h 1761185"/>
              <a:gd name="connsiteX19" fmla="*/ 469259 w 1353378"/>
              <a:gd name="connsiteY19" fmla="*/ 1397897 h 1761185"/>
              <a:gd name="connsiteX20" fmla="*/ 711451 w 1353378"/>
              <a:gd name="connsiteY20" fmla="*/ 1461384 h 1761185"/>
              <a:gd name="connsiteX21" fmla="*/ 895447 w 1353378"/>
              <a:gd name="connsiteY21" fmla="*/ 1412005 h 1761185"/>
              <a:gd name="connsiteX22" fmla="*/ 955995 w 1353378"/>
              <a:gd name="connsiteY22" fmla="*/ 1282679 h 1761185"/>
              <a:gd name="connsiteX23" fmla="*/ 896035 w 1353378"/>
              <a:gd name="connsiteY23" fmla="*/ 1142772 h 1761185"/>
              <a:gd name="connsiteX24" fmla="*/ 680883 w 1353378"/>
              <a:gd name="connsiteY24" fmla="*/ 1038136 h 1761185"/>
              <a:gd name="connsiteX25" fmla="*/ 200026 w 1353378"/>
              <a:gd name="connsiteY25" fmla="*/ 818869 h 1761185"/>
              <a:gd name="connsiteX26" fmla="*/ 43659 w 1353378"/>
              <a:gd name="connsiteY26" fmla="*/ 480858 h 1761185"/>
              <a:gd name="connsiteX27" fmla="*/ 230006 w 1353378"/>
              <a:gd name="connsiteY27" fmla="*/ 132854 h 1761185"/>
              <a:gd name="connsiteX28" fmla="*/ 703221 w 1353378"/>
              <a:gd name="connsiteY28" fmla="*/ 0 h 1761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353378" h="1761185">
                <a:moveTo>
                  <a:pt x="703221" y="0"/>
                </a:moveTo>
                <a:cubicBezTo>
                  <a:pt x="892900" y="0"/>
                  <a:pt x="1048287" y="48792"/>
                  <a:pt x="1169383" y="146374"/>
                </a:cubicBezTo>
                <a:cubicBezTo>
                  <a:pt x="1290480" y="243956"/>
                  <a:pt x="1349068" y="369559"/>
                  <a:pt x="1345149" y="523183"/>
                </a:cubicBezTo>
                <a:lnTo>
                  <a:pt x="1342798" y="530237"/>
                </a:lnTo>
                <a:lnTo>
                  <a:pt x="957171" y="530237"/>
                </a:lnTo>
                <a:cubicBezTo>
                  <a:pt x="957171" y="462047"/>
                  <a:pt x="934049" y="406593"/>
                  <a:pt x="887805" y="363877"/>
                </a:cubicBezTo>
                <a:cubicBezTo>
                  <a:pt x="841562" y="321160"/>
                  <a:pt x="777682" y="299801"/>
                  <a:pt x="696167" y="299801"/>
                </a:cubicBezTo>
                <a:cubicBezTo>
                  <a:pt x="616221" y="299801"/>
                  <a:pt x="553517" y="317437"/>
                  <a:pt x="508057" y="352708"/>
                </a:cubicBezTo>
                <a:cubicBezTo>
                  <a:pt x="462597" y="387978"/>
                  <a:pt x="439866" y="431479"/>
                  <a:pt x="439866" y="483209"/>
                </a:cubicBezTo>
                <a:cubicBezTo>
                  <a:pt x="439866" y="533372"/>
                  <a:pt x="462792" y="573542"/>
                  <a:pt x="508645" y="603717"/>
                </a:cubicBezTo>
                <a:cubicBezTo>
                  <a:pt x="554497" y="633894"/>
                  <a:pt x="640518" y="671712"/>
                  <a:pt x="766709" y="717171"/>
                </a:cubicBezTo>
                <a:cubicBezTo>
                  <a:pt x="961090" y="775172"/>
                  <a:pt x="1107464" y="846498"/>
                  <a:pt x="1205830" y="931148"/>
                </a:cubicBezTo>
                <a:cubicBezTo>
                  <a:pt x="1304195" y="1015798"/>
                  <a:pt x="1353378" y="1132190"/>
                  <a:pt x="1353378" y="1280328"/>
                </a:cubicBezTo>
                <a:cubicBezTo>
                  <a:pt x="1353378" y="1430816"/>
                  <a:pt x="1294789" y="1548581"/>
                  <a:pt x="1177613" y="1633623"/>
                </a:cubicBezTo>
                <a:cubicBezTo>
                  <a:pt x="1060436" y="1718664"/>
                  <a:pt x="905048" y="1761185"/>
                  <a:pt x="711451" y="1761185"/>
                </a:cubicBezTo>
                <a:cubicBezTo>
                  <a:pt x="517071" y="1761185"/>
                  <a:pt x="348947" y="1712393"/>
                  <a:pt x="207080" y="1614811"/>
                </a:cubicBezTo>
                <a:cubicBezTo>
                  <a:pt x="65214" y="1517229"/>
                  <a:pt x="-3761" y="1376734"/>
                  <a:pt x="159" y="1193326"/>
                </a:cubicBezTo>
                <a:lnTo>
                  <a:pt x="2510" y="1186272"/>
                </a:lnTo>
                <a:lnTo>
                  <a:pt x="389312" y="1186272"/>
                </a:lnTo>
                <a:cubicBezTo>
                  <a:pt x="389312" y="1285030"/>
                  <a:pt x="415961" y="1355572"/>
                  <a:pt x="469259" y="1397897"/>
                </a:cubicBezTo>
                <a:cubicBezTo>
                  <a:pt x="522557" y="1440221"/>
                  <a:pt x="603288" y="1461384"/>
                  <a:pt x="711451" y="1461384"/>
                </a:cubicBezTo>
                <a:cubicBezTo>
                  <a:pt x="793749" y="1461384"/>
                  <a:pt x="855082" y="1444925"/>
                  <a:pt x="895447" y="1412005"/>
                </a:cubicBezTo>
                <a:cubicBezTo>
                  <a:pt x="935812" y="1379086"/>
                  <a:pt x="955995" y="1335977"/>
                  <a:pt x="955995" y="1282679"/>
                </a:cubicBezTo>
                <a:cubicBezTo>
                  <a:pt x="955995" y="1222327"/>
                  <a:pt x="936009" y="1175692"/>
                  <a:pt x="896035" y="1142772"/>
                </a:cubicBezTo>
                <a:cubicBezTo>
                  <a:pt x="856061" y="1109852"/>
                  <a:pt x="784345" y="1074973"/>
                  <a:pt x="680883" y="1038136"/>
                </a:cubicBezTo>
                <a:cubicBezTo>
                  <a:pt x="464556" y="969946"/>
                  <a:pt x="304271" y="896856"/>
                  <a:pt x="200026" y="818869"/>
                </a:cubicBezTo>
                <a:cubicBezTo>
                  <a:pt x="95782" y="740882"/>
                  <a:pt x="43659" y="628212"/>
                  <a:pt x="43659" y="480858"/>
                </a:cubicBezTo>
                <a:cubicBezTo>
                  <a:pt x="43659" y="337423"/>
                  <a:pt x="105774" y="221423"/>
                  <a:pt x="230006" y="132854"/>
                </a:cubicBezTo>
                <a:cubicBezTo>
                  <a:pt x="354237" y="44285"/>
                  <a:pt x="511975" y="0"/>
                  <a:pt x="703221" y="0"/>
                </a:cubicBezTo>
                <a:close/>
              </a:path>
            </a:pathLst>
          </a:custGeom>
          <a:noFill/>
          <a:effectLst>
            <a:outerShdw blurRad="139700" dist="38100" dir="2700000" algn="tl" rotWithShape="0">
              <a:prstClr val="black">
                <a:alpha val="22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6" name="Picture Placeholder 15">
            <a:extLst>
              <a:ext uri="{FF2B5EF4-FFF2-40B4-BE49-F238E27FC236}">
                <a16:creationId xmlns:a16="http://schemas.microsoft.com/office/drawing/2014/main" id="{939F32B8-77EB-4997-96BB-F741041CC6E4}"/>
              </a:ext>
            </a:extLst>
          </p:cNvPr>
          <p:cNvSpPr>
            <a:spLocks noGrp="1"/>
          </p:cNvSpPr>
          <p:nvPr>
            <p:ph type="pic" sz="quarter" idx="11" hasCustomPrompt="1"/>
          </p:nvPr>
        </p:nvSpPr>
        <p:spPr>
          <a:xfrm>
            <a:off x="3735447" y="1336195"/>
            <a:ext cx="2115067" cy="1711805"/>
          </a:xfrm>
          <a:custGeom>
            <a:avLst/>
            <a:gdLst>
              <a:gd name="connsiteX0" fmla="*/ 0 w 2115066"/>
              <a:gd name="connsiteY0" fmla="*/ 0 h 1711805"/>
              <a:gd name="connsiteX1" fmla="*/ 385627 w 2115066"/>
              <a:gd name="connsiteY1" fmla="*/ 0 h 1711805"/>
              <a:gd name="connsiteX2" fmla="*/ 610183 w 2115066"/>
              <a:gd name="connsiteY2" fmla="*/ 1122784 h 1711805"/>
              <a:gd name="connsiteX3" fmla="*/ 617237 w 2115066"/>
              <a:gd name="connsiteY3" fmla="*/ 1122784 h 1711805"/>
              <a:gd name="connsiteX4" fmla="*/ 919390 w 2115066"/>
              <a:gd name="connsiteY4" fmla="*/ 0 h 1711805"/>
              <a:gd name="connsiteX5" fmla="*/ 1195677 w 2115066"/>
              <a:gd name="connsiteY5" fmla="*/ 0 h 1711805"/>
              <a:gd name="connsiteX6" fmla="*/ 1499005 w 2115066"/>
              <a:gd name="connsiteY6" fmla="*/ 1122784 h 1711805"/>
              <a:gd name="connsiteX7" fmla="*/ 1506059 w 2115066"/>
              <a:gd name="connsiteY7" fmla="*/ 1122784 h 1711805"/>
              <a:gd name="connsiteX8" fmla="*/ 1730616 w 2115066"/>
              <a:gd name="connsiteY8" fmla="*/ 0 h 1711805"/>
              <a:gd name="connsiteX9" fmla="*/ 2115066 w 2115066"/>
              <a:gd name="connsiteY9" fmla="*/ 0 h 1711805"/>
              <a:gd name="connsiteX10" fmla="*/ 1722386 w 2115066"/>
              <a:gd name="connsiteY10" fmla="*/ 1711805 h 1711805"/>
              <a:gd name="connsiteX11" fmla="*/ 1348517 w 2115066"/>
              <a:gd name="connsiteY11" fmla="*/ 1711805 h 1711805"/>
              <a:gd name="connsiteX12" fmla="*/ 1060472 w 2115066"/>
              <a:gd name="connsiteY12" fmla="*/ 656035 h 1711805"/>
              <a:gd name="connsiteX13" fmla="*/ 1053418 w 2115066"/>
              <a:gd name="connsiteY13" fmla="*/ 656035 h 1711805"/>
              <a:gd name="connsiteX14" fmla="*/ 767726 w 2115066"/>
              <a:gd name="connsiteY14" fmla="*/ 1711805 h 1711805"/>
              <a:gd name="connsiteX15" fmla="*/ 393855 w 2115066"/>
              <a:gd name="connsiteY15" fmla="*/ 1711805 h 1711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15066" h="1711805">
                <a:moveTo>
                  <a:pt x="0" y="0"/>
                </a:moveTo>
                <a:lnTo>
                  <a:pt x="385627" y="0"/>
                </a:lnTo>
                <a:lnTo>
                  <a:pt x="610183" y="1122784"/>
                </a:lnTo>
                <a:lnTo>
                  <a:pt x="617237" y="1122784"/>
                </a:lnTo>
                <a:lnTo>
                  <a:pt x="919390" y="0"/>
                </a:lnTo>
                <a:lnTo>
                  <a:pt x="1195677" y="0"/>
                </a:lnTo>
                <a:lnTo>
                  <a:pt x="1499005" y="1122784"/>
                </a:lnTo>
                <a:lnTo>
                  <a:pt x="1506059" y="1122784"/>
                </a:lnTo>
                <a:lnTo>
                  <a:pt x="1730616" y="0"/>
                </a:lnTo>
                <a:lnTo>
                  <a:pt x="2115066" y="0"/>
                </a:lnTo>
                <a:lnTo>
                  <a:pt x="1722386" y="1711805"/>
                </a:lnTo>
                <a:lnTo>
                  <a:pt x="1348517" y="1711805"/>
                </a:lnTo>
                <a:lnTo>
                  <a:pt x="1060472" y="656035"/>
                </a:lnTo>
                <a:lnTo>
                  <a:pt x="1053418" y="656035"/>
                </a:lnTo>
                <a:lnTo>
                  <a:pt x="767726" y="1711805"/>
                </a:lnTo>
                <a:lnTo>
                  <a:pt x="393855" y="1711805"/>
                </a:lnTo>
                <a:close/>
              </a:path>
            </a:pathLst>
          </a:custGeom>
          <a:noFill/>
          <a:effectLst>
            <a:outerShdw blurRad="139700" dist="38100" dir="2700000" algn="tl" rotWithShape="0">
              <a:prstClr val="black">
                <a:alpha val="22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7" name="Picture Placeholder 16">
            <a:extLst>
              <a:ext uri="{FF2B5EF4-FFF2-40B4-BE49-F238E27FC236}">
                <a16:creationId xmlns:a16="http://schemas.microsoft.com/office/drawing/2014/main" id="{BC146BF4-927E-4DAB-B90D-B045DA528440}"/>
              </a:ext>
            </a:extLst>
          </p:cNvPr>
          <p:cNvSpPr>
            <a:spLocks noGrp="1"/>
          </p:cNvSpPr>
          <p:nvPr>
            <p:ph type="pic" sz="quarter" idx="12" hasCustomPrompt="1"/>
          </p:nvPr>
        </p:nvSpPr>
        <p:spPr>
          <a:xfrm>
            <a:off x="6671858" y="1314612"/>
            <a:ext cx="1454329" cy="1761185"/>
          </a:xfrm>
          <a:custGeom>
            <a:avLst/>
            <a:gdLst>
              <a:gd name="connsiteX0" fmla="*/ 727752 w 1454329"/>
              <a:gd name="connsiteY0" fmla="*/ 305680 h 1761185"/>
              <a:gd name="connsiteX1" fmla="*/ 481445 w 1454329"/>
              <a:gd name="connsiteY1" fmla="*/ 422661 h 1761185"/>
              <a:gd name="connsiteX2" fmla="*/ 396207 w 1454329"/>
              <a:gd name="connsiteY2" fmla="*/ 724226 h 1761185"/>
              <a:gd name="connsiteX3" fmla="*/ 396207 w 1454329"/>
              <a:gd name="connsiteY3" fmla="*/ 1034608 h 1761185"/>
              <a:gd name="connsiteX4" fmla="*/ 482621 w 1454329"/>
              <a:gd name="connsiteY4" fmla="*/ 1337936 h 1761185"/>
              <a:gd name="connsiteX5" fmla="*/ 730104 w 1454329"/>
              <a:gd name="connsiteY5" fmla="*/ 1455505 h 1761185"/>
              <a:gd name="connsiteX6" fmla="*/ 972296 w 1454329"/>
              <a:gd name="connsiteY6" fmla="*/ 1337936 h 1761185"/>
              <a:gd name="connsiteX7" fmla="*/ 1058121 w 1454329"/>
              <a:gd name="connsiteY7" fmla="*/ 1034608 h 1761185"/>
              <a:gd name="connsiteX8" fmla="*/ 1058121 w 1454329"/>
              <a:gd name="connsiteY8" fmla="*/ 724226 h 1761185"/>
              <a:gd name="connsiteX9" fmla="*/ 971708 w 1454329"/>
              <a:gd name="connsiteY9" fmla="*/ 423249 h 1761185"/>
              <a:gd name="connsiteX10" fmla="*/ 727752 w 1454329"/>
              <a:gd name="connsiteY10" fmla="*/ 305680 h 1761185"/>
              <a:gd name="connsiteX11" fmla="*/ 727752 w 1454329"/>
              <a:gd name="connsiteY11" fmla="*/ 0 h 1761185"/>
              <a:gd name="connsiteX12" fmla="*/ 1252111 w 1454329"/>
              <a:gd name="connsiteY12" fmla="*/ 205746 h 1761185"/>
              <a:gd name="connsiteX13" fmla="*/ 1454329 w 1454329"/>
              <a:gd name="connsiteY13" fmla="*/ 726577 h 1761185"/>
              <a:gd name="connsiteX14" fmla="*/ 1454329 w 1454329"/>
              <a:gd name="connsiteY14" fmla="*/ 1034608 h 1761185"/>
              <a:gd name="connsiteX15" fmla="*/ 1253874 w 1454329"/>
              <a:gd name="connsiteY15" fmla="*/ 1556027 h 1761185"/>
              <a:gd name="connsiteX16" fmla="*/ 730104 w 1454329"/>
              <a:gd name="connsiteY16" fmla="*/ 1761185 h 1761185"/>
              <a:gd name="connsiteX17" fmla="*/ 202219 w 1454329"/>
              <a:gd name="connsiteY17" fmla="*/ 1556027 h 1761185"/>
              <a:gd name="connsiteX18" fmla="*/ 0 w 1454329"/>
              <a:gd name="connsiteY18" fmla="*/ 1034608 h 1761185"/>
              <a:gd name="connsiteX19" fmla="*/ 0 w 1454329"/>
              <a:gd name="connsiteY19" fmla="*/ 726577 h 1761185"/>
              <a:gd name="connsiteX20" fmla="*/ 201631 w 1454329"/>
              <a:gd name="connsiteY20" fmla="*/ 205746 h 1761185"/>
              <a:gd name="connsiteX21" fmla="*/ 727752 w 1454329"/>
              <a:gd name="connsiteY21" fmla="*/ 0 h 1761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54329" h="1761185">
                <a:moveTo>
                  <a:pt x="727752" y="305680"/>
                </a:moveTo>
                <a:cubicBezTo>
                  <a:pt x="620373" y="305680"/>
                  <a:pt x="538270" y="344674"/>
                  <a:pt x="481445" y="422661"/>
                </a:cubicBezTo>
                <a:cubicBezTo>
                  <a:pt x="424620" y="500649"/>
                  <a:pt x="396207" y="601170"/>
                  <a:pt x="396207" y="724226"/>
                </a:cubicBezTo>
                <a:lnTo>
                  <a:pt x="396207" y="1034608"/>
                </a:lnTo>
                <a:cubicBezTo>
                  <a:pt x="396207" y="1158447"/>
                  <a:pt x="425012" y="1259557"/>
                  <a:pt x="482621" y="1337936"/>
                </a:cubicBezTo>
                <a:cubicBezTo>
                  <a:pt x="540230" y="1416316"/>
                  <a:pt x="622723" y="1455505"/>
                  <a:pt x="730104" y="1455505"/>
                </a:cubicBezTo>
                <a:cubicBezTo>
                  <a:pt x="834348" y="1455505"/>
                  <a:pt x="915079" y="1416316"/>
                  <a:pt x="972296" y="1337936"/>
                </a:cubicBezTo>
                <a:cubicBezTo>
                  <a:pt x="1029513" y="1259557"/>
                  <a:pt x="1058121" y="1158447"/>
                  <a:pt x="1058121" y="1034608"/>
                </a:cubicBezTo>
                <a:lnTo>
                  <a:pt x="1058121" y="724226"/>
                </a:lnTo>
                <a:cubicBezTo>
                  <a:pt x="1058121" y="601955"/>
                  <a:pt x="1029317" y="501628"/>
                  <a:pt x="971708" y="423249"/>
                </a:cubicBezTo>
                <a:cubicBezTo>
                  <a:pt x="914099" y="344869"/>
                  <a:pt x="832781" y="305680"/>
                  <a:pt x="727752" y="305680"/>
                </a:cubicBezTo>
                <a:close/>
                <a:moveTo>
                  <a:pt x="727752" y="0"/>
                </a:moveTo>
                <a:cubicBezTo>
                  <a:pt x="942512" y="0"/>
                  <a:pt x="1117297" y="68583"/>
                  <a:pt x="1252111" y="205746"/>
                </a:cubicBezTo>
                <a:cubicBezTo>
                  <a:pt x="1386923" y="342910"/>
                  <a:pt x="1454329" y="516521"/>
                  <a:pt x="1454329" y="726577"/>
                </a:cubicBezTo>
                <a:lnTo>
                  <a:pt x="1454329" y="1034608"/>
                </a:lnTo>
                <a:cubicBezTo>
                  <a:pt x="1454329" y="1245449"/>
                  <a:pt x="1387511" y="1419254"/>
                  <a:pt x="1253874" y="1556027"/>
                </a:cubicBezTo>
                <a:cubicBezTo>
                  <a:pt x="1120237" y="1692799"/>
                  <a:pt x="945647" y="1761185"/>
                  <a:pt x="730104" y="1761185"/>
                </a:cubicBezTo>
                <a:cubicBezTo>
                  <a:pt x="512992" y="1761185"/>
                  <a:pt x="337031" y="1692799"/>
                  <a:pt x="202219" y="1556027"/>
                </a:cubicBezTo>
                <a:cubicBezTo>
                  <a:pt x="67406" y="1419254"/>
                  <a:pt x="0" y="1245449"/>
                  <a:pt x="0" y="1034608"/>
                </a:cubicBezTo>
                <a:lnTo>
                  <a:pt x="0" y="726577"/>
                </a:lnTo>
                <a:cubicBezTo>
                  <a:pt x="0" y="516521"/>
                  <a:pt x="67210" y="342910"/>
                  <a:pt x="201631" y="205746"/>
                </a:cubicBezTo>
                <a:cubicBezTo>
                  <a:pt x="336052" y="68583"/>
                  <a:pt x="511425" y="0"/>
                  <a:pt x="727752" y="0"/>
                </a:cubicBezTo>
                <a:close/>
              </a:path>
            </a:pathLst>
          </a:custGeom>
          <a:noFill/>
          <a:effectLst>
            <a:outerShdw blurRad="139700" dist="38100" dir="2700000" algn="tl" rotWithShape="0">
              <a:prstClr val="black">
                <a:alpha val="22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8" name="Picture Placeholder 17">
            <a:extLst>
              <a:ext uri="{FF2B5EF4-FFF2-40B4-BE49-F238E27FC236}">
                <a16:creationId xmlns:a16="http://schemas.microsoft.com/office/drawing/2014/main" id="{A0AF8601-3279-4A01-89EF-615DD3461EBE}"/>
              </a:ext>
            </a:extLst>
          </p:cNvPr>
          <p:cNvSpPr>
            <a:spLocks noGrp="1"/>
          </p:cNvSpPr>
          <p:nvPr>
            <p:ph type="pic" sz="quarter" idx="13" hasCustomPrompt="1"/>
          </p:nvPr>
        </p:nvSpPr>
        <p:spPr>
          <a:xfrm>
            <a:off x="9356079" y="1336195"/>
            <a:ext cx="1297963" cy="1711805"/>
          </a:xfrm>
          <a:custGeom>
            <a:avLst/>
            <a:gdLst>
              <a:gd name="connsiteX0" fmla="*/ 0 w 1297962"/>
              <a:gd name="connsiteY0" fmla="*/ 0 h 1711805"/>
              <a:gd name="connsiteX1" fmla="*/ 1297962 w 1297962"/>
              <a:gd name="connsiteY1" fmla="*/ 0 h 1711805"/>
              <a:gd name="connsiteX2" fmla="*/ 1297962 w 1297962"/>
              <a:gd name="connsiteY2" fmla="*/ 305679 h 1711805"/>
              <a:gd name="connsiteX3" fmla="*/ 846497 w 1297962"/>
              <a:gd name="connsiteY3" fmla="*/ 305679 h 1711805"/>
              <a:gd name="connsiteX4" fmla="*/ 846497 w 1297962"/>
              <a:gd name="connsiteY4" fmla="*/ 1711805 h 1711805"/>
              <a:gd name="connsiteX5" fmla="*/ 447938 w 1297962"/>
              <a:gd name="connsiteY5" fmla="*/ 1711805 h 1711805"/>
              <a:gd name="connsiteX6" fmla="*/ 447938 w 1297962"/>
              <a:gd name="connsiteY6" fmla="*/ 305679 h 1711805"/>
              <a:gd name="connsiteX7" fmla="*/ 0 w 1297962"/>
              <a:gd name="connsiteY7" fmla="*/ 305679 h 1711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7962" h="1711805">
                <a:moveTo>
                  <a:pt x="0" y="0"/>
                </a:moveTo>
                <a:lnTo>
                  <a:pt x="1297962" y="0"/>
                </a:lnTo>
                <a:lnTo>
                  <a:pt x="1297962" y="305679"/>
                </a:lnTo>
                <a:lnTo>
                  <a:pt x="846497" y="305679"/>
                </a:lnTo>
                <a:lnTo>
                  <a:pt x="846497" y="1711805"/>
                </a:lnTo>
                <a:lnTo>
                  <a:pt x="447938" y="1711805"/>
                </a:lnTo>
                <a:lnTo>
                  <a:pt x="447938" y="305679"/>
                </a:lnTo>
                <a:lnTo>
                  <a:pt x="0" y="305679"/>
                </a:lnTo>
                <a:close/>
              </a:path>
            </a:pathLst>
          </a:custGeom>
          <a:noFill/>
          <a:effectLst>
            <a:outerShdw blurRad="139700" dist="38100" dir="2700000" algn="tl" rotWithShape="0">
              <a:prstClr val="black">
                <a:alpha val="22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16133194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100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 calcmode="lin" valueType="num">
                                      <p:cBhvr>
                                        <p:cTn id="9" dur="500" fill="hold"/>
                                        <p:tgtEl>
                                          <p:spTgt spid="15"/>
                                        </p:tgtEl>
                                        <p:attrNameLst>
                                          <p:attrName>style.rotation</p:attrName>
                                        </p:attrNameLst>
                                      </p:cBhvr>
                                      <p:tavLst>
                                        <p:tav tm="0">
                                          <p:val>
                                            <p:fltVal val="360"/>
                                          </p:val>
                                        </p:tav>
                                        <p:tav tm="100000">
                                          <p:val>
                                            <p:fltVal val="0"/>
                                          </p:val>
                                        </p:tav>
                                      </p:tavLst>
                                    </p:anim>
                                    <p:animEffect transition="in" filter="fade">
                                      <p:cBhvr>
                                        <p:cTn id="10" dur="500"/>
                                        <p:tgtEl>
                                          <p:spTgt spid="15"/>
                                        </p:tgtEl>
                                      </p:cBhvr>
                                    </p:animEffect>
                                  </p:childTnLst>
                                </p:cTn>
                              </p:par>
                              <p:par>
                                <p:cTn id="11" presetID="49" presetClass="entr" presetSubtype="0" decel="100000" fill="hold" grpId="0" nodeType="withEffect">
                                  <p:stCondLst>
                                    <p:cond delay="1250"/>
                                  </p:st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ppt_w</p:attrName>
                                        </p:attrNameLst>
                                      </p:cBhvr>
                                      <p:tavLst>
                                        <p:tav tm="0">
                                          <p:val>
                                            <p:fltVal val="0"/>
                                          </p:val>
                                        </p:tav>
                                        <p:tav tm="100000">
                                          <p:val>
                                            <p:strVal val="#ppt_w"/>
                                          </p:val>
                                        </p:tav>
                                      </p:tavLst>
                                    </p:anim>
                                    <p:anim calcmode="lin" valueType="num">
                                      <p:cBhvr>
                                        <p:cTn id="14" dur="500" fill="hold"/>
                                        <p:tgtEl>
                                          <p:spTgt spid="16"/>
                                        </p:tgtEl>
                                        <p:attrNameLst>
                                          <p:attrName>ppt_h</p:attrName>
                                        </p:attrNameLst>
                                      </p:cBhvr>
                                      <p:tavLst>
                                        <p:tav tm="0">
                                          <p:val>
                                            <p:fltVal val="0"/>
                                          </p:val>
                                        </p:tav>
                                        <p:tav tm="100000">
                                          <p:val>
                                            <p:strVal val="#ppt_h"/>
                                          </p:val>
                                        </p:tav>
                                      </p:tavLst>
                                    </p:anim>
                                    <p:anim calcmode="lin" valueType="num">
                                      <p:cBhvr>
                                        <p:cTn id="15" dur="500" fill="hold"/>
                                        <p:tgtEl>
                                          <p:spTgt spid="16"/>
                                        </p:tgtEl>
                                        <p:attrNameLst>
                                          <p:attrName>style.rotation</p:attrName>
                                        </p:attrNameLst>
                                      </p:cBhvr>
                                      <p:tavLst>
                                        <p:tav tm="0">
                                          <p:val>
                                            <p:fltVal val="360"/>
                                          </p:val>
                                        </p:tav>
                                        <p:tav tm="100000">
                                          <p:val>
                                            <p:fltVal val="0"/>
                                          </p:val>
                                        </p:tav>
                                      </p:tavLst>
                                    </p:anim>
                                    <p:animEffect transition="in" filter="fade">
                                      <p:cBhvr>
                                        <p:cTn id="16" dur="500"/>
                                        <p:tgtEl>
                                          <p:spTgt spid="16"/>
                                        </p:tgtEl>
                                      </p:cBhvr>
                                    </p:animEffect>
                                  </p:childTnLst>
                                </p:cTn>
                              </p:par>
                              <p:par>
                                <p:cTn id="17" presetID="49" presetClass="entr" presetSubtype="0" decel="100000" fill="hold" grpId="0" nodeType="withEffect">
                                  <p:stCondLst>
                                    <p:cond delay="150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anim calcmode="lin" valueType="num">
                                      <p:cBhvr>
                                        <p:cTn id="21" dur="500" fill="hold"/>
                                        <p:tgtEl>
                                          <p:spTgt spid="17"/>
                                        </p:tgtEl>
                                        <p:attrNameLst>
                                          <p:attrName>style.rotation</p:attrName>
                                        </p:attrNameLst>
                                      </p:cBhvr>
                                      <p:tavLst>
                                        <p:tav tm="0">
                                          <p:val>
                                            <p:fltVal val="360"/>
                                          </p:val>
                                        </p:tav>
                                        <p:tav tm="100000">
                                          <p:val>
                                            <p:fltVal val="0"/>
                                          </p:val>
                                        </p:tav>
                                      </p:tavLst>
                                    </p:anim>
                                    <p:animEffect transition="in" filter="fade">
                                      <p:cBhvr>
                                        <p:cTn id="22" dur="500"/>
                                        <p:tgtEl>
                                          <p:spTgt spid="17"/>
                                        </p:tgtEl>
                                      </p:cBhvr>
                                    </p:animEffect>
                                  </p:childTnLst>
                                </p:cTn>
                              </p:par>
                              <p:par>
                                <p:cTn id="23" presetID="49" presetClass="entr" presetSubtype="0" decel="100000" fill="hold" grpId="0" nodeType="withEffect">
                                  <p:stCondLst>
                                    <p:cond delay="1750"/>
                                  </p:stCondLst>
                                  <p:childTnLst>
                                    <p:set>
                                      <p:cBhvr>
                                        <p:cTn id="24" dur="1" fill="hold">
                                          <p:stCondLst>
                                            <p:cond delay="0"/>
                                          </p:stCondLst>
                                        </p:cTn>
                                        <p:tgtEl>
                                          <p:spTgt spid="18"/>
                                        </p:tgtEl>
                                        <p:attrNameLst>
                                          <p:attrName>style.visibility</p:attrName>
                                        </p:attrNameLst>
                                      </p:cBhvr>
                                      <p:to>
                                        <p:strVal val="visible"/>
                                      </p:to>
                                    </p:set>
                                    <p:anim calcmode="lin" valueType="num">
                                      <p:cBhvr>
                                        <p:cTn id="25" dur="500" fill="hold"/>
                                        <p:tgtEl>
                                          <p:spTgt spid="18"/>
                                        </p:tgtEl>
                                        <p:attrNameLst>
                                          <p:attrName>ppt_w</p:attrName>
                                        </p:attrNameLst>
                                      </p:cBhvr>
                                      <p:tavLst>
                                        <p:tav tm="0">
                                          <p:val>
                                            <p:fltVal val="0"/>
                                          </p:val>
                                        </p:tav>
                                        <p:tav tm="100000">
                                          <p:val>
                                            <p:strVal val="#ppt_w"/>
                                          </p:val>
                                        </p:tav>
                                      </p:tavLst>
                                    </p:anim>
                                    <p:anim calcmode="lin" valueType="num">
                                      <p:cBhvr>
                                        <p:cTn id="26" dur="500" fill="hold"/>
                                        <p:tgtEl>
                                          <p:spTgt spid="18"/>
                                        </p:tgtEl>
                                        <p:attrNameLst>
                                          <p:attrName>ppt_h</p:attrName>
                                        </p:attrNameLst>
                                      </p:cBhvr>
                                      <p:tavLst>
                                        <p:tav tm="0">
                                          <p:val>
                                            <p:fltVal val="0"/>
                                          </p:val>
                                        </p:tav>
                                        <p:tav tm="100000">
                                          <p:val>
                                            <p:strVal val="#ppt_h"/>
                                          </p:val>
                                        </p:tav>
                                      </p:tavLst>
                                    </p:anim>
                                    <p:anim calcmode="lin" valueType="num">
                                      <p:cBhvr>
                                        <p:cTn id="27" dur="500" fill="hold"/>
                                        <p:tgtEl>
                                          <p:spTgt spid="18"/>
                                        </p:tgtEl>
                                        <p:attrNameLst>
                                          <p:attrName>style.rotation</p:attrName>
                                        </p:attrNameLst>
                                      </p:cBhvr>
                                      <p:tavLst>
                                        <p:tav tm="0">
                                          <p:val>
                                            <p:fltVal val="360"/>
                                          </p:val>
                                        </p:tav>
                                        <p:tav tm="100000">
                                          <p:val>
                                            <p:fltVal val="0"/>
                                          </p:val>
                                        </p:tav>
                                      </p:tavLst>
                                    </p:anim>
                                    <p:animEffect transition="in" filter="fade">
                                      <p:cBhvr>
                                        <p:cTn id="2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userDrawn="1">
  <p:cSld name="27_Title Slide">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2DAAAEF4-9D19-42E1-A996-F04AFFBB59B9}"/>
              </a:ext>
            </a:extLst>
          </p:cNvPr>
          <p:cNvSpPr/>
          <p:nvPr userDrawn="1"/>
        </p:nvSpPr>
        <p:spPr>
          <a:xfrm>
            <a:off x="5657805" y="0"/>
            <a:ext cx="6534195" cy="6858000"/>
          </a:xfrm>
          <a:custGeom>
            <a:avLst/>
            <a:gdLst>
              <a:gd name="connsiteX0" fmla="*/ 684182 w 6534194"/>
              <a:gd name="connsiteY0" fmla="*/ 0 h 6858000"/>
              <a:gd name="connsiteX1" fmla="*/ 6534194 w 6534194"/>
              <a:gd name="connsiteY1" fmla="*/ 0 h 6858000"/>
              <a:gd name="connsiteX2" fmla="*/ 6534194 w 6534194"/>
              <a:gd name="connsiteY2" fmla="*/ 6858000 h 6858000"/>
              <a:gd name="connsiteX3" fmla="*/ 455288 w 6534194"/>
              <a:gd name="connsiteY3" fmla="*/ 6858000 h 6858000"/>
              <a:gd name="connsiteX4" fmla="*/ 354814 w 6534194"/>
              <a:gd name="connsiteY4" fmla="*/ 6588092 h 6858000"/>
              <a:gd name="connsiteX5" fmla="*/ 45 w 6534194"/>
              <a:gd name="connsiteY5" fmla="*/ 4972051 h 6858000"/>
              <a:gd name="connsiteX6" fmla="*/ 1066845 w 6534194"/>
              <a:gd name="connsiteY6" fmla="*/ 1619251 h 6858000"/>
              <a:gd name="connsiteX7" fmla="*/ 749469 w 6534194"/>
              <a:gd name="connsiteY7" fmla="*/ 16701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34194" h="6858000">
                <a:moveTo>
                  <a:pt x="684182" y="0"/>
                </a:moveTo>
                <a:lnTo>
                  <a:pt x="6534194" y="0"/>
                </a:lnTo>
                <a:lnTo>
                  <a:pt x="6534194" y="6858000"/>
                </a:lnTo>
                <a:lnTo>
                  <a:pt x="455288" y="6858000"/>
                </a:lnTo>
                <a:lnTo>
                  <a:pt x="354814" y="6588092"/>
                </a:lnTo>
                <a:cubicBezTo>
                  <a:pt x="143230" y="5991586"/>
                  <a:pt x="-2932" y="5421512"/>
                  <a:pt x="45" y="4972051"/>
                </a:cubicBezTo>
                <a:cubicBezTo>
                  <a:pt x="9569" y="3533776"/>
                  <a:pt x="1070020" y="3032126"/>
                  <a:pt x="1066845" y="1619251"/>
                </a:cubicBezTo>
                <a:cubicBezTo>
                  <a:pt x="1065852" y="1177728"/>
                  <a:pt x="936806" y="673883"/>
                  <a:pt x="749469" y="167014"/>
                </a:cubicBezTo>
                <a:close/>
              </a:path>
            </a:pathLst>
          </a:custGeom>
          <a:gradFill>
            <a:gsLst>
              <a:gs pos="0">
                <a:schemeClr val="accent1"/>
              </a:gs>
              <a:gs pos="100000">
                <a:schemeClr val="accent5"/>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99FDC845-5045-4FB8-9A9E-D35CD5A72E86}"/>
              </a:ext>
            </a:extLst>
          </p:cNvPr>
          <p:cNvSpPr txBox="1"/>
          <p:nvPr userDrawn="1"/>
        </p:nvSpPr>
        <p:spPr>
          <a:xfrm>
            <a:off x="3546042" y="797083"/>
            <a:ext cx="2953439" cy="2215991"/>
          </a:xfrm>
          <a:prstGeom prst="rect">
            <a:avLst/>
          </a:prstGeom>
          <a:noFill/>
        </p:spPr>
        <p:txBody>
          <a:bodyPr wrap="square" rtlCol="0">
            <a:spAutoFit/>
          </a:bodyPr>
          <a:lstStyle/>
          <a:p>
            <a:r>
              <a:rPr lang="en-US" sz="13800" b="1" dirty="0">
                <a:solidFill>
                  <a:schemeClr val="bg1">
                    <a:lumMod val="75000"/>
                    <a:alpha val="15000"/>
                  </a:schemeClr>
                </a:solidFill>
              </a:rPr>
              <a:t>01</a:t>
            </a:r>
          </a:p>
        </p:txBody>
      </p:sp>
      <p:sp>
        <p:nvSpPr>
          <p:cNvPr id="20" name="TextBox 19">
            <a:extLst>
              <a:ext uri="{FF2B5EF4-FFF2-40B4-BE49-F238E27FC236}">
                <a16:creationId xmlns:a16="http://schemas.microsoft.com/office/drawing/2014/main" id="{B3F71FBE-C209-4857-9282-8AC7F778B113}"/>
              </a:ext>
            </a:extLst>
          </p:cNvPr>
          <p:cNvSpPr txBox="1"/>
          <p:nvPr userDrawn="1"/>
        </p:nvSpPr>
        <p:spPr>
          <a:xfrm>
            <a:off x="9597530" y="797083"/>
            <a:ext cx="2953439" cy="2215991"/>
          </a:xfrm>
          <a:prstGeom prst="rect">
            <a:avLst/>
          </a:prstGeom>
          <a:noFill/>
        </p:spPr>
        <p:txBody>
          <a:bodyPr wrap="square" rtlCol="0">
            <a:spAutoFit/>
          </a:bodyPr>
          <a:lstStyle/>
          <a:p>
            <a:r>
              <a:rPr lang="en-US" sz="13800" b="1" dirty="0">
                <a:solidFill>
                  <a:schemeClr val="bg1">
                    <a:alpha val="15000"/>
                  </a:schemeClr>
                </a:solidFill>
              </a:rPr>
              <a:t>02</a:t>
            </a:r>
          </a:p>
        </p:txBody>
      </p:sp>
      <p:pic>
        <p:nvPicPr>
          <p:cNvPr id="2" name="Picture 1">
            <a:extLst>
              <a:ext uri="{FF2B5EF4-FFF2-40B4-BE49-F238E27FC236}">
                <a16:creationId xmlns:a16="http://schemas.microsoft.com/office/drawing/2014/main" id="{53A13F98-F36F-47D7-B6D2-6E3B2DD2EC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97596" y="578344"/>
            <a:ext cx="2340576" cy="4556114"/>
          </a:xfrm>
          <a:prstGeom prst="rect">
            <a:avLst/>
          </a:prstGeom>
          <a:effectLst>
            <a:outerShdw blurRad="698500" dist="355600" dir="2700000" sx="95000" sy="95000" algn="tl" rotWithShape="0">
              <a:prstClr val="black">
                <a:alpha val="29000"/>
              </a:prstClr>
            </a:outerShdw>
          </a:effectLst>
        </p:spPr>
      </p:pic>
      <p:pic>
        <p:nvPicPr>
          <p:cNvPr id="7" name="Picture 6">
            <a:extLst>
              <a:ext uri="{FF2B5EF4-FFF2-40B4-BE49-F238E27FC236}">
                <a16:creationId xmlns:a16="http://schemas.microsoft.com/office/drawing/2014/main" id="{611ECB93-80C9-4F67-8FD7-C00358A44FE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507967" y="449943"/>
            <a:ext cx="3744891" cy="5196114"/>
          </a:xfrm>
          <a:prstGeom prst="rect">
            <a:avLst/>
          </a:prstGeom>
        </p:spPr>
      </p:pic>
      <p:sp>
        <p:nvSpPr>
          <p:cNvPr id="13" name="Picture Placeholder 12">
            <a:extLst>
              <a:ext uri="{FF2B5EF4-FFF2-40B4-BE49-F238E27FC236}">
                <a16:creationId xmlns:a16="http://schemas.microsoft.com/office/drawing/2014/main" id="{6114A985-F9F2-4FC2-9A5A-64850CBEF37A}"/>
              </a:ext>
            </a:extLst>
          </p:cNvPr>
          <p:cNvSpPr>
            <a:spLocks noGrp="1"/>
          </p:cNvSpPr>
          <p:nvPr>
            <p:ph type="pic" sz="quarter" idx="10" hasCustomPrompt="1"/>
          </p:nvPr>
        </p:nvSpPr>
        <p:spPr>
          <a:xfrm>
            <a:off x="8199129" y="1166814"/>
            <a:ext cx="1906897" cy="3365596"/>
          </a:xfrm>
          <a:custGeom>
            <a:avLst/>
            <a:gdLst>
              <a:gd name="connsiteX0" fmla="*/ 0 w 1889743"/>
              <a:gd name="connsiteY0" fmla="*/ 0 h 3360390"/>
              <a:gd name="connsiteX1" fmla="*/ 1889743 w 1889743"/>
              <a:gd name="connsiteY1" fmla="*/ 0 h 3360390"/>
              <a:gd name="connsiteX2" fmla="*/ 1889743 w 1889743"/>
              <a:gd name="connsiteY2" fmla="*/ 3360390 h 3360390"/>
              <a:gd name="connsiteX3" fmla="*/ 0 w 1889743"/>
              <a:gd name="connsiteY3" fmla="*/ 3360390 h 3360390"/>
            </a:gdLst>
            <a:ahLst/>
            <a:cxnLst>
              <a:cxn ang="0">
                <a:pos x="connsiteX0" y="connsiteY0"/>
              </a:cxn>
              <a:cxn ang="0">
                <a:pos x="connsiteX1" y="connsiteY1"/>
              </a:cxn>
              <a:cxn ang="0">
                <a:pos x="connsiteX2" y="connsiteY2"/>
              </a:cxn>
              <a:cxn ang="0">
                <a:pos x="connsiteX3" y="connsiteY3"/>
              </a:cxn>
            </a:cxnLst>
            <a:rect l="l" t="t" r="r" b="b"/>
            <a:pathLst>
              <a:path w="1889743" h="3360390">
                <a:moveTo>
                  <a:pt x="0" y="0"/>
                </a:moveTo>
                <a:lnTo>
                  <a:pt x="1889743" y="0"/>
                </a:lnTo>
                <a:lnTo>
                  <a:pt x="1889743" y="3360390"/>
                </a:lnTo>
                <a:lnTo>
                  <a:pt x="0" y="3360390"/>
                </a:lnTo>
                <a:close/>
              </a:path>
            </a:pathLst>
          </a:custGeom>
          <a:solidFill>
            <a:schemeClr val="bg1">
              <a:lumMod val="95000"/>
            </a:schemeClr>
          </a:solidFill>
          <a:effectLst>
            <a:innerShdw blurRad="114300">
              <a:prstClr val="black">
                <a:alpha val="24000"/>
              </a:prstClr>
            </a:inn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6" name="Picture Placeholder 15">
            <a:extLst>
              <a:ext uri="{FF2B5EF4-FFF2-40B4-BE49-F238E27FC236}">
                <a16:creationId xmlns:a16="http://schemas.microsoft.com/office/drawing/2014/main" id="{D71C59C0-8457-4BAA-B850-99DDC28B1231}"/>
              </a:ext>
            </a:extLst>
          </p:cNvPr>
          <p:cNvSpPr>
            <a:spLocks noGrp="1"/>
          </p:cNvSpPr>
          <p:nvPr>
            <p:ph type="pic" sz="quarter" idx="11" hasCustomPrompt="1"/>
          </p:nvPr>
        </p:nvSpPr>
        <p:spPr>
          <a:xfrm>
            <a:off x="2126404" y="797083"/>
            <a:ext cx="1897909" cy="4104731"/>
          </a:xfrm>
          <a:custGeom>
            <a:avLst/>
            <a:gdLst>
              <a:gd name="connsiteX0" fmla="*/ 176687 w 1887081"/>
              <a:gd name="connsiteY0" fmla="*/ 0 h 4104731"/>
              <a:gd name="connsiteX1" fmla="*/ 407464 w 1887081"/>
              <a:gd name="connsiteY1" fmla="*/ 0 h 4104731"/>
              <a:gd name="connsiteX2" fmla="*/ 407464 w 1887081"/>
              <a:gd name="connsiteY2" fmla="*/ 13141 h 4104731"/>
              <a:gd name="connsiteX3" fmla="*/ 548356 w 1887081"/>
              <a:gd name="connsiteY3" fmla="*/ 153688 h 4104731"/>
              <a:gd name="connsiteX4" fmla="*/ 1341288 w 1887081"/>
              <a:gd name="connsiteY4" fmla="*/ 153688 h 4104731"/>
              <a:gd name="connsiteX5" fmla="*/ 1482179 w 1887081"/>
              <a:gd name="connsiteY5" fmla="*/ 13141 h 4104731"/>
              <a:gd name="connsiteX6" fmla="*/ 1482179 w 1887081"/>
              <a:gd name="connsiteY6" fmla="*/ 0 h 4104731"/>
              <a:gd name="connsiteX7" fmla="*/ 1710394 w 1887081"/>
              <a:gd name="connsiteY7" fmla="*/ 0 h 4104731"/>
              <a:gd name="connsiteX8" fmla="*/ 1887081 w 1887081"/>
              <a:gd name="connsiteY8" fmla="*/ 176256 h 4104731"/>
              <a:gd name="connsiteX9" fmla="*/ 1887081 w 1887081"/>
              <a:gd name="connsiteY9" fmla="*/ 3928475 h 4104731"/>
              <a:gd name="connsiteX10" fmla="*/ 1710394 w 1887081"/>
              <a:gd name="connsiteY10" fmla="*/ 4104731 h 4104731"/>
              <a:gd name="connsiteX11" fmla="*/ 176687 w 1887081"/>
              <a:gd name="connsiteY11" fmla="*/ 4104731 h 4104731"/>
              <a:gd name="connsiteX12" fmla="*/ 0 w 1887081"/>
              <a:gd name="connsiteY12" fmla="*/ 3928475 h 4104731"/>
              <a:gd name="connsiteX13" fmla="*/ 0 w 1887081"/>
              <a:gd name="connsiteY13" fmla="*/ 176256 h 4104731"/>
              <a:gd name="connsiteX14" fmla="*/ 176687 w 1887081"/>
              <a:gd name="connsiteY14" fmla="*/ 0 h 4104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87081" h="4104731">
                <a:moveTo>
                  <a:pt x="176687" y="0"/>
                </a:moveTo>
                <a:lnTo>
                  <a:pt x="407464" y="0"/>
                </a:lnTo>
                <a:lnTo>
                  <a:pt x="407464" y="13141"/>
                </a:lnTo>
                <a:cubicBezTo>
                  <a:pt x="407464" y="90762"/>
                  <a:pt x="470543" y="153688"/>
                  <a:pt x="548356" y="153688"/>
                </a:cubicBezTo>
                <a:lnTo>
                  <a:pt x="1341288" y="153688"/>
                </a:lnTo>
                <a:cubicBezTo>
                  <a:pt x="1419100" y="153688"/>
                  <a:pt x="1482179" y="90762"/>
                  <a:pt x="1482179" y="13141"/>
                </a:cubicBezTo>
                <a:lnTo>
                  <a:pt x="1482179" y="0"/>
                </a:lnTo>
                <a:lnTo>
                  <a:pt x="1710394" y="0"/>
                </a:lnTo>
                <a:cubicBezTo>
                  <a:pt x="1807976" y="0"/>
                  <a:pt x="1887081" y="78912"/>
                  <a:pt x="1887081" y="176256"/>
                </a:cubicBezTo>
                <a:lnTo>
                  <a:pt x="1887081" y="3928475"/>
                </a:lnTo>
                <a:cubicBezTo>
                  <a:pt x="1887081" y="4025819"/>
                  <a:pt x="1807976" y="4104731"/>
                  <a:pt x="1710394" y="4104731"/>
                </a:cubicBezTo>
                <a:lnTo>
                  <a:pt x="176687" y="4104731"/>
                </a:lnTo>
                <a:cubicBezTo>
                  <a:pt x="79106" y="4104731"/>
                  <a:pt x="0" y="4025819"/>
                  <a:pt x="0" y="3928475"/>
                </a:cubicBezTo>
                <a:lnTo>
                  <a:pt x="0" y="176256"/>
                </a:lnTo>
                <a:cubicBezTo>
                  <a:pt x="0" y="78912"/>
                  <a:pt x="79106" y="0"/>
                  <a:pt x="176687" y="0"/>
                </a:cubicBezTo>
                <a:close/>
              </a:path>
            </a:pathLst>
          </a:custGeom>
          <a:solidFill>
            <a:schemeClr val="bg1">
              <a:lumMod val="9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24632526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750" fill="hold"/>
                                        <p:tgtEl>
                                          <p:spTgt spid="17"/>
                                        </p:tgtEl>
                                        <p:attrNameLst>
                                          <p:attrName>ppt_x</p:attrName>
                                        </p:attrNameLst>
                                      </p:cBhvr>
                                      <p:tavLst>
                                        <p:tav tm="0">
                                          <p:val>
                                            <p:strVal val="1+#ppt_w/2"/>
                                          </p:val>
                                        </p:tav>
                                        <p:tav tm="100000">
                                          <p:val>
                                            <p:strVal val="#ppt_x"/>
                                          </p:val>
                                        </p:tav>
                                      </p:tavLst>
                                    </p:anim>
                                    <p:anim calcmode="lin" valueType="num">
                                      <p:cBhvr additive="base">
                                        <p:cTn id="8" dur="75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4" decel="100000" fill="hold" nodeType="withEffect">
                                  <p:stCondLst>
                                    <p:cond delay="50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000" fill="hold"/>
                                        <p:tgtEl>
                                          <p:spTgt spid="2"/>
                                        </p:tgtEl>
                                        <p:attrNameLst>
                                          <p:attrName>ppt_x</p:attrName>
                                        </p:attrNameLst>
                                      </p:cBhvr>
                                      <p:tavLst>
                                        <p:tav tm="0">
                                          <p:val>
                                            <p:strVal val="#ppt_x"/>
                                          </p:val>
                                        </p:tav>
                                        <p:tav tm="100000">
                                          <p:val>
                                            <p:strVal val="#ppt_x"/>
                                          </p:val>
                                        </p:tav>
                                      </p:tavLst>
                                    </p:anim>
                                    <p:anim calcmode="lin" valueType="num">
                                      <p:cBhvr additive="base">
                                        <p:cTn id="12" dur="10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50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ppt_x"/>
                                          </p:val>
                                        </p:tav>
                                        <p:tav tm="100000">
                                          <p:val>
                                            <p:strVal val="#ppt_x"/>
                                          </p:val>
                                        </p:tav>
                                      </p:tavLst>
                                    </p:anim>
                                    <p:anim calcmode="lin" valueType="num">
                                      <p:cBhvr additive="base">
                                        <p:cTn id="16" dur="1000" fill="hold"/>
                                        <p:tgtEl>
                                          <p:spTgt spid="7"/>
                                        </p:tgtEl>
                                        <p:attrNameLst>
                                          <p:attrName>ppt_y</p:attrName>
                                        </p:attrNameLst>
                                      </p:cBhvr>
                                      <p:tavLst>
                                        <p:tav tm="0">
                                          <p:val>
                                            <p:strVal val="1+#ppt_h/2"/>
                                          </p:val>
                                        </p:tav>
                                        <p:tav tm="100000">
                                          <p:val>
                                            <p:strVal val="#ppt_y"/>
                                          </p:val>
                                        </p:tav>
                                      </p:tavLst>
                                    </p:anim>
                                  </p:childTnLst>
                                </p:cTn>
                              </p:par>
                              <p:par>
                                <p:cTn id="17" presetID="10" presetClass="entr" presetSubtype="0" fill="hold" grpId="0" nodeType="withEffect">
                                  <p:stCondLst>
                                    <p:cond delay="125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grpId="0" nodeType="withEffect">
                                  <p:stCondLst>
                                    <p:cond delay="125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par>
                                <p:cTn id="23" presetID="10" presetClass="entr" presetSubtype="0" fill="hold" grpId="0" nodeType="withEffect">
                                  <p:stCondLst>
                                    <p:cond delay="150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grpId="0" nodeType="withEffect">
                                  <p:stCondLst>
                                    <p:cond delay="150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p:bldP spid="20" grpId="0"/>
      <p:bldP spid="13" grpId="0" animBg="1"/>
      <p:bldP spid="16" grpId="0" animBg="1"/>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31_Title Slide">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D4DC79EE-15CB-4152-9315-40C06125D975}"/>
              </a:ext>
            </a:extLst>
          </p:cNvPr>
          <p:cNvSpPr>
            <a:spLocks noGrp="1"/>
          </p:cNvSpPr>
          <p:nvPr>
            <p:ph type="pic" sz="quarter" idx="10" hasCustomPrompt="1"/>
          </p:nvPr>
        </p:nvSpPr>
        <p:spPr>
          <a:xfrm>
            <a:off x="-2135066" y="1235505"/>
            <a:ext cx="6721599" cy="4223044"/>
          </a:xfrm>
          <a:custGeom>
            <a:avLst/>
            <a:gdLst>
              <a:gd name="connsiteX0" fmla="*/ 0 w 6721598"/>
              <a:gd name="connsiteY0" fmla="*/ 0 h 4223044"/>
              <a:gd name="connsiteX1" fmla="*/ 6721598 w 6721598"/>
              <a:gd name="connsiteY1" fmla="*/ 0 h 4223044"/>
              <a:gd name="connsiteX2" fmla="*/ 6721598 w 6721598"/>
              <a:gd name="connsiteY2" fmla="*/ 4223044 h 4223044"/>
              <a:gd name="connsiteX3" fmla="*/ 0 w 6721598"/>
              <a:gd name="connsiteY3" fmla="*/ 4223044 h 4223044"/>
            </a:gdLst>
            <a:ahLst/>
            <a:cxnLst>
              <a:cxn ang="0">
                <a:pos x="connsiteX0" y="connsiteY0"/>
              </a:cxn>
              <a:cxn ang="0">
                <a:pos x="connsiteX1" y="connsiteY1"/>
              </a:cxn>
              <a:cxn ang="0">
                <a:pos x="connsiteX2" y="connsiteY2"/>
              </a:cxn>
              <a:cxn ang="0">
                <a:pos x="connsiteX3" y="connsiteY3"/>
              </a:cxn>
            </a:cxnLst>
            <a:rect l="l" t="t" r="r" b="b"/>
            <a:pathLst>
              <a:path w="6721598" h="4223044">
                <a:moveTo>
                  <a:pt x="0" y="0"/>
                </a:moveTo>
                <a:lnTo>
                  <a:pt x="6721598" y="0"/>
                </a:lnTo>
                <a:lnTo>
                  <a:pt x="6721598" y="4223044"/>
                </a:lnTo>
                <a:lnTo>
                  <a:pt x="0" y="4223044"/>
                </a:lnTo>
                <a:close/>
              </a:path>
            </a:pathLst>
          </a:custGeom>
          <a:solidFill>
            <a:schemeClr val="bg1">
              <a:lumMod val="95000"/>
            </a:schemeClr>
          </a:solidFill>
          <a:effectLst>
            <a:innerShdw blurRad="114300">
              <a:prstClr val="black">
                <a:alpha val="24000"/>
              </a:prstClr>
            </a:innerShdw>
          </a:effectLst>
        </p:spPr>
        <p:txBody>
          <a:bodyPr wrap="square">
            <a:noAutofit/>
          </a:bodyP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32140867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12157A7-364B-40D7-AF56-48A8B829093F}"/>
              </a:ext>
            </a:extLst>
          </p:cNvPr>
          <p:cNvSpPr>
            <a:spLocks noGrp="1"/>
          </p:cNvSpPr>
          <p:nvPr>
            <p:ph type="title"/>
          </p:nvPr>
        </p:nvSpPr>
        <p:spPr>
          <a:xfrm>
            <a:off x="839788" y="365126"/>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C19083D-6C10-4590-90FC-8EF0CA18FB39}"/>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F4809289-9F51-4E55-BFF3-F3364699C76D}"/>
              </a:ext>
            </a:extLst>
          </p:cNvPr>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859E9BA6-C2FB-4FB4-A763-B0F3F6CA22B1}"/>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05156D17-80A8-4AA0-89DF-3C688AD2F07E}"/>
              </a:ext>
            </a:extLst>
          </p:cNvPr>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01970429-1362-46E5-BDD8-4EDB81BE2408}"/>
              </a:ext>
            </a:extLst>
          </p:cNvPr>
          <p:cNvSpPr>
            <a:spLocks noGrp="1"/>
          </p:cNvSpPr>
          <p:nvPr>
            <p:ph type="dt" sz="half" idx="10"/>
          </p:nvPr>
        </p:nvSpPr>
        <p:spPr/>
        <p:txBody>
          <a:bodyPr/>
          <a:lstStyle/>
          <a:p>
            <a:fld id="{0C6CDEC1-CAB0-4DA7-B1D0-CB93C3A049CA}" type="datetimeFigureOut">
              <a:rPr lang="zh-CN" altLang="en-US" smtClean="0"/>
              <a:t>2023/6/25</a:t>
            </a:fld>
            <a:endParaRPr lang="zh-CN" altLang="en-US"/>
          </a:p>
        </p:txBody>
      </p:sp>
      <p:sp>
        <p:nvSpPr>
          <p:cNvPr id="8" name="页脚占位符 7">
            <a:extLst>
              <a:ext uri="{FF2B5EF4-FFF2-40B4-BE49-F238E27FC236}">
                <a16:creationId xmlns:a16="http://schemas.microsoft.com/office/drawing/2014/main" id="{4C29A2DC-5D64-4895-8F21-50D4938ED46C}"/>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3B3C554D-5D52-4827-B7B6-23E052A22ED6}"/>
              </a:ext>
            </a:extLst>
          </p:cNvPr>
          <p:cNvSpPr>
            <a:spLocks noGrp="1"/>
          </p:cNvSpPr>
          <p:nvPr>
            <p:ph type="sldNum" sz="quarter" idx="12"/>
          </p:nvPr>
        </p:nvSpPr>
        <p:spPr/>
        <p:txBody>
          <a:bodyPr/>
          <a:lstStyle/>
          <a:p>
            <a:fld id="{5B0564D4-2016-4661-99C7-91B14B179448}" type="slidenum">
              <a:rPr lang="zh-CN" altLang="en-US" smtClean="0"/>
              <a:t>‹#›</a:t>
            </a:fld>
            <a:endParaRPr lang="zh-CN" altLang="en-US"/>
          </a:p>
        </p:txBody>
      </p:sp>
    </p:spTree>
    <p:extLst>
      <p:ext uri="{BB962C8B-B14F-4D97-AF65-F5344CB8AC3E}">
        <p14:creationId xmlns:p14="http://schemas.microsoft.com/office/powerpoint/2010/main" val="916540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35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7F85DF0-D0C0-4A2C-B27F-B60AF8E73A9C}"/>
              </a:ext>
            </a:extLst>
          </p:cNvPr>
          <p:cNvSpPr>
            <a:spLocks noGrp="1"/>
          </p:cNvSpPr>
          <p:nvPr>
            <p:ph type="pic" sz="quarter" idx="10" hasCustomPrompt="1"/>
          </p:nvPr>
        </p:nvSpPr>
        <p:spPr>
          <a:xfrm>
            <a:off x="7934632" y="0"/>
            <a:ext cx="4257368" cy="6858000"/>
          </a:xfrm>
          <a:custGeom>
            <a:avLst/>
            <a:gdLst>
              <a:gd name="connsiteX0" fmla="*/ 0 w 4257368"/>
              <a:gd name="connsiteY0" fmla="*/ 0 h 6858000"/>
              <a:gd name="connsiteX1" fmla="*/ 4257368 w 4257368"/>
              <a:gd name="connsiteY1" fmla="*/ 0 h 6858000"/>
              <a:gd name="connsiteX2" fmla="*/ 4257368 w 4257368"/>
              <a:gd name="connsiteY2" fmla="*/ 6858000 h 6858000"/>
              <a:gd name="connsiteX3" fmla="*/ 0 w 425736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257368" h="6858000">
                <a:moveTo>
                  <a:pt x="0" y="0"/>
                </a:moveTo>
                <a:lnTo>
                  <a:pt x="4257368" y="0"/>
                </a:lnTo>
                <a:lnTo>
                  <a:pt x="4257368" y="6858000"/>
                </a:lnTo>
                <a:lnTo>
                  <a:pt x="0" y="6858000"/>
                </a:ln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11035132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1+#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8D5039-E9A1-4A30-9703-511050AB7A3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07983D9-586F-4FC3-865A-95FCC742511A}"/>
              </a:ext>
            </a:extLst>
          </p:cNvPr>
          <p:cNvSpPr>
            <a:spLocks noGrp="1"/>
          </p:cNvSpPr>
          <p:nvPr>
            <p:ph type="dt" sz="half" idx="10"/>
          </p:nvPr>
        </p:nvSpPr>
        <p:spPr/>
        <p:txBody>
          <a:bodyPr/>
          <a:lstStyle/>
          <a:p>
            <a:fld id="{0C6CDEC1-CAB0-4DA7-B1D0-CB93C3A049CA}" type="datetimeFigureOut">
              <a:rPr lang="zh-CN" altLang="en-US" smtClean="0"/>
              <a:t>2023/6/25</a:t>
            </a:fld>
            <a:endParaRPr lang="zh-CN" altLang="en-US"/>
          </a:p>
        </p:txBody>
      </p:sp>
      <p:sp>
        <p:nvSpPr>
          <p:cNvPr id="4" name="页脚占位符 3">
            <a:extLst>
              <a:ext uri="{FF2B5EF4-FFF2-40B4-BE49-F238E27FC236}">
                <a16:creationId xmlns:a16="http://schemas.microsoft.com/office/drawing/2014/main" id="{47A49F9F-5558-48BC-A8B4-AE30A8B33058}"/>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C9B3D3A8-7DFA-4E89-A52A-3E442048AD7F}"/>
              </a:ext>
            </a:extLst>
          </p:cNvPr>
          <p:cNvSpPr>
            <a:spLocks noGrp="1"/>
          </p:cNvSpPr>
          <p:nvPr>
            <p:ph type="sldNum" sz="quarter" idx="12"/>
          </p:nvPr>
        </p:nvSpPr>
        <p:spPr/>
        <p:txBody>
          <a:bodyPr/>
          <a:lstStyle/>
          <a:p>
            <a:fld id="{5B0564D4-2016-4661-99C7-91B14B179448}" type="slidenum">
              <a:rPr lang="zh-CN" altLang="en-US" smtClean="0"/>
              <a:t>‹#›</a:t>
            </a:fld>
            <a:endParaRPr lang="zh-CN" altLang="en-US"/>
          </a:p>
        </p:txBody>
      </p:sp>
    </p:spTree>
    <p:extLst>
      <p:ext uri="{BB962C8B-B14F-4D97-AF65-F5344CB8AC3E}">
        <p14:creationId xmlns:p14="http://schemas.microsoft.com/office/powerpoint/2010/main" val="24826849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21B5BD1-B0E7-43E4-86BC-80878511B514}"/>
              </a:ext>
            </a:extLst>
          </p:cNvPr>
          <p:cNvSpPr>
            <a:spLocks noGrp="1"/>
          </p:cNvSpPr>
          <p:nvPr>
            <p:ph type="dt" sz="half" idx="10"/>
          </p:nvPr>
        </p:nvSpPr>
        <p:spPr/>
        <p:txBody>
          <a:bodyPr/>
          <a:lstStyle/>
          <a:p>
            <a:fld id="{0C6CDEC1-CAB0-4DA7-B1D0-CB93C3A049CA}" type="datetimeFigureOut">
              <a:rPr lang="zh-CN" altLang="en-US" smtClean="0"/>
              <a:t>2023/6/25</a:t>
            </a:fld>
            <a:endParaRPr lang="zh-CN" altLang="en-US"/>
          </a:p>
        </p:txBody>
      </p:sp>
      <p:sp>
        <p:nvSpPr>
          <p:cNvPr id="3" name="页脚占位符 2">
            <a:extLst>
              <a:ext uri="{FF2B5EF4-FFF2-40B4-BE49-F238E27FC236}">
                <a16:creationId xmlns:a16="http://schemas.microsoft.com/office/drawing/2014/main" id="{88E63052-65EE-4B16-B57C-36C242F9FCF7}"/>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093CAF05-9ED7-4191-8842-054BC9699696}"/>
              </a:ext>
            </a:extLst>
          </p:cNvPr>
          <p:cNvSpPr>
            <a:spLocks noGrp="1"/>
          </p:cNvSpPr>
          <p:nvPr>
            <p:ph type="sldNum" sz="quarter" idx="12"/>
          </p:nvPr>
        </p:nvSpPr>
        <p:spPr/>
        <p:txBody>
          <a:bodyPr/>
          <a:lstStyle/>
          <a:p>
            <a:fld id="{5B0564D4-2016-4661-99C7-91B14B179448}" type="slidenum">
              <a:rPr lang="zh-CN" altLang="en-US" smtClean="0"/>
              <a:t>‹#›</a:t>
            </a:fld>
            <a:endParaRPr lang="zh-CN" altLang="en-US"/>
          </a:p>
        </p:txBody>
      </p:sp>
    </p:spTree>
    <p:extLst>
      <p:ext uri="{BB962C8B-B14F-4D97-AF65-F5344CB8AC3E}">
        <p14:creationId xmlns:p14="http://schemas.microsoft.com/office/powerpoint/2010/main" val="418974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C332D7-C9F9-44C2-A97D-B660EB3CB8E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17BE233-DAAE-49D4-A348-19125D96D0E9}"/>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58B1EB1-4E0C-4E0F-AA65-A2DE5D70CA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5F5DD61B-410B-489A-A595-D9770E215D6E}"/>
              </a:ext>
            </a:extLst>
          </p:cNvPr>
          <p:cNvSpPr>
            <a:spLocks noGrp="1"/>
          </p:cNvSpPr>
          <p:nvPr>
            <p:ph type="dt" sz="half" idx="10"/>
          </p:nvPr>
        </p:nvSpPr>
        <p:spPr/>
        <p:txBody>
          <a:bodyPr/>
          <a:lstStyle/>
          <a:p>
            <a:fld id="{0C6CDEC1-CAB0-4DA7-B1D0-CB93C3A049CA}" type="datetimeFigureOut">
              <a:rPr lang="zh-CN" altLang="en-US" smtClean="0"/>
              <a:t>2023/6/25</a:t>
            </a:fld>
            <a:endParaRPr lang="zh-CN" altLang="en-US"/>
          </a:p>
        </p:txBody>
      </p:sp>
      <p:sp>
        <p:nvSpPr>
          <p:cNvPr id="6" name="页脚占位符 5">
            <a:extLst>
              <a:ext uri="{FF2B5EF4-FFF2-40B4-BE49-F238E27FC236}">
                <a16:creationId xmlns:a16="http://schemas.microsoft.com/office/drawing/2014/main" id="{AC6D87E2-8F6E-4E57-BAB2-222C7E25562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844B079-56D0-41F2-A028-B061EFB929C6}"/>
              </a:ext>
            </a:extLst>
          </p:cNvPr>
          <p:cNvSpPr>
            <a:spLocks noGrp="1"/>
          </p:cNvSpPr>
          <p:nvPr>
            <p:ph type="sldNum" sz="quarter" idx="12"/>
          </p:nvPr>
        </p:nvSpPr>
        <p:spPr/>
        <p:txBody>
          <a:bodyPr/>
          <a:lstStyle/>
          <a:p>
            <a:fld id="{5B0564D4-2016-4661-99C7-91B14B179448}" type="slidenum">
              <a:rPr lang="zh-CN" altLang="en-US" smtClean="0"/>
              <a:t>‹#›</a:t>
            </a:fld>
            <a:endParaRPr lang="zh-CN" altLang="en-US"/>
          </a:p>
        </p:txBody>
      </p:sp>
    </p:spTree>
    <p:extLst>
      <p:ext uri="{BB962C8B-B14F-4D97-AF65-F5344CB8AC3E}">
        <p14:creationId xmlns:p14="http://schemas.microsoft.com/office/powerpoint/2010/main" val="7414033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86FC74-FD78-4432-9AF1-69138E30E0E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3CEEF2D-7A58-4AE2-B434-3A317B27E192}"/>
              </a:ext>
            </a:extLst>
          </p:cNvPr>
          <p:cNvSpPr>
            <a:spLocks noGrp="1"/>
          </p:cNvSpPr>
          <p:nvPr>
            <p:ph type="pic" idx="1"/>
          </p:nvPr>
        </p:nvSpPr>
        <p:spPr>
          <a:xfrm>
            <a:off x="5183188"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D5569EC-477B-4091-9221-0CBB8AA46F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3DB846-413D-4750-83BA-5C80587D2BEB}"/>
              </a:ext>
            </a:extLst>
          </p:cNvPr>
          <p:cNvSpPr>
            <a:spLocks noGrp="1"/>
          </p:cNvSpPr>
          <p:nvPr>
            <p:ph type="dt" sz="half" idx="10"/>
          </p:nvPr>
        </p:nvSpPr>
        <p:spPr/>
        <p:txBody>
          <a:bodyPr/>
          <a:lstStyle/>
          <a:p>
            <a:fld id="{0C6CDEC1-CAB0-4DA7-B1D0-CB93C3A049CA}" type="datetimeFigureOut">
              <a:rPr lang="zh-CN" altLang="en-US" smtClean="0"/>
              <a:t>2023/6/25</a:t>
            </a:fld>
            <a:endParaRPr lang="zh-CN" altLang="en-US"/>
          </a:p>
        </p:txBody>
      </p:sp>
      <p:sp>
        <p:nvSpPr>
          <p:cNvPr id="6" name="页脚占位符 5">
            <a:extLst>
              <a:ext uri="{FF2B5EF4-FFF2-40B4-BE49-F238E27FC236}">
                <a16:creationId xmlns:a16="http://schemas.microsoft.com/office/drawing/2014/main" id="{141A8C8C-9DAA-4BFC-8C6E-CC3759610B0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B474B5B-5E48-4C26-9707-07D3911A1BC8}"/>
              </a:ext>
            </a:extLst>
          </p:cNvPr>
          <p:cNvSpPr>
            <a:spLocks noGrp="1"/>
          </p:cNvSpPr>
          <p:nvPr>
            <p:ph type="sldNum" sz="quarter" idx="12"/>
          </p:nvPr>
        </p:nvSpPr>
        <p:spPr/>
        <p:txBody>
          <a:bodyPr/>
          <a:lstStyle/>
          <a:p>
            <a:fld id="{5B0564D4-2016-4661-99C7-91B14B179448}" type="slidenum">
              <a:rPr lang="zh-CN" altLang="en-US" smtClean="0"/>
              <a:t>‹#›</a:t>
            </a:fld>
            <a:endParaRPr lang="zh-CN" altLang="en-US"/>
          </a:p>
        </p:txBody>
      </p:sp>
    </p:spTree>
    <p:extLst>
      <p:ext uri="{BB962C8B-B14F-4D97-AF65-F5344CB8AC3E}">
        <p14:creationId xmlns:p14="http://schemas.microsoft.com/office/powerpoint/2010/main" val="296118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26" Type="http://schemas.openxmlformats.org/officeDocument/2006/relationships/slideLayout" Target="../slideLayouts/slideLayout47.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slideLayout" Target="../slideLayouts/slideLayout46.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29" Type="http://schemas.openxmlformats.org/officeDocument/2006/relationships/slideLayout" Target="../slideLayouts/slideLayout50.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slideLayout" Target="../slideLayouts/slideLayout45.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slideLayout" Target="../slideLayouts/slideLayout44.xml"/><Relationship Id="rId28" Type="http://schemas.openxmlformats.org/officeDocument/2006/relationships/slideLayout" Target="../slideLayouts/slideLayout49.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 Id="rId27" Type="http://schemas.openxmlformats.org/officeDocument/2006/relationships/slideLayout" Target="../slideLayouts/slideLayout48.xml"/><Relationship Id="rId30"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F88FC30-25ED-4BD1-8E73-95EF31E37AF4}"/>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059646E-FAD7-4549-9A52-3D7DBDF385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01BCEFC-BE11-443D-A8F2-44E4C1225266}"/>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6CDEC1-CAB0-4DA7-B1D0-CB93C3A049CA}" type="datetimeFigureOut">
              <a:rPr lang="zh-CN" altLang="en-US" smtClean="0"/>
              <a:t>2023/6/25</a:t>
            </a:fld>
            <a:endParaRPr lang="zh-CN" altLang="en-US"/>
          </a:p>
        </p:txBody>
      </p:sp>
      <p:sp>
        <p:nvSpPr>
          <p:cNvPr id="5" name="页脚占位符 4">
            <a:extLst>
              <a:ext uri="{FF2B5EF4-FFF2-40B4-BE49-F238E27FC236}">
                <a16:creationId xmlns:a16="http://schemas.microsoft.com/office/drawing/2014/main" id="{D2537CE4-4402-4FC0-8BE2-9254FFA2B785}"/>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E5507F4C-39A3-49C6-B47F-B734D8897294}"/>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0564D4-2016-4661-99C7-91B14B179448}" type="slidenum">
              <a:rPr lang="zh-CN" altLang="en-US" smtClean="0"/>
              <a:t>‹#›</a:t>
            </a:fld>
            <a:endParaRPr lang="zh-CN" altLang="en-US"/>
          </a:p>
        </p:txBody>
      </p:sp>
    </p:spTree>
    <p:extLst>
      <p:ext uri="{BB962C8B-B14F-4D97-AF65-F5344CB8AC3E}">
        <p14:creationId xmlns:p14="http://schemas.microsoft.com/office/powerpoint/2010/main" val="11370780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7" r:id="rId15"/>
    <p:sldLayoutId id="2147483678" r:id="rId16"/>
    <p:sldLayoutId id="2147483679" r:id="rId17"/>
    <p:sldLayoutId id="2147483680" r:id="rId18"/>
    <p:sldLayoutId id="2147483681" r:id="rId19"/>
    <p:sldLayoutId id="2147483687" r:id="rId20"/>
    <p:sldLayoutId id="2147483688" r:id="rId2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F88FC30-25ED-4BD1-8E73-95EF31E37AF4}"/>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059646E-FAD7-4549-9A52-3D7DBDF385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01BCEFC-BE11-443D-A8F2-44E4C1225266}"/>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6CDEC1-CAB0-4DA7-B1D0-CB93C3A049CA}" type="datetimeFigureOut">
              <a:rPr lang="zh-CN" altLang="en-US" smtClean="0"/>
              <a:t>2023/6/25</a:t>
            </a:fld>
            <a:endParaRPr lang="zh-CN" altLang="en-US"/>
          </a:p>
        </p:txBody>
      </p:sp>
      <p:sp>
        <p:nvSpPr>
          <p:cNvPr id="5" name="页脚占位符 4">
            <a:extLst>
              <a:ext uri="{FF2B5EF4-FFF2-40B4-BE49-F238E27FC236}">
                <a16:creationId xmlns:a16="http://schemas.microsoft.com/office/drawing/2014/main" id="{D2537CE4-4402-4FC0-8BE2-9254FFA2B785}"/>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E5507F4C-39A3-49C6-B47F-B734D8897294}"/>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0564D4-2016-4661-99C7-91B14B179448}" type="slidenum">
              <a:rPr lang="zh-CN" altLang="en-US" smtClean="0"/>
              <a:t>‹#›</a:t>
            </a:fld>
            <a:endParaRPr lang="zh-CN" altLang="en-US"/>
          </a:p>
        </p:txBody>
      </p:sp>
    </p:spTree>
    <p:extLst>
      <p:ext uri="{BB962C8B-B14F-4D97-AF65-F5344CB8AC3E}">
        <p14:creationId xmlns:p14="http://schemas.microsoft.com/office/powerpoint/2010/main" val="49601484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 id="2147483714" r:id="rId22"/>
    <p:sldLayoutId id="2147483715" r:id="rId23"/>
    <p:sldLayoutId id="2147483716" r:id="rId24"/>
    <p:sldLayoutId id="2147483717" r:id="rId25"/>
    <p:sldLayoutId id="2147483718" r:id="rId26"/>
    <p:sldLayoutId id="2147483719" r:id="rId27"/>
    <p:sldLayoutId id="2147483720" r:id="rId28"/>
    <p:sldLayoutId id="2147483721" r:id="rId29"/>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11.jpeg"/><Relationship Id="rId7"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33.sv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32.png"/><Relationship Id="rId5" Type="http://schemas.openxmlformats.org/officeDocument/2006/relationships/image" Target="../media/image25.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4.xml"/><Relationship Id="rId1" Type="http://schemas.openxmlformats.org/officeDocument/2006/relationships/slideLayout" Target="../slideLayouts/slideLayout14.xml"/><Relationship Id="rId5" Type="http://schemas.openxmlformats.org/officeDocument/2006/relationships/image" Target="../media/image9.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4.xml"/><Relationship Id="rId4" Type="http://schemas.openxmlformats.org/officeDocument/2006/relationships/image" Target="../media/image36.svg"/></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7.xml"/><Relationship Id="rId1" Type="http://schemas.openxmlformats.org/officeDocument/2006/relationships/slideLayout" Target="../slideLayouts/slideLayout35.xml"/><Relationship Id="rId5" Type="http://schemas.openxmlformats.org/officeDocument/2006/relationships/image" Target="../media/image9.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16.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9.xml"/><Relationship Id="rId1" Type="http://schemas.openxmlformats.org/officeDocument/2006/relationships/slideLayout" Target="../slideLayouts/slideLayout16.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0.xml"/><Relationship Id="rId1" Type="http://schemas.openxmlformats.org/officeDocument/2006/relationships/slideLayout" Target="../slideLayouts/slideLayout16.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1.xml"/><Relationship Id="rId1" Type="http://schemas.openxmlformats.org/officeDocument/2006/relationships/slideLayout" Target="../slideLayouts/slideLayout35.xml"/><Relationship Id="rId5" Type="http://schemas.openxmlformats.org/officeDocument/2006/relationships/image" Target="../media/image9.png"/><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5.jpeg"/><Relationship Id="rId7"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35.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18.xml"/><Relationship Id="rId4" Type="http://schemas.openxmlformats.org/officeDocument/2006/relationships/image" Target="../media/image39.jpeg"/></Relationships>
</file>

<file path=ppt/slides/_rels/slide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5.jpeg"/><Relationship Id="rId7"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14.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6.xml"/><Relationship Id="rId1" Type="http://schemas.openxmlformats.org/officeDocument/2006/relationships/slideLayout" Target="../slideLayouts/slideLayout19.xm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9.xml"/><Relationship Id="rId1" Type="http://schemas.openxmlformats.org/officeDocument/2006/relationships/slideLayout" Target="../slideLayouts/slideLayout14.xml"/><Relationship Id="rId5" Type="http://schemas.openxmlformats.org/officeDocument/2006/relationships/image" Target="../media/image9.png"/><Relationship Id="rId4" Type="http://schemas.openxmlformats.org/officeDocument/2006/relationships/image" Target="../media/image10.png"/></Relationships>
</file>

<file path=ppt/slides/_rels/slide31.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5.jpeg"/><Relationship Id="rId7"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14.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1.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2.xml"/><Relationship Id="rId1" Type="http://schemas.openxmlformats.org/officeDocument/2006/relationships/slideLayout" Target="../slideLayouts/slideLayout1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3.png"/></Relationships>
</file>

<file path=ppt/slides/_rels/slide34.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5.jpeg"/><Relationship Id="rId7"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14.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25.png"/></Relationships>
</file>

<file path=ppt/slides/_rels/slide3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5.jpeg"/><Relationship Id="rId7" Type="http://schemas.openxmlformats.org/officeDocument/2006/relationships/diagramColors" Target="../diagrams/colors1.xml"/><Relationship Id="rId2" Type="http://schemas.openxmlformats.org/officeDocument/2006/relationships/notesSlide" Target="../notesSlides/notesSlide34.xml"/><Relationship Id="rId1" Type="http://schemas.openxmlformats.org/officeDocument/2006/relationships/slideLayout" Target="../slideLayouts/slideLayout20.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5.xml"/><Relationship Id="rId1" Type="http://schemas.openxmlformats.org/officeDocument/2006/relationships/slideLayout" Target="../slideLayouts/slideLayout12.xml"/><Relationship Id="rId5" Type="http://schemas.openxmlformats.org/officeDocument/2006/relationships/image" Target="../media/image17.svg"/><Relationship Id="rId4" Type="http://schemas.openxmlformats.org/officeDocument/2006/relationships/image" Target="../media/image16.png"/></Relationships>
</file>

<file path=ppt/slides/_rels/slide3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6.xml"/><Relationship Id="rId1" Type="http://schemas.openxmlformats.org/officeDocument/2006/relationships/slideLayout" Target="../slideLayouts/slideLayout14.xm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image" Target="../media/image41.png"/></Relationships>
</file>

<file path=ppt/slides/_rels/slide3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7.xml"/><Relationship Id="rId1" Type="http://schemas.openxmlformats.org/officeDocument/2006/relationships/slideLayout" Target="../slideLayouts/slideLayout12.xml"/><Relationship Id="rId5" Type="http://schemas.openxmlformats.org/officeDocument/2006/relationships/image" Target="../media/image17.svg"/><Relationship Id="rId4" Type="http://schemas.openxmlformats.org/officeDocument/2006/relationships/image" Target="../media/image16.png"/></Relationships>
</file>

<file path=ppt/slides/_rels/slide3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8.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5" Type="http://schemas.openxmlformats.org/officeDocument/2006/relationships/image" Target="../media/image5.jpe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17.sv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5.jpeg"/><Relationship Id="rId7"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25.png"/><Relationship Id="rId5" Type="http://schemas.openxmlformats.org/officeDocument/2006/relationships/image" Target="../media/image19.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26.jpeg"/><Relationship Id="rId5" Type="http://schemas.openxmlformats.org/officeDocument/2006/relationships/image" Target="../media/image19.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PA_文本框 3">
            <a:extLst>
              <a:ext uri="{FF2B5EF4-FFF2-40B4-BE49-F238E27FC236}">
                <a16:creationId xmlns:a16="http://schemas.microsoft.com/office/drawing/2014/main" id="{6B7893C3-EBAC-4153-A0C6-7795FB498244}"/>
              </a:ext>
            </a:extLst>
          </p:cNvPr>
          <p:cNvSpPr txBox="1"/>
          <p:nvPr>
            <p:custDataLst>
              <p:tags r:id="rId1"/>
            </p:custDataLst>
          </p:nvPr>
        </p:nvSpPr>
        <p:spPr>
          <a:xfrm>
            <a:off x="3335848" y="2274838"/>
            <a:ext cx="5001690" cy="230832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a:ln>
                  <a:noFill/>
                </a:ln>
                <a:solidFill>
                  <a:srgbClr val="676A55">
                    <a:lumMod val="50000"/>
                  </a:srgbClr>
                </a:solidFill>
                <a:effectLst/>
                <a:uLnTx/>
                <a:uFillTx/>
                <a:latin typeface="#9Slide05 Rusulica Script" panose="00000500000000000000" pitchFamily="2" charset="0"/>
                <a:cs typeface="+mn-ea"/>
                <a:sym typeface="+mn-lt"/>
              </a:rPr>
              <a:t>NGỮ</a:t>
            </a:r>
            <a:r>
              <a:rPr kumimoji="0" lang="en-US" altLang="zh-CN" sz="7200" b="1" i="0" u="none" strike="noStrike" kern="1200" cap="none" spc="0" normalizeH="0" noProof="0">
                <a:ln>
                  <a:noFill/>
                </a:ln>
                <a:solidFill>
                  <a:srgbClr val="676A55">
                    <a:lumMod val="50000"/>
                  </a:srgbClr>
                </a:solidFill>
                <a:effectLst/>
                <a:uLnTx/>
                <a:uFillTx/>
                <a:latin typeface="#9Slide05 Rusulica Script" panose="00000500000000000000" pitchFamily="2" charset="0"/>
                <a:cs typeface="+mn-ea"/>
                <a:sym typeface="+mn-lt"/>
              </a:rPr>
              <a:t> VĂN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7200" b="1" baseline="0">
                <a:solidFill>
                  <a:srgbClr val="676A55">
                    <a:lumMod val="50000"/>
                  </a:srgbClr>
                </a:solidFill>
                <a:latin typeface="#9Slide05 Rusulica Script" panose="00000500000000000000" pitchFamily="2" charset="0"/>
                <a:cs typeface="+mn-ea"/>
                <a:sym typeface="+mn-lt"/>
              </a:rPr>
              <a:t>8</a:t>
            </a:r>
            <a:endParaRPr kumimoji="0" lang="zh-CN" altLang="en-US" sz="7200" b="1" i="0" u="none" strike="noStrike" kern="1200" cap="none" spc="0" normalizeH="0" baseline="0" noProof="0" dirty="0">
              <a:ln>
                <a:noFill/>
              </a:ln>
              <a:solidFill>
                <a:srgbClr val="676A55">
                  <a:lumMod val="50000"/>
                </a:srgbClr>
              </a:solidFill>
              <a:effectLst/>
              <a:uLnTx/>
              <a:uFillTx/>
              <a:latin typeface="#9Slide05 Rusulica Script" panose="00000500000000000000" pitchFamily="2" charset="0"/>
              <a:cs typeface="+mn-ea"/>
              <a:sym typeface="+mn-lt"/>
            </a:endParaRPr>
          </a:p>
        </p:txBody>
      </p:sp>
    </p:spTree>
    <p:extLst>
      <p:ext uri="{BB962C8B-B14F-4D97-AF65-F5344CB8AC3E}">
        <p14:creationId xmlns:p14="http://schemas.microsoft.com/office/powerpoint/2010/main" val="21369908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ppt_x"/>
                                          </p:val>
                                        </p:tav>
                                        <p:tav tm="100000">
                                          <p:val>
                                            <p:strVal val="#ppt_x"/>
                                          </p:val>
                                        </p:tav>
                                      </p:tavLst>
                                    </p:anim>
                                    <p:anim calcmode="lin" valueType="num">
                                      <p:cBhvr additive="base">
                                        <p:cTn id="8" dur="75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EA797D4-BD99-8B71-8A43-4F51277B38BE}"/>
              </a:ext>
            </a:extLst>
          </p:cNvPr>
          <p:cNvSpPr txBox="1">
            <a:spLocks/>
          </p:cNvSpPr>
          <p:nvPr/>
        </p:nvSpPr>
        <p:spPr>
          <a:xfrm>
            <a:off x="3588828" y="2160069"/>
            <a:ext cx="4599296" cy="208556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latin typeface="Times New Roman" panose="02020603050405020304" pitchFamily="18" charset="0"/>
                <a:cs typeface="Times New Roman" panose="02020603050405020304" pitchFamily="18" charset="0"/>
              </a:rPr>
              <a:t>Các tập thơ</a:t>
            </a:r>
          </a:p>
          <a:p>
            <a:pPr algn="ctr"/>
            <a:r>
              <a:rPr lang="en-US" b="1">
                <a:latin typeface="Times New Roman" panose="02020603050405020304" pitchFamily="18" charset="0"/>
                <a:cs typeface="Times New Roman" panose="02020603050405020304" pitchFamily="18" charset="0"/>
              </a:rPr>
              <a:t>tiêu biểu của</a:t>
            </a:r>
            <a:br>
              <a:rPr lang="en-US" b="1">
                <a:latin typeface="Times New Roman" panose="02020603050405020304" pitchFamily="18" charset="0"/>
                <a:cs typeface="Times New Roman" panose="02020603050405020304" pitchFamily="18" charset="0"/>
              </a:rPr>
            </a:br>
            <a:r>
              <a:rPr lang="en-US" b="1">
                <a:latin typeface="Times New Roman" panose="02020603050405020304" pitchFamily="18" charset="0"/>
                <a:cs typeface="Times New Roman" panose="02020603050405020304" pitchFamily="18" charset="0"/>
              </a:rPr>
              <a:t>nhà thơ Tố Hữu</a:t>
            </a:r>
          </a:p>
        </p:txBody>
      </p:sp>
      <p:pic>
        <p:nvPicPr>
          <p:cNvPr id="3074" name="Picture 2" descr="Từ Ấy (Tố Hữu)">
            <a:extLst>
              <a:ext uri="{FF2B5EF4-FFF2-40B4-BE49-F238E27FC236}">
                <a16:creationId xmlns:a16="http://schemas.microsoft.com/office/drawing/2014/main" id="{DCD62370-0461-B37B-AD14-63F7B2B777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156" y="168813"/>
            <a:ext cx="2958437" cy="398251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Nhóm bài thơ: Việt Bắc (1954) (Tố Hữu - Nguyễn Kim Thành)">
            <a:extLst>
              <a:ext uri="{FF2B5EF4-FFF2-40B4-BE49-F238E27FC236}">
                <a16:creationId xmlns:a16="http://schemas.microsoft.com/office/drawing/2014/main" id="{0110D7F2-AE99-6BAC-DDC1-7A8CA229CD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625265">
            <a:off x="983754" y="3063590"/>
            <a:ext cx="2576784" cy="386264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Nhóm bài thơ: Gió lộng (1961) (Tố Hữu - Nguyễn Kim Thành)">
            <a:extLst>
              <a:ext uri="{FF2B5EF4-FFF2-40B4-BE49-F238E27FC236}">
                <a16:creationId xmlns:a16="http://schemas.microsoft.com/office/drawing/2014/main" id="{12B15A1D-8F42-60D1-1C34-A6114893EF3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52015" y="-79168"/>
            <a:ext cx="2829927" cy="3862649"/>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Nhóm bài thơ: Ra trận (1972) (Tố Hữu - Nguyễn Kim Thành)">
            <a:extLst>
              <a:ext uri="{FF2B5EF4-FFF2-40B4-BE49-F238E27FC236}">
                <a16:creationId xmlns:a16="http://schemas.microsoft.com/office/drawing/2014/main" id="{EA2AE112-C773-30E9-C679-F190592EF36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624" t="3591" r="3525" b="4796"/>
          <a:stretch/>
        </p:blipFill>
        <p:spPr bwMode="auto">
          <a:xfrm rot="448014">
            <a:off x="9598730" y="1786597"/>
            <a:ext cx="2597834" cy="3862649"/>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Tài liệu Máu và Hoa Tố Hữu">
            <a:extLst>
              <a:ext uri="{FF2B5EF4-FFF2-40B4-BE49-F238E27FC236}">
                <a16:creationId xmlns:a16="http://schemas.microsoft.com/office/drawing/2014/main" id="{FC9FCA14-4BC6-1979-841F-5F812B82370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1146150">
            <a:off x="8125313" y="3168958"/>
            <a:ext cx="2716694" cy="43319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85825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e7d195523061f1c0"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hidden="1">
            <a:extLst>
              <a:ext uri="{FF2B5EF4-FFF2-40B4-BE49-F238E27FC236}">
                <a16:creationId xmlns:a16="http://schemas.microsoft.com/office/drawing/2014/main" id="{38AE1E8C-CB84-419F-8333-27791E34B94B}"/>
              </a:ext>
            </a:extLst>
          </p:cNvPr>
          <p:cNvSpPr txBox="1"/>
          <p:nvPr/>
        </p:nvSpPr>
        <p:spPr>
          <a:xfrm>
            <a:off x="-355599" y="1803400"/>
            <a:ext cx="322909" cy="1016000"/>
          </a:xfrm>
          <a:prstGeom prst="rect">
            <a:avLst/>
          </a:prstGeom>
          <a:noFill/>
        </p:spPr>
        <p:txBody>
          <a:bodyPr vert="wordArtVert"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a:ln>
                  <a:noFill/>
                </a:ln>
                <a:solidFill>
                  <a:prstClr val="black"/>
                </a:solidFill>
                <a:effectLst/>
                <a:uLnTx/>
                <a:uFillTx/>
                <a:latin typeface="微软雅黑" panose="020F0502020204030204"/>
                <a:cs typeface="+mn-ea"/>
                <a:sym typeface="+mn-lt"/>
              </a:rPr>
              <a:t>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a:t>
            </a:r>
            <a:endParaRPr kumimoji="0" lang="zh-CN" altLang="en-US" sz="100" b="0" i="0" u="none" strike="noStrike" kern="1200" cap="none" spc="0" normalizeH="0" baseline="0" noProof="0">
              <a:ln>
                <a:noFill/>
              </a:ln>
              <a:solidFill>
                <a:prstClr val="black"/>
              </a:solidFill>
              <a:effectLst/>
              <a:uLnTx/>
              <a:uFillTx/>
              <a:latin typeface="微软雅黑" panose="020F0502020204030204"/>
              <a:cs typeface="+mn-ea"/>
              <a:sym typeface="+mn-lt"/>
            </a:endParaRPr>
          </a:p>
        </p:txBody>
      </p:sp>
      <p:pic>
        <p:nvPicPr>
          <p:cNvPr id="4" name="图片 5" descr="3">
            <a:extLst>
              <a:ext uri="{FF2B5EF4-FFF2-40B4-BE49-F238E27FC236}">
                <a16:creationId xmlns:a16="http://schemas.microsoft.com/office/drawing/2014/main" id="{9D1AECA3-D354-C1B0-8E30-D7A7A345769B}"/>
              </a:ext>
            </a:extLst>
          </p:cNvPr>
          <p:cNvPicPr>
            <a:picLocks noChangeAspect="1"/>
          </p:cNvPicPr>
          <p:nvPr/>
        </p:nvPicPr>
        <p:blipFill>
          <a:blip r:embed="rId4"/>
          <a:stretch>
            <a:fillRect/>
          </a:stretch>
        </p:blipFill>
        <p:spPr>
          <a:xfrm>
            <a:off x="9519285" y="-5080"/>
            <a:ext cx="2691130" cy="2771775"/>
          </a:xfrm>
          <a:prstGeom prst="rect">
            <a:avLst/>
          </a:prstGeom>
        </p:spPr>
      </p:pic>
      <p:sp>
        <p:nvSpPr>
          <p:cNvPr id="8" name="文本框 9">
            <a:extLst>
              <a:ext uri="{FF2B5EF4-FFF2-40B4-BE49-F238E27FC236}">
                <a16:creationId xmlns:a16="http://schemas.microsoft.com/office/drawing/2014/main" id="{80145057-1A45-AF79-3A0A-6942E2BFBC3C}"/>
              </a:ext>
            </a:extLst>
          </p:cNvPr>
          <p:cNvSpPr txBox="1"/>
          <p:nvPr/>
        </p:nvSpPr>
        <p:spPr>
          <a:xfrm>
            <a:off x="155162" y="169260"/>
            <a:ext cx="4471427" cy="620683"/>
          </a:xfrm>
          <a:prstGeom prst="rect">
            <a:avLst/>
          </a:prstGeom>
          <a:noFill/>
        </p:spPr>
        <p:txBody>
          <a:bodyPr wrap="square" rtlCol="0">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200" b="1" i="1"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 Tìm hiểu chung</a:t>
            </a:r>
            <a:endParaRPr kumimoji="0" lang="en-US" sz="3200" b="0" i="1"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2EF4BC9F-334F-3086-2AD5-9AE8375F99BC}"/>
              </a:ext>
            </a:extLst>
          </p:cNvPr>
          <p:cNvSpPr txBox="1"/>
          <p:nvPr/>
        </p:nvSpPr>
        <p:spPr>
          <a:xfrm>
            <a:off x="616197" y="983921"/>
            <a:ext cx="3549359" cy="587661"/>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0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3. Tác phẩm</a:t>
            </a:r>
            <a:endParaRPr kumimoji="0" lang="en-US" sz="30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0" name="图片 8">
            <a:extLst>
              <a:ext uri="{FF2B5EF4-FFF2-40B4-BE49-F238E27FC236}">
                <a16:creationId xmlns:a16="http://schemas.microsoft.com/office/drawing/2014/main" id="{39B01439-31B3-A5D5-AE68-C5D07FD28D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53386" y="996678"/>
            <a:ext cx="7083188" cy="4824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8EE507E4-966D-CC7E-6007-A9DF5B4EA165}"/>
              </a:ext>
            </a:extLst>
          </p:cNvPr>
          <p:cNvSpPr txBox="1"/>
          <p:nvPr/>
        </p:nvSpPr>
        <p:spPr>
          <a:xfrm>
            <a:off x="4974746" y="3329534"/>
            <a:ext cx="5902521" cy="2322367"/>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3200" b="1"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Xuất xứ và hoàn cảnh sáng tác của văn bản “</a:t>
            </a:r>
            <a:r>
              <a:rPr kumimoji="0" lang="vi-VN" sz="3200" b="1" i="1"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Ta đi tới</a:t>
            </a:r>
            <a:r>
              <a:rPr kumimoji="0" lang="vi-VN" sz="3200" b="1"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3200" b="1"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Thể thơ, chủ đề của văn bản “</a:t>
            </a:r>
            <a:r>
              <a:rPr kumimoji="0" lang="vi-VN" sz="3200" b="1" i="1"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Ta đi tới</a:t>
            </a:r>
            <a:r>
              <a:rPr kumimoji="0" lang="vi-VN" sz="3200" b="1"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p:txBody>
      </p:sp>
      <p:sp>
        <p:nvSpPr>
          <p:cNvPr id="2" name="Freeform 5">
            <a:extLst>
              <a:ext uri="{FF2B5EF4-FFF2-40B4-BE49-F238E27FC236}">
                <a16:creationId xmlns:a16="http://schemas.microsoft.com/office/drawing/2014/main" id="{B165F198-77D5-5FEC-BEE9-7D184D113E6B}"/>
              </a:ext>
            </a:extLst>
          </p:cNvPr>
          <p:cNvSpPr/>
          <p:nvPr/>
        </p:nvSpPr>
        <p:spPr>
          <a:xfrm flipH="1">
            <a:off x="-245661" y="2789587"/>
            <a:ext cx="4594897" cy="4114800"/>
          </a:xfrm>
          <a:custGeom>
            <a:avLst/>
            <a:gdLst/>
            <a:ahLst/>
            <a:cxnLst/>
            <a:rect l="l" t="t" r="r" b="b"/>
            <a:pathLst>
              <a:path w="5846963" h="4114800">
                <a:moveTo>
                  <a:pt x="0" y="0"/>
                </a:moveTo>
                <a:lnTo>
                  <a:pt x="5846963" y="0"/>
                </a:lnTo>
                <a:lnTo>
                  <a:pt x="5846963"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extLst>
      <p:ext uri="{BB962C8B-B14F-4D97-AF65-F5344CB8AC3E}">
        <p14:creationId xmlns:p14="http://schemas.microsoft.com/office/powerpoint/2010/main" val="18634808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A85C61C3-858D-4939-8314-E25E33F24C60}"/>
              </a:ext>
            </a:extLst>
          </p:cNvPr>
          <p:cNvSpPr txBox="1"/>
          <p:nvPr/>
        </p:nvSpPr>
        <p:spPr>
          <a:xfrm>
            <a:off x="3968586" y="2560451"/>
            <a:ext cx="3661965" cy="132343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1" i="1" u="none" strike="noStrike" kern="1200" cap="none" spc="0" normalizeH="0" baseline="0" noProof="0">
                <a:ln>
                  <a:noFill/>
                </a:ln>
                <a:solidFill>
                  <a:srgbClr val="676A55">
                    <a:lumMod val="50000"/>
                  </a:srgbClr>
                </a:solidFill>
                <a:effectLst/>
                <a:uLnTx/>
                <a:uFillTx/>
                <a:latin typeface="Times New Roman" panose="02020603050405020304" pitchFamily="18" charset="0"/>
                <a:cs typeface="Times New Roman" panose="02020603050405020304" pitchFamily="18" charset="0"/>
                <a:sym typeface="+mn-lt"/>
              </a:rPr>
              <a:t>Ta đi tới</a:t>
            </a:r>
            <a:endParaRPr kumimoji="0" lang="zh-CN" altLang="en-US" sz="8000" b="1" i="1" u="none" strike="noStrike" kern="1200" cap="none" spc="0" normalizeH="0" baseline="0" noProof="0" dirty="0">
              <a:ln>
                <a:noFill/>
              </a:ln>
              <a:solidFill>
                <a:srgbClr val="676A55">
                  <a:lumMod val="50000"/>
                </a:srgbClr>
              </a:solidFill>
              <a:effectLst/>
              <a:uLnTx/>
              <a:uFillTx/>
              <a:latin typeface="Times New Roman" panose="02020603050405020304" pitchFamily="18" charset="0"/>
              <a:cs typeface="Times New Roman" panose="02020603050405020304" pitchFamily="18" charset="0"/>
              <a:sym typeface="+mn-lt"/>
            </a:endParaRPr>
          </a:p>
        </p:txBody>
      </p:sp>
      <p:sp>
        <p:nvSpPr>
          <p:cNvPr id="3" name="Rectangle: Rounded Corners 2">
            <a:extLst>
              <a:ext uri="{FF2B5EF4-FFF2-40B4-BE49-F238E27FC236}">
                <a16:creationId xmlns:a16="http://schemas.microsoft.com/office/drawing/2014/main" id="{8F1D73ED-907B-A714-9396-4B5C8C45C12D}"/>
              </a:ext>
            </a:extLst>
          </p:cNvPr>
          <p:cNvSpPr/>
          <p:nvPr/>
        </p:nvSpPr>
        <p:spPr>
          <a:xfrm>
            <a:off x="3903260" y="1443323"/>
            <a:ext cx="2080768" cy="99628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Times New Roman" panose="02020603050405020304" pitchFamily="18" charset="0"/>
                <a:cs typeface="Times New Roman" panose="02020603050405020304" pitchFamily="18" charset="0"/>
              </a:rPr>
              <a:t>Xuất xứ</a:t>
            </a:r>
          </a:p>
        </p:txBody>
      </p:sp>
      <p:sp>
        <p:nvSpPr>
          <p:cNvPr id="5" name="Rectangle: Rounded Corners 4">
            <a:extLst>
              <a:ext uri="{FF2B5EF4-FFF2-40B4-BE49-F238E27FC236}">
                <a16:creationId xmlns:a16="http://schemas.microsoft.com/office/drawing/2014/main" id="{12B0898D-DEE5-4518-BC5F-20EF1FE7A111}"/>
              </a:ext>
            </a:extLst>
          </p:cNvPr>
          <p:cNvSpPr/>
          <p:nvPr/>
        </p:nvSpPr>
        <p:spPr>
          <a:xfrm>
            <a:off x="4015232" y="4117960"/>
            <a:ext cx="2080768" cy="99628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Times New Roman" panose="02020603050405020304" pitchFamily="18" charset="0"/>
                <a:cs typeface="Times New Roman" panose="02020603050405020304" pitchFamily="18" charset="0"/>
              </a:rPr>
              <a:t>Chủ đề</a:t>
            </a:r>
          </a:p>
        </p:txBody>
      </p:sp>
      <p:sp>
        <p:nvSpPr>
          <p:cNvPr id="7" name="Rectangle: Rounded Corners 6">
            <a:extLst>
              <a:ext uri="{FF2B5EF4-FFF2-40B4-BE49-F238E27FC236}">
                <a16:creationId xmlns:a16="http://schemas.microsoft.com/office/drawing/2014/main" id="{6F9972AA-C4E3-7DCF-175E-B0F43AD35394}"/>
              </a:ext>
            </a:extLst>
          </p:cNvPr>
          <p:cNvSpPr/>
          <p:nvPr/>
        </p:nvSpPr>
        <p:spPr>
          <a:xfrm>
            <a:off x="6808695" y="359056"/>
            <a:ext cx="2294362" cy="99628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Times New Roman" panose="02020603050405020304" pitchFamily="18" charset="0"/>
                <a:cs typeface="Times New Roman" panose="02020603050405020304" pitchFamily="18" charset="0"/>
              </a:rPr>
              <a:t>Hoàn cảnh sáng tác</a:t>
            </a:r>
          </a:p>
        </p:txBody>
      </p:sp>
      <p:sp>
        <p:nvSpPr>
          <p:cNvPr id="8" name="Rectangle: Rounded Corners 7">
            <a:extLst>
              <a:ext uri="{FF2B5EF4-FFF2-40B4-BE49-F238E27FC236}">
                <a16:creationId xmlns:a16="http://schemas.microsoft.com/office/drawing/2014/main" id="{B285A68C-D4FA-446B-6A5E-D05F13F31D41}"/>
              </a:ext>
            </a:extLst>
          </p:cNvPr>
          <p:cNvSpPr/>
          <p:nvPr/>
        </p:nvSpPr>
        <p:spPr>
          <a:xfrm>
            <a:off x="6808695" y="4756065"/>
            <a:ext cx="2080768" cy="99628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Times New Roman" panose="02020603050405020304" pitchFamily="18" charset="0"/>
                <a:cs typeface="Times New Roman" panose="02020603050405020304" pitchFamily="18" charset="0"/>
              </a:rPr>
              <a:t>Thể thơ</a:t>
            </a:r>
          </a:p>
        </p:txBody>
      </p:sp>
      <p:sp>
        <p:nvSpPr>
          <p:cNvPr id="11" name="TextBox 10">
            <a:extLst>
              <a:ext uri="{FF2B5EF4-FFF2-40B4-BE49-F238E27FC236}">
                <a16:creationId xmlns:a16="http://schemas.microsoft.com/office/drawing/2014/main" id="{FC69C3A6-3C39-14F7-267E-F3432B241570}"/>
              </a:ext>
            </a:extLst>
          </p:cNvPr>
          <p:cNvSpPr txBox="1"/>
          <p:nvPr/>
        </p:nvSpPr>
        <p:spPr>
          <a:xfrm>
            <a:off x="210146" y="1663249"/>
            <a:ext cx="3542988" cy="556434"/>
          </a:xfrm>
          <a:prstGeom prst="rect">
            <a:avLst/>
          </a:prstGeom>
          <a:solidFill>
            <a:schemeClr val="bg1"/>
          </a:solidFill>
        </p:spPr>
        <p:txBody>
          <a:bodyPr wrap="square">
            <a:spAutoFit/>
          </a:bodyPr>
          <a:lstStyle/>
          <a:p>
            <a:pPr algn="just">
              <a:lnSpc>
                <a:spcPct val="115000"/>
              </a:lnSpc>
              <a:tabLst>
                <a:tab pos="228600" algn="l"/>
              </a:tabLst>
            </a:pP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Tập “</a:t>
            </a:r>
            <a:r>
              <a:rPr lang="en-US" sz="2800" b="1"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Việt Bắc</a:t>
            </a: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(1954)</a:t>
            </a:r>
          </a:p>
        </p:txBody>
      </p:sp>
      <p:sp>
        <p:nvSpPr>
          <p:cNvPr id="13" name="TextBox 12">
            <a:extLst>
              <a:ext uri="{FF2B5EF4-FFF2-40B4-BE49-F238E27FC236}">
                <a16:creationId xmlns:a16="http://schemas.microsoft.com/office/drawing/2014/main" id="{31EBB79E-6E53-04AF-5B7B-3A6527499885}"/>
              </a:ext>
            </a:extLst>
          </p:cNvPr>
          <p:cNvSpPr txBox="1"/>
          <p:nvPr/>
        </p:nvSpPr>
        <p:spPr>
          <a:xfrm>
            <a:off x="7698954" y="1443323"/>
            <a:ext cx="4516282" cy="2530180"/>
          </a:xfrm>
          <a:prstGeom prst="rect">
            <a:avLst/>
          </a:prstGeom>
          <a:solidFill>
            <a:schemeClr val="bg1"/>
          </a:solidFill>
        </p:spPr>
        <p:txBody>
          <a:bodyPr wrap="square">
            <a:spAutoFit/>
          </a:bodyPr>
          <a:lstStyle/>
          <a:p>
            <a:pPr algn="just">
              <a:lnSpc>
                <a:spcPct val="115000"/>
              </a:lnSpc>
              <a:tabLst>
                <a:tab pos="228600" algn="l"/>
              </a:tabLst>
            </a:pPr>
            <a:r>
              <a:rPr lang="vi-VN"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Tháng 8 năm 1954 - thời điểm kháng chiến chống thực dân Pháp kết thúc thắng lợi, chuẩn bị cho công cuộc đấu tranh thống nhất nước nhà</a:t>
            </a:r>
            <a:endPar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A022ED99-4429-31E1-467E-DDA1DA739406}"/>
              </a:ext>
            </a:extLst>
          </p:cNvPr>
          <p:cNvSpPr txBox="1"/>
          <p:nvPr/>
        </p:nvSpPr>
        <p:spPr>
          <a:xfrm>
            <a:off x="7979307" y="5752351"/>
            <a:ext cx="2080768" cy="556434"/>
          </a:xfrm>
          <a:prstGeom prst="rect">
            <a:avLst/>
          </a:prstGeom>
          <a:solidFill>
            <a:schemeClr val="bg1"/>
          </a:solidFill>
        </p:spPr>
        <p:txBody>
          <a:bodyPr wrap="square">
            <a:spAutoFit/>
          </a:bodyPr>
          <a:lstStyle/>
          <a:p>
            <a:pPr algn="just">
              <a:lnSpc>
                <a:spcPct val="115000"/>
              </a:lnSpc>
              <a:tabLst>
                <a:tab pos="228600" algn="l"/>
              </a:tabLst>
            </a:pPr>
            <a:r>
              <a:rPr lang="en-US" sz="2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 tự do</a:t>
            </a:r>
          </a:p>
        </p:txBody>
      </p:sp>
      <p:sp>
        <p:nvSpPr>
          <p:cNvPr id="16" name="TextBox 15">
            <a:extLst>
              <a:ext uri="{FF2B5EF4-FFF2-40B4-BE49-F238E27FC236}">
                <a16:creationId xmlns:a16="http://schemas.microsoft.com/office/drawing/2014/main" id="{129EEF2E-2ABE-348E-5ED9-5744B6F99BE0}"/>
              </a:ext>
            </a:extLst>
          </p:cNvPr>
          <p:cNvSpPr txBox="1"/>
          <p:nvPr/>
        </p:nvSpPr>
        <p:spPr>
          <a:xfrm>
            <a:off x="60021" y="3626074"/>
            <a:ext cx="3843239" cy="3032818"/>
          </a:xfrm>
          <a:prstGeom prst="rect">
            <a:avLst/>
          </a:prstGeom>
          <a:solidFill>
            <a:schemeClr val="bg1"/>
          </a:solidFill>
        </p:spPr>
        <p:txBody>
          <a:bodyPr wrap="square">
            <a:spAutoFit/>
          </a:bodyPr>
          <a:lstStyle/>
          <a:p>
            <a:pPr algn="just">
              <a:lnSpc>
                <a:spcPct val="115000"/>
              </a:lnSpc>
              <a:tabLst>
                <a:tab pos="228600" algn="l"/>
              </a:tabLst>
            </a:pPr>
            <a:r>
              <a:rPr lang="vi-VN"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 ngợi những chiến thắng lẫy lừng của cuộc kháng chiến. Thể hiện những suy nghĩ sâu sắc về chặng đường sắp tới của dân tộc.</a:t>
            </a:r>
            <a:endPar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885036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25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25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25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5" grpId="0" animBg="1"/>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e7d195523061f1c0"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hidden="1">
            <a:extLst>
              <a:ext uri="{FF2B5EF4-FFF2-40B4-BE49-F238E27FC236}">
                <a16:creationId xmlns:a16="http://schemas.microsoft.com/office/drawing/2014/main" id="{38AE1E8C-CB84-419F-8333-27791E34B94B}"/>
              </a:ext>
            </a:extLst>
          </p:cNvPr>
          <p:cNvSpPr txBox="1"/>
          <p:nvPr/>
        </p:nvSpPr>
        <p:spPr>
          <a:xfrm>
            <a:off x="-355599" y="1803400"/>
            <a:ext cx="322909" cy="1016000"/>
          </a:xfrm>
          <a:prstGeom prst="rect">
            <a:avLst/>
          </a:prstGeom>
          <a:noFill/>
        </p:spPr>
        <p:txBody>
          <a:bodyPr vert="wordArtVert"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a:ln>
                  <a:noFill/>
                </a:ln>
                <a:solidFill>
                  <a:prstClr val="black"/>
                </a:solidFill>
                <a:effectLst/>
                <a:uLnTx/>
                <a:uFillTx/>
                <a:latin typeface="微软雅黑" panose="020F0502020204030204"/>
                <a:cs typeface="+mn-ea"/>
                <a:sym typeface="+mn-lt"/>
              </a:rPr>
              <a:t>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a:t>
            </a:r>
            <a:endParaRPr kumimoji="0" lang="zh-CN" altLang="en-US" sz="100" b="0" i="0" u="none" strike="noStrike" kern="1200" cap="none" spc="0" normalizeH="0" baseline="0" noProof="0">
              <a:ln>
                <a:noFill/>
              </a:ln>
              <a:solidFill>
                <a:prstClr val="black"/>
              </a:solidFill>
              <a:effectLst/>
              <a:uLnTx/>
              <a:uFillTx/>
              <a:latin typeface="微软雅黑" panose="020F0502020204030204"/>
              <a:cs typeface="+mn-ea"/>
              <a:sym typeface="+mn-lt"/>
            </a:endParaRPr>
          </a:p>
        </p:txBody>
      </p:sp>
      <p:sp>
        <p:nvSpPr>
          <p:cNvPr id="5" name="Freeform 6">
            <a:extLst>
              <a:ext uri="{FF2B5EF4-FFF2-40B4-BE49-F238E27FC236}">
                <a16:creationId xmlns:a16="http://schemas.microsoft.com/office/drawing/2014/main" id="{84552A84-39D6-806D-EC86-1228CE327BA8}"/>
              </a:ext>
            </a:extLst>
          </p:cNvPr>
          <p:cNvSpPr/>
          <p:nvPr/>
        </p:nvSpPr>
        <p:spPr>
          <a:xfrm>
            <a:off x="7356143" y="4657201"/>
            <a:ext cx="6008620" cy="2426176"/>
          </a:xfrm>
          <a:custGeom>
            <a:avLst/>
            <a:gdLst/>
            <a:ahLst/>
            <a:cxnLst/>
            <a:rect l="l" t="t" r="r" b="b"/>
            <a:pathLst>
              <a:path w="7715563" h="3500937">
                <a:moveTo>
                  <a:pt x="0" y="0"/>
                </a:moveTo>
                <a:lnTo>
                  <a:pt x="7715562" y="0"/>
                </a:lnTo>
                <a:lnTo>
                  <a:pt x="7715562" y="3500937"/>
                </a:lnTo>
                <a:lnTo>
                  <a:pt x="0" y="3500937"/>
                </a:lnTo>
                <a:lnTo>
                  <a:pt x="0" y="0"/>
                </a:lnTo>
                <a:close/>
              </a:path>
            </a:pathLst>
          </a:custGeom>
          <a:blipFill>
            <a:blip r:embed="rId4">
              <a:alphaModFix amt="50000"/>
            </a:blip>
            <a:stretch>
              <a:fillRect/>
            </a:stretch>
          </a:blipFill>
        </p:spPr>
      </p:sp>
      <p:pic>
        <p:nvPicPr>
          <p:cNvPr id="2" name="图片 6" descr="222">
            <a:extLst>
              <a:ext uri="{FF2B5EF4-FFF2-40B4-BE49-F238E27FC236}">
                <a16:creationId xmlns:a16="http://schemas.microsoft.com/office/drawing/2014/main" id="{01F16C4A-3FFB-5509-9B53-D43C154F240E}"/>
              </a:ext>
            </a:extLst>
          </p:cNvPr>
          <p:cNvPicPr>
            <a:picLocks noChangeAspect="1"/>
          </p:cNvPicPr>
          <p:nvPr/>
        </p:nvPicPr>
        <p:blipFill>
          <a:blip r:embed="rId5"/>
          <a:stretch>
            <a:fillRect/>
          </a:stretch>
        </p:blipFill>
        <p:spPr>
          <a:xfrm>
            <a:off x="635" y="2787015"/>
            <a:ext cx="4646295" cy="4078605"/>
          </a:xfrm>
          <a:prstGeom prst="rect">
            <a:avLst/>
          </a:prstGeom>
        </p:spPr>
      </p:pic>
      <p:sp>
        <p:nvSpPr>
          <p:cNvPr id="3" name="TextBox 76">
            <a:extLst>
              <a:ext uri="{FF2B5EF4-FFF2-40B4-BE49-F238E27FC236}">
                <a16:creationId xmlns:a16="http://schemas.microsoft.com/office/drawing/2014/main" id="{CF228DA9-A20F-80C6-0CD0-2D7F1A290A2C}"/>
              </a:ext>
            </a:extLst>
          </p:cNvPr>
          <p:cNvSpPr txBox="1"/>
          <p:nvPr/>
        </p:nvSpPr>
        <p:spPr>
          <a:xfrm>
            <a:off x="1318382" y="2440843"/>
            <a:ext cx="9555235" cy="923330"/>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a:ln>
                  <a:noFill/>
                </a:ln>
                <a:solidFill>
                  <a:srgbClr val="FF0000"/>
                </a:solidFill>
                <a:effectLst/>
                <a:uLnTx/>
                <a:uFillTx/>
                <a:latin typeface="Times New Roman" panose="02020603050405020304" pitchFamily="18" charset="0"/>
                <a:ea typeface="微软雅黑" panose="020B0503020204020204" charset="-122"/>
                <a:cs typeface="Times New Roman" panose="02020603050405020304" pitchFamily="18" charset="0"/>
              </a:rPr>
              <a:t>II. KHÁM</a:t>
            </a:r>
            <a:r>
              <a:rPr kumimoji="0" lang="en-US" altLang="zh-CN" sz="5400" b="1" i="0" u="none" strike="noStrike" kern="1200" cap="none" spc="0" normalizeH="0" noProof="0">
                <a:ln>
                  <a:noFill/>
                </a:ln>
                <a:solidFill>
                  <a:srgbClr val="FF0000"/>
                </a:solidFill>
                <a:effectLst/>
                <a:uLnTx/>
                <a:uFillTx/>
                <a:latin typeface="Times New Roman" panose="02020603050405020304" pitchFamily="18" charset="0"/>
                <a:ea typeface="微软雅黑" panose="020B0503020204020204" charset="-122"/>
                <a:cs typeface="Times New Roman" panose="02020603050405020304" pitchFamily="18" charset="0"/>
              </a:rPr>
              <a:t> PHÁ VĂN BẢN</a:t>
            </a:r>
            <a:endParaRPr kumimoji="0" lang="zh-CN" alt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pic>
        <p:nvPicPr>
          <p:cNvPr id="4" name="图片 5" descr="3">
            <a:extLst>
              <a:ext uri="{FF2B5EF4-FFF2-40B4-BE49-F238E27FC236}">
                <a16:creationId xmlns:a16="http://schemas.microsoft.com/office/drawing/2014/main" id="{9D1AECA3-D354-C1B0-8E30-D7A7A345769B}"/>
              </a:ext>
            </a:extLst>
          </p:cNvPr>
          <p:cNvPicPr>
            <a:picLocks noChangeAspect="1"/>
          </p:cNvPicPr>
          <p:nvPr/>
        </p:nvPicPr>
        <p:blipFill>
          <a:blip r:embed="rId6"/>
          <a:stretch>
            <a:fillRect/>
          </a:stretch>
        </p:blipFill>
        <p:spPr>
          <a:xfrm>
            <a:off x="9519285" y="-5080"/>
            <a:ext cx="2691130" cy="2771775"/>
          </a:xfrm>
          <a:prstGeom prst="rect">
            <a:avLst/>
          </a:prstGeom>
        </p:spPr>
      </p:pic>
      <p:pic>
        <p:nvPicPr>
          <p:cNvPr id="7" name="图片 5" descr="3">
            <a:extLst>
              <a:ext uri="{FF2B5EF4-FFF2-40B4-BE49-F238E27FC236}">
                <a16:creationId xmlns:a16="http://schemas.microsoft.com/office/drawing/2014/main" id="{ECD7F58C-5D92-5515-FED5-136FC81FDAF8}"/>
              </a:ext>
            </a:extLst>
          </p:cNvPr>
          <p:cNvPicPr>
            <a:picLocks noChangeAspect="1"/>
          </p:cNvPicPr>
          <p:nvPr/>
        </p:nvPicPr>
        <p:blipFill>
          <a:blip r:embed="rId6"/>
          <a:stretch>
            <a:fillRect/>
          </a:stretch>
        </p:blipFill>
        <p:spPr>
          <a:xfrm flipH="1">
            <a:off x="0" y="-5080"/>
            <a:ext cx="3495883" cy="2771775"/>
          </a:xfrm>
          <a:prstGeom prst="rect">
            <a:avLst/>
          </a:prstGeom>
        </p:spPr>
      </p:pic>
    </p:spTree>
    <p:extLst>
      <p:ext uri="{BB962C8B-B14F-4D97-AF65-F5344CB8AC3E}">
        <p14:creationId xmlns:p14="http://schemas.microsoft.com/office/powerpoint/2010/main" val="20415351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e7d195523061f1c0"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hidden="1">
            <a:extLst>
              <a:ext uri="{FF2B5EF4-FFF2-40B4-BE49-F238E27FC236}">
                <a16:creationId xmlns:a16="http://schemas.microsoft.com/office/drawing/2014/main" id="{38AE1E8C-CB84-419F-8333-27791E34B94B}"/>
              </a:ext>
            </a:extLst>
          </p:cNvPr>
          <p:cNvSpPr txBox="1"/>
          <p:nvPr/>
        </p:nvSpPr>
        <p:spPr>
          <a:xfrm>
            <a:off x="-355599" y="1803400"/>
            <a:ext cx="322909" cy="1016000"/>
          </a:xfrm>
          <a:prstGeom prst="rect">
            <a:avLst/>
          </a:prstGeom>
          <a:noFill/>
        </p:spPr>
        <p:txBody>
          <a:bodyPr vert="wordArtVert"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a:ln>
                  <a:noFill/>
                </a:ln>
                <a:solidFill>
                  <a:prstClr val="black"/>
                </a:solidFill>
                <a:effectLst/>
                <a:uLnTx/>
                <a:uFillTx/>
                <a:latin typeface="微软雅黑" panose="020F0502020204030204"/>
                <a:cs typeface="+mn-ea"/>
                <a:sym typeface="+mn-lt"/>
              </a:rPr>
              <a:t>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a:t>
            </a:r>
            <a:endParaRPr kumimoji="0" lang="zh-CN" altLang="en-US" sz="100" b="0" i="0" u="none" strike="noStrike" kern="1200" cap="none" spc="0" normalizeH="0" baseline="0" noProof="0">
              <a:ln>
                <a:noFill/>
              </a:ln>
              <a:solidFill>
                <a:prstClr val="black"/>
              </a:solidFill>
              <a:effectLst/>
              <a:uLnTx/>
              <a:uFillTx/>
              <a:latin typeface="微软雅黑" panose="020F0502020204030204"/>
              <a:cs typeface="+mn-ea"/>
              <a:sym typeface="+mn-lt"/>
            </a:endParaRPr>
          </a:p>
        </p:txBody>
      </p:sp>
      <p:sp>
        <p:nvSpPr>
          <p:cNvPr id="8" name="文本框 9">
            <a:extLst>
              <a:ext uri="{FF2B5EF4-FFF2-40B4-BE49-F238E27FC236}">
                <a16:creationId xmlns:a16="http://schemas.microsoft.com/office/drawing/2014/main" id="{E57FFE0F-B235-FE1E-A6B0-EFCE4BABA5A5}"/>
              </a:ext>
            </a:extLst>
          </p:cNvPr>
          <p:cNvSpPr txBox="1"/>
          <p:nvPr/>
        </p:nvSpPr>
        <p:spPr>
          <a:xfrm>
            <a:off x="0" y="152895"/>
            <a:ext cx="4683929" cy="620683"/>
          </a:xfrm>
          <a:prstGeom prst="rect">
            <a:avLst/>
          </a:prstGeom>
          <a:noFill/>
        </p:spPr>
        <p:txBody>
          <a:bodyPr wrap="square" rtlCol="0">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200" b="1" i="1" u="none" strike="noStrike" kern="1200" cap="none" spc="0" normalizeH="0" baseline="0" noProof="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II. Khám phá văn bản</a:t>
            </a:r>
            <a:endParaRPr kumimoji="0" lang="en-US" sz="3200" b="0" i="1" u="none" strike="noStrike" kern="1200" cap="none" spc="0" normalizeH="0" baseline="0" noProof="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1956F29D-ACCE-832C-67BC-8700838602C4}"/>
              </a:ext>
            </a:extLst>
          </p:cNvPr>
          <p:cNvSpPr txBox="1"/>
          <p:nvPr/>
        </p:nvSpPr>
        <p:spPr>
          <a:xfrm>
            <a:off x="508388" y="764916"/>
            <a:ext cx="3995373" cy="587661"/>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000" b="1" i="0" u="none" strike="noStrike" kern="1200" cap="none" spc="0" normalizeH="0" baseline="0" noProof="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1. Bối cảnh lịch sử</a:t>
            </a:r>
            <a:endParaRPr kumimoji="0" lang="en-US" sz="3000" b="0" i="0" u="none" strike="noStrike" kern="1200" cap="none" spc="0" normalizeH="0" baseline="0" noProof="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Freeform 2">
            <a:extLst>
              <a:ext uri="{FF2B5EF4-FFF2-40B4-BE49-F238E27FC236}">
                <a16:creationId xmlns:a16="http://schemas.microsoft.com/office/drawing/2014/main" id="{2ECC2060-C5E1-6BEA-ACD0-9677F7262B28}"/>
              </a:ext>
            </a:extLst>
          </p:cNvPr>
          <p:cNvSpPr/>
          <p:nvPr/>
        </p:nvSpPr>
        <p:spPr>
          <a:xfrm>
            <a:off x="6387152" y="3897397"/>
            <a:ext cx="6340320" cy="3193936"/>
          </a:xfrm>
          <a:custGeom>
            <a:avLst/>
            <a:gdLst/>
            <a:ahLst/>
            <a:cxnLst/>
            <a:rect l="l" t="t" r="r" b="b"/>
            <a:pathLst>
              <a:path w="6340320" h="3193936">
                <a:moveTo>
                  <a:pt x="0" y="0"/>
                </a:moveTo>
                <a:lnTo>
                  <a:pt x="6340320" y="0"/>
                </a:lnTo>
                <a:lnTo>
                  <a:pt x="6340320" y="3193936"/>
                </a:lnTo>
                <a:lnTo>
                  <a:pt x="0" y="3193936"/>
                </a:lnTo>
                <a:lnTo>
                  <a:pt x="0" y="0"/>
                </a:lnTo>
                <a:close/>
              </a:path>
            </a:pathLst>
          </a:custGeom>
          <a:blipFill>
            <a:blip r:embed="rId4"/>
            <a:stretch>
              <a:fillRect/>
            </a:stretch>
          </a:blipFill>
        </p:spPr>
      </p:sp>
      <p:sp>
        <p:nvSpPr>
          <p:cNvPr id="11" name="Freeform 4">
            <a:extLst>
              <a:ext uri="{FF2B5EF4-FFF2-40B4-BE49-F238E27FC236}">
                <a16:creationId xmlns:a16="http://schemas.microsoft.com/office/drawing/2014/main" id="{860D3EB8-3595-9D90-A3A9-0D8EAF7B514B}"/>
              </a:ext>
            </a:extLst>
          </p:cNvPr>
          <p:cNvSpPr/>
          <p:nvPr/>
        </p:nvSpPr>
        <p:spPr>
          <a:xfrm>
            <a:off x="111483" y="4130731"/>
            <a:ext cx="1075871" cy="2727269"/>
          </a:xfrm>
          <a:custGeom>
            <a:avLst/>
            <a:gdLst/>
            <a:ahLst/>
            <a:cxnLst/>
            <a:rect l="l" t="t" r="r" b="b"/>
            <a:pathLst>
              <a:path w="3027890" h="5594255">
                <a:moveTo>
                  <a:pt x="0" y="0"/>
                </a:moveTo>
                <a:lnTo>
                  <a:pt x="3027890" y="0"/>
                </a:lnTo>
                <a:lnTo>
                  <a:pt x="3027890" y="5594255"/>
                </a:lnTo>
                <a:lnTo>
                  <a:pt x="0" y="5594255"/>
                </a:lnTo>
                <a:lnTo>
                  <a:pt x="0" y="0"/>
                </a:lnTo>
                <a:close/>
              </a:path>
            </a:pathLst>
          </a:custGeom>
          <a:blipFill>
            <a:blip r:embed="rId5"/>
            <a:stretch>
              <a:fillRect/>
            </a:stretch>
          </a:blipFill>
        </p:spPr>
      </p:sp>
    </p:spTree>
    <p:extLst>
      <p:ext uri="{BB962C8B-B14F-4D97-AF65-F5344CB8AC3E}">
        <p14:creationId xmlns:p14="http://schemas.microsoft.com/office/powerpoint/2010/main" val="41260434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3E23118-C8D4-4C0E-BF3D-38BBA6ABC58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368635" y="4006391"/>
            <a:ext cx="1454728" cy="1157378"/>
          </a:xfrm>
          <a:prstGeom prst="rect">
            <a:avLst/>
          </a:prstGeom>
        </p:spPr>
      </p:pic>
      <p:sp>
        <p:nvSpPr>
          <p:cNvPr id="2" name="文本框 1">
            <a:extLst>
              <a:ext uri="{FF2B5EF4-FFF2-40B4-BE49-F238E27FC236}">
                <a16:creationId xmlns:a16="http://schemas.microsoft.com/office/drawing/2014/main" id="{A85C61C3-858D-4939-8314-E25E33F24C60}"/>
              </a:ext>
            </a:extLst>
          </p:cNvPr>
          <p:cNvSpPr txBox="1"/>
          <p:nvPr/>
        </p:nvSpPr>
        <p:spPr>
          <a:xfrm>
            <a:off x="4165823" y="1817061"/>
            <a:ext cx="3860352" cy="255454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0">
                <a:ln>
                  <a:noFill/>
                </a:ln>
                <a:solidFill>
                  <a:srgbClr val="676A55">
                    <a:lumMod val="50000"/>
                  </a:srgbClr>
                </a:solidFill>
                <a:effectLst/>
                <a:uLnTx/>
                <a:uFillTx/>
                <a:latin typeface="Times New Roman" panose="02020603050405020304" pitchFamily="18" charset="0"/>
                <a:cs typeface="Times New Roman" panose="02020603050405020304" pitchFamily="18" charset="0"/>
                <a:sym typeface="+mn-lt"/>
              </a:rPr>
              <a:t>Bối cảnh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0">
                <a:ln>
                  <a:noFill/>
                </a:ln>
                <a:solidFill>
                  <a:srgbClr val="676A55">
                    <a:lumMod val="50000"/>
                  </a:srgbClr>
                </a:solidFill>
                <a:effectLst/>
                <a:uLnTx/>
                <a:uFillTx/>
                <a:latin typeface="Times New Roman" panose="02020603050405020304" pitchFamily="18" charset="0"/>
                <a:cs typeface="Times New Roman" panose="02020603050405020304" pitchFamily="18" charset="0"/>
                <a:sym typeface="+mn-lt"/>
              </a:rPr>
              <a:t>lịch sử</a:t>
            </a:r>
            <a:endParaRPr kumimoji="0" lang="zh-CN" altLang="en-US" sz="8000" b="0" i="0" u="none" strike="noStrike" kern="1200" cap="none" spc="0" normalizeH="0" baseline="0" noProof="0" dirty="0">
              <a:ln>
                <a:noFill/>
              </a:ln>
              <a:solidFill>
                <a:srgbClr val="676A55">
                  <a:lumMod val="50000"/>
                </a:srgbClr>
              </a:solidFill>
              <a:effectLst/>
              <a:uLnTx/>
              <a:uFillTx/>
              <a:latin typeface="Times New Roman" panose="02020603050405020304" pitchFamily="18" charset="0"/>
              <a:cs typeface="Times New Roman" panose="02020603050405020304" pitchFamily="18" charset="0"/>
              <a:sym typeface="+mn-lt"/>
            </a:endParaRPr>
          </a:p>
        </p:txBody>
      </p:sp>
      <p:sp>
        <p:nvSpPr>
          <p:cNvPr id="6" name="Oval 5">
            <a:extLst>
              <a:ext uri="{FF2B5EF4-FFF2-40B4-BE49-F238E27FC236}">
                <a16:creationId xmlns:a16="http://schemas.microsoft.com/office/drawing/2014/main" id="{B9402CC1-129C-150E-3674-23E89BA12A17}"/>
              </a:ext>
            </a:extLst>
          </p:cNvPr>
          <p:cNvSpPr/>
          <p:nvPr/>
        </p:nvSpPr>
        <p:spPr>
          <a:xfrm>
            <a:off x="1830196" y="3892772"/>
            <a:ext cx="3033204" cy="1350230"/>
          </a:xfrm>
          <a:prstGeom prst="ellipse">
            <a:avLst/>
          </a:prstGeom>
          <a:gradFill>
            <a:gsLst>
              <a:gs pos="0">
                <a:schemeClr val="accent3"/>
              </a:gs>
              <a:gs pos="100000">
                <a:schemeClr val="accent3">
                  <a:lumMod val="75000"/>
                </a:schemeClr>
              </a:gs>
            </a:gsLst>
            <a:lin ang="5400000" scaled="1"/>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sym typeface="+mn-lt"/>
              </a:rPr>
              <a:t>Thời gian</a:t>
            </a:r>
          </a:p>
        </p:txBody>
      </p:sp>
      <p:sp>
        <p:nvSpPr>
          <p:cNvPr id="9" name="Oval 8">
            <a:extLst>
              <a:ext uri="{FF2B5EF4-FFF2-40B4-BE49-F238E27FC236}">
                <a16:creationId xmlns:a16="http://schemas.microsoft.com/office/drawing/2014/main" id="{AA27ED39-D7C9-7D19-D41D-35EE94717320}"/>
              </a:ext>
            </a:extLst>
          </p:cNvPr>
          <p:cNvSpPr/>
          <p:nvPr/>
        </p:nvSpPr>
        <p:spPr>
          <a:xfrm>
            <a:off x="1959194" y="635194"/>
            <a:ext cx="3033203" cy="1473120"/>
          </a:xfrm>
          <a:prstGeom prst="ellipse">
            <a:avLst/>
          </a:prstGeom>
          <a:gradFill>
            <a:gsLst>
              <a:gs pos="0">
                <a:schemeClr val="accent1"/>
              </a:gs>
              <a:gs pos="100000">
                <a:schemeClr val="accent1">
                  <a:lumMod val="75000"/>
                </a:schemeClr>
              </a:gs>
            </a:gsLst>
            <a:lin ang="5400000" scaled="1"/>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sym typeface="+mn-lt"/>
              </a:rPr>
              <a:t>Không gian</a:t>
            </a:r>
          </a:p>
        </p:txBody>
      </p:sp>
      <p:sp>
        <p:nvSpPr>
          <p:cNvPr id="12" name="Oval 11">
            <a:extLst>
              <a:ext uri="{FF2B5EF4-FFF2-40B4-BE49-F238E27FC236}">
                <a16:creationId xmlns:a16="http://schemas.microsoft.com/office/drawing/2014/main" id="{0781BCD5-0CD9-4FD7-DF62-6730186A45ED}"/>
              </a:ext>
            </a:extLst>
          </p:cNvPr>
          <p:cNvSpPr/>
          <p:nvPr/>
        </p:nvSpPr>
        <p:spPr>
          <a:xfrm>
            <a:off x="7612600" y="2603148"/>
            <a:ext cx="3033202" cy="1403243"/>
          </a:xfrm>
          <a:prstGeom prst="ellipse">
            <a:avLst/>
          </a:prstGeom>
          <a:gradFill>
            <a:gsLst>
              <a:gs pos="0">
                <a:schemeClr val="accent2"/>
              </a:gs>
              <a:gs pos="100000">
                <a:schemeClr val="accent2">
                  <a:lumMod val="75000"/>
                </a:schemeClr>
              </a:gs>
            </a:gsLst>
            <a:lin ang="5400000" scaled="1"/>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sym typeface="+mn-lt"/>
              </a:rPr>
              <a:t>Sự kiện lịch sử</a:t>
            </a:r>
          </a:p>
        </p:txBody>
      </p:sp>
      <p:sp>
        <p:nvSpPr>
          <p:cNvPr id="14" name="TextBox 13">
            <a:extLst>
              <a:ext uri="{FF2B5EF4-FFF2-40B4-BE49-F238E27FC236}">
                <a16:creationId xmlns:a16="http://schemas.microsoft.com/office/drawing/2014/main" id="{648E0C92-C0E4-012B-54B4-BCB1F4F17782}"/>
              </a:ext>
            </a:extLst>
          </p:cNvPr>
          <p:cNvSpPr txBox="1"/>
          <p:nvPr/>
        </p:nvSpPr>
        <p:spPr>
          <a:xfrm>
            <a:off x="4380931" y="5042118"/>
            <a:ext cx="7811069" cy="1815882"/>
          </a:xfrm>
          <a:prstGeom prst="rect">
            <a:avLst/>
          </a:prstGeom>
          <a:solidFill>
            <a:schemeClr val="bg2"/>
          </a:solidFill>
          <a:ln w="28575">
            <a:solidFill>
              <a:schemeClr val="bg1"/>
            </a:solidFill>
          </a:ln>
        </p:spPr>
        <p:txBody>
          <a:bodyPr wrap="square" rtlCol="0">
            <a:spAutoFit/>
          </a:bodyPr>
          <a:lstStyle/>
          <a:p>
            <a:pPr algn="just"/>
            <a:r>
              <a:rPr lang="en-US" sz="2800" b="1">
                <a:latin typeface="Times New Roman" panose="02020603050405020304" pitchFamily="18" charset="0"/>
                <a:cs typeface="Times New Roman" panose="02020603050405020304" pitchFamily="18" charset="0"/>
              </a:rPr>
              <a:t>Đọc trích đoạn bài thơ, em hình dung như thế nào về bối cảnh lịch sử (không gian, thời gian, những sự kiện quan trọng) đã gợi nguồn cảm hứng thơ ca cho tác giả?</a:t>
            </a:r>
          </a:p>
        </p:txBody>
      </p:sp>
    </p:spTree>
    <p:extLst>
      <p:ext uri="{BB962C8B-B14F-4D97-AF65-F5344CB8AC3E}">
        <p14:creationId xmlns:p14="http://schemas.microsoft.com/office/powerpoint/2010/main" val="1732933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图片占位符 12">
            <a:extLst>
              <a:ext uri="{FF2B5EF4-FFF2-40B4-BE49-F238E27FC236}">
                <a16:creationId xmlns:a16="http://schemas.microsoft.com/office/drawing/2014/main" id="{4A865C2E-6E9B-DCE1-FA67-ED6DCEDB37E4}"/>
              </a:ext>
            </a:extLst>
          </p:cNvPr>
          <p:cNvPicPr>
            <a:picLocks noGrp="1" noChangeAspect="1"/>
          </p:cNvPicPr>
          <p:nvPr>
            <p:ph type="pic" sz="quarter" idx="10"/>
          </p:nvPr>
        </p:nvPicPr>
        <p:blipFill rotWithShape="1">
          <a:blip r:embed="rId2" cstate="screen">
            <a:alphaModFix amt="52000"/>
            <a:extLst>
              <a:ext uri="{28A0092B-C50C-407E-A947-70E740481C1C}">
                <a14:useLocalDpi xmlns:a14="http://schemas.microsoft.com/office/drawing/2010/main"/>
              </a:ext>
            </a:extLst>
          </a:blip>
          <a:srcRect t="19"/>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62F8AB30-CAA0-2959-D710-18B2C61A3162}"/>
              </a:ext>
            </a:extLst>
          </p:cNvPr>
          <p:cNvGrpSpPr/>
          <p:nvPr/>
        </p:nvGrpSpPr>
        <p:grpSpPr>
          <a:xfrm>
            <a:off x="3782314" y="1616817"/>
            <a:ext cx="4627371" cy="3123029"/>
            <a:chOff x="3476249" y="1674054"/>
            <a:chExt cx="4627371" cy="3123029"/>
          </a:xfrm>
        </p:grpSpPr>
        <p:pic>
          <p:nvPicPr>
            <p:cNvPr id="4" name="Picture 20">
              <a:extLst>
                <a:ext uri="{FF2B5EF4-FFF2-40B4-BE49-F238E27FC236}">
                  <a16:creationId xmlns:a16="http://schemas.microsoft.com/office/drawing/2014/main" id="{3083E367-BDEB-35E9-AE41-53C0285D42D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476249" y="1674054"/>
              <a:ext cx="4627371" cy="3123029"/>
            </a:xfrm>
            <a:prstGeom prst="rect">
              <a:avLst/>
            </a:prstGeom>
          </p:spPr>
        </p:pic>
        <p:sp>
          <p:nvSpPr>
            <p:cNvPr id="5" name="文本框 1">
              <a:extLst>
                <a:ext uri="{FF2B5EF4-FFF2-40B4-BE49-F238E27FC236}">
                  <a16:creationId xmlns:a16="http://schemas.microsoft.com/office/drawing/2014/main" id="{54610FEC-5FC0-854D-12D7-C9674A9E406D}"/>
                </a:ext>
              </a:extLst>
            </p:cNvPr>
            <p:cNvSpPr txBox="1"/>
            <p:nvPr/>
          </p:nvSpPr>
          <p:spPr>
            <a:xfrm>
              <a:off x="4069482" y="2011616"/>
              <a:ext cx="3360215" cy="212365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1" u="none" strike="noStrike" kern="1200" cap="none" spc="0" normalizeH="0" baseline="0" noProof="0">
                  <a:ln>
                    <a:noFill/>
                  </a:ln>
                  <a:solidFill>
                    <a:srgbClr val="676A55">
                      <a:lumMod val="50000"/>
                    </a:srgbClr>
                  </a:solidFill>
                  <a:effectLst/>
                  <a:uLnTx/>
                  <a:uFillTx/>
                  <a:latin typeface="Times New Roman" panose="02020603050405020304" pitchFamily="18" charset="0"/>
                  <a:cs typeface="Times New Roman" panose="02020603050405020304" pitchFamily="18" charset="0"/>
                  <a:sym typeface="+mn-lt"/>
                </a:rPr>
                <a:t>Bối cảnh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1" u="none" strike="noStrike" kern="1200" cap="none" spc="0" normalizeH="0" baseline="0" noProof="0">
                  <a:ln>
                    <a:noFill/>
                  </a:ln>
                  <a:solidFill>
                    <a:srgbClr val="676A55">
                      <a:lumMod val="50000"/>
                    </a:srgbClr>
                  </a:solidFill>
                  <a:effectLst/>
                  <a:uLnTx/>
                  <a:uFillTx/>
                  <a:latin typeface="Times New Roman" panose="02020603050405020304" pitchFamily="18" charset="0"/>
                  <a:cs typeface="Times New Roman" panose="02020603050405020304" pitchFamily="18" charset="0"/>
                  <a:sym typeface="+mn-lt"/>
                </a:rPr>
                <a:t>lịch sử</a:t>
              </a:r>
              <a:endParaRPr kumimoji="0" lang="zh-CN" altLang="en-US" sz="6600" b="1" i="1" u="none" strike="noStrike" kern="1200" cap="none" spc="0" normalizeH="0" baseline="0" noProof="0" dirty="0">
                <a:ln>
                  <a:noFill/>
                </a:ln>
                <a:solidFill>
                  <a:srgbClr val="676A55">
                    <a:lumMod val="50000"/>
                  </a:srgbClr>
                </a:solidFill>
                <a:effectLst/>
                <a:uLnTx/>
                <a:uFillTx/>
                <a:latin typeface="Times New Roman" panose="02020603050405020304" pitchFamily="18" charset="0"/>
                <a:cs typeface="Times New Roman" panose="02020603050405020304" pitchFamily="18" charset="0"/>
                <a:sym typeface="+mn-lt"/>
              </a:endParaRPr>
            </a:p>
          </p:txBody>
        </p:sp>
      </p:grpSp>
      <p:sp>
        <p:nvSpPr>
          <p:cNvPr id="6" name="Oval 5">
            <a:extLst>
              <a:ext uri="{FF2B5EF4-FFF2-40B4-BE49-F238E27FC236}">
                <a16:creationId xmlns:a16="http://schemas.microsoft.com/office/drawing/2014/main" id="{9357876E-85BC-B6D3-4055-3096D5B9A616}"/>
              </a:ext>
            </a:extLst>
          </p:cNvPr>
          <p:cNvSpPr/>
          <p:nvPr/>
        </p:nvSpPr>
        <p:spPr>
          <a:xfrm>
            <a:off x="4060307" y="4575770"/>
            <a:ext cx="3033204" cy="1350230"/>
          </a:xfrm>
          <a:prstGeom prst="ellipse">
            <a:avLst/>
          </a:prstGeom>
          <a:gradFill>
            <a:gsLst>
              <a:gs pos="0">
                <a:schemeClr val="accent3"/>
              </a:gs>
              <a:gs pos="100000">
                <a:schemeClr val="accent3">
                  <a:lumMod val="75000"/>
                </a:schemeClr>
              </a:gs>
            </a:gsLst>
            <a:lin ang="5400000" scaled="1"/>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sym typeface="+mn-lt"/>
              </a:rPr>
              <a:t>Thời gian</a:t>
            </a:r>
          </a:p>
        </p:txBody>
      </p:sp>
      <p:sp>
        <p:nvSpPr>
          <p:cNvPr id="7" name="Oval 6">
            <a:extLst>
              <a:ext uri="{FF2B5EF4-FFF2-40B4-BE49-F238E27FC236}">
                <a16:creationId xmlns:a16="http://schemas.microsoft.com/office/drawing/2014/main" id="{EE6391C9-679D-03A1-1CAA-BAC9269034AA}"/>
              </a:ext>
            </a:extLst>
          </p:cNvPr>
          <p:cNvSpPr/>
          <p:nvPr/>
        </p:nvSpPr>
        <p:spPr>
          <a:xfrm>
            <a:off x="1818283" y="272187"/>
            <a:ext cx="3033203" cy="1473120"/>
          </a:xfrm>
          <a:prstGeom prst="ellipse">
            <a:avLst/>
          </a:prstGeom>
          <a:gradFill>
            <a:gsLst>
              <a:gs pos="0">
                <a:schemeClr val="accent1"/>
              </a:gs>
              <a:gs pos="100000">
                <a:schemeClr val="accent1">
                  <a:lumMod val="75000"/>
                </a:schemeClr>
              </a:gs>
            </a:gsLst>
            <a:lin ang="5400000" scaled="1"/>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sym typeface="+mn-lt"/>
              </a:rPr>
              <a:t>Không gian</a:t>
            </a:r>
          </a:p>
        </p:txBody>
      </p:sp>
      <p:sp>
        <p:nvSpPr>
          <p:cNvPr id="9" name="Oval 8">
            <a:extLst>
              <a:ext uri="{FF2B5EF4-FFF2-40B4-BE49-F238E27FC236}">
                <a16:creationId xmlns:a16="http://schemas.microsoft.com/office/drawing/2014/main" id="{1FC48F90-A105-3B40-7194-E5788214EE40}"/>
              </a:ext>
            </a:extLst>
          </p:cNvPr>
          <p:cNvSpPr/>
          <p:nvPr/>
        </p:nvSpPr>
        <p:spPr>
          <a:xfrm>
            <a:off x="7896431" y="2380926"/>
            <a:ext cx="3033202" cy="1403243"/>
          </a:xfrm>
          <a:prstGeom prst="ellipse">
            <a:avLst/>
          </a:prstGeom>
          <a:gradFill>
            <a:gsLst>
              <a:gs pos="0">
                <a:schemeClr val="accent2"/>
              </a:gs>
              <a:gs pos="100000">
                <a:schemeClr val="accent2">
                  <a:lumMod val="75000"/>
                </a:schemeClr>
              </a:gs>
            </a:gsLst>
            <a:lin ang="5400000" scaled="1"/>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sym typeface="+mn-lt"/>
              </a:rPr>
              <a:t>Sự kiện lịch sử</a:t>
            </a:r>
          </a:p>
        </p:txBody>
      </p:sp>
      <p:sp>
        <p:nvSpPr>
          <p:cNvPr id="11" name="TextBox 10">
            <a:extLst>
              <a:ext uri="{FF2B5EF4-FFF2-40B4-BE49-F238E27FC236}">
                <a16:creationId xmlns:a16="http://schemas.microsoft.com/office/drawing/2014/main" id="{009A1E54-25A4-B381-7985-4448C474EEDB}"/>
              </a:ext>
            </a:extLst>
          </p:cNvPr>
          <p:cNvSpPr txBox="1"/>
          <p:nvPr/>
        </p:nvSpPr>
        <p:spPr>
          <a:xfrm>
            <a:off x="34294" y="1801137"/>
            <a:ext cx="3993243" cy="483209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r>
              <a:rPr lang="en-US" sz="2800">
                <a:effectLst/>
                <a:latin typeface="Times New Roman" panose="02020603050405020304" pitchFamily="18" charset="0"/>
                <a:ea typeface="Calibri" panose="020F0502020204030204" pitchFamily="34" charset="0"/>
                <a:cs typeface="Times New Roman" panose="02020603050405020304" pitchFamily="18" charset="0"/>
              </a:rPr>
              <a:t>Thái Nguyên, Tây Bắc, Điện Biên</a:t>
            </a:r>
          </a:p>
          <a:p>
            <a:r>
              <a:rPr lang="en-US" sz="2800">
                <a:latin typeface="Times New Roman" panose="02020603050405020304" pitchFamily="18" charset="0"/>
                <a:cs typeface="Times New Roman" panose="02020603050405020304" pitchFamily="18" charset="0"/>
              </a:rPr>
              <a:t>"rừng cọ đồi chè, đồng xanh ngào ngạt“, sông Lô, bến nước Bình Ca...</a:t>
            </a:r>
          </a:p>
          <a:p>
            <a:r>
              <a:rPr lang="en-US" sz="2800">
                <a:latin typeface="Times New Roman" panose="02020603050405020304" pitchFamily="18" charset="0"/>
                <a:ea typeface="Calibri" panose="020F0502020204030204" pitchFamily="34" charset="0"/>
                <a:cs typeface="Times New Roman" panose="02020603050405020304" pitchFamily="18" charset="0"/>
              </a:rPr>
              <a:t>T</a:t>
            </a:r>
            <a:r>
              <a:rPr lang="en-US" sz="2800">
                <a:effectLst/>
                <a:latin typeface="Times New Roman" panose="02020603050405020304" pitchFamily="18" charset="0"/>
                <a:ea typeface="Calibri" panose="020F0502020204030204" pitchFamily="34" charset="0"/>
                <a:cs typeface="Times New Roman" panose="02020603050405020304" pitchFamily="18" charset="0"/>
              </a:rPr>
              <a:t>hủ đô Hà Nội</a:t>
            </a:r>
          </a:p>
          <a:p>
            <a:r>
              <a:rPr lang="en-US" sz="2800">
                <a:effectLst/>
                <a:latin typeface="Times New Roman" panose="02020603050405020304" pitchFamily="18" charset="0"/>
                <a:ea typeface="Calibri" panose="020F0502020204030204" pitchFamily="34" charset="0"/>
                <a:cs typeface="Times New Roman" panose="02020603050405020304" pitchFamily="18" charset="0"/>
              </a:rPr>
              <a:t>khu Ba, khu Bốn</a:t>
            </a:r>
          </a:p>
          <a:p>
            <a:r>
              <a:rPr lang="en-US" sz="2800">
                <a:latin typeface="Times New Roman" panose="02020603050405020304" pitchFamily="18" charset="0"/>
                <a:cs typeface="Times New Roman" panose="02020603050405020304" pitchFamily="18" charset="0"/>
              </a:rPr>
              <a:t>Nam Bộ: Tiền Giang, Hậu Giang, Đồng Tháp</a:t>
            </a:r>
          </a:p>
          <a:p>
            <a:r>
              <a:rPr lang="en-US" sz="2800">
                <a:latin typeface="Times New Roman" panose="02020603050405020304" pitchFamily="18" charset="0"/>
                <a:cs typeface="Times New Roman" panose="02020603050405020304" pitchFamily="18" charset="0"/>
              </a:rPr>
              <a:t>Tây Nguyên: Công Tum, Đắc Lắc...</a:t>
            </a:r>
          </a:p>
        </p:txBody>
      </p:sp>
      <p:sp>
        <p:nvSpPr>
          <p:cNvPr id="13" name="TextBox 12">
            <a:extLst>
              <a:ext uri="{FF2B5EF4-FFF2-40B4-BE49-F238E27FC236}">
                <a16:creationId xmlns:a16="http://schemas.microsoft.com/office/drawing/2014/main" id="{8B675542-169A-58BF-08D3-C741C90D080B}"/>
              </a:ext>
            </a:extLst>
          </p:cNvPr>
          <p:cNvSpPr txBox="1"/>
          <p:nvPr/>
        </p:nvSpPr>
        <p:spPr>
          <a:xfrm>
            <a:off x="6767598" y="4661699"/>
            <a:ext cx="5422878" cy="2246769"/>
          </a:xfrm>
          <a:prstGeom prst="rect">
            <a:avLst/>
          </a:prstGeom>
          <a:noFill/>
        </p:spPr>
        <p:txBody>
          <a:bodyPr wrap="square">
            <a:spAutoFit/>
          </a:bodyPr>
          <a:lstStyle/>
          <a:p>
            <a:pPr algn="just"/>
            <a:r>
              <a:rPr lang="en-US" sz="2800">
                <a:effectLst/>
                <a:latin typeface="Times New Roman" panose="02020603050405020304" pitchFamily="18" charset="0"/>
                <a:ea typeface="Calibri" panose="020F0502020204030204" pitchFamily="34" charset="0"/>
                <a:cs typeface="Times New Roman" panose="02020603050405020304" pitchFamily="18" charset="0"/>
              </a:rPr>
              <a:t>Từ mùa thu Cách mạng tháng Tám năm 1945, kéo dài suốt chín năm kháng chiến chống thực dân Pháp đến kết thúc thắng lợi với chiến thắng lịch sử Điện Biên Phủ</a:t>
            </a:r>
            <a:endParaRPr lang="en-US" sz="280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78F81D63-91C4-1297-E327-FDC2A727E999}"/>
              </a:ext>
            </a:extLst>
          </p:cNvPr>
          <p:cNvSpPr txBox="1"/>
          <p:nvPr/>
        </p:nvSpPr>
        <p:spPr>
          <a:xfrm>
            <a:off x="6215347" y="327883"/>
            <a:ext cx="5933729" cy="523220"/>
          </a:xfrm>
          <a:prstGeom prst="rect">
            <a:avLst/>
          </a:prstGeom>
          <a:noFill/>
        </p:spPr>
        <p:txBody>
          <a:bodyPr wrap="square">
            <a:spAutoFit/>
          </a:bodyPr>
          <a:lstStyle/>
          <a:p>
            <a:pPr algn="just"/>
            <a:r>
              <a:rPr lang="en-US" sz="2800">
                <a:effectLst/>
                <a:latin typeface="Times New Roman" panose="02020603050405020304" pitchFamily="18" charset="0"/>
                <a:ea typeface="Calibri" panose="020F0502020204030204" pitchFamily="34" charset="0"/>
                <a:cs typeface="Times New Roman" panose="02020603050405020304" pitchFamily="18" charset="0"/>
              </a:rPr>
              <a:t>Cuộc kháng chiến chống thực dân Pháp</a:t>
            </a:r>
            <a:endParaRPr lang="en-US" sz="280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401EC9B6-7ED8-80F9-AF3A-57599782A1A9}"/>
              </a:ext>
            </a:extLst>
          </p:cNvPr>
          <p:cNvSpPr txBox="1"/>
          <p:nvPr/>
        </p:nvSpPr>
        <p:spPr>
          <a:xfrm>
            <a:off x="6215348" y="1106341"/>
            <a:ext cx="5933729" cy="523220"/>
          </a:xfrm>
          <a:prstGeom prst="rect">
            <a:avLst/>
          </a:prstGeom>
          <a:noFill/>
        </p:spPr>
        <p:txBody>
          <a:bodyPr wrap="square">
            <a:spAutoFit/>
          </a:bodyPr>
          <a:lstStyle/>
          <a:p>
            <a:pPr algn="just"/>
            <a:r>
              <a:rPr lang="en-US" sz="2800">
                <a:effectLst/>
                <a:latin typeface="Times New Roman" panose="02020603050405020304" pitchFamily="18" charset="0"/>
                <a:ea typeface="Calibri" panose="020F0502020204030204" pitchFamily="34" charset="0"/>
                <a:cs typeface="Times New Roman" panose="02020603050405020304" pitchFamily="18" charset="0"/>
              </a:rPr>
              <a:t>Chiến thắng lịch sử Điện Biên Phủ</a:t>
            </a:r>
            <a:endParaRPr lang="en-US"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529484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bg/>
                                          </p:spTgt>
                                        </p:tgtEl>
                                        <p:attrNameLst>
                                          <p:attrName>style.visibility</p:attrName>
                                        </p:attrNameLst>
                                      </p:cBhvr>
                                      <p:to>
                                        <p:strVal val="visible"/>
                                      </p:to>
                                    </p:set>
                                    <p:animEffect transition="in" filter="fade">
                                      <p:cBhvr>
                                        <p:cTn id="7" dur="250"/>
                                        <p:tgtEl>
                                          <p:spTgt spid="11">
                                            <p:bg/>
                                          </p:spTgt>
                                        </p:tgtEl>
                                      </p:cBhvr>
                                    </p:animEffect>
                                    <p:anim calcmode="lin" valueType="num">
                                      <p:cBhvr>
                                        <p:cTn id="8" dur="250" fill="hold"/>
                                        <p:tgtEl>
                                          <p:spTgt spid="11">
                                            <p:bg/>
                                          </p:spTgt>
                                        </p:tgtEl>
                                        <p:attrNameLst>
                                          <p:attrName>ppt_x</p:attrName>
                                        </p:attrNameLst>
                                      </p:cBhvr>
                                      <p:tavLst>
                                        <p:tav tm="0">
                                          <p:val>
                                            <p:strVal val="#ppt_x"/>
                                          </p:val>
                                        </p:tav>
                                        <p:tav tm="100000">
                                          <p:val>
                                            <p:strVal val="#ppt_x"/>
                                          </p:val>
                                        </p:tav>
                                      </p:tavLst>
                                    </p:anim>
                                    <p:anim calcmode="lin" valueType="num">
                                      <p:cBhvr>
                                        <p:cTn id="9" dur="250" fill="hold"/>
                                        <p:tgtEl>
                                          <p:spTgt spid="11">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xEl>
                                              <p:pRg st="0" end="0"/>
                                            </p:txEl>
                                          </p:spTgt>
                                        </p:tgtEl>
                                        <p:attrNameLst>
                                          <p:attrName>style.visibility</p:attrName>
                                        </p:attrNameLst>
                                      </p:cBhvr>
                                      <p:to>
                                        <p:strVal val="visible"/>
                                      </p:to>
                                    </p:set>
                                    <p:animEffect transition="in" filter="fade">
                                      <p:cBhvr>
                                        <p:cTn id="14" dur="250"/>
                                        <p:tgtEl>
                                          <p:spTgt spid="11">
                                            <p:txEl>
                                              <p:pRg st="0" end="0"/>
                                            </p:txEl>
                                          </p:spTgt>
                                        </p:tgtEl>
                                      </p:cBhvr>
                                    </p:animEffect>
                                    <p:anim calcmode="lin" valueType="num">
                                      <p:cBhvr>
                                        <p:cTn id="15" dur="25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16" dur="25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xEl>
                                              <p:pRg st="1" end="1"/>
                                            </p:txEl>
                                          </p:spTgt>
                                        </p:tgtEl>
                                        <p:attrNameLst>
                                          <p:attrName>style.visibility</p:attrName>
                                        </p:attrNameLst>
                                      </p:cBhvr>
                                      <p:to>
                                        <p:strVal val="visible"/>
                                      </p:to>
                                    </p:set>
                                    <p:animEffect transition="in" filter="fade">
                                      <p:cBhvr>
                                        <p:cTn id="21" dur="250"/>
                                        <p:tgtEl>
                                          <p:spTgt spid="11">
                                            <p:txEl>
                                              <p:pRg st="1" end="1"/>
                                            </p:txEl>
                                          </p:spTgt>
                                        </p:tgtEl>
                                      </p:cBhvr>
                                    </p:animEffect>
                                    <p:anim calcmode="lin" valueType="num">
                                      <p:cBhvr>
                                        <p:cTn id="22" dur="25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23" dur="25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xEl>
                                              <p:pRg st="2" end="2"/>
                                            </p:txEl>
                                          </p:spTgt>
                                        </p:tgtEl>
                                        <p:attrNameLst>
                                          <p:attrName>style.visibility</p:attrName>
                                        </p:attrNameLst>
                                      </p:cBhvr>
                                      <p:to>
                                        <p:strVal val="visible"/>
                                      </p:to>
                                    </p:set>
                                    <p:animEffect transition="in" filter="fade">
                                      <p:cBhvr>
                                        <p:cTn id="28" dur="250"/>
                                        <p:tgtEl>
                                          <p:spTgt spid="11">
                                            <p:txEl>
                                              <p:pRg st="2" end="2"/>
                                            </p:txEl>
                                          </p:spTgt>
                                        </p:tgtEl>
                                      </p:cBhvr>
                                    </p:animEffect>
                                    <p:anim calcmode="lin" valueType="num">
                                      <p:cBhvr>
                                        <p:cTn id="29" dur="25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30" dur="25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1">
                                            <p:txEl>
                                              <p:pRg st="3" end="3"/>
                                            </p:txEl>
                                          </p:spTgt>
                                        </p:tgtEl>
                                        <p:attrNameLst>
                                          <p:attrName>style.visibility</p:attrName>
                                        </p:attrNameLst>
                                      </p:cBhvr>
                                      <p:to>
                                        <p:strVal val="visible"/>
                                      </p:to>
                                    </p:set>
                                    <p:animEffect transition="in" filter="fade">
                                      <p:cBhvr>
                                        <p:cTn id="35" dur="250"/>
                                        <p:tgtEl>
                                          <p:spTgt spid="11">
                                            <p:txEl>
                                              <p:pRg st="3" end="3"/>
                                            </p:txEl>
                                          </p:spTgt>
                                        </p:tgtEl>
                                      </p:cBhvr>
                                    </p:animEffect>
                                    <p:anim calcmode="lin" valueType="num">
                                      <p:cBhvr>
                                        <p:cTn id="36" dur="25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37" dur="250" fill="hold"/>
                                        <p:tgtEl>
                                          <p:spTgt spid="1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1">
                                            <p:txEl>
                                              <p:pRg st="4" end="4"/>
                                            </p:txEl>
                                          </p:spTgt>
                                        </p:tgtEl>
                                        <p:attrNameLst>
                                          <p:attrName>style.visibility</p:attrName>
                                        </p:attrNameLst>
                                      </p:cBhvr>
                                      <p:to>
                                        <p:strVal val="visible"/>
                                      </p:to>
                                    </p:set>
                                    <p:animEffect transition="in" filter="fade">
                                      <p:cBhvr>
                                        <p:cTn id="42" dur="250"/>
                                        <p:tgtEl>
                                          <p:spTgt spid="11">
                                            <p:txEl>
                                              <p:pRg st="4" end="4"/>
                                            </p:txEl>
                                          </p:spTgt>
                                        </p:tgtEl>
                                      </p:cBhvr>
                                    </p:animEffect>
                                    <p:anim calcmode="lin" valueType="num">
                                      <p:cBhvr>
                                        <p:cTn id="43" dur="250" fill="hold"/>
                                        <p:tgtEl>
                                          <p:spTgt spid="11">
                                            <p:txEl>
                                              <p:pRg st="4" end="4"/>
                                            </p:txEl>
                                          </p:spTgt>
                                        </p:tgtEl>
                                        <p:attrNameLst>
                                          <p:attrName>ppt_x</p:attrName>
                                        </p:attrNameLst>
                                      </p:cBhvr>
                                      <p:tavLst>
                                        <p:tav tm="0">
                                          <p:val>
                                            <p:strVal val="#ppt_x"/>
                                          </p:val>
                                        </p:tav>
                                        <p:tav tm="100000">
                                          <p:val>
                                            <p:strVal val="#ppt_x"/>
                                          </p:val>
                                        </p:tav>
                                      </p:tavLst>
                                    </p:anim>
                                    <p:anim calcmode="lin" valueType="num">
                                      <p:cBhvr>
                                        <p:cTn id="44" dur="250" fill="hold"/>
                                        <p:tgtEl>
                                          <p:spTgt spid="1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1">
                                            <p:txEl>
                                              <p:pRg st="5" end="5"/>
                                            </p:txEl>
                                          </p:spTgt>
                                        </p:tgtEl>
                                        <p:attrNameLst>
                                          <p:attrName>style.visibility</p:attrName>
                                        </p:attrNameLst>
                                      </p:cBhvr>
                                      <p:to>
                                        <p:strVal val="visible"/>
                                      </p:to>
                                    </p:set>
                                    <p:animEffect transition="in" filter="fade">
                                      <p:cBhvr>
                                        <p:cTn id="49" dur="250"/>
                                        <p:tgtEl>
                                          <p:spTgt spid="11">
                                            <p:txEl>
                                              <p:pRg st="5" end="5"/>
                                            </p:txEl>
                                          </p:spTgt>
                                        </p:tgtEl>
                                      </p:cBhvr>
                                    </p:animEffect>
                                    <p:anim calcmode="lin" valueType="num">
                                      <p:cBhvr>
                                        <p:cTn id="50" dur="250" fill="hold"/>
                                        <p:tgtEl>
                                          <p:spTgt spid="11">
                                            <p:txEl>
                                              <p:pRg st="5" end="5"/>
                                            </p:txEl>
                                          </p:spTgt>
                                        </p:tgtEl>
                                        <p:attrNameLst>
                                          <p:attrName>ppt_x</p:attrName>
                                        </p:attrNameLst>
                                      </p:cBhvr>
                                      <p:tavLst>
                                        <p:tav tm="0">
                                          <p:val>
                                            <p:strVal val="#ppt_x"/>
                                          </p:val>
                                        </p:tav>
                                        <p:tav tm="100000">
                                          <p:val>
                                            <p:strVal val="#ppt_x"/>
                                          </p:val>
                                        </p:tav>
                                      </p:tavLst>
                                    </p:anim>
                                    <p:anim calcmode="lin" valueType="num">
                                      <p:cBhvr>
                                        <p:cTn id="51" dur="250" fill="hold"/>
                                        <p:tgtEl>
                                          <p:spTgt spid="11">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1000"/>
                                        <p:tgtEl>
                                          <p:spTgt spid="13"/>
                                        </p:tgtEl>
                                      </p:cBhvr>
                                    </p:animEffect>
                                    <p:anim calcmode="lin" valueType="num">
                                      <p:cBhvr>
                                        <p:cTn id="57" dur="1000" fill="hold"/>
                                        <p:tgtEl>
                                          <p:spTgt spid="13"/>
                                        </p:tgtEl>
                                        <p:attrNameLst>
                                          <p:attrName>ppt_x</p:attrName>
                                        </p:attrNameLst>
                                      </p:cBhvr>
                                      <p:tavLst>
                                        <p:tav tm="0">
                                          <p:val>
                                            <p:strVal val="#ppt_x"/>
                                          </p:val>
                                        </p:tav>
                                        <p:tav tm="100000">
                                          <p:val>
                                            <p:strVal val="#ppt_x"/>
                                          </p:val>
                                        </p:tav>
                                      </p:tavLst>
                                    </p:anim>
                                    <p:anim calcmode="lin" valueType="num">
                                      <p:cBhvr>
                                        <p:cTn id="5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1000"/>
                                        <p:tgtEl>
                                          <p:spTgt spid="14"/>
                                        </p:tgtEl>
                                      </p:cBhvr>
                                    </p:animEffect>
                                    <p:anim calcmode="lin" valueType="num">
                                      <p:cBhvr>
                                        <p:cTn id="64" dur="1000" fill="hold"/>
                                        <p:tgtEl>
                                          <p:spTgt spid="14"/>
                                        </p:tgtEl>
                                        <p:attrNameLst>
                                          <p:attrName>ppt_x</p:attrName>
                                        </p:attrNameLst>
                                      </p:cBhvr>
                                      <p:tavLst>
                                        <p:tav tm="0">
                                          <p:val>
                                            <p:strVal val="#ppt_x"/>
                                          </p:val>
                                        </p:tav>
                                        <p:tav tm="100000">
                                          <p:val>
                                            <p:strVal val="#ppt_x"/>
                                          </p:val>
                                        </p:tav>
                                      </p:tavLst>
                                    </p:anim>
                                    <p:anim calcmode="lin" valueType="num">
                                      <p:cBhvr>
                                        <p:cTn id="6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15"/>
                                        </p:tgtEl>
                                        <p:attrNameLst>
                                          <p:attrName>style.visibility</p:attrName>
                                        </p:attrNameLst>
                                      </p:cBhvr>
                                      <p:to>
                                        <p:strVal val="visible"/>
                                      </p:to>
                                    </p:set>
                                    <p:animEffect transition="in" filter="fade">
                                      <p:cBhvr>
                                        <p:cTn id="70" dur="1000"/>
                                        <p:tgtEl>
                                          <p:spTgt spid="15"/>
                                        </p:tgtEl>
                                      </p:cBhvr>
                                    </p:animEffect>
                                    <p:anim calcmode="lin" valueType="num">
                                      <p:cBhvr>
                                        <p:cTn id="71" dur="1000" fill="hold"/>
                                        <p:tgtEl>
                                          <p:spTgt spid="15"/>
                                        </p:tgtEl>
                                        <p:attrNameLst>
                                          <p:attrName>ppt_x</p:attrName>
                                        </p:attrNameLst>
                                      </p:cBhvr>
                                      <p:tavLst>
                                        <p:tav tm="0">
                                          <p:val>
                                            <p:strVal val="#ppt_x"/>
                                          </p:val>
                                        </p:tav>
                                        <p:tav tm="100000">
                                          <p:val>
                                            <p:strVal val="#ppt_x"/>
                                          </p:val>
                                        </p:tav>
                                      </p:tavLst>
                                    </p:anim>
                                    <p:anim calcmode="lin" valueType="num">
                                      <p:cBhvr>
                                        <p:cTn id="7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animBg="1"/>
      <p:bldP spid="13" grpId="0"/>
      <p:bldP spid="14"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3E23118-C8D4-4C0E-BF3D-38BBA6ABC58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368635" y="4006391"/>
            <a:ext cx="1454728" cy="1157378"/>
          </a:xfrm>
          <a:prstGeom prst="rect">
            <a:avLst/>
          </a:prstGeom>
        </p:spPr>
      </p:pic>
      <p:sp>
        <p:nvSpPr>
          <p:cNvPr id="2" name="文本框 1">
            <a:extLst>
              <a:ext uri="{FF2B5EF4-FFF2-40B4-BE49-F238E27FC236}">
                <a16:creationId xmlns:a16="http://schemas.microsoft.com/office/drawing/2014/main" id="{A85C61C3-858D-4939-8314-E25E33F24C60}"/>
              </a:ext>
            </a:extLst>
          </p:cNvPr>
          <p:cNvSpPr txBox="1"/>
          <p:nvPr/>
        </p:nvSpPr>
        <p:spPr>
          <a:xfrm>
            <a:off x="4272423" y="1817061"/>
            <a:ext cx="3647152" cy="230832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1" u="none" strike="noStrike" kern="1200" cap="none" spc="0" normalizeH="0" baseline="0" noProof="0">
                <a:ln>
                  <a:noFill/>
                </a:ln>
                <a:solidFill>
                  <a:srgbClr val="676A55">
                    <a:lumMod val="50000"/>
                  </a:srgbClr>
                </a:solidFill>
                <a:effectLst/>
                <a:uLnTx/>
                <a:uFillTx/>
                <a:latin typeface="Times New Roman" panose="02020603050405020304" pitchFamily="18" charset="0"/>
                <a:cs typeface="Times New Roman" panose="02020603050405020304" pitchFamily="18" charset="0"/>
                <a:sym typeface="+mn-lt"/>
              </a:rPr>
              <a:t>Bối cảnh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1" u="none" strike="noStrike" kern="1200" cap="none" spc="0" normalizeH="0" baseline="0" noProof="0">
                <a:ln>
                  <a:noFill/>
                </a:ln>
                <a:solidFill>
                  <a:srgbClr val="676A55">
                    <a:lumMod val="50000"/>
                  </a:srgbClr>
                </a:solidFill>
                <a:effectLst/>
                <a:uLnTx/>
                <a:uFillTx/>
                <a:latin typeface="Times New Roman" panose="02020603050405020304" pitchFamily="18" charset="0"/>
                <a:cs typeface="Times New Roman" panose="02020603050405020304" pitchFamily="18" charset="0"/>
                <a:sym typeface="+mn-lt"/>
              </a:rPr>
              <a:t>lịch sử</a:t>
            </a:r>
            <a:endParaRPr kumimoji="0" lang="zh-CN" altLang="en-US" sz="7200" b="1" i="1" u="none" strike="noStrike" kern="1200" cap="none" spc="0" normalizeH="0" baseline="0" noProof="0" dirty="0">
              <a:ln>
                <a:noFill/>
              </a:ln>
              <a:solidFill>
                <a:srgbClr val="676A55">
                  <a:lumMod val="50000"/>
                </a:srgbClr>
              </a:solidFill>
              <a:effectLst/>
              <a:uLnTx/>
              <a:uFillTx/>
              <a:latin typeface="Times New Roman" panose="02020603050405020304" pitchFamily="18" charset="0"/>
              <a:cs typeface="Times New Roman" panose="02020603050405020304" pitchFamily="18" charset="0"/>
              <a:sym typeface="+mn-lt"/>
            </a:endParaRPr>
          </a:p>
        </p:txBody>
      </p:sp>
      <p:sp>
        <p:nvSpPr>
          <p:cNvPr id="6" name="Oval 5">
            <a:extLst>
              <a:ext uri="{FF2B5EF4-FFF2-40B4-BE49-F238E27FC236}">
                <a16:creationId xmlns:a16="http://schemas.microsoft.com/office/drawing/2014/main" id="{B9402CC1-129C-150E-3674-23E89BA12A17}"/>
              </a:ext>
            </a:extLst>
          </p:cNvPr>
          <p:cNvSpPr/>
          <p:nvPr/>
        </p:nvSpPr>
        <p:spPr>
          <a:xfrm>
            <a:off x="1752694" y="2753885"/>
            <a:ext cx="3033204" cy="1350230"/>
          </a:xfrm>
          <a:prstGeom prst="ellipse">
            <a:avLst/>
          </a:prstGeom>
          <a:gradFill>
            <a:gsLst>
              <a:gs pos="0">
                <a:schemeClr val="accent3"/>
              </a:gs>
              <a:gs pos="100000">
                <a:schemeClr val="accent3">
                  <a:lumMod val="75000"/>
                </a:schemeClr>
              </a:gs>
            </a:gsLst>
            <a:lin ang="5400000" scaled="1"/>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sym typeface="+mn-lt"/>
              </a:rPr>
              <a:t>Thời gian</a:t>
            </a:r>
          </a:p>
        </p:txBody>
      </p:sp>
      <p:sp>
        <p:nvSpPr>
          <p:cNvPr id="9" name="Oval 8">
            <a:extLst>
              <a:ext uri="{FF2B5EF4-FFF2-40B4-BE49-F238E27FC236}">
                <a16:creationId xmlns:a16="http://schemas.microsoft.com/office/drawing/2014/main" id="{AA27ED39-D7C9-7D19-D41D-35EE94717320}"/>
              </a:ext>
            </a:extLst>
          </p:cNvPr>
          <p:cNvSpPr/>
          <p:nvPr/>
        </p:nvSpPr>
        <p:spPr>
          <a:xfrm>
            <a:off x="1752695" y="676137"/>
            <a:ext cx="3033203" cy="1473120"/>
          </a:xfrm>
          <a:prstGeom prst="ellipse">
            <a:avLst/>
          </a:prstGeom>
          <a:gradFill>
            <a:gsLst>
              <a:gs pos="0">
                <a:schemeClr val="accent1"/>
              </a:gs>
              <a:gs pos="100000">
                <a:schemeClr val="accent1">
                  <a:lumMod val="75000"/>
                </a:schemeClr>
              </a:gs>
            </a:gsLst>
            <a:lin ang="5400000" scaled="1"/>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sym typeface="+mn-lt"/>
              </a:rPr>
              <a:t>Không gian</a:t>
            </a:r>
          </a:p>
        </p:txBody>
      </p:sp>
      <p:sp>
        <p:nvSpPr>
          <p:cNvPr id="12" name="Oval 11">
            <a:extLst>
              <a:ext uri="{FF2B5EF4-FFF2-40B4-BE49-F238E27FC236}">
                <a16:creationId xmlns:a16="http://schemas.microsoft.com/office/drawing/2014/main" id="{0781BCD5-0CD9-4FD7-DF62-6730186A45ED}"/>
              </a:ext>
            </a:extLst>
          </p:cNvPr>
          <p:cNvSpPr/>
          <p:nvPr/>
        </p:nvSpPr>
        <p:spPr>
          <a:xfrm>
            <a:off x="1752696" y="4708743"/>
            <a:ext cx="3033202" cy="1403243"/>
          </a:xfrm>
          <a:prstGeom prst="ellipse">
            <a:avLst/>
          </a:prstGeom>
          <a:gradFill>
            <a:gsLst>
              <a:gs pos="0">
                <a:schemeClr val="accent2"/>
              </a:gs>
              <a:gs pos="100000">
                <a:schemeClr val="accent2">
                  <a:lumMod val="75000"/>
                </a:schemeClr>
              </a:gs>
            </a:gsLst>
            <a:lin ang="5400000" scaled="1"/>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sym typeface="+mn-lt"/>
              </a:rPr>
              <a:t>Sự kiện lịch sử</a:t>
            </a:r>
          </a:p>
        </p:txBody>
      </p:sp>
      <p:sp>
        <p:nvSpPr>
          <p:cNvPr id="3" name="Arrow: Curved Down 2">
            <a:extLst>
              <a:ext uri="{FF2B5EF4-FFF2-40B4-BE49-F238E27FC236}">
                <a16:creationId xmlns:a16="http://schemas.microsoft.com/office/drawing/2014/main" id="{2B61EBFF-249F-6C4E-5CC4-A67540E4BEC5}"/>
              </a:ext>
            </a:extLst>
          </p:cNvPr>
          <p:cNvSpPr/>
          <p:nvPr/>
        </p:nvSpPr>
        <p:spPr>
          <a:xfrm>
            <a:off x="6023129" y="354842"/>
            <a:ext cx="3033203" cy="1120432"/>
          </a:xfrm>
          <a:prstGeom prst="curved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5" name="Flowchart: Terminator 4">
            <a:extLst>
              <a:ext uri="{FF2B5EF4-FFF2-40B4-BE49-F238E27FC236}">
                <a16:creationId xmlns:a16="http://schemas.microsoft.com/office/drawing/2014/main" id="{20852453-66D9-A961-42B9-CE15060A45A5}"/>
              </a:ext>
            </a:extLst>
          </p:cNvPr>
          <p:cNvSpPr/>
          <p:nvPr/>
        </p:nvSpPr>
        <p:spPr>
          <a:xfrm>
            <a:off x="7929348" y="1475274"/>
            <a:ext cx="4262651" cy="1473120"/>
          </a:xfrm>
          <a:prstGeom prst="flowChartTerminator">
            <a:avLst/>
          </a:prstGeom>
          <a:solidFill>
            <a:srgbClr val="EDF2A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khơi gợi nguồn</a:t>
            </a:r>
          </a:p>
          <a:p>
            <a:pPr algn="ctr"/>
            <a:r>
              <a:rPr lang="en-US" sz="3200" b="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cảm hứng thơ ca cho </a:t>
            </a:r>
          </a:p>
          <a:p>
            <a:pPr algn="ctr"/>
            <a:r>
              <a:rPr lang="en-US" sz="3200" b="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tác giả</a:t>
            </a:r>
            <a:endParaRPr lang="en-US" sz="3200" b="1">
              <a:solidFill>
                <a:srgbClr val="0070C0"/>
              </a:solidFill>
              <a:latin typeface="Times New Roman" panose="02020603050405020304" pitchFamily="18" charset="0"/>
              <a:cs typeface="Times New Roman" panose="02020603050405020304" pitchFamily="18" charset="0"/>
            </a:endParaRPr>
          </a:p>
        </p:txBody>
      </p:sp>
      <p:sp>
        <p:nvSpPr>
          <p:cNvPr id="7" name="Arrow: Up-Down 6">
            <a:extLst>
              <a:ext uri="{FF2B5EF4-FFF2-40B4-BE49-F238E27FC236}">
                <a16:creationId xmlns:a16="http://schemas.microsoft.com/office/drawing/2014/main" id="{01883AD5-94FD-93B9-B18D-F6087F417755}"/>
              </a:ext>
            </a:extLst>
          </p:cNvPr>
          <p:cNvSpPr/>
          <p:nvPr/>
        </p:nvSpPr>
        <p:spPr>
          <a:xfrm>
            <a:off x="9514762" y="2983286"/>
            <a:ext cx="1091821" cy="1473120"/>
          </a:xfrm>
          <a:prstGeom prst="up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FC4F0455-728F-870C-8010-DFA904962EC2}"/>
              </a:ext>
            </a:extLst>
          </p:cNvPr>
          <p:cNvSpPr/>
          <p:nvPr/>
        </p:nvSpPr>
        <p:spPr>
          <a:xfrm>
            <a:off x="7815619" y="4491298"/>
            <a:ext cx="4262650" cy="1097748"/>
          </a:xfrm>
          <a:prstGeom prst="roundRect">
            <a:avLst>
              <a:gd name="adj" fmla="val 15543"/>
            </a:avLst>
          </a:prstGeom>
          <a:solidFill>
            <a:schemeClr val="accent3">
              <a:lumMod val="40000"/>
              <a:lumOff val="60000"/>
            </a:schemeClr>
          </a:solidFill>
          <a:ln>
            <a:noFill/>
          </a:ln>
          <a:effectLst>
            <a:outerShdw blurRad="698500" dist="241300" dir="5400000" sx="84000" sy="84000" algn="t" rotWithShape="0">
              <a:schemeClr val="tx1">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sym typeface="+mn-lt"/>
              </a:rPr>
              <a:t>tự hào, ngợi ca những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sym typeface="+mn-lt"/>
              </a:rPr>
              <a:t>chiến thắng đã qua </a:t>
            </a:r>
          </a:p>
        </p:txBody>
      </p:sp>
      <p:sp>
        <p:nvSpPr>
          <p:cNvPr id="17" name="Rectangle: Rounded Corners 16">
            <a:extLst>
              <a:ext uri="{FF2B5EF4-FFF2-40B4-BE49-F238E27FC236}">
                <a16:creationId xmlns:a16="http://schemas.microsoft.com/office/drawing/2014/main" id="{0885F072-B4B8-113B-CBB7-A87E61F244F7}"/>
              </a:ext>
            </a:extLst>
          </p:cNvPr>
          <p:cNvSpPr/>
          <p:nvPr/>
        </p:nvSpPr>
        <p:spPr>
          <a:xfrm>
            <a:off x="7815619" y="5760252"/>
            <a:ext cx="4262650" cy="1097748"/>
          </a:xfrm>
          <a:prstGeom prst="roundRect">
            <a:avLst>
              <a:gd name="adj" fmla="val 15543"/>
            </a:avLst>
          </a:prstGeom>
          <a:solidFill>
            <a:schemeClr val="accent2"/>
          </a:solidFill>
          <a:ln>
            <a:noFill/>
          </a:ln>
          <a:effectLst>
            <a:outerShdw blurRad="698500" dist="241300" dir="5400000" sx="84000" sy="84000" algn="t" rotWithShape="0">
              <a:schemeClr val="tx1">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sym typeface="+mn-lt"/>
              </a:rPr>
              <a:t>suy ngẫm về chặng đường sắp tới</a:t>
            </a:r>
            <a:endParaRPr kumimoji="0" lang="en-US" sz="2800" b="0"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sym typeface="+mn-lt"/>
            </a:endParaRPr>
          </a:p>
        </p:txBody>
      </p:sp>
    </p:spTree>
    <p:extLst>
      <p:ext uri="{BB962C8B-B14F-4D97-AF65-F5344CB8AC3E}">
        <p14:creationId xmlns:p14="http://schemas.microsoft.com/office/powerpoint/2010/main" val="14938213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42"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out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up)">
                                      <p:cBhvr>
                                        <p:cTn id="22" dur="500"/>
                                        <p:tgtEl>
                                          <p:spTgt spid="10"/>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up)">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10" grpId="0" animBg="1"/>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e7d195523061f1c0"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hidden="1">
            <a:extLst>
              <a:ext uri="{FF2B5EF4-FFF2-40B4-BE49-F238E27FC236}">
                <a16:creationId xmlns:a16="http://schemas.microsoft.com/office/drawing/2014/main" id="{38AE1E8C-CB84-419F-8333-27791E34B94B}"/>
              </a:ext>
            </a:extLst>
          </p:cNvPr>
          <p:cNvSpPr txBox="1"/>
          <p:nvPr/>
        </p:nvSpPr>
        <p:spPr>
          <a:xfrm>
            <a:off x="-355599" y="1803400"/>
            <a:ext cx="322909" cy="1016000"/>
          </a:xfrm>
          <a:prstGeom prst="rect">
            <a:avLst/>
          </a:prstGeom>
          <a:noFill/>
        </p:spPr>
        <p:txBody>
          <a:bodyPr vert="wordArtVert"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a:ln>
                  <a:noFill/>
                </a:ln>
                <a:solidFill>
                  <a:prstClr val="black"/>
                </a:solidFill>
                <a:effectLst/>
                <a:uLnTx/>
                <a:uFillTx/>
                <a:latin typeface="微软雅黑" panose="020F0502020204030204"/>
                <a:cs typeface="+mn-ea"/>
                <a:sym typeface="+mn-lt"/>
              </a:rPr>
              <a:t>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a:t>
            </a:r>
            <a:endParaRPr kumimoji="0" lang="zh-CN" altLang="en-US" sz="100" b="0" i="0" u="none" strike="noStrike" kern="1200" cap="none" spc="0" normalizeH="0" baseline="0" noProof="0">
              <a:ln>
                <a:noFill/>
              </a:ln>
              <a:solidFill>
                <a:prstClr val="black"/>
              </a:solidFill>
              <a:effectLst/>
              <a:uLnTx/>
              <a:uFillTx/>
              <a:latin typeface="微软雅黑" panose="020F0502020204030204"/>
              <a:cs typeface="+mn-ea"/>
              <a:sym typeface="+mn-lt"/>
            </a:endParaRPr>
          </a:p>
        </p:txBody>
      </p:sp>
      <p:sp>
        <p:nvSpPr>
          <p:cNvPr id="8" name="文本框 9">
            <a:extLst>
              <a:ext uri="{FF2B5EF4-FFF2-40B4-BE49-F238E27FC236}">
                <a16:creationId xmlns:a16="http://schemas.microsoft.com/office/drawing/2014/main" id="{E57FFE0F-B235-FE1E-A6B0-EFCE4BABA5A5}"/>
              </a:ext>
            </a:extLst>
          </p:cNvPr>
          <p:cNvSpPr txBox="1"/>
          <p:nvPr/>
        </p:nvSpPr>
        <p:spPr>
          <a:xfrm>
            <a:off x="0" y="152895"/>
            <a:ext cx="4683929" cy="620683"/>
          </a:xfrm>
          <a:prstGeom prst="rect">
            <a:avLst/>
          </a:prstGeom>
          <a:noFill/>
        </p:spPr>
        <p:txBody>
          <a:bodyPr wrap="square" rtlCol="0">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200" b="1" i="1"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II. Khám phá văn bản</a:t>
            </a:r>
            <a:endParaRPr kumimoji="0" lang="en-US" sz="3200" b="0" i="1"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1956F29D-ACCE-832C-67BC-8700838602C4}"/>
              </a:ext>
            </a:extLst>
          </p:cNvPr>
          <p:cNvSpPr txBox="1"/>
          <p:nvPr/>
        </p:nvSpPr>
        <p:spPr>
          <a:xfrm>
            <a:off x="508388" y="807308"/>
            <a:ext cx="6340320" cy="587661"/>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vi-VN" sz="30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Hình ảnh trung tâm của bài thơ</a:t>
            </a:r>
            <a:endParaRPr kumimoji="0" lang="en-US" sz="30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Freeform 2">
            <a:extLst>
              <a:ext uri="{FF2B5EF4-FFF2-40B4-BE49-F238E27FC236}">
                <a16:creationId xmlns:a16="http://schemas.microsoft.com/office/drawing/2014/main" id="{2ECC2060-C5E1-6BEA-ACD0-9677F7262B28}"/>
              </a:ext>
            </a:extLst>
          </p:cNvPr>
          <p:cNvSpPr/>
          <p:nvPr/>
        </p:nvSpPr>
        <p:spPr>
          <a:xfrm>
            <a:off x="6387152" y="3897397"/>
            <a:ext cx="6340320" cy="3193936"/>
          </a:xfrm>
          <a:custGeom>
            <a:avLst/>
            <a:gdLst/>
            <a:ahLst/>
            <a:cxnLst/>
            <a:rect l="l" t="t" r="r" b="b"/>
            <a:pathLst>
              <a:path w="6340320" h="3193936">
                <a:moveTo>
                  <a:pt x="0" y="0"/>
                </a:moveTo>
                <a:lnTo>
                  <a:pt x="6340320" y="0"/>
                </a:lnTo>
                <a:lnTo>
                  <a:pt x="6340320" y="3193936"/>
                </a:lnTo>
                <a:lnTo>
                  <a:pt x="0" y="3193936"/>
                </a:lnTo>
                <a:lnTo>
                  <a:pt x="0" y="0"/>
                </a:lnTo>
                <a:close/>
              </a:path>
            </a:pathLst>
          </a:custGeom>
          <a:blipFill>
            <a:blip r:embed="rId4"/>
            <a:stretch>
              <a:fillRect/>
            </a:stretch>
          </a:blipFill>
        </p:spPr>
      </p:sp>
      <p:sp>
        <p:nvSpPr>
          <p:cNvPr id="11" name="Freeform 4">
            <a:extLst>
              <a:ext uri="{FF2B5EF4-FFF2-40B4-BE49-F238E27FC236}">
                <a16:creationId xmlns:a16="http://schemas.microsoft.com/office/drawing/2014/main" id="{860D3EB8-3595-9D90-A3A9-0D8EAF7B514B}"/>
              </a:ext>
            </a:extLst>
          </p:cNvPr>
          <p:cNvSpPr/>
          <p:nvPr/>
        </p:nvSpPr>
        <p:spPr>
          <a:xfrm>
            <a:off x="111483" y="4130731"/>
            <a:ext cx="1075871" cy="2727269"/>
          </a:xfrm>
          <a:custGeom>
            <a:avLst/>
            <a:gdLst/>
            <a:ahLst/>
            <a:cxnLst/>
            <a:rect l="l" t="t" r="r" b="b"/>
            <a:pathLst>
              <a:path w="3027890" h="5594255">
                <a:moveTo>
                  <a:pt x="0" y="0"/>
                </a:moveTo>
                <a:lnTo>
                  <a:pt x="3027890" y="0"/>
                </a:lnTo>
                <a:lnTo>
                  <a:pt x="3027890" y="5594255"/>
                </a:lnTo>
                <a:lnTo>
                  <a:pt x="0" y="5594255"/>
                </a:lnTo>
                <a:lnTo>
                  <a:pt x="0" y="0"/>
                </a:lnTo>
                <a:close/>
              </a:path>
            </a:pathLst>
          </a:custGeom>
          <a:blipFill>
            <a:blip r:embed="rId5"/>
            <a:stretch>
              <a:fillRect/>
            </a:stretch>
          </a:blipFill>
        </p:spPr>
      </p:sp>
    </p:spTree>
    <p:extLst>
      <p:ext uri="{BB962C8B-B14F-4D97-AF65-F5344CB8AC3E}">
        <p14:creationId xmlns:p14="http://schemas.microsoft.com/office/powerpoint/2010/main" val="369960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17" name="Freeform 4">
            <a:extLst>
              <a:ext uri="{FF2B5EF4-FFF2-40B4-BE49-F238E27FC236}">
                <a16:creationId xmlns:a16="http://schemas.microsoft.com/office/drawing/2014/main" id="{CD635E7D-818C-FCA5-D538-5C6CF4094798}"/>
              </a:ext>
            </a:extLst>
          </p:cNvPr>
          <p:cNvSpPr/>
          <p:nvPr/>
        </p:nvSpPr>
        <p:spPr>
          <a:xfrm>
            <a:off x="26079" y="3664491"/>
            <a:ext cx="1234526" cy="3203812"/>
          </a:xfrm>
          <a:custGeom>
            <a:avLst/>
            <a:gdLst/>
            <a:ahLst/>
            <a:cxnLst/>
            <a:rect l="l" t="t" r="r" b="b"/>
            <a:pathLst>
              <a:path w="3027890" h="5594255">
                <a:moveTo>
                  <a:pt x="0" y="0"/>
                </a:moveTo>
                <a:lnTo>
                  <a:pt x="3027890" y="0"/>
                </a:lnTo>
                <a:lnTo>
                  <a:pt x="3027890" y="5594255"/>
                </a:lnTo>
                <a:lnTo>
                  <a:pt x="0" y="5594255"/>
                </a:lnTo>
                <a:lnTo>
                  <a:pt x="0" y="0"/>
                </a:lnTo>
                <a:close/>
              </a:path>
            </a:pathLst>
          </a:custGeom>
          <a:blipFill>
            <a:blip r:embed="rId4"/>
            <a:stretch>
              <a:fillRect/>
            </a:stretch>
          </a:blipFill>
        </p:spPr>
      </p:sp>
      <p:sp>
        <p:nvSpPr>
          <p:cNvPr id="16" name="Freeform 5">
            <a:extLst>
              <a:ext uri="{FF2B5EF4-FFF2-40B4-BE49-F238E27FC236}">
                <a16:creationId xmlns:a16="http://schemas.microsoft.com/office/drawing/2014/main" id="{E5B767B0-FC34-3464-B43E-4A58CB18DA10}"/>
              </a:ext>
            </a:extLst>
          </p:cNvPr>
          <p:cNvSpPr/>
          <p:nvPr/>
        </p:nvSpPr>
        <p:spPr>
          <a:xfrm>
            <a:off x="3165455" y="2132280"/>
            <a:ext cx="5425441" cy="4744989"/>
          </a:xfrm>
          <a:custGeom>
            <a:avLst/>
            <a:gdLst/>
            <a:ahLst/>
            <a:cxnLst/>
            <a:rect l="l" t="t" r="r" b="b"/>
            <a:pathLst>
              <a:path w="5846963" h="4114800">
                <a:moveTo>
                  <a:pt x="0" y="0"/>
                </a:moveTo>
                <a:lnTo>
                  <a:pt x="5846963" y="0"/>
                </a:lnTo>
                <a:lnTo>
                  <a:pt x="5846963"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2" name="Freeform: Shape 41"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a:extLst>
              <a:ext uri="{FF2B5EF4-FFF2-40B4-BE49-F238E27FC236}">
                <a16:creationId xmlns:a16="http://schemas.microsoft.com/office/drawing/2014/main" id="{BF08A4DB-26AE-405F-A960-22DFED59FFB8}"/>
              </a:ext>
            </a:extLst>
          </p:cNvPr>
          <p:cNvSpPr/>
          <p:nvPr/>
        </p:nvSpPr>
        <p:spPr>
          <a:xfrm>
            <a:off x="3444054" y="3155045"/>
            <a:ext cx="7001248" cy="1427129"/>
          </a:xfrm>
          <a:custGeom>
            <a:avLst/>
            <a:gdLst>
              <a:gd name="connsiteX0" fmla="*/ 0 w 5425440"/>
              <a:gd name="connsiteY0" fmla="*/ 0 h 914355"/>
              <a:gd name="connsiteX1" fmla="*/ 5425440 w 5425440"/>
              <a:gd name="connsiteY1" fmla="*/ 0 h 914355"/>
              <a:gd name="connsiteX2" fmla="*/ 5425440 w 5425440"/>
              <a:gd name="connsiteY2" fmla="*/ 724554 h 914355"/>
              <a:gd name="connsiteX3" fmla="*/ 5235639 w 5425440"/>
              <a:gd name="connsiteY3" fmla="*/ 914355 h 914355"/>
              <a:gd name="connsiteX4" fmla="*/ 189801 w 5425440"/>
              <a:gd name="connsiteY4" fmla="*/ 914355 h 914355"/>
              <a:gd name="connsiteX5" fmla="*/ 0 w 5425440"/>
              <a:gd name="connsiteY5" fmla="*/ 724554 h 914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25440" h="914355">
                <a:moveTo>
                  <a:pt x="0" y="0"/>
                </a:moveTo>
                <a:lnTo>
                  <a:pt x="5425440" y="0"/>
                </a:lnTo>
                <a:lnTo>
                  <a:pt x="5425440" y="724554"/>
                </a:lnTo>
                <a:cubicBezTo>
                  <a:pt x="5425440" y="829378"/>
                  <a:pt x="5340463" y="914355"/>
                  <a:pt x="5235639" y="914355"/>
                </a:cubicBezTo>
                <a:lnTo>
                  <a:pt x="189801" y="914355"/>
                </a:lnTo>
                <a:cubicBezTo>
                  <a:pt x="84977" y="914355"/>
                  <a:pt x="0" y="829378"/>
                  <a:pt x="0" y="724554"/>
                </a:cubicBezTo>
                <a:close/>
              </a:path>
            </a:pathLst>
          </a:custGeom>
          <a:solidFill>
            <a:srgbClr val="70958B">
              <a:alpha val="88000"/>
            </a:srgbClr>
          </a:solidFill>
          <a:ln>
            <a:noFill/>
          </a:ln>
          <a:effectLst>
            <a:outerShdw blurRad="698500" dist="241300" dir="5400000" sx="84000" sy="84000" algn="t" rotWithShape="0">
              <a:schemeClr val="tx1">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defRPr/>
            </a:pPr>
            <a:r>
              <a:rPr lang="en-US" sz="3200" b="1">
                <a:latin typeface="Times New Roman" panose="02020603050405020304" pitchFamily="18" charset="0"/>
                <a:cs typeface="Times New Roman" panose="02020603050405020304" pitchFamily="18" charset="0"/>
              </a:rPr>
              <a:t>Hình ảnh trung tâm đó có mối quan hệ với những hình ảnh nào khác trong văn bản?</a:t>
            </a: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mn-lt"/>
            </a:endParaRPr>
          </a:p>
        </p:txBody>
      </p:sp>
      <p:sp>
        <p:nvSpPr>
          <p:cNvPr id="43" name="Freeform: Shape 42"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a:extLst>
              <a:ext uri="{FF2B5EF4-FFF2-40B4-BE49-F238E27FC236}">
                <a16:creationId xmlns:a16="http://schemas.microsoft.com/office/drawing/2014/main" id="{3EEF2DED-CD72-40AE-93AF-3B4B170C7870}"/>
              </a:ext>
            </a:extLst>
          </p:cNvPr>
          <p:cNvSpPr/>
          <p:nvPr/>
        </p:nvSpPr>
        <p:spPr>
          <a:xfrm>
            <a:off x="255298" y="634459"/>
            <a:ext cx="6377513" cy="1300000"/>
          </a:xfrm>
          <a:custGeom>
            <a:avLst/>
            <a:gdLst>
              <a:gd name="connsiteX0" fmla="*/ 0 w 5425440"/>
              <a:gd name="connsiteY0" fmla="*/ 0 h 914354"/>
              <a:gd name="connsiteX1" fmla="*/ 5425440 w 5425440"/>
              <a:gd name="connsiteY1" fmla="*/ 0 h 914354"/>
              <a:gd name="connsiteX2" fmla="*/ 5425440 w 5425440"/>
              <a:gd name="connsiteY2" fmla="*/ 724553 h 914354"/>
              <a:gd name="connsiteX3" fmla="*/ 5235639 w 5425440"/>
              <a:gd name="connsiteY3" fmla="*/ 914354 h 914354"/>
              <a:gd name="connsiteX4" fmla="*/ 189801 w 5425440"/>
              <a:gd name="connsiteY4" fmla="*/ 914354 h 914354"/>
              <a:gd name="connsiteX5" fmla="*/ 0 w 5425440"/>
              <a:gd name="connsiteY5" fmla="*/ 724553 h 91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25440" h="914354">
                <a:moveTo>
                  <a:pt x="0" y="0"/>
                </a:moveTo>
                <a:lnTo>
                  <a:pt x="5425440" y="0"/>
                </a:lnTo>
                <a:lnTo>
                  <a:pt x="5425440" y="724553"/>
                </a:lnTo>
                <a:cubicBezTo>
                  <a:pt x="5425440" y="829377"/>
                  <a:pt x="5340463" y="914354"/>
                  <a:pt x="5235639" y="914354"/>
                </a:cubicBezTo>
                <a:lnTo>
                  <a:pt x="189801" y="914354"/>
                </a:lnTo>
                <a:cubicBezTo>
                  <a:pt x="84977" y="914354"/>
                  <a:pt x="0" y="829377"/>
                  <a:pt x="0" y="724553"/>
                </a:cubicBezTo>
                <a:close/>
              </a:path>
            </a:pathLst>
          </a:custGeom>
          <a:solidFill>
            <a:srgbClr val="70958B">
              <a:alpha val="88000"/>
            </a:srgbClr>
          </a:solidFill>
          <a:ln>
            <a:noFill/>
          </a:ln>
          <a:effectLst>
            <a:outerShdw blurRad="698500" dist="241300" dir="5400000" sx="84000" sy="84000" algn="t" rotWithShape="0">
              <a:schemeClr val="tx1">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defRPr/>
            </a:pPr>
            <a:r>
              <a:rPr lang="en-US" sz="3200" b="1">
                <a:latin typeface="Times New Roman" panose="02020603050405020304" pitchFamily="18" charset="0"/>
                <a:cs typeface="Times New Roman" panose="02020603050405020304" pitchFamily="18" charset="0"/>
              </a:rPr>
              <a:t>Hình ảnh nào được nhắc đi nhắc lại nhiều lần trong đoạn trích?</a:t>
            </a: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mn-lt"/>
            </a:endParaRPr>
          </a:p>
        </p:txBody>
      </p:sp>
      <p:sp>
        <p:nvSpPr>
          <p:cNvPr id="45" name="Freeform: Shape 44"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a:extLst>
              <a:ext uri="{FF2B5EF4-FFF2-40B4-BE49-F238E27FC236}">
                <a16:creationId xmlns:a16="http://schemas.microsoft.com/office/drawing/2014/main" id="{D49DFEBF-1D73-495F-AC7F-FEC98D68B759}"/>
              </a:ext>
            </a:extLst>
          </p:cNvPr>
          <p:cNvSpPr/>
          <p:nvPr/>
        </p:nvSpPr>
        <p:spPr>
          <a:xfrm>
            <a:off x="5459104" y="5349453"/>
            <a:ext cx="6633775" cy="1427128"/>
          </a:xfrm>
          <a:custGeom>
            <a:avLst/>
            <a:gdLst>
              <a:gd name="connsiteX0" fmla="*/ 0 w 5425440"/>
              <a:gd name="connsiteY0" fmla="*/ 0 h 914354"/>
              <a:gd name="connsiteX1" fmla="*/ 5425440 w 5425440"/>
              <a:gd name="connsiteY1" fmla="*/ 0 h 914354"/>
              <a:gd name="connsiteX2" fmla="*/ 5425440 w 5425440"/>
              <a:gd name="connsiteY2" fmla="*/ 724553 h 914354"/>
              <a:gd name="connsiteX3" fmla="*/ 5235639 w 5425440"/>
              <a:gd name="connsiteY3" fmla="*/ 914354 h 914354"/>
              <a:gd name="connsiteX4" fmla="*/ 189801 w 5425440"/>
              <a:gd name="connsiteY4" fmla="*/ 914354 h 914354"/>
              <a:gd name="connsiteX5" fmla="*/ 0 w 5425440"/>
              <a:gd name="connsiteY5" fmla="*/ 724553 h 91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25440" h="914354">
                <a:moveTo>
                  <a:pt x="0" y="0"/>
                </a:moveTo>
                <a:lnTo>
                  <a:pt x="5425440" y="0"/>
                </a:lnTo>
                <a:lnTo>
                  <a:pt x="5425440" y="724553"/>
                </a:lnTo>
                <a:cubicBezTo>
                  <a:pt x="5425440" y="829377"/>
                  <a:pt x="5340463" y="914354"/>
                  <a:pt x="5235639" y="914354"/>
                </a:cubicBezTo>
                <a:lnTo>
                  <a:pt x="189801" y="914354"/>
                </a:lnTo>
                <a:cubicBezTo>
                  <a:pt x="84977" y="914354"/>
                  <a:pt x="0" y="829377"/>
                  <a:pt x="0" y="724553"/>
                </a:cubicBezTo>
                <a:close/>
              </a:path>
            </a:pathLst>
          </a:custGeom>
          <a:solidFill>
            <a:srgbClr val="70958B">
              <a:alpha val="88000"/>
            </a:srgbClr>
          </a:solidFill>
          <a:ln>
            <a:noFill/>
          </a:ln>
          <a:effectLst>
            <a:outerShdw blurRad="698500" dist="241300" dir="5400000" sx="84000" sy="84000" algn="t" rotWithShape="0">
              <a:schemeClr val="tx1">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defRPr/>
            </a:pPr>
            <a:r>
              <a:rPr lang="en-US" sz="3200" b="1">
                <a:latin typeface="Times New Roman" panose="02020603050405020304" pitchFamily="18" charset="0"/>
                <a:cs typeface="Times New Roman" panose="02020603050405020304" pitchFamily="18" charset="0"/>
              </a:rPr>
              <a:t>Hình ảnh trung tâm đó có vai trò như thế nào trong việc bộc lộ chủ đề, tư tưởng của văn bản?</a:t>
            </a: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mn-lt"/>
            </a:endParaRPr>
          </a:p>
        </p:txBody>
      </p:sp>
      <p:sp>
        <p:nvSpPr>
          <p:cNvPr id="14" name="e7d195523061f1c0"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hidden="1">
            <a:extLst>
              <a:ext uri="{FF2B5EF4-FFF2-40B4-BE49-F238E27FC236}">
                <a16:creationId xmlns:a16="http://schemas.microsoft.com/office/drawing/2014/main" id="{0B2FD786-764B-49B9-87B9-95F1534F1DC2}"/>
              </a:ext>
            </a:extLst>
          </p:cNvPr>
          <p:cNvSpPr txBox="1"/>
          <p:nvPr/>
        </p:nvSpPr>
        <p:spPr>
          <a:xfrm>
            <a:off x="-355599" y="1803400"/>
            <a:ext cx="322909" cy="1016000"/>
          </a:xfrm>
          <a:prstGeom prst="rect">
            <a:avLst/>
          </a:prstGeom>
          <a:noFill/>
        </p:spPr>
        <p:txBody>
          <a:bodyPr vert="wordArtVert"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a:ln>
                  <a:noFill/>
                </a:ln>
                <a:solidFill>
                  <a:prstClr val="black"/>
                </a:solidFill>
                <a:effectLst/>
                <a:uLnTx/>
                <a:uFillTx/>
                <a:latin typeface="微软雅黑" panose="020F0502020204030204"/>
                <a:cs typeface="+mn-ea"/>
                <a:sym typeface="+mn-lt"/>
              </a:rPr>
              <a:t>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a:t>
            </a:r>
            <a:endParaRPr kumimoji="0" lang="zh-CN" altLang="en-US" sz="100" b="0" i="0" u="none" strike="noStrike" kern="1200" cap="none" spc="0" normalizeH="0" baseline="0" noProof="0">
              <a:ln>
                <a:noFill/>
              </a:ln>
              <a:solidFill>
                <a:prstClr val="black"/>
              </a:solidFill>
              <a:effectLst/>
              <a:uLnTx/>
              <a:uFillTx/>
              <a:latin typeface="微软雅黑" panose="020F0502020204030204"/>
              <a:cs typeface="+mn-ea"/>
              <a:sym typeface="+mn-lt"/>
            </a:endParaRPr>
          </a:p>
        </p:txBody>
      </p:sp>
      <p:sp>
        <p:nvSpPr>
          <p:cNvPr id="18" name="Oval 17">
            <a:extLst>
              <a:ext uri="{FF2B5EF4-FFF2-40B4-BE49-F238E27FC236}">
                <a16:creationId xmlns:a16="http://schemas.microsoft.com/office/drawing/2014/main" id="{96FBFFA2-A24F-DBBC-55EE-D3E0BE70B80F}"/>
              </a:ext>
            </a:extLst>
          </p:cNvPr>
          <p:cNvSpPr/>
          <p:nvPr/>
        </p:nvSpPr>
        <p:spPr>
          <a:xfrm>
            <a:off x="2965157" y="2671756"/>
            <a:ext cx="614351" cy="614350"/>
          </a:xfrm>
          <a:prstGeom prst="ellipse">
            <a:avLst/>
          </a:prstGeom>
          <a:ln>
            <a:noFill/>
          </a:ln>
          <a:effectLst>
            <a:outerShdw blurRad="228600" dist="127000" dir="2700000" sx="94000" sy="94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sym typeface="+mn-lt"/>
              </a:rPr>
              <a:t>2</a:t>
            </a:r>
          </a:p>
        </p:txBody>
      </p:sp>
      <p:sp>
        <p:nvSpPr>
          <p:cNvPr id="19" name="Oval 18">
            <a:extLst>
              <a:ext uri="{FF2B5EF4-FFF2-40B4-BE49-F238E27FC236}">
                <a16:creationId xmlns:a16="http://schemas.microsoft.com/office/drawing/2014/main" id="{B8C966B4-26D6-D754-DF9D-CA8651D4EE55}"/>
              </a:ext>
            </a:extLst>
          </p:cNvPr>
          <p:cNvSpPr/>
          <p:nvPr/>
        </p:nvSpPr>
        <p:spPr>
          <a:xfrm>
            <a:off x="6325635" y="208547"/>
            <a:ext cx="614351" cy="614350"/>
          </a:xfrm>
          <a:prstGeom prst="ellipse">
            <a:avLst/>
          </a:prstGeom>
          <a:ln>
            <a:noFill/>
          </a:ln>
          <a:effectLst>
            <a:outerShdw blurRad="228600" dist="127000" dir="2700000" sx="94000" sy="94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sym typeface="+mn-lt"/>
              </a:rPr>
              <a:t>1</a:t>
            </a:r>
          </a:p>
        </p:txBody>
      </p:sp>
      <p:sp>
        <p:nvSpPr>
          <p:cNvPr id="20" name="Oval 19">
            <a:extLst>
              <a:ext uri="{FF2B5EF4-FFF2-40B4-BE49-F238E27FC236}">
                <a16:creationId xmlns:a16="http://schemas.microsoft.com/office/drawing/2014/main" id="{A71221AB-495D-BC5D-2AC5-55AE364A4D93}"/>
              </a:ext>
            </a:extLst>
          </p:cNvPr>
          <p:cNvSpPr/>
          <p:nvPr/>
        </p:nvSpPr>
        <p:spPr>
          <a:xfrm>
            <a:off x="11382994" y="4735103"/>
            <a:ext cx="614351" cy="614350"/>
          </a:xfrm>
          <a:prstGeom prst="ellipse">
            <a:avLst/>
          </a:prstGeom>
          <a:ln>
            <a:noFill/>
          </a:ln>
          <a:effectLst>
            <a:outerShdw blurRad="228600" dist="127000" dir="2700000" sx="94000" sy="94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sym typeface="+mn-lt"/>
              </a:rPr>
              <a:t>3</a:t>
            </a:r>
          </a:p>
        </p:txBody>
      </p:sp>
    </p:spTree>
    <p:extLst>
      <p:ext uri="{BB962C8B-B14F-4D97-AF65-F5344CB8AC3E}">
        <p14:creationId xmlns:p14="http://schemas.microsoft.com/office/powerpoint/2010/main" val="32271371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6" name="Rectangle: Rounded Corners 25"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a:extLst>
              <a:ext uri="{FF2B5EF4-FFF2-40B4-BE49-F238E27FC236}">
                <a16:creationId xmlns:a16="http://schemas.microsoft.com/office/drawing/2014/main" id="{7AC1B1AB-E963-43D5-901F-74B8E851E9C2}"/>
              </a:ext>
            </a:extLst>
          </p:cNvPr>
          <p:cNvSpPr/>
          <p:nvPr/>
        </p:nvSpPr>
        <p:spPr>
          <a:xfrm>
            <a:off x="1923787" y="469846"/>
            <a:ext cx="8344425" cy="1498406"/>
          </a:xfrm>
          <a:prstGeom prst="roundRect">
            <a:avLst>
              <a:gd name="adj" fmla="val 50000"/>
            </a:avLst>
          </a:prstGeom>
          <a:gradFill flip="none" rotWithShape="1">
            <a:gsLst>
              <a:gs pos="0">
                <a:schemeClr val="accent1"/>
              </a:gs>
              <a:gs pos="100000">
                <a:schemeClr val="accent1">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5400">
                <a:latin typeface="#9Slide06 SVNClementine" panose="020F0502020204030203" pitchFamily="34" charset="0"/>
              </a:rPr>
              <a:t>BÀI 1: CÂU CHUYỆN LỊCH SỬ</a:t>
            </a:r>
          </a:p>
        </p:txBody>
      </p:sp>
      <p:sp>
        <p:nvSpPr>
          <p:cNvPr id="8" name="Freeform: Shape 7"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a:extLst>
              <a:ext uri="{FF2B5EF4-FFF2-40B4-BE49-F238E27FC236}">
                <a16:creationId xmlns:a16="http://schemas.microsoft.com/office/drawing/2014/main" id="{0F6663AE-0023-458D-A3B7-46EF0CB16089}"/>
              </a:ext>
            </a:extLst>
          </p:cNvPr>
          <p:cNvSpPr/>
          <p:nvPr/>
        </p:nvSpPr>
        <p:spPr>
          <a:xfrm>
            <a:off x="-21655" y="643974"/>
            <a:ext cx="3671248" cy="5570052"/>
          </a:xfrm>
          <a:custGeom>
            <a:avLst/>
            <a:gdLst>
              <a:gd name="connsiteX0" fmla="*/ 702130 w 3234873"/>
              <a:gd name="connsiteY0" fmla="*/ 0 h 5065486"/>
              <a:gd name="connsiteX1" fmla="*/ 3234873 w 3234873"/>
              <a:gd name="connsiteY1" fmla="*/ 2532743 h 5065486"/>
              <a:gd name="connsiteX2" fmla="*/ 702130 w 3234873"/>
              <a:gd name="connsiteY2" fmla="*/ 5065486 h 5065486"/>
              <a:gd name="connsiteX3" fmla="*/ 191694 w 3234873"/>
              <a:gd name="connsiteY3" fmla="*/ 5014030 h 5065486"/>
              <a:gd name="connsiteX4" fmla="*/ 0 w 3234873"/>
              <a:gd name="connsiteY4" fmla="*/ 4964740 h 5065486"/>
              <a:gd name="connsiteX5" fmla="*/ 0 w 3234873"/>
              <a:gd name="connsiteY5" fmla="*/ 100746 h 5065486"/>
              <a:gd name="connsiteX6" fmla="*/ 191694 w 3234873"/>
              <a:gd name="connsiteY6" fmla="*/ 51456 h 5065486"/>
              <a:gd name="connsiteX7" fmla="*/ 702130 w 3234873"/>
              <a:gd name="connsiteY7" fmla="*/ 0 h 506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34873" h="5065486">
                <a:moveTo>
                  <a:pt x="702130" y="0"/>
                </a:moveTo>
                <a:cubicBezTo>
                  <a:pt x="2100925" y="0"/>
                  <a:pt x="3234873" y="1133948"/>
                  <a:pt x="3234873" y="2532743"/>
                </a:cubicBezTo>
                <a:cubicBezTo>
                  <a:pt x="3234873" y="3931538"/>
                  <a:pt x="2100925" y="5065486"/>
                  <a:pt x="702130" y="5065486"/>
                </a:cubicBezTo>
                <a:cubicBezTo>
                  <a:pt x="527281" y="5065486"/>
                  <a:pt x="356570" y="5047768"/>
                  <a:pt x="191694" y="5014030"/>
                </a:cubicBezTo>
                <a:lnTo>
                  <a:pt x="0" y="4964740"/>
                </a:lnTo>
                <a:lnTo>
                  <a:pt x="0" y="100746"/>
                </a:lnTo>
                <a:lnTo>
                  <a:pt x="191694" y="51456"/>
                </a:lnTo>
                <a:cubicBezTo>
                  <a:pt x="356570" y="17718"/>
                  <a:pt x="527281" y="0"/>
                  <a:pt x="702130" y="0"/>
                </a:cubicBezTo>
                <a:close/>
              </a:path>
            </a:pathLst>
          </a:custGeom>
          <a:blipFill>
            <a:blip r:embed="rId4"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ea"/>
              <a:sym typeface="+mn-lt"/>
            </a:endParaRPr>
          </a:p>
        </p:txBody>
      </p:sp>
      <p:sp>
        <p:nvSpPr>
          <p:cNvPr id="62" name="TextBox 61"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a:extLst>
              <a:ext uri="{FF2B5EF4-FFF2-40B4-BE49-F238E27FC236}">
                <a16:creationId xmlns:a16="http://schemas.microsoft.com/office/drawing/2014/main" id="{87913005-A921-4146-9921-B0E355C5D1E5}"/>
              </a:ext>
            </a:extLst>
          </p:cNvPr>
          <p:cNvSpPr txBox="1"/>
          <p:nvPr/>
        </p:nvSpPr>
        <p:spPr>
          <a:xfrm>
            <a:off x="4792526" y="2506121"/>
            <a:ext cx="5223139"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9CC0B2">
                    <a:lumMod val="50000"/>
                  </a:srgbClr>
                </a:solidFill>
                <a:effectLst/>
                <a:uLnTx/>
                <a:uFillTx/>
                <a:latin typeface="#9Slide05 Claudia" pitchFamily="2" charset="0"/>
                <a:cs typeface="+mn-ea"/>
                <a:sym typeface="+mn-lt"/>
              </a:rPr>
              <a:t>Văn</a:t>
            </a:r>
            <a:r>
              <a:rPr kumimoji="0" lang="en-US" sz="6000" b="0" i="0" u="none" strike="noStrike" kern="1200" cap="none" spc="0" normalizeH="0" noProof="0">
                <a:ln>
                  <a:noFill/>
                </a:ln>
                <a:solidFill>
                  <a:srgbClr val="9CC0B2">
                    <a:lumMod val="50000"/>
                  </a:srgbClr>
                </a:solidFill>
                <a:effectLst/>
                <a:uLnTx/>
                <a:uFillTx/>
                <a:latin typeface="#9Slide05 Claudia" pitchFamily="2" charset="0"/>
                <a:cs typeface="+mn-ea"/>
                <a:sym typeface="+mn-lt"/>
              </a:rPr>
              <a:t> bản 3</a:t>
            </a:r>
            <a:endParaRPr kumimoji="0" lang="en-US" sz="6000" b="0" i="0" u="none" strike="noStrike" kern="1200" cap="none" spc="0" normalizeH="0" baseline="0" noProof="0" dirty="0">
              <a:ln>
                <a:noFill/>
              </a:ln>
              <a:solidFill>
                <a:srgbClr val="9CC0B2">
                  <a:lumMod val="50000"/>
                </a:srgbClr>
              </a:solidFill>
              <a:effectLst/>
              <a:uLnTx/>
              <a:uFillTx/>
              <a:latin typeface="#9Slide05 Claudia" pitchFamily="2" charset="0"/>
              <a:cs typeface="+mn-ea"/>
              <a:sym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9CC0B2">
                    <a:lumMod val="50000"/>
                  </a:srgbClr>
                </a:solidFill>
                <a:effectLst/>
                <a:uLnTx/>
                <a:uFillTx/>
                <a:latin typeface="#9Slide05 Claudia" pitchFamily="2" charset="0"/>
                <a:cs typeface="+mn-ea"/>
                <a:sym typeface="+mn-lt"/>
              </a:rPr>
              <a:t>TA ĐI</a:t>
            </a:r>
            <a:r>
              <a:rPr kumimoji="0" lang="en-US" sz="6000" b="1" i="0" u="none" strike="noStrike" kern="1200" cap="none" spc="0" normalizeH="0" noProof="0">
                <a:ln>
                  <a:noFill/>
                </a:ln>
                <a:solidFill>
                  <a:srgbClr val="9CC0B2">
                    <a:lumMod val="50000"/>
                  </a:srgbClr>
                </a:solidFill>
                <a:effectLst/>
                <a:uLnTx/>
                <a:uFillTx/>
                <a:latin typeface="#9Slide05 Claudia" pitchFamily="2" charset="0"/>
                <a:cs typeface="+mn-ea"/>
                <a:sym typeface="+mn-lt"/>
              </a:rPr>
              <a:t> TỚI</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baseline="0">
                <a:solidFill>
                  <a:srgbClr val="9CC0B2">
                    <a:lumMod val="50000"/>
                  </a:srgbClr>
                </a:solidFill>
                <a:latin typeface="#9Slide05 Claudia" pitchFamily="2" charset="0"/>
                <a:cs typeface="+mn-ea"/>
                <a:sym typeface="+mn-lt"/>
              </a:rPr>
              <a:t>_Tố</a:t>
            </a:r>
            <a:r>
              <a:rPr lang="en-US" sz="6000" b="1">
                <a:solidFill>
                  <a:srgbClr val="9CC0B2">
                    <a:lumMod val="50000"/>
                  </a:srgbClr>
                </a:solidFill>
                <a:latin typeface="#9Slide05 Claudia" pitchFamily="2" charset="0"/>
                <a:cs typeface="+mn-ea"/>
                <a:sym typeface="+mn-lt"/>
              </a:rPr>
              <a:t> Hữu_</a:t>
            </a:r>
            <a:endParaRPr kumimoji="0" lang="en-US" sz="6000" b="1" i="0" u="none" strike="noStrike" kern="1200" cap="none" spc="0" normalizeH="0" baseline="0" noProof="0" dirty="0">
              <a:ln>
                <a:noFill/>
              </a:ln>
              <a:solidFill>
                <a:srgbClr val="9CC0B2">
                  <a:lumMod val="50000"/>
                </a:srgbClr>
              </a:solidFill>
              <a:effectLst/>
              <a:uLnTx/>
              <a:uFillTx/>
              <a:latin typeface="#9Slide05 Claudia" pitchFamily="2" charset="0"/>
              <a:cs typeface="+mn-ea"/>
              <a:sym typeface="+mn-lt"/>
            </a:endParaRPr>
          </a:p>
        </p:txBody>
      </p:sp>
      <p:sp>
        <p:nvSpPr>
          <p:cNvPr id="5" name="e7d195523061f1c0"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hidden="1">
            <a:extLst>
              <a:ext uri="{FF2B5EF4-FFF2-40B4-BE49-F238E27FC236}">
                <a16:creationId xmlns:a16="http://schemas.microsoft.com/office/drawing/2014/main" id="{C17A4B3A-C424-44E4-A0B1-CD99C2F41B55}"/>
              </a:ext>
            </a:extLst>
          </p:cNvPr>
          <p:cNvSpPr txBox="1"/>
          <p:nvPr/>
        </p:nvSpPr>
        <p:spPr>
          <a:xfrm>
            <a:off x="-355599" y="1803400"/>
            <a:ext cx="322909" cy="1016000"/>
          </a:xfrm>
          <a:prstGeom prst="rect">
            <a:avLst/>
          </a:prstGeom>
          <a:noFill/>
        </p:spPr>
        <p:txBody>
          <a:bodyPr vert="wordArtVert"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a:ln>
                  <a:noFill/>
                </a:ln>
                <a:solidFill>
                  <a:prstClr val="black"/>
                </a:solidFill>
                <a:effectLst/>
                <a:uLnTx/>
                <a:uFillTx/>
                <a:latin typeface="微软雅黑" panose="020F0502020204030204"/>
                <a:cs typeface="+mn-ea"/>
                <a:sym typeface="+mn-lt"/>
              </a:rPr>
              <a:t>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a:t>
            </a:r>
            <a:endParaRPr kumimoji="0" lang="zh-CN" altLang="en-US" sz="100" b="0" i="0" u="none" strike="noStrike" kern="1200" cap="none" spc="0" normalizeH="0" baseline="0" noProof="0">
              <a:ln>
                <a:noFill/>
              </a:ln>
              <a:solidFill>
                <a:prstClr val="black"/>
              </a:solidFill>
              <a:effectLst/>
              <a:uLnTx/>
              <a:uFillTx/>
              <a:latin typeface="微软雅黑" panose="020F0502020204030204"/>
              <a:cs typeface="+mn-ea"/>
              <a:sym typeface="+mn-lt"/>
            </a:endParaRPr>
          </a:p>
        </p:txBody>
      </p:sp>
      <p:sp>
        <p:nvSpPr>
          <p:cNvPr id="4" name="Freeform 8">
            <a:extLst>
              <a:ext uri="{FF2B5EF4-FFF2-40B4-BE49-F238E27FC236}">
                <a16:creationId xmlns:a16="http://schemas.microsoft.com/office/drawing/2014/main" id="{18B9D762-1801-DF42-5316-00A51ADAE829}"/>
              </a:ext>
            </a:extLst>
          </p:cNvPr>
          <p:cNvSpPr/>
          <p:nvPr/>
        </p:nvSpPr>
        <p:spPr>
          <a:xfrm>
            <a:off x="-654379" y="4351879"/>
            <a:ext cx="5903269" cy="2531027"/>
          </a:xfrm>
          <a:custGeom>
            <a:avLst/>
            <a:gdLst/>
            <a:ahLst/>
            <a:cxnLst/>
            <a:rect l="l" t="t" r="r" b="b"/>
            <a:pathLst>
              <a:path w="5903269" h="2531027">
                <a:moveTo>
                  <a:pt x="0" y="0"/>
                </a:moveTo>
                <a:lnTo>
                  <a:pt x="5903270" y="0"/>
                </a:lnTo>
                <a:lnTo>
                  <a:pt x="5903270" y="2531027"/>
                </a:lnTo>
                <a:lnTo>
                  <a:pt x="0" y="253102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4">
            <a:extLst>
              <a:ext uri="{FF2B5EF4-FFF2-40B4-BE49-F238E27FC236}">
                <a16:creationId xmlns:a16="http://schemas.microsoft.com/office/drawing/2014/main" id="{67AB175C-6BBF-8F91-CD24-70AD6F361402}"/>
              </a:ext>
            </a:extLst>
          </p:cNvPr>
          <p:cNvSpPr/>
          <p:nvPr/>
        </p:nvSpPr>
        <p:spPr>
          <a:xfrm>
            <a:off x="10144857" y="-81291"/>
            <a:ext cx="2385258" cy="3826130"/>
          </a:xfrm>
          <a:custGeom>
            <a:avLst/>
            <a:gdLst/>
            <a:ahLst/>
            <a:cxnLst/>
            <a:rect l="l" t="t" r="r" b="b"/>
            <a:pathLst>
              <a:path w="3027890" h="5594255">
                <a:moveTo>
                  <a:pt x="0" y="0"/>
                </a:moveTo>
                <a:lnTo>
                  <a:pt x="3027890" y="0"/>
                </a:lnTo>
                <a:lnTo>
                  <a:pt x="3027890" y="5594255"/>
                </a:lnTo>
                <a:lnTo>
                  <a:pt x="0" y="5594255"/>
                </a:lnTo>
                <a:lnTo>
                  <a:pt x="0" y="0"/>
                </a:lnTo>
                <a:close/>
              </a:path>
            </a:pathLst>
          </a:custGeom>
          <a:blipFill>
            <a:blip r:embed="rId7"/>
            <a:stretch>
              <a:fillRect/>
            </a:stretch>
          </a:blipFill>
        </p:spPr>
      </p:sp>
      <p:sp>
        <p:nvSpPr>
          <p:cNvPr id="9" name="Freeform 2">
            <a:extLst>
              <a:ext uri="{FF2B5EF4-FFF2-40B4-BE49-F238E27FC236}">
                <a16:creationId xmlns:a16="http://schemas.microsoft.com/office/drawing/2014/main" id="{F7880DFC-5621-F941-16B0-EF82CF856515}"/>
              </a:ext>
            </a:extLst>
          </p:cNvPr>
          <p:cNvSpPr/>
          <p:nvPr/>
        </p:nvSpPr>
        <p:spPr>
          <a:xfrm>
            <a:off x="7243910" y="4549469"/>
            <a:ext cx="5223139" cy="2333437"/>
          </a:xfrm>
          <a:custGeom>
            <a:avLst/>
            <a:gdLst/>
            <a:ahLst/>
            <a:cxnLst/>
            <a:rect l="l" t="t" r="r" b="b"/>
            <a:pathLst>
              <a:path w="6340320" h="3193936">
                <a:moveTo>
                  <a:pt x="0" y="0"/>
                </a:moveTo>
                <a:lnTo>
                  <a:pt x="6340320" y="0"/>
                </a:lnTo>
                <a:lnTo>
                  <a:pt x="6340320" y="3193936"/>
                </a:lnTo>
                <a:lnTo>
                  <a:pt x="0" y="3193936"/>
                </a:lnTo>
                <a:lnTo>
                  <a:pt x="0" y="0"/>
                </a:lnTo>
                <a:close/>
              </a:path>
            </a:pathLst>
          </a:custGeom>
          <a:blipFill>
            <a:blip r:embed="rId8"/>
            <a:stretch>
              <a:fillRect/>
            </a:stretch>
          </a:blipFill>
        </p:spPr>
      </p:sp>
    </p:spTree>
    <p:extLst>
      <p:ext uri="{BB962C8B-B14F-4D97-AF65-F5344CB8AC3E}">
        <p14:creationId xmlns:p14="http://schemas.microsoft.com/office/powerpoint/2010/main" val="25542089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500"/>
                                  </p:stCondLst>
                                  <p:childTnLst>
                                    <p:set>
                                      <p:cBhvr>
                                        <p:cTn id="6" dur="1" fill="hold">
                                          <p:stCondLst>
                                            <p:cond delay="0"/>
                                          </p:stCondLst>
                                        </p:cTn>
                                        <p:tgtEl>
                                          <p:spTgt spid="62"/>
                                        </p:tgtEl>
                                        <p:attrNameLst>
                                          <p:attrName>style.visibility</p:attrName>
                                        </p:attrNameLst>
                                      </p:cBhvr>
                                      <p:to>
                                        <p:strVal val="visible"/>
                                      </p:to>
                                    </p:set>
                                    <p:anim calcmode="lin" valueType="num">
                                      <p:cBhvr additive="base">
                                        <p:cTn id="7" dur="750" fill="hold"/>
                                        <p:tgtEl>
                                          <p:spTgt spid="62"/>
                                        </p:tgtEl>
                                        <p:attrNameLst>
                                          <p:attrName>ppt_x</p:attrName>
                                        </p:attrNameLst>
                                      </p:cBhvr>
                                      <p:tavLst>
                                        <p:tav tm="0">
                                          <p:val>
                                            <p:strVal val="1+#ppt_w/2"/>
                                          </p:val>
                                        </p:tav>
                                        <p:tav tm="100000">
                                          <p:val>
                                            <p:strVal val="#ppt_x"/>
                                          </p:val>
                                        </p:tav>
                                      </p:tavLst>
                                    </p:anim>
                                    <p:anim calcmode="lin" valueType="num">
                                      <p:cBhvr additive="base">
                                        <p:cTn id="8" dur="750" fill="hold"/>
                                        <p:tgtEl>
                                          <p:spTgt spid="62"/>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100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1000" fill="hold"/>
                                        <p:tgtEl>
                                          <p:spTgt spid="26"/>
                                        </p:tgtEl>
                                        <p:attrNameLst>
                                          <p:attrName>ppt_x</p:attrName>
                                        </p:attrNameLst>
                                      </p:cBhvr>
                                      <p:tavLst>
                                        <p:tav tm="0">
                                          <p:val>
                                            <p:strVal val="0-#ppt_w/2"/>
                                          </p:val>
                                        </p:tav>
                                        <p:tav tm="100000">
                                          <p:val>
                                            <p:strVal val="#ppt_x"/>
                                          </p:val>
                                        </p:tav>
                                      </p:tavLst>
                                    </p:anim>
                                    <p:anim calcmode="lin" valueType="num">
                                      <p:cBhvr additive="base">
                                        <p:cTn id="12" dur="10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6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17" name="Freeform 4">
            <a:extLst>
              <a:ext uri="{FF2B5EF4-FFF2-40B4-BE49-F238E27FC236}">
                <a16:creationId xmlns:a16="http://schemas.microsoft.com/office/drawing/2014/main" id="{CD635E7D-818C-FCA5-D538-5C6CF4094798}"/>
              </a:ext>
            </a:extLst>
          </p:cNvPr>
          <p:cNvSpPr/>
          <p:nvPr/>
        </p:nvSpPr>
        <p:spPr>
          <a:xfrm>
            <a:off x="26079" y="3664491"/>
            <a:ext cx="1234526" cy="3203812"/>
          </a:xfrm>
          <a:custGeom>
            <a:avLst/>
            <a:gdLst/>
            <a:ahLst/>
            <a:cxnLst/>
            <a:rect l="l" t="t" r="r" b="b"/>
            <a:pathLst>
              <a:path w="3027890" h="5594255">
                <a:moveTo>
                  <a:pt x="0" y="0"/>
                </a:moveTo>
                <a:lnTo>
                  <a:pt x="3027890" y="0"/>
                </a:lnTo>
                <a:lnTo>
                  <a:pt x="3027890" y="5594255"/>
                </a:lnTo>
                <a:lnTo>
                  <a:pt x="0" y="5594255"/>
                </a:lnTo>
                <a:lnTo>
                  <a:pt x="0" y="0"/>
                </a:lnTo>
                <a:close/>
              </a:path>
            </a:pathLst>
          </a:custGeom>
          <a:blipFill>
            <a:blip r:embed="rId4"/>
            <a:stretch>
              <a:fillRect/>
            </a:stretch>
          </a:blipFill>
        </p:spPr>
      </p:sp>
      <p:sp>
        <p:nvSpPr>
          <p:cNvPr id="16" name="Freeform 5">
            <a:extLst>
              <a:ext uri="{FF2B5EF4-FFF2-40B4-BE49-F238E27FC236}">
                <a16:creationId xmlns:a16="http://schemas.microsoft.com/office/drawing/2014/main" id="{E5B767B0-FC34-3464-B43E-4A58CB18DA10}"/>
              </a:ext>
            </a:extLst>
          </p:cNvPr>
          <p:cNvSpPr/>
          <p:nvPr/>
        </p:nvSpPr>
        <p:spPr>
          <a:xfrm>
            <a:off x="3165455" y="2132280"/>
            <a:ext cx="5425441" cy="4744989"/>
          </a:xfrm>
          <a:custGeom>
            <a:avLst/>
            <a:gdLst/>
            <a:ahLst/>
            <a:cxnLst/>
            <a:rect l="l" t="t" r="r" b="b"/>
            <a:pathLst>
              <a:path w="5846963" h="4114800">
                <a:moveTo>
                  <a:pt x="0" y="0"/>
                </a:moveTo>
                <a:lnTo>
                  <a:pt x="5846963" y="0"/>
                </a:lnTo>
                <a:lnTo>
                  <a:pt x="5846963"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3" name="Freeform: Shape 42"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a:extLst>
              <a:ext uri="{FF2B5EF4-FFF2-40B4-BE49-F238E27FC236}">
                <a16:creationId xmlns:a16="http://schemas.microsoft.com/office/drawing/2014/main" id="{3EEF2DED-CD72-40AE-93AF-3B4B170C7870}"/>
              </a:ext>
            </a:extLst>
          </p:cNvPr>
          <p:cNvSpPr/>
          <p:nvPr/>
        </p:nvSpPr>
        <p:spPr>
          <a:xfrm>
            <a:off x="297877" y="622134"/>
            <a:ext cx="6513991" cy="1300000"/>
          </a:xfrm>
          <a:custGeom>
            <a:avLst/>
            <a:gdLst>
              <a:gd name="connsiteX0" fmla="*/ 0 w 5425440"/>
              <a:gd name="connsiteY0" fmla="*/ 0 h 914354"/>
              <a:gd name="connsiteX1" fmla="*/ 5425440 w 5425440"/>
              <a:gd name="connsiteY1" fmla="*/ 0 h 914354"/>
              <a:gd name="connsiteX2" fmla="*/ 5425440 w 5425440"/>
              <a:gd name="connsiteY2" fmla="*/ 724553 h 914354"/>
              <a:gd name="connsiteX3" fmla="*/ 5235639 w 5425440"/>
              <a:gd name="connsiteY3" fmla="*/ 914354 h 914354"/>
              <a:gd name="connsiteX4" fmla="*/ 189801 w 5425440"/>
              <a:gd name="connsiteY4" fmla="*/ 914354 h 914354"/>
              <a:gd name="connsiteX5" fmla="*/ 0 w 5425440"/>
              <a:gd name="connsiteY5" fmla="*/ 724553 h 91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25440" h="914354">
                <a:moveTo>
                  <a:pt x="0" y="0"/>
                </a:moveTo>
                <a:lnTo>
                  <a:pt x="5425440" y="0"/>
                </a:lnTo>
                <a:lnTo>
                  <a:pt x="5425440" y="724553"/>
                </a:lnTo>
                <a:cubicBezTo>
                  <a:pt x="5425440" y="829377"/>
                  <a:pt x="5340463" y="914354"/>
                  <a:pt x="5235639" y="914354"/>
                </a:cubicBezTo>
                <a:lnTo>
                  <a:pt x="189801" y="914354"/>
                </a:lnTo>
                <a:cubicBezTo>
                  <a:pt x="84977" y="914354"/>
                  <a:pt x="0" y="829377"/>
                  <a:pt x="0" y="724553"/>
                </a:cubicBezTo>
                <a:close/>
              </a:path>
            </a:pathLst>
          </a:custGeom>
          <a:solidFill>
            <a:srgbClr val="70958B">
              <a:alpha val="88000"/>
            </a:srgbClr>
          </a:solidFill>
          <a:ln>
            <a:noFill/>
          </a:ln>
          <a:effectLst>
            <a:outerShdw blurRad="698500" dist="241300" dir="5400000" sx="84000" sy="84000" algn="t" rotWithShape="0">
              <a:schemeClr val="tx1">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Hình ảnh nào được nhắc đi nhắc lại nhiều lần trong đoạn trích?</a:t>
            </a: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mn-lt"/>
            </a:endParaRPr>
          </a:p>
        </p:txBody>
      </p:sp>
      <p:sp>
        <p:nvSpPr>
          <p:cNvPr id="14" name="e7d195523061f1c0"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hidden="1">
            <a:extLst>
              <a:ext uri="{FF2B5EF4-FFF2-40B4-BE49-F238E27FC236}">
                <a16:creationId xmlns:a16="http://schemas.microsoft.com/office/drawing/2014/main" id="{0B2FD786-764B-49B9-87B9-95F1534F1DC2}"/>
              </a:ext>
            </a:extLst>
          </p:cNvPr>
          <p:cNvSpPr txBox="1"/>
          <p:nvPr/>
        </p:nvSpPr>
        <p:spPr>
          <a:xfrm>
            <a:off x="-355599" y="1803400"/>
            <a:ext cx="322909" cy="1016000"/>
          </a:xfrm>
          <a:prstGeom prst="rect">
            <a:avLst/>
          </a:prstGeom>
          <a:noFill/>
        </p:spPr>
        <p:txBody>
          <a:bodyPr vert="wordArtVert"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a:ln>
                  <a:noFill/>
                </a:ln>
                <a:solidFill>
                  <a:prstClr val="black"/>
                </a:solidFill>
                <a:effectLst/>
                <a:uLnTx/>
                <a:uFillTx/>
                <a:latin typeface="微软雅黑" panose="020F0502020204030204"/>
                <a:cs typeface="+mn-ea"/>
                <a:sym typeface="+mn-lt"/>
              </a:rPr>
              <a:t>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a:t>
            </a:r>
            <a:endParaRPr kumimoji="0" lang="zh-CN" altLang="en-US" sz="100" b="0" i="0" u="none" strike="noStrike" kern="1200" cap="none" spc="0" normalizeH="0" baseline="0" noProof="0">
              <a:ln>
                <a:noFill/>
              </a:ln>
              <a:solidFill>
                <a:prstClr val="black"/>
              </a:solidFill>
              <a:effectLst/>
              <a:uLnTx/>
              <a:uFillTx/>
              <a:latin typeface="微软雅黑" panose="020F0502020204030204"/>
              <a:cs typeface="+mn-ea"/>
              <a:sym typeface="+mn-lt"/>
            </a:endParaRPr>
          </a:p>
        </p:txBody>
      </p:sp>
      <p:sp>
        <p:nvSpPr>
          <p:cNvPr id="19" name="Oval 18">
            <a:extLst>
              <a:ext uri="{FF2B5EF4-FFF2-40B4-BE49-F238E27FC236}">
                <a16:creationId xmlns:a16="http://schemas.microsoft.com/office/drawing/2014/main" id="{B8C966B4-26D6-D754-DF9D-CA8651D4EE55}"/>
              </a:ext>
            </a:extLst>
          </p:cNvPr>
          <p:cNvSpPr/>
          <p:nvPr/>
        </p:nvSpPr>
        <p:spPr>
          <a:xfrm>
            <a:off x="6282188" y="129463"/>
            <a:ext cx="614351" cy="614350"/>
          </a:xfrm>
          <a:prstGeom prst="ellipse">
            <a:avLst/>
          </a:prstGeom>
          <a:ln>
            <a:noFill/>
          </a:ln>
          <a:effectLst>
            <a:outerShdw blurRad="228600" dist="127000" dir="2700000" sx="94000" sy="94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sym typeface="+mn-lt"/>
              </a:rPr>
              <a:t>1</a:t>
            </a:r>
          </a:p>
        </p:txBody>
      </p:sp>
      <p:sp>
        <p:nvSpPr>
          <p:cNvPr id="4" name="Rectangle: Rounded Corners 3">
            <a:extLst>
              <a:ext uri="{FF2B5EF4-FFF2-40B4-BE49-F238E27FC236}">
                <a16:creationId xmlns:a16="http://schemas.microsoft.com/office/drawing/2014/main" id="{47696A1E-6F4B-E5F1-3CEE-AD0BB8DF4CD4}"/>
              </a:ext>
            </a:extLst>
          </p:cNvPr>
          <p:cNvSpPr/>
          <p:nvPr/>
        </p:nvSpPr>
        <p:spPr>
          <a:xfrm>
            <a:off x="2499815" y="2132280"/>
            <a:ext cx="7831540" cy="4473373"/>
          </a:xfrm>
          <a:prstGeom prst="roundRect">
            <a:avLst/>
          </a:prstGeom>
          <a:solidFill>
            <a:schemeClr val="accent2">
              <a:lumMod val="20000"/>
              <a:lumOff val="80000"/>
              <a:alpha val="7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180340" algn="just">
              <a:lnSpc>
                <a:spcPct val="115000"/>
              </a:lnSpc>
            </a:pPr>
            <a:r>
              <a:rPr lang="en-US" sz="3200"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Trên đường cái, ung dung ta bước.</a:t>
            </a:r>
            <a:endParaRPr lang="en-US"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indent="180340" algn="just">
              <a:lnSpc>
                <a:spcPct val="115000"/>
              </a:lnSpc>
            </a:pPr>
            <a:r>
              <a:rPr lang="en-US" sz="3200"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Đường ta rộng thênh thang tám thước</a:t>
            </a:r>
            <a:endParaRPr lang="en-US"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indent="180340" algn="just">
              <a:lnSpc>
                <a:spcPct val="115000"/>
              </a:lnSpc>
            </a:pPr>
            <a:r>
              <a:rPr lang="en-US" sz="3200"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Đường Bắc Sơn, Đình Cả, Thái Nguyên</a:t>
            </a:r>
            <a:endParaRPr lang="en-US"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indent="180340" algn="just">
              <a:lnSpc>
                <a:spcPct val="115000"/>
              </a:lnSpc>
            </a:pPr>
            <a:r>
              <a:rPr lang="en-US" sz="3200"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Đường qua Tây Bắc, đường lên Điện Biên</a:t>
            </a:r>
            <a:endParaRPr lang="en-US"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indent="180340" algn="just">
              <a:lnSpc>
                <a:spcPct val="115000"/>
              </a:lnSpc>
            </a:pPr>
            <a:r>
              <a:rPr lang="en-US" sz="3200"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Đường cách mạng, dài theo kháng chiến...</a:t>
            </a:r>
            <a:endParaRPr lang="en-US"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indent="180340" algn="just">
              <a:lnSpc>
                <a:spcPct val="115000"/>
              </a:lnSpc>
            </a:pPr>
            <a:r>
              <a:rPr lang="en-US" sz="3200"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Đến hôm nay đường xuôi về biển</a:t>
            </a:r>
            <a:endParaRPr lang="en-US"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indent="180340" algn="just">
              <a:lnSpc>
                <a:spcPct val="115000"/>
              </a:lnSpc>
            </a:pPr>
            <a:r>
              <a:rPr lang="en-US" sz="3200"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Mới tinh khôi màu đất đỏ tươi</a:t>
            </a:r>
            <a:endParaRPr lang="en-US"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4D444698-64F8-CF4F-E5B5-7F6FBE454CAA}"/>
              </a:ext>
            </a:extLst>
          </p:cNvPr>
          <p:cNvSpPr txBox="1"/>
          <p:nvPr/>
        </p:nvSpPr>
        <p:spPr>
          <a:xfrm>
            <a:off x="3747420" y="2413434"/>
            <a:ext cx="2130755" cy="643253"/>
          </a:xfrm>
          <a:prstGeom prst="rect">
            <a:avLst/>
          </a:prstGeom>
          <a:noFill/>
        </p:spPr>
        <p:txBody>
          <a:bodyPr wrap="square">
            <a:spAutoFit/>
          </a:bodyPr>
          <a:lstStyle/>
          <a:p>
            <a:r>
              <a:rPr lang="en-US" sz="3200" i="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đường cái</a:t>
            </a:r>
            <a:endParaRPr lang="en-US" sz="3200">
              <a:solidFill>
                <a:srgbClr val="FF00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DE044189-6BAF-25AE-EDB6-9FE5C7693435}"/>
              </a:ext>
            </a:extLst>
          </p:cNvPr>
          <p:cNvSpPr txBox="1"/>
          <p:nvPr/>
        </p:nvSpPr>
        <p:spPr>
          <a:xfrm>
            <a:off x="2906646" y="2972732"/>
            <a:ext cx="1776785" cy="584775"/>
          </a:xfrm>
          <a:prstGeom prst="rect">
            <a:avLst/>
          </a:prstGeom>
          <a:noFill/>
        </p:spPr>
        <p:txBody>
          <a:bodyPr wrap="square">
            <a:spAutoFit/>
          </a:bodyPr>
          <a:lstStyle/>
          <a:p>
            <a:r>
              <a:rPr lang="en-US" sz="3200" i="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a:t>
            </a:r>
            <a:r>
              <a:rPr lang="en-US" sz="3200" i="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ường</a:t>
            </a:r>
            <a:endParaRPr lang="en-US" sz="3200">
              <a:solidFill>
                <a:srgbClr val="FF000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6BFFCEA9-8670-4E16-5103-6C60AB79BFE1}"/>
              </a:ext>
            </a:extLst>
          </p:cNvPr>
          <p:cNvSpPr txBox="1"/>
          <p:nvPr/>
        </p:nvSpPr>
        <p:spPr>
          <a:xfrm>
            <a:off x="2892998" y="3526361"/>
            <a:ext cx="1594028" cy="584775"/>
          </a:xfrm>
          <a:prstGeom prst="rect">
            <a:avLst/>
          </a:prstGeom>
          <a:noFill/>
        </p:spPr>
        <p:txBody>
          <a:bodyPr wrap="square">
            <a:spAutoFit/>
          </a:bodyPr>
          <a:lstStyle/>
          <a:p>
            <a:r>
              <a:rPr lang="en-US" sz="3200" i="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a:t>
            </a:r>
            <a:r>
              <a:rPr lang="en-US" sz="3200" i="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ường</a:t>
            </a:r>
            <a:endParaRPr lang="en-US" sz="3200">
              <a:solidFill>
                <a:srgbClr val="FF00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74B20820-4022-FD43-1614-AF4D51E6FC7D}"/>
              </a:ext>
            </a:extLst>
          </p:cNvPr>
          <p:cNvSpPr txBox="1"/>
          <p:nvPr/>
        </p:nvSpPr>
        <p:spPr>
          <a:xfrm>
            <a:off x="2897934" y="4093637"/>
            <a:ext cx="1725571" cy="584775"/>
          </a:xfrm>
          <a:prstGeom prst="rect">
            <a:avLst/>
          </a:prstGeom>
          <a:noFill/>
        </p:spPr>
        <p:txBody>
          <a:bodyPr wrap="square">
            <a:spAutoFit/>
          </a:bodyPr>
          <a:lstStyle/>
          <a:p>
            <a:r>
              <a:rPr lang="en-US" sz="3200" i="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a:t>
            </a:r>
            <a:r>
              <a:rPr lang="en-US" sz="3200" i="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ường</a:t>
            </a:r>
            <a:endParaRPr lang="en-US" sz="3200">
              <a:solidFill>
                <a:srgbClr val="FF00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FCC89E02-84E1-9E2C-89D9-00BD263A9218}"/>
              </a:ext>
            </a:extLst>
          </p:cNvPr>
          <p:cNvSpPr txBox="1"/>
          <p:nvPr/>
        </p:nvSpPr>
        <p:spPr>
          <a:xfrm>
            <a:off x="6391876" y="4093636"/>
            <a:ext cx="1449116" cy="584775"/>
          </a:xfrm>
          <a:prstGeom prst="rect">
            <a:avLst/>
          </a:prstGeom>
          <a:noFill/>
        </p:spPr>
        <p:txBody>
          <a:bodyPr wrap="square">
            <a:spAutoFit/>
          </a:bodyPr>
          <a:lstStyle/>
          <a:p>
            <a:r>
              <a:rPr lang="en-US" sz="3200" i="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a:t>
            </a:r>
            <a:r>
              <a:rPr lang="en-US" sz="3200" i="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ường</a:t>
            </a:r>
            <a:endParaRPr lang="en-US" sz="3200">
              <a:solidFill>
                <a:srgbClr val="FF000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1653105A-6B95-34D4-F934-57A162BC928D}"/>
              </a:ext>
            </a:extLst>
          </p:cNvPr>
          <p:cNvSpPr txBox="1"/>
          <p:nvPr/>
        </p:nvSpPr>
        <p:spPr>
          <a:xfrm>
            <a:off x="2894709" y="4646272"/>
            <a:ext cx="1865276" cy="584775"/>
          </a:xfrm>
          <a:prstGeom prst="rect">
            <a:avLst/>
          </a:prstGeom>
          <a:noFill/>
        </p:spPr>
        <p:txBody>
          <a:bodyPr wrap="square">
            <a:spAutoFit/>
          </a:bodyPr>
          <a:lstStyle/>
          <a:p>
            <a:r>
              <a:rPr lang="en-US" sz="3200" i="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a:t>
            </a:r>
            <a:r>
              <a:rPr lang="en-US" sz="3200" i="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ường</a:t>
            </a:r>
            <a:endParaRPr lang="en-US" sz="3200">
              <a:solidFill>
                <a:srgbClr val="FF000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3FE63B25-BD32-1933-DA83-6036EF2FFC20}"/>
              </a:ext>
            </a:extLst>
          </p:cNvPr>
          <p:cNvSpPr txBox="1"/>
          <p:nvPr/>
        </p:nvSpPr>
        <p:spPr>
          <a:xfrm>
            <a:off x="5164894" y="5203751"/>
            <a:ext cx="1317378" cy="584775"/>
          </a:xfrm>
          <a:prstGeom prst="rect">
            <a:avLst/>
          </a:prstGeom>
          <a:noFill/>
        </p:spPr>
        <p:txBody>
          <a:bodyPr wrap="square">
            <a:spAutoFit/>
          </a:bodyPr>
          <a:lstStyle/>
          <a:p>
            <a:r>
              <a:rPr lang="en-US" sz="3200" i="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a:t>
            </a:r>
            <a:r>
              <a:rPr lang="en-US" sz="3200" i="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ường</a:t>
            </a:r>
            <a:endParaRPr lang="en-US" sz="3200">
              <a:solidFill>
                <a:srgbClr val="FF000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CEF8E0C7-DC78-98F6-EDB6-5329AFADB4B9}"/>
              </a:ext>
            </a:extLst>
          </p:cNvPr>
          <p:cNvSpPr txBox="1"/>
          <p:nvPr/>
        </p:nvSpPr>
        <p:spPr>
          <a:xfrm>
            <a:off x="5217133" y="5770114"/>
            <a:ext cx="1872005" cy="584775"/>
          </a:xfrm>
          <a:prstGeom prst="rect">
            <a:avLst/>
          </a:prstGeom>
          <a:noFill/>
        </p:spPr>
        <p:txBody>
          <a:bodyPr wrap="square">
            <a:spAutoFit/>
          </a:bodyPr>
          <a:lstStyle/>
          <a:p>
            <a:r>
              <a:rPr lang="en-US" sz="3200" i="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màu đất </a:t>
            </a:r>
            <a:endParaRPr lang="en-US" sz="32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898211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2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25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25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25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25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25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25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arn(inVertical)">
                                      <p:cBhvr>
                                        <p:cTn id="42"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17" name="Freeform 4">
            <a:extLst>
              <a:ext uri="{FF2B5EF4-FFF2-40B4-BE49-F238E27FC236}">
                <a16:creationId xmlns:a16="http://schemas.microsoft.com/office/drawing/2014/main" id="{CD635E7D-818C-FCA5-D538-5C6CF4094798}"/>
              </a:ext>
            </a:extLst>
          </p:cNvPr>
          <p:cNvSpPr/>
          <p:nvPr/>
        </p:nvSpPr>
        <p:spPr>
          <a:xfrm>
            <a:off x="26079" y="3664491"/>
            <a:ext cx="1234526" cy="3203812"/>
          </a:xfrm>
          <a:custGeom>
            <a:avLst/>
            <a:gdLst/>
            <a:ahLst/>
            <a:cxnLst/>
            <a:rect l="l" t="t" r="r" b="b"/>
            <a:pathLst>
              <a:path w="3027890" h="5594255">
                <a:moveTo>
                  <a:pt x="0" y="0"/>
                </a:moveTo>
                <a:lnTo>
                  <a:pt x="3027890" y="0"/>
                </a:lnTo>
                <a:lnTo>
                  <a:pt x="3027890" y="5594255"/>
                </a:lnTo>
                <a:lnTo>
                  <a:pt x="0" y="5594255"/>
                </a:lnTo>
                <a:lnTo>
                  <a:pt x="0" y="0"/>
                </a:lnTo>
                <a:close/>
              </a:path>
            </a:pathLst>
          </a:custGeom>
          <a:blipFill>
            <a:blip r:embed="rId4"/>
            <a:stretch>
              <a:fillRect/>
            </a:stretch>
          </a:blipFill>
        </p:spPr>
      </p:sp>
      <p:sp>
        <p:nvSpPr>
          <p:cNvPr id="16" name="Freeform 5">
            <a:extLst>
              <a:ext uri="{FF2B5EF4-FFF2-40B4-BE49-F238E27FC236}">
                <a16:creationId xmlns:a16="http://schemas.microsoft.com/office/drawing/2014/main" id="{E5B767B0-FC34-3464-B43E-4A58CB18DA10}"/>
              </a:ext>
            </a:extLst>
          </p:cNvPr>
          <p:cNvSpPr/>
          <p:nvPr/>
        </p:nvSpPr>
        <p:spPr>
          <a:xfrm>
            <a:off x="3165455" y="2132280"/>
            <a:ext cx="5425441" cy="4744989"/>
          </a:xfrm>
          <a:custGeom>
            <a:avLst/>
            <a:gdLst/>
            <a:ahLst/>
            <a:cxnLst/>
            <a:rect l="l" t="t" r="r" b="b"/>
            <a:pathLst>
              <a:path w="5846963" h="4114800">
                <a:moveTo>
                  <a:pt x="0" y="0"/>
                </a:moveTo>
                <a:lnTo>
                  <a:pt x="5846963" y="0"/>
                </a:lnTo>
                <a:lnTo>
                  <a:pt x="5846963"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3" name="Freeform: Shape 42"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a:extLst>
              <a:ext uri="{FF2B5EF4-FFF2-40B4-BE49-F238E27FC236}">
                <a16:creationId xmlns:a16="http://schemas.microsoft.com/office/drawing/2014/main" id="{3EEF2DED-CD72-40AE-93AF-3B4B170C7870}"/>
              </a:ext>
            </a:extLst>
          </p:cNvPr>
          <p:cNvSpPr/>
          <p:nvPr/>
        </p:nvSpPr>
        <p:spPr>
          <a:xfrm>
            <a:off x="2949255" y="489699"/>
            <a:ext cx="6293488" cy="1300000"/>
          </a:xfrm>
          <a:custGeom>
            <a:avLst/>
            <a:gdLst>
              <a:gd name="connsiteX0" fmla="*/ 0 w 5425440"/>
              <a:gd name="connsiteY0" fmla="*/ 0 h 914354"/>
              <a:gd name="connsiteX1" fmla="*/ 5425440 w 5425440"/>
              <a:gd name="connsiteY1" fmla="*/ 0 h 914354"/>
              <a:gd name="connsiteX2" fmla="*/ 5425440 w 5425440"/>
              <a:gd name="connsiteY2" fmla="*/ 724553 h 914354"/>
              <a:gd name="connsiteX3" fmla="*/ 5235639 w 5425440"/>
              <a:gd name="connsiteY3" fmla="*/ 914354 h 914354"/>
              <a:gd name="connsiteX4" fmla="*/ 189801 w 5425440"/>
              <a:gd name="connsiteY4" fmla="*/ 914354 h 914354"/>
              <a:gd name="connsiteX5" fmla="*/ 0 w 5425440"/>
              <a:gd name="connsiteY5" fmla="*/ 724553 h 91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25440" h="914354">
                <a:moveTo>
                  <a:pt x="0" y="0"/>
                </a:moveTo>
                <a:lnTo>
                  <a:pt x="5425440" y="0"/>
                </a:lnTo>
                <a:lnTo>
                  <a:pt x="5425440" y="724553"/>
                </a:lnTo>
                <a:cubicBezTo>
                  <a:pt x="5425440" y="829377"/>
                  <a:pt x="5340463" y="914354"/>
                  <a:pt x="5235639" y="914354"/>
                </a:cubicBezTo>
                <a:lnTo>
                  <a:pt x="189801" y="914354"/>
                </a:lnTo>
                <a:cubicBezTo>
                  <a:pt x="84977" y="914354"/>
                  <a:pt x="0" y="829377"/>
                  <a:pt x="0" y="724553"/>
                </a:cubicBezTo>
                <a:close/>
              </a:path>
            </a:pathLst>
          </a:custGeom>
          <a:solidFill>
            <a:srgbClr val="70958B">
              <a:alpha val="88000"/>
            </a:srgbClr>
          </a:solidFill>
          <a:ln>
            <a:noFill/>
          </a:ln>
          <a:effectLst>
            <a:outerShdw blurRad="698500" dist="241300" dir="5400000" sx="84000" sy="84000" algn="t" rotWithShape="0">
              <a:schemeClr val="tx1">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Hình ảnh trung tâm: CON ĐƯỜNG</a:t>
            </a: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mn-lt"/>
            </a:endParaRPr>
          </a:p>
        </p:txBody>
      </p:sp>
      <p:sp>
        <p:nvSpPr>
          <p:cNvPr id="14" name="e7d195523061f1c0"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hidden="1">
            <a:extLst>
              <a:ext uri="{FF2B5EF4-FFF2-40B4-BE49-F238E27FC236}">
                <a16:creationId xmlns:a16="http://schemas.microsoft.com/office/drawing/2014/main" id="{0B2FD786-764B-49B9-87B9-95F1534F1DC2}"/>
              </a:ext>
            </a:extLst>
          </p:cNvPr>
          <p:cNvSpPr txBox="1"/>
          <p:nvPr/>
        </p:nvSpPr>
        <p:spPr>
          <a:xfrm>
            <a:off x="-355599" y="1803400"/>
            <a:ext cx="322909" cy="1016000"/>
          </a:xfrm>
          <a:prstGeom prst="rect">
            <a:avLst/>
          </a:prstGeom>
          <a:noFill/>
        </p:spPr>
        <p:txBody>
          <a:bodyPr vert="wordArtVert"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a:ln>
                  <a:noFill/>
                </a:ln>
                <a:solidFill>
                  <a:prstClr val="black"/>
                </a:solidFill>
                <a:effectLst/>
                <a:uLnTx/>
                <a:uFillTx/>
                <a:latin typeface="微软雅黑" panose="020F0502020204030204"/>
                <a:cs typeface="+mn-ea"/>
                <a:sym typeface="+mn-lt"/>
              </a:rPr>
              <a:t>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a:t>
            </a:r>
            <a:endParaRPr kumimoji="0" lang="zh-CN" altLang="en-US" sz="100" b="0" i="0" u="none" strike="noStrike" kern="1200" cap="none" spc="0" normalizeH="0" baseline="0" noProof="0">
              <a:ln>
                <a:noFill/>
              </a:ln>
              <a:solidFill>
                <a:prstClr val="black"/>
              </a:solidFill>
              <a:effectLst/>
              <a:uLnTx/>
              <a:uFillTx/>
              <a:latin typeface="微软雅黑" panose="020F0502020204030204"/>
              <a:cs typeface="+mn-ea"/>
              <a:sym typeface="+mn-lt"/>
            </a:endParaRPr>
          </a:p>
        </p:txBody>
      </p:sp>
      <p:sp>
        <p:nvSpPr>
          <p:cNvPr id="2" name="Freeform: Shape 1"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a:extLst>
              <a:ext uri="{FF2B5EF4-FFF2-40B4-BE49-F238E27FC236}">
                <a16:creationId xmlns:a16="http://schemas.microsoft.com/office/drawing/2014/main" id="{314D1D5D-EA47-C16E-ABDF-A5E37030799F}"/>
              </a:ext>
            </a:extLst>
          </p:cNvPr>
          <p:cNvSpPr/>
          <p:nvPr/>
        </p:nvSpPr>
        <p:spPr>
          <a:xfrm>
            <a:off x="925979" y="2388358"/>
            <a:ext cx="4048405" cy="933552"/>
          </a:xfrm>
          <a:custGeom>
            <a:avLst/>
            <a:gdLst>
              <a:gd name="connsiteX0" fmla="*/ 0 w 5425440"/>
              <a:gd name="connsiteY0" fmla="*/ 0 h 914354"/>
              <a:gd name="connsiteX1" fmla="*/ 5425440 w 5425440"/>
              <a:gd name="connsiteY1" fmla="*/ 0 h 914354"/>
              <a:gd name="connsiteX2" fmla="*/ 5425440 w 5425440"/>
              <a:gd name="connsiteY2" fmla="*/ 724553 h 914354"/>
              <a:gd name="connsiteX3" fmla="*/ 5235639 w 5425440"/>
              <a:gd name="connsiteY3" fmla="*/ 914354 h 914354"/>
              <a:gd name="connsiteX4" fmla="*/ 189801 w 5425440"/>
              <a:gd name="connsiteY4" fmla="*/ 914354 h 914354"/>
              <a:gd name="connsiteX5" fmla="*/ 0 w 5425440"/>
              <a:gd name="connsiteY5" fmla="*/ 724553 h 91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25440" h="914354">
                <a:moveTo>
                  <a:pt x="0" y="0"/>
                </a:moveTo>
                <a:lnTo>
                  <a:pt x="5425440" y="0"/>
                </a:lnTo>
                <a:lnTo>
                  <a:pt x="5425440" y="724553"/>
                </a:lnTo>
                <a:cubicBezTo>
                  <a:pt x="5425440" y="829377"/>
                  <a:pt x="5340463" y="914354"/>
                  <a:pt x="5235639" y="914354"/>
                </a:cubicBezTo>
                <a:lnTo>
                  <a:pt x="189801" y="914354"/>
                </a:lnTo>
                <a:cubicBezTo>
                  <a:pt x="84977" y="914354"/>
                  <a:pt x="0" y="829377"/>
                  <a:pt x="0" y="724553"/>
                </a:cubicBezTo>
                <a:close/>
              </a:path>
            </a:pathLst>
          </a:custGeom>
          <a:solidFill>
            <a:schemeClr val="accent5">
              <a:lumMod val="75000"/>
              <a:alpha val="88000"/>
            </a:schemeClr>
          </a:solidFill>
          <a:ln>
            <a:noFill/>
          </a:ln>
          <a:effectLst>
            <a:outerShdw blurRad="698500" dist="241300" dir="5400000" sx="84000" sy="84000" algn="t" rotWithShape="0">
              <a:schemeClr val="tx1">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Con đường giao thông</a:t>
            </a: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mn-lt"/>
            </a:endParaRPr>
          </a:p>
        </p:txBody>
      </p:sp>
      <p:sp>
        <p:nvSpPr>
          <p:cNvPr id="3" name="Freeform: Shape 2"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a:extLst>
              <a:ext uri="{FF2B5EF4-FFF2-40B4-BE49-F238E27FC236}">
                <a16:creationId xmlns:a16="http://schemas.microsoft.com/office/drawing/2014/main" id="{158A1A9B-03E5-3BFF-C505-CB7E352490DC}"/>
              </a:ext>
            </a:extLst>
          </p:cNvPr>
          <p:cNvSpPr/>
          <p:nvPr/>
        </p:nvSpPr>
        <p:spPr>
          <a:xfrm>
            <a:off x="7217617" y="2397589"/>
            <a:ext cx="4048405" cy="933552"/>
          </a:xfrm>
          <a:custGeom>
            <a:avLst/>
            <a:gdLst>
              <a:gd name="connsiteX0" fmla="*/ 0 w 5425440"/>
              <a:gd name="connsiteY0" fmla="*/ 0 h 914354"/>
              <a:gd name="connsiteX1" fmla="*/ 5425440 w 5425440"/>
              <a:gd name="connsiteY1" fmla="*/ 0 h 914354"/>
              <a:gd name="connsiteX2" fmla="*/ 5425440 w 5425440"/>
              <a:gd name="connsiteY2" fmla="*/ 724553 h 914354"/>
              <a:gd name="connsiteX3" fmla="*/ 5235639 w 5425440"/>
              <a:gd name="connsiteY3" fmla="*/ 914354 h 914354"/>
              <a:gd name="connsiteX4" fmla="*/ 189801 w 5425440"/>
              <a:gd name="connsiteY4" fmla="*/ 914354 h 914354"/>
              <a:gd name="connsiteX5" fmla="*/ 0 w 5425440"/>
              <a:gd name="connsiteY5" fmla="*/ 724553 h 91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25440" h="914354">
                <a:moveTo>
                  <a:pt x="0" y="0"/>
                </a:moveTo>
                <a:lnTo>
                  <a:pt x="5425440" y="0"/>
                </a:lnTo>
                <a:lnTo>
                  <a:pt x="5425440" y="724553"/>
                </a:lnTo>
                <a:cubicBezTo>
                  <a:pt x="5425440" y="829377"/>
                  <a:pt x="5340463" y="914354"/>
                  <a:pt x="5235639" y="914354"/>
                </a:cubicBezTo>
                <a:lnTo>
                  <a:pt x="189801" y="914354"/>
                </a:lnTo>
                <a:cubicBezTo>
                  <a:pt x="84977" y="914354"/>
                  <a:pt x="0" y="829377"/>
                  <a:pt x="0" y="724553"/>
                </a:cubicBezTo>
                <a:close/>
              </a:path>
            </a:pathLst>
          </a:custGeom>
          <a:solidFill>
            <a:schemeClr val="accent5">
              <a:lumMod val="75000"/>
              <a:alpha val="88000"/>
            </a:schemeClr>
          </a:solidFill>
          <a:ln>
            <a:noFill/>
          </a:ln>
          <a:effectLst>
            <a:outerShdw blurRad="698500" dist="241300" dir="5400000" sx="84000" sy="84000" algn="t" rotWithShape="0">
              <a:schemeClr val="tx1">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Con đường cách mạng</a:t>
            </a: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mn-lt"/>
            </a:endParaRPr>
          </a:p>
        </p:txBody>
      </p:sp>
      <p:cxnSp>
        <p:nvCxnSpPr>
          <p:cNvPr id="7" name="Straight Arrow Connector 6">
            <a:extLst>
              <a:ext uri="{FF2B5EF4-FFF2-40B4-BE49-F238E27FC236}">
                <a16:creationId xmlns:a16="http://schemas.microsoft.com/office/drawing/2014/main" id="{E7C861C4-5BCD-C18A-2821-4109471C81E6}"/>
              </a:ext>
            </a:extLst>
          </p:cNvPr>
          <p:cNvCxnSpPr>
            <a:cxnSpLocks/>
            <a:endCxn id="2" idx="1"/>
          </p:cNvCxnSpPr>
          <p:nvPr/>
        </p:nvCxnSpPr>
        <p:spPr>
          <a:xfrm flipH="1">
            <a:off x="4974384" y="1780468"/>
            <a:ext cx="1121616" cy="60789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025EA08E-CF38-277B-8D50-C15D63AD3B90}"/>
              </a:ext>
            </a:extLst>
          </p:cNvPr>
          <p:cNvCxnSpPr>
            <a:cxnSpLocks/>
            <a:endCxn id="3" idx="0"/>
          </p:cNvCxnSpPr>
          <p:nvPr/>
        </p:nvCxnSpPr>
        <p:spPr>
          <a:xfrm>
            <a:off x="6096000" y="1789699"/>
            <a:ext cx="1121617" cy="60789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Right Brace 14">
            <a:extLst>
              <a:ext uri="{FF2B5EF4-FFF2-40B4-BE49-F238E27FC236}">
                <a16:creationId xmlns:a16="http://schemas.microsoft.com/office/drawing/2014/main" id="{A0F992BC-C1E3-046E-0773-CCCAB1A3D174}"/>
              </a:ext>
            </a:extLst>
          </p:cNvPr>
          <p:cNvSpPr/>
          <p:nvPr/>
        </p:nvSpPr>
        <p:spPr>
          <a:xfrm rot="5400000">
            <a:off x="5866243" y="1670993"/>
            <a:ext cx="459510" cy="3850915"/>
          </a:xfrm>
          <a:prstGeom prst="rightBrace">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200">
              <a:latin typeface="Times New Roman" panose="02020603050405020304" pitchFamily="18" charset="0"/>
              <a:cs typeface="Times New Roman" panose="02020603050405020304" pitchFamily="18" charset="0"/>
            </a:endParaRPr>
          </a:p>
        </p:txBody>
      </p:sp>
      <p:sp>
        <p:nvSpPr>
          <p:cNvPr id="21" name="Freeform: Shape 20"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a:extLst>
              <a:ext uri="{FF2B5EF4-FFF2-40B4-BE49-F238E27FC236}">
                <a16:creationId xmlns:a16="http://schemas.microsoft.com/office/drawing/2014/main" id="{3192B52F-CC74-714C-CA08-97D8FBBF4245}"/>
              </a:ext>
            </a:extLst>
          </p:cNvPr>
          <p:cNvSpPr/>
          <p:nvPr/>
        </p:nvSpPr>
        <p:spPr>
          <a:xfrm>
            <a:off x="4255814" y="4037998"/>
            <a:ext cx="3680368" cy="933552"/>
          </a:xfrm>
          <a:custGeom>
            <a:avLst/>
            <a:gdLst>
              <a:gd name="connsiteX0" fmla="*/ 0 w 5425440"/>
              <a:gd name="connsiteY0" fmla="*/ 0 h 914354"/>
              <a:gd name="connsiteX1" fmla="*/ 5425440 w 5425440"/>
              <a:gd name="connsiteY1" fmla="*/ 0 h 914354"/>
              <a:gd name="connsiteX2" fmla="*/ 5425440 w 5425440"/>
              <a:gd name="connsiteY2" fmla="*/ 724553 h 914354"/>
              <a:gd name="connsiteX3" fmla="*/ 5235639 w 5425440"/>
              <a:gd name="connsiteY3" fmla="*/ 914354 h 914354"/>
              <a:gd name="connsiteX4" fmla="*/ 189801 w 5425440"/>
              <a:gd name="connsiteY4" fmla="*/ 914354 h 914354"/>
              <a:gd name="connsiteX5" fmla="*/ 0 w 5425440"/>
              <a:gd name="connsiteY5" fmla="*/ 724553 h 91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25440" h="914354">
                <a:moveTo>
                  <a:pt x="0" y="0"/>
                </a:moveTo>
                <a:lnTo>
                  <a:pt x="5425440" y="0"/>
                </a:lnTo>
                <a:lnTo>
                  <a:pt x="5425440" y="724553"/>
                </a:lnTo>
                <a:cubicBezTo>
                  <a:pt x="5425440" y="829377"/>
                  <a:pt x="5340463" y="914354"/>
                  <a:pt x="5235639" y="914354"/>
                </a:cubicBezTo>
                <a:lnTo>
                  <a:pt x="189801" y="914354"/>
                </a:lnTo>
                <a:cubicBezTo>
                  <a:pt x="84977" y="914354"/>
                  <a:pt x="0" y="829377"/>
                  <a:pt x="0" y="724553"/>
                </a:cubicBezTo>
                <a:close/>
              </a:path>
            </a:pathLst>
          </a:custGeom>
          <a:solidFill>
            <a:schemeClr val="accent2">
              <a:lumMod val="60000"/>
              <a:lumOff val="40000"/>
              <a:alpha val="88000"/>
            </a:schemeClr>
          </a:solidFill>
          <a:ln>
            <a:noFill/>
          </a:ln>
          <a:effectLst>
            <a:outerShdw blurRad="698500" dist="241300" dir="5400000" sx="84000" sy="84000" algn="t" rotWithShape="0">
              <a:schemeClr val="tx1">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a:solidFill>
                  <a:srgbClr val="002060"/>
                </a:solidFill>
                <a:latin typeface="Times New Roman" panose="02020603050405020304" pitchFamily="18" charset="0"/>
                <a:cs typeface="Times New Roman" panose="02020603050405020304" pitchFamily="18" charset="0"/>
                <a:sym typeface="+mn-lt"/>
              </a:rPr>
              <a:t>Đôi bàn chân</a:t>
            </a:r>
            <a:endParaRPr kumimoji="0" lang="en-US" sz="3200" b="0"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sym typeface="+mn-lt"/>
            </a:endParaRPr>
          </a:p>
        </p:txBody>
      </p:sp>
      <p:sp>
        <p:nvSpPr>
          <p:cNvPr id="22" name="Arrow: Right 21">
            <a:extLst>
              <a:ext uri="{FF2B5EF4-FFF2-40B4-BE49-F238E27FC236}">
                <a16:creationId xmlns:a16="http://schemas.microsoft.com/office/drawing/2014/main" id="{760EB318-8970-0452-BE50-ED8FC537BF78}"/>
              </a:ext>
            </a:extLst>
          </p:cNvPr>
          <p:cNvSpPr/>
          <p:nvPr/>
        </p:nvSpPr>
        <p:spPr>
          <a:xfrm>
            <a:off x="1330473" y="5568109"/>
            <a:ext cx="1904850" cy="933552"/>
          </a:xfrm>
          <a:prstGeom prst="rightArrow">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a:latin typeface="Times New Roman" panose="02020603050405020304" pitchFamily="18" charset="0"/>
              <a:cs typeface="Times New Roman" panose="02020603050405020304" pitchFamily="18" charset="0"/>
            </a:endParaRPr>
          </a:p>
        </p:txBody>
      </p:sp>
      <p:sp>
        <p:nvSpPr>
          <p:cNvPr id="23" name="Rectangle: Rounded Corners 22">
            <a:extLst>
              <a:ext uri="{FF2B5EF4-FFF2-40B4-BE49-F238E27FC236}">
                <a16:creationId xmlns:a16="http://schemas.microsoft.com/office/drawing/2014/main" id="{E4F6C10E-AC14-7E04-2349-800DD5144597}"/>
              </a:ext>
            </a:extLst>
          </p:cNvPr>
          <p:cNvSpPr/>
          <p:nvPr/>
        </p:nvSpPr>
        <p:spPr>
          <a:xfrm>
            <a:off x="3371339" y="5314130"/>
            <a:ext cx="8010894" cy="1441511"/>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Góp phần bộc lộ chủ đề, tư tưởng: nổi bật tinh thần sôi nổi, khí thế mạnh mẽ, vững vàng của cả dân tộc</a:t>
            </a:r>
            <a:endParaRPr lang="en-US" sz="320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781940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barn(inVertical)">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left)">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32"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circle(out)">
                                      <p:cBhvr>
                                        <p:cTn id="3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5" grpId="0" animBg="1"/>
      <p:bldP spid="21" grpId="0" animBg="1"/>
      <p:bldP spid="22" grpId="0" animBg="1"/>
      <p:bldP spid="2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e7d195523061f1c0"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hidden="1">
            <a:extLst>
              <a:ext uri="{FF2B5EF4-FFF2-40B4-BE49-F238E27FC236}">
                <a16:creationId xmlns:a16="http://schemas.microsoft.com/office/drawing/2014/main" id="{38AE1E8C-CB84-419F-8333-27791E34B94B}"/>
              </a:ext>
            </a:extLst>
          </p:cNvPr>
          <p:cNvSpPr txBox="1"/>
          <p:nvPr/>
        </p:nvSpPr>
        <p:spPr>
          <a:xfrm>
            <a:off x="-355599" y="1803400"/>
            <a:ext cx="322909" cy="1016000"/>
          </a:xfrm>
          <a:prstGeom prst="rect">
            <a:avLst/>
          </a:prstGeom>
          <a:noFill/>
        </p:spPr>
        <p:txBody>
          <a:bodyPr vert="wordArtVert"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a:ln>
                  <a:noFill/>
                </a:ln>
                <a:solidFill>
                  <a:prstClr val="black"/>
                </a:solidFill>
                <a:effectLst/>
                <a:uLnTx/>
                <a:uFillTx/>
                <a:latin typeface="微软雅黑" panose="020F0502020204030204"/>
                <a:cs typeface="+mn-ea"/>
                <a:sym typeface="+mn-lt"/>
              </a:rPr>
              <a:t>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a:t>
            </a:r>
            <a:endParaRPr kumimoji="0" lang="zh-CN" altLang="en-US" sz="100" b="0" i="0" u="none" strike="noStrike" kern="1200" cap="none" spc="0" normalizeH="0" baseline="0" noProof="0">
              <a:ln>
                <a:noFill/>
              </a:ln>
              <a:solidFill>
                <a:prstClr val="black"/>
              </a:solidFill>
              <a:effectLst/>
              <a:uLnTx/>
              <a:uFillTx/>
              <a:latin typeface="微软雅黑" panose="020F0502020204030204"/>
              <a:cs typeface="+mn-ea"/>
              <a:sym typeface="+mn-lt"/>
            </a:endParaRPr>
          </a:p>
        </p:txBody>
      </p:sp>
      <p:sp>
        <p:nvSpPr>
          <p:cNvPr id="8" name="文本框 9">
            <a:extLst>
              <a:ext uri="{FF2B5EF4-FFF2-40B4-BE49-F238E27FC236}">
                <a16:creationId xmlns:a16="http://schemas.microsoft.com/office/drawing/2014/main" id="{E57FFE0F-B235-FE1E-A6B0-EFCE4BABA5A5}"/>
              </a:ext>
            </a:extLst>
          </p:cNvPr>
          <p:cNvSpPr txBox="1"/>
          <p:nvPr/>
        </p:nvSpPr>
        <p:spPr>
          <a:xfrm>
            <a:off x="0" y="152895"/>
            <a:ext cx="4683929" cy="620683"/>
          </a:xfrm>
          <a:prstGeom prst="rect">
            <a:avLst/>
          </a:prstGeom>
          <a:noFill/>
        </p:spPr>
        <p:txBody>
          <a:bodyPr wrap="square" rtlCol="0">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200" b="1" i="1"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II. Khám phá văn bản</a:t>
            </a:r>
            <a:endParaRPr kumimoji="0" lang="en-US" sz="3200" b="0" i="1"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1956F29D-ACCE-832C-67BC-8700838602C4}"/>
              </a:ext>
            </a:extLst>
          </p:cNvPr>
          <p:cNvSpPr txBox="1"/>
          <p:nvPr/>
        </p:nvSpPr>
        <p:spPr>
          <a:xfrm>
            <a:off x="508388" y="807308"/>
            <a:ext cx="6340320" cy="587661"/>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vi-VN" sz="30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Hình ảnh trung tâm của bài thơ</a:t>
            </a:r>
            <a:endParaRPr kumimoji="0" lang="en-US" sz="30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Freeform 2">
            <a:extLst>
              <a:ext uri="{FF2B5EF4-FFF2-40B4-BE49-F238E27FC236}">
                <a16:creationId xmlns:a16="http://schemas.microsoft.com/office/drawing/2014/main" id="{2ECC2060-C5E1-6BEA-ACD0-9677F7262B28}"/>
              </a:ext>
            </a:extLst>
          </p:cNvPr>
          <p:cNvSpPr/>
          <p:nvPr/>
        </p:nvSpPr>
        <p:spPr>
          <a:xfrm>
            <a:off x="6387152" y="3897397"/>
            <a:ext cx="6340320" cy="3193936"/>
          </a:xfrm>
          <a:custGeom>
            <a:avLst/>
            <a:gdLst/>
            <a:ahLst/>
            <a:cxnLst/>
            <a:rect l="l" t="t" r="r" b="b"/>
            <a:pathLst>
              <a:path w="6340320" h="3193936">
                <a:moveTo>
                  <a:pt x="0" y="0"/>
                </a:moveTo>
                <a:lnTo>
                  <a:pt x="6340320" y="0"/>
                </a:lnTo>
                <a:lnTo>
                  <a:pt x="6340320" y="3193936"/>
                </a:lnTo>
                <a:lnTo>
                  <a:pt x="0" y="3193936"/>
                </a:lnTo>
                <a:lnTo>
                  <a:pt x="0" y="0"/>
                </a:lnTo>
                <a:close/>
              </a:path>
            </a:pathLst>
          </a:custGeom>
          <a:blipFill>
            <a:blip r:embed="rId4"/>
            <a:stretch>
              <a:fillRect/>
            </a:stretch>
          </a:blipFill>
        </p:spPr>
      </p:sp>
      <p:sp>
        <p:nvSpPr>
          <p:cNvPr id="11" name="Freeform 4">
            <a:extLst>
              <a:ext uri="{FF2B5EF4-FFF2-40B4-BE49-F238E27FC236}">
                <a16:creationId xmlns:a16="http://schemas.microsoft.com/office/drawing/2014/main" id="{860D3EB8-3595-9D90-A3A9-0D8EAF7B514B}"/>
              </a:ext>
            </a:extLst>
          </p:cNvPr>
          <p:cNvSpPr/>
          <p:nvPr/>
        </p:nvSpPr>
        <p:spPr>
          <a:xfrm>
            <a:off x="111483" y="4130731"/>
            <a:ext cx="1075871" cy="2727269"/>
          </a:xfrm>
          <a:custGeom>
            <a:avLst/>
            <a:gdLst/>
            <a:ahLst/>
            <a:cxnLst/>
            <a:rect l="l" t="t" r="r" b="b"/>
            <a:pathLst>
              <a:path w="3027890" h="5594255">
                <a:moveTo>
                  <a:pt x="0" y="0"/>
                </a:moveTo>
                <a:lnTo>
                  <a:pt x="3027890" y="0"/>
                </a:lnTo>
                <a:lnTo>
                  <a:pt x="3027890" y="5594255"/>
                </a:lnTo>
                <a:lnTo>
                  <a:pt x="0" y="5594255"/>
                </a:lnTo>
                <a:lnTo>
                  <a:pt x="0" y="0"/>
                </a:lnTo>
                <a:close/>
              </a:path>
            </a:pathLst>
          </a:custGeom>
          <a:blipFill>
            <a:blip r:embed="rId5"/>
            <a:stretch>
              <a:fillRect/>
            </a:stretch>
          </a:blipFill>
        </p:spPr>
      </p:sp>
      <p:sp>
        <p:nvSpPr>
          <p:cNvPr id="2" name="Freeform: Shape 1"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a:extLst>
              <a:ext uri="{FF2B5EF4-FFF2-40B4-BE49-F238E27FC236}">
                <a16:creationId xmlns:a16="http://schemas.microsoft.com/office/drawing/2014/main" id="{8D39BE10-6220-F6D2-3AF6-1DD01D99F623}"/>
              </a:ext>
            </a:extLst>
          </p:cNvPr>
          <p:cNvSpPr/>
          <p:nvPr/>
        </p:nvSpPr>
        <p:spPr>
          <a:xfrm>
            <a:off x="3235323" y="1660603"/>
            <a:ext cx="5721353" cy="1300000"/>
          </a:xfrm>
          <a:custGeom>
            <a:avLst/>
            <a:gdLst>
              <a:gd name="connsiteX0" fmla="*/ 0 w 5425440"/>
              <a:gd name="connsiteY0" fmla="*/ 0 h 914354"/>
              <a:gd name="connsiteX1" fmla="*/ 5425440 w 5425440"/>
              <a:gd name="connsiteY1" fmla="*/ 0 h 914354"/>
              <a:gd name="connsiteX2" fmla="*/ 5425440 w 5425440"/>
              <a:gd name="connsiteY2" fmla="*/ 724553 h 914354"/>
              <a:gd name="connsiteX3" fmla="*/ 5235639 w 5425440"/>
              <a:gd name="connsiteY3" fmla="*/ 914354 h 914354"/>
              <a:gd name="connsiteX4" fmla="*/ 189801 w 5425440"/>
              <a:gd name="connsiteY4" fmla="*/ 914354 h 914354"/>
              <a:gd name="connsiteX5" fmla="*/ 0 w 5425440"/>
              <a:gd name="connsiteY5" fmla="*/ 724553 h 91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25440" h="914354">
                <a:moveTo>
                  <a:pt x="0" y="0"/>
                </a:moveTo>
                <a:lnTo>
                  <a:pt x="5425440" y="0"/>
                </a:lnTo>
                <a:lnTo>
                  <a:pt x="5425440" y="724553"/>
                </a:lnTo>
                <a:cubicBezTo>
                  <a:pt x="5425440" y="829377"/>
                  <a:pt x="5340463" y="914354"/>
                  <a:pt x="5235639" y="914354"/>
                </a:cubicBezTo>
                <a:lnTo>
                  <a:pt x="189801" y="914354"/>
                </a:lnTo>
                <a:cubicBezTo>
                  <a:pt x="84977" y="914354"/>
                  <a:pt x="0" y="829377"/>
                  <a:pt x="0" y="724553"/>
                </a:cubicBezTo>
                <a:close/>
              </a:path>
            </a:pathLst>
          </a:custGeom>
          <a:solidFill>
            <a:srgbClr val="70958B">
              <a:alpha val="88000"/>
            </a:srgbClr>
          </a:solidFill>
          <a:ln>
            <a:noFill/>
          </a:ln>
          <a:effectLst>
            <a:outerShdw blurRad="698500" dist="241300" dir="5400000" sx="84000" sy="84000" algn="t" rotWithShape="0">
              <a:schemeClr val="tx1">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Hình ảnh trung tâm: CON ĐƯỜNG</a:t>
            </a:r>
            <a:endParaRPr kumimoji="0" lang="en-US" sz="44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mn-lt"/>
            </a:endParaRPr>
          </a:p>
        </p:txBody>
      </p:sp>
      <p:sp>
        <p:nvSpPr>
          <p:cNvPr id="3" name="Arrow: Curved Right 2">
            <a:extLst>
              <a:ext uri="{FF2B5EF4-FFF2-40B4-BE49-F238E27FC236}">
                <a16:creationId xmlns:a16="http://schemas.microsoft.com/office/drawing/2014/main" id="{A3B16A4E-569B-86DE-A590-DEB442411473}"/>
              </a:ext>
            </a:extLst>
          </p:cNvPr>
          <p:cNvSpPr/>
          <p:nvPr/>
        </p:nvSpPr>
        <p:spPr>
          <a:xfrm>
            <a:off x="2341964" y="2639383"/>
            <a:ext cx="914400" cy="1491348"/>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1B3F81CA-64C9-83A5-38FB-FA78181CF2C8}"/>
              </a:ext>
            </a:extLst>
          </p:cNvPr>
          <p:cNvSpPr txBox="1"/>
          <p:nvPr/>
        </p:nvSpPr>
        <p:spPr>
          <a:xfrm>
            <a:off x="3328592" y="3429000"/>
            <a:ext cx="6150768" cy="1569660"/>
          </a:xfrm>
          <a:prstGeom prst="rect">
            <a:avLst/>
          </a:prstGeom>
          <a:noFill/>
        </p:spPr>
        <p:txBody>
          <a:bodyPr wrap="square">
            <a:spAutoFit/>
          </a:bodyPr>
          <a:lstStyle/>
          <a:p>
            <a:pPr algn="ctr"/>
            <a:r>
              <a:rPr lang="en-US" sz="4800" b="1" i="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hình ảnh giàu ý nghĩa biểu tượng</a:t>
            </a:r>
            <a:endParaRPr lang="en-US" sz="4800" b="1" i="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52409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E6490C21-56FB-1EFE-0BFE-ECA2146251DE}"/>
              </a:ext>
            </a:extLst>
          </p:cNvPr>
          <p:cNvSpPr/>
          <p:nvPr/>
        </p:nvSpPr>
        <p:spPr>
          <a:xfrm rot="20724318">
            <a:off x="-917857" y="2683535"/>
            <a:ext cx="4922364" cy="4881480"/>
          </a:xfrm>
          <a:custGeom>
            <a:avLst/>
            <a:gdLst/>
            <a:ahLst/>
            <a:cxnLst/>
            <a:rect l="l" t="t" r="r" b="b"/>
            <a:pathLst>
              <a:path w="5903269" h="2531027">
                <a:moveTo>
                  <a:pt x="0" y="0"/>
                </a:moveTo>
                <a:lnTo>
                  <a:pt x="5903270" y="0"/>
                </a:lnTo>
                <a:lnTo>
                  <a:pt x="5903270" y="2531027"/>
                </a:lnTo>
                <a:lnTo>
                  <a:pt x="0" y="253102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e7d195523061f1c0"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hidden="1">
            <a:extLst>
              <a:ext uri="{FF2B5EF4-FFF2-40B4-BE49-F238E27FC236}">
                <a16:creationId xmlns:a16="http://schemas.microsoft.com/office/drawing/2014/main" id="{38AE1E8C-CB84-419F-8333-27791E34B94B}"/>
              </a:ext>
            </a:extLst>
          </p:cNvPr>
          <p:cNvSpPr txBox="1"/>
          <p:nvPr/>
        </p:nvSpPr>
        <p:spPr>
          <a:xfrm>
            <a:off x="-355599" y="1803400"/>
            <a:ext cx="322909" cy="1016000"/>
          </a:xfrm>
          <a:prstGeom prst="rect">
            <a:avLst/>
          </a:prstGeom>
          <a:noFill/>
        </p:spPr>
        <p:txBody>
          <a:bodyPr vert="wordArtVert"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a:ln>
                  <a:noFill/>
                </a:ln>
                <a:solidFill>
                  <a:prstClr val="black"/>
                </a:solidFill>
                <a:effectLst/>
                <a:uLnTx/>
                <a:uFillTx/>
                <a:latin typeface="微软雅黑" panose="020F0502020204030204"/>
                <a:cs typeface="+mn-ea"/>
                <a:sym typeface="+mn-lt"/>
              </a:rPr>
              <a:t>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a:t>
            </a:r>
            <a:endParaRPr kumimoji="0" lang="zh-CN" altLang="en-US" sz="100" b="0" i="0" u="none" strike="noStrike" kern="1200" cap="none" spc="0" normalizeH="0" baseline="0" noProof="0">
              <a:ln>
                <a:noFill/>
              </a:ln>
              <a:solidFill>
                <a:prstClr val="black"/>
              </a:solidFill>
              <a:effectLst/>
              <a:uLnTx/>
              <a:uFillTx/>
              <a:latin typeface="微软雅黑" panose="020F0502020204030204"/>
              <a:cs typeface="+mn-ea"/>
              <a:sym typeface="+mn-lt"/>
            </a:endParaRPr>
          </a:p>
        </p:txBody>
      </p:sp>
      <p:sp>
        <p:nvSpPr>
          <p:cNvPr id="8" name="文本框 9">
            <a:extLst>
              <a:ext uri="{FF2B5EF4-FFF2-40B4-BE49-F238E27FC236}">
                <a16:creationId xmlns:a16="http://schemas.microsoft.com/office/drawing/2014/main" id="{E57FFE0F-B235-FE1E-A6B0-EFCE4BABA5A5}"/>
              </a:ext>
            </a:extLst>
          </p:cNvPr>
          <p:cNvSpPr txBox="1"/>
          <p:nvPr/>
        </p:nvSpPr>
        <p:spPr>
          <a:xfrm>
            <a:off x="0" y="95766"/>
            <a:ext cx="4683929" cy="620683"/>
          </a:xfrm>
          <a:prstGeom prst="rect">
            <a:avLst/>
          </a:prstGeom>
          <a:noFill/>
        </p:spPr>
        <p:txBody>
          <a:bodyPr wrap="square" rtlCol="0">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200" b="1" i="1"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II. Khám phá văn bản</a:t>
            </a:r>
            <a:endParaRPr kumimoji="0" lang="en-US" sz="3200" b="0" i="1"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1956F29D-ACCE-832C-67BC-8700838602C4}"/>
              </a:ext>
            </a:extLst>
          </p:cNvPr>
          <p:cNvSpPr txBox="1"/>
          <p:nvPr/>
        </p:nvSpPr>
        <p:spPr>
          <a:xfrm>
            <a:off x="498333" y="749128"/>
            <a:ext cx="6340320" cy="587661"/>
          </a:xfrm>
          <a:prstGeom prst="rect">
            <a:avLst/>
          </a:prstGeom>
          <a:noFill/>
        </p:spPr>
        <p:txBody>
          <a:bodyPr wrap="square">
            <a:spAutoFit/>
          </a:bodyPr>
          <a:lstStyle/>
          <a:p>
            <a:pPr lvl="0" algn="just">
              <a:lnSpc>
                <a:spcPct val="115000"/>
              </a:lnSpc>
              <a:tabLst>
                <a:tab pos="228600" algn="l"/>
              </a:tabLst>
              <a:defRPr/>
            </a:pPr>
            <a:r>
              <a:rPr lang="vi-VN" sz="3000" b="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3. Những cảm xúc của nhà thơ</a:t>
            </a:r>
            <a:endParaRPr kumimoji="0" lang="en-US" sz="30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1" name="Freeform 4">
            <a:extLst>
              <a:ext uri="{FF2B5EF4-FFF2-40B4-BE49-F238E27FC236}">
                <a16:creationId xmlns:a16="http://schemas.microsoft.com/office/drawing/2014/main" id="{860D3EB8-3595-9D90-A3A9-0D8EAF7B514B}"/>
              </a:ext>
            </a:extLst>
          </p:cNvPr>
          <p:cNvSpPr/>
          <p:nvPr/>
        </p:nvSpPr>
        <p:spPr>
          <a:xfrm>
            <a:off x="111483" y="4130731"/>
            <a:ext cx="1075871" cy="2727269"/>
          </a:xfrm>
          <a:custGeom>
            <a:avLst/>
            <a:gdLst/>
            <a:ahLst/>
            <a:cxnLst/>
            <a:rect l="l" t="t" r="r" b="b"/>
            <a:pathLst>
              <a:path w="3027890" h="5594255">
                <a:moveTo>
                  <a:pt x="0" y="0"/>
                </a:moveTo>
                <a:lnTo>
                  <a:pt x="3027890" y="0"/>
                </a:lnTo>
                <a:lnTo>
                  <a:pt x="3027890" y="5594255"/>
                </a:lnTo>
                <a:lnTo>
                  <a:pt x="0" y="5594255"/>
                </a:lnTo>
                <a:lnTo>
                  <a:pt x="0" y="0"/>
                </a:lnTo>
                <a:close/>
              </a:path>
            </a:pathLst>
          </a:custGeom>
          <a:blipFill>
            <a:blip r:embed="rId6"/>
            <a:stretch>
              <a:fillRect/>
            </a:stretch>
          </a:blipFill>
        </p:spPr>
      </p:sp>
      <p:sp>
        <p:nvSpPr>
          <p:cNvPr id="7" name="Freeform 3">
            <a:extLst>
              <a:ext uri="{FF2B5EF4-FFF2-40B4-BE49-F238E27FC236}">
                <a16:creationId xmlns:a16="http://schemas.microsoft.com/office/drawing/2014/main" id="{7FC439CE-EF32-5F73-1F87-838F1746A2AC}"/>
              </a:ext>
            </a:extLst>
          </p:cNvPr>
          <p:cNvSpPr/>
          <p:nvPr/>
        </p:nvSpPr>
        <p:spPr>
          <a:xfrm>
            <a:off x="9662615" y="-191068"/>
            <a:ext cx="2638567" cy="2715904"/>
          </a:xfrm>
          <a:custGeom>
            <a:avLst/>
            <a:gdLst/>
            <a:ahLst/>
            <a:cxnLst/>
            <a:rect l="l" t="t" r="r" b="b"/>
            <a:pathLst>
              <a:path w="4182770" h="4114800">
                <a:moveTo>
                  <a:pt x="0" y="0"/>
                </a:moveTo>
                <a:lnTo>
                  <a:pt x="4182770" y="0"/>
                </a:lnTo>
                <a:lnTo>
                  <a:pt x="418277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pic>
        <p:nvPicPr>
          <p:cNvPr id="12" name="图片 8">
            <a:extLst>
              <a:ext uri="{FF2B5EF4-FFF2-40B4-BE49-F238E27FC236}">
                <a16:creationId xmlns:a16="http://schemas.microsoft.com/office/drawing/2014/main" id="{52B9E3A2-9BC4-56FB-142C-A68F7151996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14691" y="1119116"/>
            <a:ext cx="8065826" cy="5738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4FFFEC2E-BFD7-2553-0E2B-69420DFAAA53}"/>
              </a:ext>
            </a:extLst>
          </p:cNvPr>
          <p:cNvSpPr txBox="1"/>
          <p:nvPr/>
        </p:nvSpPr>
        <p:spPr>
          <a:xfrm>
            <a:off x="5081962" y="3717935"/>
            <a:ext cx="6766543" cy="3034613"/>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vi-VN" sz="2800" b="1"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Nhìn lại chặng đường cuộc kháng chiến chống thực dân Pháp “ba ngàn ngày không nghỉ”, nhà thơ đã bộc lộ cảm xúc gì? Theo em, đây chỉ là cảm xúc cá nhân nhà thơ hay còn là cảm xúc chung của cộng đồng? Vì sao?</a:t>
            </a:r>
          </a:p>
        </p:txBody>
      </p:sp>
    </p:spTree>
    <p:extLst>
      <p:ext uri="{BB962C8B-B14F-4D97-AF65-F5344CB8AC3E}">
        <p14:creationId xmlns:p14="http://schemas.microsoft.com/office/powerpoint/2010/main" val="12418240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图片占位符 12">
            <a:extLst>
              <a:ext uri="{FF2B5EF4-FFF2-40B4-BE49-F238E27FC236}">
                <a16:creationId xmlns:a16="http://schemas.microsoft.com/office/drawing/2014/main" id="{B18EAE9F-FBBD-5BC8-C517-1DF4D820434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9"/>
          <a:stretch/>
        </p:blipFill>
        <p:spPr>
          <a:xfrm>
            <a:off x="0" y="0"/>
            <a:ext cx="12192000" cy="6858000"/>
          </a:xfrm>
          <a:prstGeom prst="rect">
            <a:avLst/>
          </a:prstGeom>
        </p:spPr>
      </p:pic>
      <p:sp>
        <p:nvSpPr>
          <p:cNvPr id="2" name="e7d195523061f1c0"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hidden="1">
            <a:extLst>
              <a:ext uri="{FF2B5EF4-FFF2-40B4-BE49-F238E27FC236}">
                <a16:creationId xmlns:a16="http://schemas.microsoft.com/office/drawing/2014/main" id="{8A80A5AA-5B5C-4E0C-978E-8DFCFAA74CAC}"/>
              </a:ext>
            </a:extLst>
          </p:cNvPr>
          <p:cNvSpPr txBox="1"/>
          <p:nvPr/>
        </p:nvSpPr>
        <p:spPr>
          <a:xfrm>
            <a:off x="-355599" y="1803400"/>
            <a:ext cx="322909" cy="1016000"/>
          </a:xfrm>
          <a:prstGeom prst="rect">
            <a:avLst/>
          </a:prstGeom>
          <a:noFill/>
        </p:spPr>
        <p:txBody>
          <a:bodyPr vert="wordArtVert" rtlCol="0">
            <a:spAutoFit/>
          </a:bodyPr>
          <a:lstStyle/>
          <a:p>
            <a:pPr marL="0" marR="0" lvl="0" indent="0" algn="l" defTabSz="914400" rtl="0" eaLnBrk="1" fontAlgn="auto" latinLnBrk="0" hangingPunct="1">
              <a:spcBef>
                <a:spcPts val="0"/>
              </a:spcBef>
              <a:spcAft>
                <a:spcPts val="600"/>
              </a:spcAft>
              <a:buClrTx/>
              <a:buSzTx/>
              <a:buFontTx/>
              <a:buNone/>
              <a:tabLst/>
              <a:defRPr/>
            </a:pPr>
            <a:r>
              <a:rPr kumimoji="0" lang="en-US" altLang="zh-CN" sz="100" b="0" i="0" u="none" strike="noStrike" kern="1200" cap="none" spc="0" normalizeH="0" baseline="0" noProof="0">
                <a:ln>
                  <a:noFill/>
                </a:ln>
                <a:solidFill>
                  <a:prstClr val="black"/>
                </a:solidFill>
                <a:effectLst/>
                <a:uLnTx/>
                <a:uFillTx/>
                <a:latin typeface="微软雅黑" panose="020F0502020204030204"/>
                <a:cs typeface="+mn-ea"/>
                <a:sym typeface="+mn-lt"/>
              </a:rPr>
              <a:t>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a:t>
            </a:r>
            <a:endParaRPr kumimoji="0" lang="zh-CN" altLang="en-US" sz="100" b="0" i="0" u="none" strike="noStrike" kern="1200" cap="none" spc="0" normalizeH="0" baseline="0" noProof="0">
              <a:ln>
                <a:noFill/>
              </a:ln>
              <a:solidFill>
                <a:prstClr val="black"/>
              </a:solidFill>
              <a:effectLst/>
              <a:uLnTx/>
              <a:uFillTx/>
              <a:latin typeface="微软雅黑" panose="020F0502020204030204"/>
              <a:cs typeface="+mn-ea"/>
              <a:sym typeface="+mn-lt"/>
            </a:endParaRPr>
          </a:p>
        </p:txBody>
      </p:sp>
      <p:pic>
        <p:nvPicPr>
          <p:cNvPr id="1026" name="Picture 2" descr="Ban Quản lý di tích tỉnh Điện Biên">
            <a:extLst>
              <a:ext uri="{FF2B5EF4-FFF2-40B4-BE49-F238E27FC236}">
                <a16:creationId xmlns:a16="http://schemas.microsoft.com/office/drawing/2014/main" id="{5DE80DAC-E675-E28A-0228-037A98C5FD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1375" y="2511239"/>
            <a:ext cx="5429250" cy="33337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extBox 8">
            <a:extLst>
              <a:ext uri="{FF2B5EF4-FFF2-40B4-BE49-F238E27FC236}">
                <a16:creationId xmlns:a16="http://schemas.microsoft.com/office/drawing/2014/main" id="{5AA0B2B7-CBD1-2917-F8D7-38804E2F3175}"/>
              </a:ext>
            </a:extLst>
          </p:cNvPr>
          <p:cNvSpPr txBox="1"/>
          <p:nvPr/>
        </p:nvSpPr>
        <p:spPr>
          <a:xfrm>
            <a:off x="497818" y="212675"/>
            <a:ext cx="6340320" cy="587661"/>
          </a:xfrm>
          <a:prstGeom prst="rect">
            <a:avLst/>
          </a:prstGeom>
          <a:noFill/>
        </p:spPr>
        <p:txBody>
          <a:bodyPr wrap="square">
            <a:spAutoFit/>
          </a:bodyPr>
          <a:lstStyle/>
          <a:p>
            <a:pPr lvl="0" algn="just">
              <a:lnSpc>
                <a:spcPct val="115000"/>
              </a:lnSpc>
              <a:tabLst>
                <a:tab pos="228600" algn="l"/>
              </a:tabLst>
              <a:defRPr/>
            </a:pPr>
            <a:r>
              <a:rPr lang="vi-VN" sz="3000" b="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3. Những cảm xúc của nhà thơ</a:t>
            </a:r>
            <a:endParaRPr kumimoji="0" lang="en-US" sz="30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B8005489-D423-F89D-060A-B9FFF43806A0}"/>
              </a:ext>
            </a:extLst>
          </p:cNvPr>
          <p:cNvSpPr/>
          <p:nvPr/>
        </p:nvSpPr>
        <p:spPr>
          <a:xfrm>
            <a:off x="1617345" y="898941"/>
            <a:ext cx="8957310" cy="1441511"/>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a:t>
            </a:r>
            <a:r>
              <a:rPr lang="vi-VN" sz="3200" b="1">
                <a:solidFill>
                  <a:srgbClr val="002060"/>
                </a:solidFill>
                <a:latin typeface="Times New Roman" panose="02020603050405020304" pitchFamily="18" charset="0"/>
                <a:ea typeface="Calibri" panose="020F0502020204030204" pitchFamily="34" charset="0"/>
                <a:cs typeface="Times New Roman" panose="02020603050405020304" pitchFamily="18" charset="0"/>
              </a:rPr>
              <a:t>ộc lộ niềm xúc động, tự hào trước sức mạnh của dân tộc ta, tinh thần quyết thắng của dân tộc ta</a:t>
            </a:r>
            <a:endParaRPr lang="en-US" sz="3200" b="1">
              <a:solidFill>
                <a:srgbClr val="002060"/>
              </a:solidFill>
              <a:latin typeface="Times New Roman" panose="02020603050405020304" pitchFamily="18" charset="0"/>
              <a:cs typeface="Times New Roman" panose="02020603050405020304" pitchFamily="18" charset="0"/>
            </a:endParaRPr>
          </a:p>
        </p:txBody>
      </p:sp>
      <p:sp>
        <p:nvSpPr>
          <p:cNvPr id="5" name="Arrow: Curved Right 4">
            <a:extLst>
              <a:ext uri="{FF2B5EF4-FFF2-40B4-BE49-F238E27FC236}">
                <a16:creationId xmlns:a16="http://schemas.microsoft.com/office/drawing/2014/main" id="{14EC0B0F-D24E-4F35-B546-B3B104EB2B78}"/>
              </a:ext>
            </a:extLst>
          </p:cNvPr>
          <p:cNvSpPr/>
          <p:nvPr/>
        </p:nvSpPr>
        <p:spPr>
          <a:xfrm>
            <a:off x="1987122" y="5153977"/>
            <a:ext cx="914400" cy="1491348"/>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12C84893-7099-0A7D-4C6C-259168F91B64}"/>
              </a:ext>
            </a:extLst>
          </p:cNvPr>
          <p:cNvSpPr txBox="1"/>
          <p:nvPr/>
        </p:nvSpPr>
        <p:spPr>
          <a:xfrm>
            <a:off x="2973749" y="5943594"/>
            <a:ext cx="7600905" cy="707886"/>
          </a:xfrm>
          <a:prstGeom prst="rect">
            <a:avLst/>
          </a:prstGeom>
          <a:noFill/>
        </p:spPr>
        <p:txBody>
          <a:bodyPr wrap="square">
            <a:spAutoFit/>
          </a:bodyPr>
          <a:lstStyle/>
          <a:p>
            <a:r>
              <a:rPr lang="en-US" sz="4000" b="1" i="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Cái “tôi” đã hòa vào cùng cái “ta”</a:t>
            </a:r>
            <a:endParaRPr lang="en-US" sz="4000" b="1" i="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039709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2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3" name="e7d195523061f1c0"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hidden="1">
            <a:extLst>
              <a:ext uri="{FF2B5EF4-FFF2-40B4-BE49-F238E27FC236}">
                <a16:creationId xmlns:a16="http://schemas.microsoft.com/office/drawing/2014/main" id="{AD593088-6729-4E00-A51F-2A5115DECE22}"/>
              </a:ext>
            </a:extLst>
          </p:cNvPr>
          <p:cNvSpPr txBox="1"/>
          <p:nvPr/>
        </p:nvSpPr>
        <p:spPr>
          <a:xfrm>
            <a:off x="-355599" y="1803400"/>
            <a:ext cx="322909" cy="1016000"/>
          </a:xfrm>
          <a:prstGeom prst="rect">
            <a:avLst/>
          </a:prstGeom>
          <a:noFill/>
        </p:spPr>
        <p:txBody>
          <a:bodyPr vert="wordArtVert"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a:ln>
                  <a:noFill/>
                </a:ln>
                <a:solidFill>
                  <a:prstClr val="black"/>
                </a:solidFill>
                <a:effectLst/>
                <a:uLnTx/>
                <a:uFillTx/>
                <a:latin typeface="微软雅黑" panose="020F0502020204030204"/>
                <a:cs typeface="+mn-ea"/>
                <a:sym typeface="+mn-lt"/>
              </a:rPr>
              <a:t>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a:t>
            </a:r>
            <a:endParaRPr kumimoji="0" lang="zh-CN" altLang="en-US" sz="100" b="0" i="0" u="none" strike="noStrike" kern="1200" cap="none" spc="0" normalizeH="0" baseline="0" noProof="0">
              <a:ln>
                <a:noFill/>
              </a:ln>
              <a:solidFill>
                <a:prstClr val="black"/>
              </a:solidFill>
              <a:effectLst/>
              <a:uLnTx/>
              <a:uFillTx/>
              <a:latin typeface="微软雅黑" panose="020F0502020204030204"/>
              <a:cs typeface="+mn-ea"/>
              <a:sym typeface="+mn-lt"/>
            </a:endParaRPr>
          </a:p>
        </p:txBody>
      </p:sp>
      <p:sp>
        <p:nvSpPr>
          <p:cNvPr id="16" name="Rectangle: Rounded Corners 15">
            <a:extLst>
              <a:ext uri="{FF2B5EF4-FFF2-40B4-BE49-F238E27FC236}">
                <a16:creationId xmlns:a16="http://schemas.microsoft.com/office/drawing/2014/main" id="{284114D7-C844-0B2A-C65B-2D5A64B5CD53}"/>
              </a:ext>
            </a:extLst>
          </p:cNvPr>
          <p:cNvSpPr/>
          <p:nvPr/>
        </p:nvSpPr>
        <p:spPr>
          <a:xfrm>
            <a:off x="63689" y="40944"/>
            <a:ext cx="12064621" cy="1564342"/>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Những địa danh nào được nhắc đến trong đoạn trích? Theo em, việc xuất hiện hàng loạt những địa danh như vậy mang lại hiệu quả gì trong việc thể hiện tình cảm của tác giả? </a:t>
            </a:r>
            <a:endParaRPr lang="en-US" sz="3200" b="1">
              <a:solidFill>
                <a:srgbClr val="0070C0"/>
              </a:solidFill>
              <a:latin typeface="Times New Roman" panose="02020603050405020304" pitchFamily="18" charset="0"/>
              <a:cs typeface="Times New Roman" panose="02020603050405020304" pitchFamily="18" charset="0"/>
            </a:endParaRPr>
          </a:p>
        </p:txBody>
      </p:sp>
      <p:sp>
        <p:nvSpPr>
          <p:cNvPr id="17" name="Rectangle: Rounded Corners 16">
            <a:extLst>
              <a:ext uri="{FF2B5EF4-FFF2-40B4-BE49-F238E27FC236}">
                <a16:creationId xmlns:a16="http://schemas.microsoft.com/office/drawing/2014/main" id="{BB2C8EB2-B073-7327-D72D-6DDFA331C62F}"/>
              </a:ext>
            </a:extLst>
          </p:cNvPr>
          <p:cNvSpPr/>
          <p:nvPr/>
        </p:nvSpPr>
        <p:spPr>
          <a:xfrm>
            <a:off x="1" y="1818382"/>
            <a:ext cx="6496334" cy="5039618"/>
          </a:xfrm>
          <a:prstGeom prst="roundRect">
            <a:avLst/>
          </a:prstGeom>
          <a:solidFill>
            <a:schemeClr val="accent2">
              <a:lumMod val="20000"/>
              <a:lumOff val="80000"/>
              <a:alpha val="7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180340" algn="just">
              <a:lnSpc>
                <a:spcPct val="115000"/>
              </a:lnSpc>
            </a:pPr>
            <a:r>
              <a:rPr lang="en-US" sz="2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Trên đường cái, ung dung ta bước.</a:t>
            </a:r>
          </a:p>
          <a:p>
            <a:pPr indent="180340" algn="just">
              <a:lnSpc>
                <a:spcPct val="115000"/>
              </a:lnSpc>
            </a:pPr>
            <a:r>
              <a:rPr lang="en-US" sz="2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Đường ta rộng thênh thang tám thước</a:t>
            </a:r>
          </a:p>
          <a:p>
            <a:pPr indent="180340" algn="just">
              <a:lnSpc>
                <a:spcPct val="115000"/>
              </a:lnSpc>
            </a:pPr>
            <a:r>
              <a:rPr lang="en-US" sz="2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Đường Bắc Sơn, Đình Cả, Thái Nguyên</a:t>
            </a:r>
          </a:p>
          <a:p>
            <a:pPr indent="180340" algn="just">
              <a:lnSpc>
                <a:spcPct val="115000"/>
              </a:lnSpc>
            </a:pPr>
            <a:r>
              <a:rPr lang="en-US" sz="2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Đường qua Tây Bắc, đường lên Điện Biên</a:t>
            </a:r>
          </a:p>
          <a:p>
            <a:pPr indent="180340" algn="just">
              <a:lnSpc>
                <a:spcPct val="115000"/>
              </a:lnSpc>
            </a:pPr>
            <a:r>
              <a:rPr lang="en-US" sz="2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Đường cách mạng, dài theo kháng chiến...</a:t>
            </a:r>
          </a:p>
          <a:p>
            <a:pPr indent="180340" algn="just">
              <a:lnSpc>
                <a:spcPct val="115000"/>
              </a:lnSpc>
            </a:pPr>
            <a:r>
              <a:rPr lang="en-US" sz="2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Đến hôm nay đường xuôi về biển</a:t>
            </a:r>
          </a:p>
          <a:p>
            <a:pPr indent="180340" algn="just">
              <a:lnSpc>
                <a:spcPct val="115000"/>
              </a:lnSpc>
            </a:pPr>
            <a:r>
              <a:rPr lang="en-US" sz="2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Mới tinh khôi màu đất đỏ tươi...</a:t>
            </a:r>
          </a:p>
          <a:p>
            <a:pPr indent="180340" algn="just">
              <a:lnSpc>
                <a:spcPct val="115000"/>
              </a:lnSpc>
            </a:pPr>
            <a:r>
              <a:rPr lang="en-US" sz="2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Nắng chói sông Lô, hò ô tiếng hát</a:t>
            </a:r>
          </a:p>
          <a:p>
            <a:pPr indent="180340" algn="just">
              <a:lnSpc>
                <a:spcPct val="115000"/>
              </a:lnSpc>
            </a:pPr>
            <a:r>
              <a:rPr lang="en-US" sz="2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Chuyến phà rào rạt bến nước Bình Ca...</a:t>
            </a:r>
            <a:endParaRPr lang="en-US" sz="2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20" name="Straight Connector 19">
            <a:extLst>
              <a:ext uri="{FF2B5EF4-FFF2-40B4-BE49-F238E27FC236}">
                <a16:creationId xmlns:a16="http://schemas.microsoft.com/office/drawing/2014/main" id="{FA650139-23AC-8D7A-041D-F80B23981B9E}"/>
              </a:ext>
            </a:extLst>
          </p:cNvPr>
          <p:cNvCxnSpPr/>
          <p:nvPr/>
        </p:nvCxnSpPr>
        <p:spPr>
          <a:xfrm>
            <a:off x="1527413" y="3633717"/>
            <a:ext cx="432634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B76AD02-142D-98A8-7D48-68052A27617E}"/>
              </a:ext>
            </a:extLst>
          </p:cNvPr>
          <p:cNvCxnSpPr/>
          <p:nvPr/>
        </p:nvCxnSpPr>
        <p:spPr>
          <a:xfrm>
            <a:off x="2047326" y="4078416"/>
            <a:ext cx="113926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E313DD3-8679-3FBC-2E63-33A047907CDB}"/>
              </a:ext>
            </a:extLst>
          </p:cNvPr>
          <p:cNvCxnSpPr/>
          <p:nvPr/>
        </p:nvCxnSpPr>
        <p:spPr>
          <a:xfrm>
            <a:off x="4842814" y="4078416"/>
            <a:ext cx="125318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EA9117E-F7A5-0AA0-A3BE-33189D29A691}"/>
              </a:ext>
            </a:extLst>
          </p:cNvPr>
          <p:cNvCxnSpPr/>
          <p:nvPr/>
        </p:nvCxnSpPr>
        <p:spPr>
          <a:xfrm>
            <a:off x="1963067" y="5890151"/>
            <a:ext cx="113926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C557B9C-A6DA-9CF1-951A-A31B8C107F54}"/>
              </a:ext>
            </a:extLst>
          </p:cNvPr>
          <p:cNvCxnSpPr/>
          <p:nvPr/>
        </p:nvCxnSpPr>
        <p:spPr>
          <a:xfrm>
            <a:off x="4392600" y="6395120"/>
            <a:ext cx="113926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Rectangle: Rounded Corners 33">
            <a:extLst>
              <a:ext uri="{FF2B5EF4-FFF2-40B4-BE49-F238E27FC236}">
                <a16:creationId xmlns:a16="http://schemas.microsoft.com/office/drawing/2014/main" id="{3767AA70-F7D3-9968-A353-C0C9A4B4A87E}"/>
              </a:ext>
            </a:extLst>
          </p:cNvPr>
          <p:cNvSpPr/>
          <p:nvPr/>
        </p:nvSpPr>
        <p:spPr>
          <a:xfrm>
            <a:off x="6605516" y="1818382"/>
            <a:ext cx="5559261" cy="5039618"/>
          </a:xfrm>
          <a:prstGeom prst="roundRect">
            <a:avLst/>
          </a:prstGeom>
          <a:solidFill>
            <a:schemeClr val="accent2">
              <a:lumMod val="20000"/>
              <a:lumOff val="80000"/>
              <a:alpha val="7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180340" algn="just">
              <a:lnSpc>
                <a:spcPct val="115000"/>
              </a:lnSpc>
            </a:pPr>
            <a:r>
              <a:rPr lang="en-US" sz="2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Ai qua Phú Thọ</a:t>
            </a:r>
          </a:p>
          <a:p>
            <a:pPr indent="180340" algn="just">
              <a:lnSpc>
                <a:spcPct val="115000"/>
              </a:lnSpc>
            </a:pPr>
            <a:r>
              <a:rPr lang="en-US" sz="2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Ai xuôi Trung Hà</a:t>
            </a:r>
          </a:p>
          <a:p>
            <a:pPr indent="180340" algn="just">
              <a:lnSpc>
                <a:spcPct val="115000"/>
              </a:lnSpc>
            </a:pPr>
            <a:r>
              <a:rPr lang="en-US" sz="2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Ai về Hưng Hóa</a:t>
            </a:r>
          </a:p>
          <a:p>
            <a:pPr indent="180340" algn="just">
              <a:lnSpc>
                <a:spcPct val="115000"/>
              </a:lnSpc>
            </a:pPr>
            <a:r>
              <a:rPr lang="en-US" sz="2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Ai xuống khu Ba</a:t>
            </a:r>
          </a:p>
          <a:p>
            <a:pPr indent="180340" algn="just">
              <a:lnSpc>
                <a:spcPct val="115000"/>
              </a:lnSpc>
            </a:pPr>
            <a:r>
              <a:rPr lang="en-US" sz="2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Ai vào khu Bốn</a:t>
            </a:r>
          </a:p>
          <a:p>
            <a:pPr indent="180340" algn="just">
              <a:lnSpc>
                <a:spcPct val="115000"/>
              </a:lnSpc>
            </a:pPr>
            <a:r>
              <a:rPr lang="en-US" sz="2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Đường ta đó, tự do cuồn cuộn</a:t>
            </a:r>
          </a:p>
          <a:p>
            <a:pPr indent="180340" algn="just">
              <a:lnSpc>
                <a:spcPct val="115000"/>
              </a:lnSpc>
            </a:pPr>
            <a:r>
              <a:rPr lang="en-US" sz="2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Bốt đồn Tây đã cuốn sạch rồi!</a:t>
            </a:r>
          </a:p>
          <a:p>
            <a:pPr indent="180340" algn="just">
              <a:lnSpc>
                <a:spcPct val="115000"/>
              </a:lnSpc>
            </a:pPr>
            <a:r>
              <a:rPr lang="en-US" sz="2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Sông Thao nao nức sóng dồi</a:t>
            </a:r>
          </a:p>
          <a:p>
            <a:pPr indent="180340" algn="just">
              <a:lnSpc>
                <a:spcPct val="115000"/>
              </a:lnSpc>
            </a:pPr>
            <a:r>
              <a:rPr lang="en-US" sz="2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Ai về Hà Nội thì xuôi cùng thuyền.</a:t>
            </a:r>
          </a:p>
        </p:txBody>
      </p:sp>
      <p:cxnSp>
        <p:nvCxnSpPr>
          <p:cNvPr id="35" name="Straight Connector 34">
            <a:extLst>
              <a:ext uri="{FF2B5EF4-FFF2-40B4-BE49-F238E27FC236}">
                <a16:creationId xmlns:a16="http://schemas.microsoft.com/office/drawing/2014/main" id="{238FE9B3-73D7-CD3D-9BA9-577ECB8FDF83}"/>
              </a:ext>
            </a:extLst>
          </p:cNvPr>
          <p:cNvCxnSpPr/>
          <p:nvPr/>
        </p:nvCxnSpPr>
        <p:spPr>
          <a:xfrm>
            <a:off x="8106930" y="2723872"/>
            <a:ext cx="113926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0148589-E54F-A0BA-A29B-C2A17457CD01}"/>
              </a:ext>
            </a:extLst>
          </p:cNvPr>
          <p:cNvCxnSpPr/>
          <p:nvPr/>
        </p:nvCxnSpPr>
        <p:spPr>
          <a:xfrm>
            <a:off x="8251477" y="3162878"/>
            <a:ext cx="125318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4E25200-482F-2860-817A-23C5A23BCB88}"/>
              </a:ext>
            </a:extLst>
          </p:cNvPr>
          <p:cNvCxnSpPr/>
          <p:nvPr/>
        </p:nvCxnSpPr>
        <p:spPr>
          <a:xfrm>
            <a:off x="7949573" y="3633717"/>
            <a:ext cx="137850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8DA96A4A-C998-189E-8C9F-4CDEE65B3D7B}"/>
              </a:ext>
            </a:extLst>
          </p:cNvPr>
          <p:cNvCxnSpPr/>
          <p:nvPr/>
        </p:nvCxnSpPr>
        <p:spPr>
          <a:xfrm>
            <a:off x="8420298" y="4078416"/>
            <a:ext cx="103569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E26CE384-EA83-48F7-F1B6-E84795B46452}"/>
              </a:ext>
            </a:extLst>
          </p:cNvPr>
          <p:cNvCxnSpPr/>
          <p:nvPr/>
        </p:nvCxnSpPr>
        <p:spPr>
          <a:xfrm>
            <a:off x="8106930" y="4527651"/>
            <a:ext cx="113926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B35CCC5C-B8DE-D73B-A99B-7DC019FE4BB2}"/>
              </a:ext>
            </a:extLst>
          </p:cNvPr>
          <p:cNvCxnSpPr/>
          <p:nvPr/>
        </p:nvCxnSpPr>
        <p:spPr>
          <a:xfrm>
            <a:off x="7151136" y="5890151"/>
            <a:ext cx="137850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50485680-C300-D629-0C89-BE3548AA8613}"/>
              </a:ext>
            </a:extLst>
          </p:cNvPr>
          <p:cNvCxnSpPr/>
          <p:nvPr/>
        </p:nvCxnSpPr>
        <p:spPr>
          <a:xfrm>
            <a:off x="7902453" y="6354176"/>
            <a:ext cx="103569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3218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ou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250"/>
                                        <p:tgtEl>
                                          <p:spTgt spid="17"/>
                                        </p:tgtEl>
                                      </p:cBhvr>
                                    </p:animEffect>
                                    <p:anim calcmode="lin" valueType="num">
                                      <p:cBhvr>
                                        <p:cTn id="13" dur="250" fill="hold"/>
                                        <p:tgtEl>
                                          <p:spTgt spid="17"/>
                                        </p:tgtEl>
                                        <p:attrNameLst>
                                          <p:attrName>ppt_x</p:attrName>
                                        </p:attrNameLst>
                                      </p:cBhvr>
                                      <p:tavLst>
                                        <p:tav tm="0">
                                          <p:val>
                                            <p:strVal val="#ppt_x"/>
                                          </p:val>
                                        </p:tav>
                                        <p:tav tm="100000">
                                          <p:val>
                                            <p:strVal val="#ppt_x"/>
                                          </p:val>
                                        </p:tav>
                                      </p:tavLst>
                                    </p:anim>
                                    <p:anim calcmode="lin" valueType="num">
                                      <p:cBhvr>
                                        <p:cTn id="14" dur="25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25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barn(inVertical)">
                                      <p:cBhvr>
                                        <p:cTn id="24" dur="25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barn(inVertical)">
                                      <p:cBhvr>
                                        <p:cTn id="29" dur="25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barn(inVertical)">
                                      <p:cBhvr>
                                        <p:cTn id="34" dur="250"/>
                                        <p:tgtEl>
                                          <p:spTgt spid="26"/>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barn(inVertical)">
                                      <p:cBhvr>
                                        <p:cTn id="39" dur="250"/>
                                        <p:tgtEl>
                                          <p:spTgt spid="27"/>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fade">
                                      <p:cBhvr>
                                        <p:cTn id="44" dur="250"/>
                                        <p:tgtEl>
                                          <p:spTgt spid="34"/>
                                        </p:tgtEl>
                                      </p:cBhvr>
                                    </p:animEffect>
                                    <p:anim calcmode="lin" valueType="num">
                                      <p:cBhvr>
                                        <p:cTn id="45" dur="250" fill="hold"/>
                                        <p:tgtEl>
                                          <p:spTgt spid="34"/>
                                        </p:tgtEl>
                                        <p:attrNameLst>
                                          <p:attrName>ppt_x</p:attrName>
                                        </p:attrNameLst>
                                      </p:cBhvr>
                                      <p:tavLst>
                                        <p:tav tm="0">
                                          <p:val>
                                            <p:strVal val="#ppt_x"/>
                                          </p:val>
                                        </p:tav>
                                        <p:tav tm="100000">
                                          <p:val>
                                            <p:strVal val="#ppt_x"/>
                                          </p:val>
                                        </p:tav>
                                      </p:tavLst>
                                    </p:anim>
                                    <p:anim calcmode="lin" valueType="num">
                                      <p:cBhvr>
                                        <p:cTn id="46" dur="25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barn(inVertical)">
                                      <p:cBhvr>
                                        <p:cTn id="51" dur="250"/>
                                        <p:tgtEl>
                                          <p:spTgt spid="35"/>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36"/>
                                        </p:tgtEl>
                                        <p:attrNameLst>
                                          <p:attrName>style.visibility</p:attrName>
                                        </p:attrNameLst>
                                      </p:cBhvr>
                                      <p:to>
                                        <p:strVal val="visible"/>
                                      </p:to>
                                    </p:set>
                                    <p:animEffect transition="in" filter="barn(inVertical)">
                                      <p:cBhvr>
                                        <p:cTn id="56" dur="250"/>
                                        <p:tgtEl>
                                          <p:spTgt spid="36"/>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37"/>
                                        </p:tgtEl>
                                        <p:attrNameLst>
                                          <p:attrName>style.visibility</p:attrName>
                                        </p:attrNameLst>
                                      </p:cBhvr>
                                      <p:to>
                                        <p:strVal val="visible"/>
                                      </p:to>
                                    </p:set>
                                    <p:animEffect transition="in" filter="barn(inVertical)">
                                      <p:cBhvr>
                                        <p:cTn id="61" dur="250"/>
                                        <p:tgtEl>
                                          <p:spTgt spid="37"/>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nodeType="clickEffect">
                                  <p:stCondLst>
                                    <p:cond delay="0"/>
                                  </p:stCondLst>
                                  <p:childTnLst>
                                    <p:set>
                                      <p:cBhvr>
                                        <p:cTn id="65" dur="1" fill="hold">
                                          <p:stCondLst>
                                            <p:cond delay="0"/>
                                          </p:stCondLst>
                                        </p:cTn>
                                        <p:tgtEl>
                                          <p:spTgt spid="47"/>
                                        </p:tgtEl>
                                        <p:attrNameLst>
                                          <p:attrName>style.visibility</p:attrName>
                                        </p:attrNameLst>
                                      </p:cBhvr>
                                      <p:to>
                                        <p:strVal val="visible"/>
                                      </p:to>
                                    </p:set>
                                    <p:animEffect transition="in" filter="barn(inVertical)">
                                      <p:cBhvr>
                                        <p:cTn id="66" dur="250"/>
                                        <p:tgtEl>
                                          <p:spTgt spid="47"/>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nodeType="clickEffect">
                                  <p:stCondLst>
                                    <p:cond delay="0"/>
                                  </p:stCondLst>
                                  <p:childTnLst>
                                    <p:set>
                                      <p:cBhvr>
                                        <p:cTn id="70" dur="1" fill="hold">
                                          <p:stCondLst>
                                            <p:cond delay="0"/>
                                          </p:stCondLst>
                                        </p:cTn>
                                        <p:tgtEl>
                                          <p:spTgt spid="49"/>
                                        </p:tgtEl>
                                        <p:attrNameLst>
                                          <p:attrName>style.visibility</p:attrName>
                                        </p:attrNameLst>
                                      </p:cBhvr>
                                      <p:to>
                                        <p:strVal val="visible"/>
                                      </p:to>
                                    </p:set>
                                    <p:animEffect transition="in" filter="barn(inVertical)">
                                      <p:cBhvr>
                                        <p:cTn id="71" dur="250"/>
                                        <p:tgtEl>
                                          <p:spTgt spid="49"/>
                                        </p:tgtEl>
                                      </p:cBhvr>
                                    </p:animEffect>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nodeType="clickEffect">
                                  <p:stCondLst>
                                    <p:cond delay="0"/>
                                  </p:stCondLst>
                                  <p:childTnLst>
                                    <p:set>
                                      <p:cBhvr>
                                        <p:cTn id="75" dur="1" fill="hold">
                                          <p:stCondLst>
                                            <p:cond delay="0"/>
                                          </p:stCondLst>
                                        </p:cTn>
                                        <p:tgtEl>
                                          <p:spTgt spid="50"/>
                                        </p:tgtEl>
                                        <p:attrNameLst>
                                          <p:attrName>style.visibility</p:attrName>
                                        </p:attrNameLst>
                                      </p:cBhvr>
                                      <p:to>
                                        <p:strVal val="visible"/>
                                      </p:to>
                                    </p:set>
                                    <p:animEffect transition="in" filter="barn(inVertical)">
                                      <p:cBhvr>
                                        <p:cTn id="76" dur="250"/>
                                        <p:tgtEl>
                                          <p:spTgt spid="50"/>
                                        </p:tgtEl>
                                      </p:cBhvr>
                                    </p:animEffect>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nodeType="clickEffect">
                                  <p:stCondLst>
                                    <p:cond delay="0"/>
                                  </p:stCondLst>
                                  <p:childTnLst>
                                    <p:set>
                                      <p:cBhvr>
                                        <p:cTn id="80" dur="1" fill="hold">
                                          <p:stCondLst>
                                            <p:cond delay="0"/>
                                          </p:stCondLst>
                                        </p:cTn>
                                        <p:tgtEl>
                                          <p:spTgt spid="51"/>
                                        </p:tgtEl>
                                        <p:attrNameLst>
                                          <p:attrName>style.visibility</p:attrName>
                                        </p:attrNameLst>
                                      </p:cBhvr>
                                      <p:to>
                                        <p:strVal val="visible"/>
                                      </p:to>
                                    </p:set>
                                    <p:animEffect transition="in" filter="barn(inVertical)">
                                      <p:cBhvr>
                                        <p:cTn id="81" dur="25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3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E6490C21-56FB-1EFE-0BFE-ECA2146251DE}"/>
              </a:ext>
            </a:extLst>
          </p:cNvPr>
          <p:cNvSpPr/>
          <p:nvPr/>
        </p:nvSpPr>
        <p:spPr>
          <a:xfrm rot="20724318">
            <a:off x="-917857" y="2683535"/>
            <a:ext cx="4922364" cy="4881480"/>
          </a:xfrm>
          <a:custGeom>
            <a:avLst/>
            <a:gdLst/>
            <a:ahLst/>
            <a:cxnLst/>
            <a:rect l="l" t="t" r="r" b="b"/>
            <a:pathLst>
              <a:path w="5903269" h="2531027">
                <a:moveTo>
                  <a:pt x="0" y="0"/>
                </a:moveTo>
                <a:lnTo>
                  <a:pt x="5903270" y="0"/>
                </a:lnTo>
                <a:lnTo>
                  <a:pt x="5903270" y="2531027"/>
                </a:lnTo>
                <a:lnTo>
                  <a:pt x="0" y="253102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e7d195523061f1c0"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hidden="1">
            <a:extLst>
              <a:ext uri="{FF2B5EF4-FFF2-40B4-BE49-F238E27FC236}">
                <a16:creationId xmlns:a16="http://schemas.microsoft.com/office/drawing/2014/main" id="{38AE1E8C-CB84-419F-8333-27791E34B94B}"/>
              </a:ext>
            </a:extLst>
          </p:cNvPr>
          <p:cNvSpPr txBox="1"/>
          <p:nvPr/>
        </p:nvSpPr>
        <p:spPr>
          <a:xfrm>
            <a:off x="-355599" y="1803400"/>
            <a:ext cx="322909" cy="1016000"/>
          </a:xfrm>
          <a:prstGeom prst="rect">
            <a:avLst/>
          </a:prstGeom>
          <a:noFill/>
        </p:spPr>
        <p:txBody>
          <a:bodyPr vert="wordArtVert"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a:ln>
                  <a:noFill/>
                </a:ln>
                <a:solidFill>
                  <a:prstClr val="black"/>
                </a:solidFill>
                <a:effectLst/>
                <a:uLnTx/>
                <a:uFillTx/>
                <a:latin typeface="微软雅黑" panose="020F0502020204030204"/>
                <a:cs typeface="+mn-ea"/>
                <a:sym typeface="+mn-lt"/>
              </a:rPr>
              <a:t>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a:t>
            </a:r>
            <a:endParaRPr kumimoji="0" lang="zh-CN" altLang="en-US" sz="100" b="0" i="0" u="none" strike="noStrike" kern="1200" cap="none" spc="0" normalizeH="0" baseline="0" noProof="0">
              <a:ln>
                <a:noFill/>
              </a:ln>
              <a:solidFill>
                <a:prstClr val="black"/>
              </a:solidFill>
              <a:effectLst/>
              <a:uLnTx/>
              <a:uFillTx/>
              <a:latin typeface="微软雅黑" panose="020F0502020204030204"/>
              <a:cs typeface="+mn-ea"/>
              <a:sym typeface="+mn-lt"/>
            </a:endParaRPr>
          </a:p>
        </p:txBody>
      </p:sp>
      <p:sp>
        <p:nvSpPr>
          <p:cNvPr id="8" name="文本框 9">
            <a:extLst>
              <a:ext uri="{FF2B5EF4-FFF2-40B4-BE49-F238E27FC236}">
                <a16:creationId xmlns:a16="http://schemas.microsoft.com/office/drawing/2014/main" id="{E57FFE0F-B235-FE1E-A6B0-EFCE4BABA5A5}"/>
              </a:ext>
            </a:extLst>
          </p:cNvPr>
          <p:cNvSpPr txBox="1"/>
          <p:nvPr/>
        </p:nvSpPr>
        <p:spPr>
          <a:xfrm>
            <a:off x="0" y="95766"/>
            <a:ext cx="4683929" cy="620683"/>
          </a:xfrm>
          <a:prstGeom prst="rect">
            <a:avLst/>
          </a:prstGeom>
          <a:noFill/>
        </p:spPr>
        <p:txBody>
          <a:bodyPr wrap="square" rtlCol="0">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200" b="1" i="1"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II. Khám phá văn bản</a:t>
            </a:r>
            <a:endParaRPr kumimoji="0" lang="en-US" sz="3200" b="0" i="1"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1956F29D-ACCE-832C-67BC-8700838602C4}"/>
              </a:ext>
            </a:extLst>
          </p:cNvPr>
          <p:cNvSpPr txBox="1"/>
          <p:nvPr/>
        </p:nvSpPr>
        <p:spPr>
          <a:xfrm>
            <a:off x="498333" y="749128"/>
            <a:ext cx="6340320" cy="587661"/>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vi-VN" sz="30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3. Những cảm xúc của nhà thơ</a:t>
            </a:r>
            <a:endParaRPr kumimoji="0" lang="en-US" sz="30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1" name="Freeform 4">
            <a:extLst>
              <a:ext uri="{FF2B5EF4-FFF2-40B4-BE49-F238E27FC236}">
                <a16:creationId xmlns:a16="http://schemas.microsoft.com/office/drawing/2014/main" id="{860D3EB8-3595-9D90-A3A9-0D8EAF7B514B}"/>
              </a:ext>
            </a:extLst>
          </p:cNvPr>
          <p:cNvSpPr/>
          <p:nvPr/>
        </p:nvSpPr>
        <p:spPr>
          <a:xfrm>
            <a:off x="111483" y="4130731"/>
            <a:ext cx="1075871" cy="2727269"/>
          </a:xfrm>
          <a:custGeom>
            <a:avLst/>
            <a:gdLst/>
            <a:ahLst/>
            <a:cxnLst/>
            <a:rect l="l" t="t" r="r" b="b"/>
            <a:pathLst>
              <a:path w="3027890" h="5594255">
                <a:moveTo>
                  <a:pt x="0" y="0"/>
                </a:moveTo>
                <a:lnTo>
                  <a:pt x="3027890" y="0"/>
                </a:lnTo>
                <a:lnTo>
                  <a:pt x="3027890" y="5594255"/>
                </a:lnTo>
                <a:lnTo>
                  <a:pt x="0" y="5594255"/>
                </a:lnTo>
                <a:lnTo>
                  <a:pt x="0" y="0"/>
                </a:lnTo>
                <a:close/>
              </a:path>
            </a:pathLst>
          </a:custGeom>
          <a:blipFill>
            <a:blip r:embed="rId6"/>
            <a:stretch>
              <a:fillRect/>
            </a:stretch>
          </a:blipFill>
        </p:spPr>
      </p:sp>
      <p:sp>
        <p:nvSpPr>
          <p:cNvPr id="7" name="Freeform 3">
            <a:extLst>
              <a:ext uri="{FF2B5EF4-FFF2-40B4-BE49-F238E27FC236}">
                <a16:creationId xmlns:a16="http://schemas.microsoft.com/office/drawing/2014/main" id="{7FC439CE-EF32-5F73-1F87-838F1746A2AC}"/>
              </a:ext>
            </a:extLst>
          </p:cNvPr>
          <p:cNvSpPr/>
          <p:nvPr/>
        </p:nvSpPr>
        <p:spPr>
          <a:xfrm>
            <a:off x="9662615" y="-191068"/>
            <a:ext cx="2638567" cy="2715904"/>
          </a:xfrm>
          <a:custGeom>
            <a:avLst/>
            <a:gdLst/>
            <a:ahLst/>
            <a:cxnLst/>
            <a:rect l="l" t="t" r="r" b="b"/>
            <a:pathLst>
              <a:path w="4182770" h="4114800">
                <a:moveTo>
                  <a:pt x="0" y="0"/>
                </a:moveTo>
                <a:lnTo>
                  <a:pt x="4182770" y="0"/>
                </a:lnTo>
                <a:lnTo>
                  <a:pt x="418277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 name="Cloud 1">
            <a:extLst>
              <a:ext uri="{FF2B5EF4-FFF2-40B4-BE49-F238E27FC236}">
                <a16:creationId xmlns:a16="http://schemas.microsoft.com/office/drawing/2014/main" id="{B01AC7A3-47FE-7C33-F671-85F0672F1536}"/>
              </a:ext>
            </a:extLst>
          </p:cNvPr>
          <p:cNvSpPr/>
          <p:nvPr/>
        </p:nvSpPr>
        <p:spPr>
          <a:xfrm>
            <a:off x="2017639" y="1630737"/>
            <a:ext cx="8982456" cy="4478135"/>
          </a:xfrm>
          <a:prstGeom prst="cloud">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Biểu hiện lòng yêu mến, tự hào của tác giả về sự giàu đẹp của mọi miền đất nước, về sức mạnh của nhân dân và niềm tin vào tương lai rạng rỡ của dân tộc</a:t>
            </a:r>
            <a:endParaRPr lang="en-US" sz="3200" b="1">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31643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3" name="e7d195523061f1c0"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hidden="1">
            <a:extLst>
              <a:ext uri="{FF2B5EF4-FFF2-40B4-BE49-F238E27FC236}">
                <a16:creationId xmlns:a16="http://schemas.microsoft.com/office/drawing/2014/main" id="{AD593088-6729-4E00-A51F-2A5115DECE22}"/>
              </a:ext>
            </a:extLst>
          </p:cNvPr>
          <p:cNvSpPr txBox="1"/>
          <p:nvPr/>
        </p:nvSpPr>
        <p:spPr>
          <a:xfrm>
            <a:off x="-355599" y="1803400"/>
            <a:ext cx="322909" cy="1016000"/>
          </a:xfrm>
          <a:prstGeom prst="rect">
            <a:avLst/>
          </a:prstGeom>
          <a:noFill/>
        </p:spPr>
        <p:txBody>
          <a:bodyPr vert="wordArtVert"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a:ln>
                  <a:noFill/>
                </a:ln>
                <a:solidFill>
                  <a:prstClr val="black"/>
                </a:solidFill>
                <a:effectLst/>
                <a:uLnTx/>
                <a:uFillTx/>
                <a:latin typeface="微软雅黑" panose="020F0502020204030204"/>
                <a:cs typeface="+mn-ea"/>
                <a:sym typeface="+mn-lt"/>
              </a:rPr>
              <a:t>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a:t>
            </a:r>
            <a:endParaRPr kumimoji="0" lang="zh-CN" altLang="en-US" sz="100" b="0" i="0" u="none" strike="noStrike" kern="1200" cap="none" spc="0" normalizeH="0" baseline="0" noProof="0">
              <a:ln>
                <a:noFill/>
              </a:ln>
              <a:solidFill>
                <a:prstClr val="black"/>
              </a:solidFill>
              <a:effectLst/>
              <a:uLnTx/>
              <a:uFillTx/>
              <a:latin typeface="微软雅黑" panose="020F0502020204030204"/>
              <a:cs typeface="+mn-ea"/>
              <a:sym typeface="+mn-lt"/>
            </a:endParaRPr>
          </a:p>
        </p:txBody>
      </p:sp>
      <p:sp>
        <p:nvSpPr>
          <p:cNvPr id="16" name="Rectangle: Rounded Corners 15">
            <a:extLst>
              <a:ext uri="{FF2B5EF4-FFF2-40B4-BE49-F238E27FC236}">
                <a16:creationId xmlns:a16="http://schemas.microsoft.com/office/drawing/2014/main" id="{23E16113-EA50-96C2-989E-6681719BDF6B}"/>
              </a:ext>
            </a:extLst>
          </p:cNvPr>
          <p:cNvSpPr/>
          <p:nvPr/>
        </p:nvSpPr>
        <p:spPr>
          <a:xfrm>
            <a:off x="743802" y="1441578"/>
            <a:ext cx="10922759" cy="2557218"/>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2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Trong đoạn trích, tác giả sử dụng lặp đi lặp lại cấu trúc</a:t>
            </a:r>
            <a:endParaRPr lang="en-US" sz="3200" b="1">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a:p>
            <a:pPr lvl="0" algn="ctr"/>
            <a:r>
              <a:rPr lang="vi-VN" sz="32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vi-VN" sz="3200" b="1" i="1">
                <a:solidFill>
                  <a:srgbClr val="FF0000"/>
                </a:solidFill>
                <a:latin typeface="Times New Roman" panose="02020603050405020304" pitchFamily="18" charset="0"/>
                <a:ea typeface="Calibri" panose="020F0502020204030204" pitchFamily="34" charset="0"/>
                <a:cs typeface="Times New Roman" panose="02020603050405020304" pitchFamily="18" charset="0"/>
              </a:rPr>
              <a:t>Ai...</a:t>
            </a:r>
            <a:r>
              <a:rPr lang="vi-VN" sz="32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vi-VN" sz="3200" b="1" i="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Đường...</a:t>
            </a:r>
            <a:r>
              <a:rPr lang="vi-VN" sz="32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b="1">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a:p>
            <a:pPr lvl="0" algn="ctr"/>
            <a:r>
              <a:rPr lang="vi-VN" sz="32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Hãy liệt kê ra các câu thơ lặp lại cấu trúc đó.</a:t>
            </a:r>
            <a:endParaRPr lang="en-US" sz="3200" b="1">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a:p>
            <a:pPr lvl="0" algn="ctr"/>
            <a:r>
              <a:rPr lang="vi-VN" sz="32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Phân tích tác dụng của biện pháp tu từ ấy? </a:t>
            </a:r>
            <a:endParaRPr kumimoji="0" lang="en-US" sz="3200" b="1"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endParaRPr>
          </a:p>
        </p:txBody>
      </p:sp>
      <p:pic>
        <p:nvPicPr>
          <p:cNvPr id="17" name="Picture 16" descr="A picture containing text&#10;&#10;Description automatically generated">
            <a:extLst>
              <a:ext uri="{FF2B5EF4-FFF2-40B4-BE49-F238E27FC236}">
                <a16:creationId xmlns:a16="http://schemas.microsoft.com/office/drawing/2014/main" id="{A7A75840-CEDF-D0E1-583A-872CAC00FC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342180"/>
            <a:ext cx="3470585" cy="2791422"/>
          </a:xfrm>
          <a:prstGeom prst="rect">
            <a:avLst/>
          </a:prstGeom>
        </p:spPr>
      </p:pic>
    </p:spTree>
    <p:extLst>
      <p:ext uri="{BB962C8B-B14F-4D97-AF65-F5344CB8AC3E}">
        <p14:creationId xmlns:p14="http://schemas.microsoft.com/office/powerpoint/2010/main" val="39661078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out)">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3" name="e7d195523061f1c0"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hidden="1">
            <a:extLst>
              <a:ext uri="{FF2B5EF4-FFF2-40B4-BE49-F238E27FC236}">
                <a16:creationId xmlns:a16="http://schemas.microsoft.com/office/drawing/2014/main" id="{AD593088-6729-4E00-A51F-2A5115DECE22}"/>
              </a:ext>
            </a:extLst>
          </p:cNvPr>
          <p:cNvSpPr txBox="1"/>
          <p:nvPr/>
        </p:nvSpPr>
        <p:spPr>
          <a:xfrm>
            <a:off x="-355599" y="1803400"/>
            <a:ext cx="322909" cy="1016000"/>
          </a:xfrm>
          <a:prstGeom prst="rect">
            <a:avLst/>
          </a:prstGeom>
          <a:noFill/>
        </p:spPr>
        <p:txBody>
          <a:bodyPr vert="wordArtVert"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a:ln>
                  <a:noFill/>
                </a:ln>
                <a:solidFill>
                  <a:prstClr val="black"/>
                </a:solidFill>
                <a:effectLst/>
                <a:uLnTx/>
                <a:uFillTx/>
                <a:latin typeface="微软雅黑" panose="020F0502020204030204"/>
                <a:cs typeface="+mn-ea"/>
                <a:sym typeface="+mn-lt"/>
              </a:rPr>
              <a:t>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a:t>
            </a:r>
            <a:endParaRPr kumimoji="0" lang="zh-CN" altLang="en-US" sz="100" b="0" i="0" u="none" strike="noStrike" kern="1200" cap="none" spc="0" normalizeH="0" baseline="0" noProof="0">
              <a:ln>
                <a:noFill/>
              </a:ln>
              <a:solidFill>
                <a:prstClr val="black"/>
              </a:solidFill>
              <a:effectLst/>
              <a:uLnTx/>
              <a:uFillTx/>
              <a:latin typeface="微软雅黑" panose="020F0502020204030204"/>
              <a:cs typeface="+mn-ea"/>
              <a:sym typeface="+mn-lt"/>
            </a:endParaRPr>
          </a:p>
        </p:txBody>
      </p:sp>
      <p:sp>
        <p:nvSpPr>
          <p:cNvPr id="17" name="Rectangle: Rounded Corners 16">
            <a:extLst>
              <a:ext uri="{FF2B5EF4-FFF2-40B4-BE49-F238E27FC236}">
                <a16:creationId xmlns:a16="http://schemas.microsoft.com/office/drawing/2014/main" id="{BB2C8EB2-B073-7327-D72D-6DDFA331C62F}"/>
              </a:ext>
            </a:extLst>
          </p:cNvPr>
          <p:cNvSpPr/>
          <p:nvPr/>
        </p:nvSpPr>
        <p:spPr>
          <a:xfrm>
            <a:off x="0" y="112412"/>
            <a:ext cx="6496334" cy="5039618"/>
          </a:xfrm>
          <a:prstGeom prst="roundRect">
            <a:avLst/>
          </a:prstGeom>
          <a:solidFill>
            <a:schemeClr val="accent2">
              <a:lumMod val="20000"/>
              <a:lumOff val="80000"/>
              <a:alpha val="7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180340" algn="just" defTabSz="914400" rtl="0" eaLnBrk="1" fontAlgn="auto" latinLnBrk="0" hangingPunct="1">
              <a:lnSpc>
                <a:spcPct val="115000"/>
              </a:lnSpc>
              <a:spcBef>
                <a:spcPts val="0"/>
              </a:spcBef>
              <a:spcAft>
                <a:spcPts val="0"/>
              </a:spcAft>
              <a:buClrTx/>
              <a:buSzTx/>
              <a:buFontTx/>
              <a:buNone/>
              <a:tabLst/>
              <a:defRPr/>
            </a:pPr>
            <a:r>
              <a:rPr kumimoji="0" lang="en-US" sz="26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Trên đường cái, ung dung ta bước.</a:t>
            </a:r>
          </a:p>
          <a:p>
            <a:pPr marL="0" marR="0" lvl="0" indent="180340" algn="just" defTabSz="914400" rtl="0" eaLnBrk="1" fontAlgn="auto" latinLnBrk="0" hangingPunct="1">
              <a:lnSpc>
                <a:spcPct val="115000"/>
              </a:lnSpc>
              <a:spcBef>
                <a:spcPts val="0"/>
              </a:spcBef>
              <a:spcAft>
                <a:spcPts val="0"/>
              </a:spcAft>
              <a:buClrTx/>
              <a:buSzTx/>
              <a:buFontTx/>
              <a:buNone/>
              <a:tabLst/>
              <a:defRPr/>
            </a:pPr>
            <a:r>
              <a:rPr kumimoji="0" lang="en-US" sz="26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Đường ta rộng thênh thang tám thước</a:t>
            </a:r>
          </a:p>
          <a:p>
            <a:pPr marL="0" marR="0" lvl="0" indent="180340" algn="just" defTabSz="914400" rtl="0" eaLnBrk="1" fontAlgn="auto" latinLnBrk="0" hangingPunct="1">
              <a:lnSpc>
                <a:spcPct val="115000"/>
              </a:lnSpc>
              <a:spcBef>
                <a:spcPts val="0"/>
              </a:spcBef>
              <a:spcAft>
                <a:spcPts val="0"/>
              </a:spcAft>
              <a:buClrTx/>
              <a:buSzTx/>
              <a:buFontTx/>
              <a:buNone/>
              <a:tabLst/>
              <a:defRPr/>
            </a:pPr>
            <a:r>
              <a:rPr kumimoji="0" lang="en-US" sz="26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Đường Bắc Sơn, Đình Cả, Thái Nguyên</a:t>
            </a:r>
          </a:p>
          <a:p>
            <a:pPr marL="0" marR="0" lvl="0" indent="180340" algn="just" defTabSz="914400" rtl="0" eaLnBrk="1" fontAlgn="auto" latinLnBrk="0" hangingPunct="1">
              <a:lnSpc>
                <a:spcPct val="115000"/>
              </a:lnSpc>
              <a:spcBef>
                <a:spcPts val="0"/>
              </a:spcBef>
              <a:spcAft>
                <a:spcPts val="0"/>
              </a:spcAft>
              <a:buClrTx/>
              <a:buSzTx/>
              <a:buFontTx/>
              <a:buNone/>
              <a:tabLst/>
              <a:defRPr/>
            </a:pPr>
            <a:r>
              <a:rPr kumimoji="0" lang="en-US" sz="26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Đường qua Tây Bắc, đường lên Điện Biên</a:t>
            </a:r>
          </a:p>
          <a:p>
            <a:pPr marL="0" marR="0" lvl="0" indent="180340" algn="just" defTabSz="914400" rtl="0" eaLnBrk="1" fontAlgn="auto" latinLnBrk="0" hangingPunct="1">
              <a:lnSpc>
                <a:spcPct val="115000"/>
              </a:lnSpc>
              <a:spcBef>
                <a:spcPts val="0"/>
              </a:spcBef>
              <a:spcAft>
                <a:spcPts val="0"/>
              </a:spcAft>
              <a:buClrTx/>
              <a:buSzTx/>
              <a:buFontTx/>
              <a:buNone/>
              <a:tabLst/>
              <a:defRPr/>
            </a:pPr>
            <a:r>
              <a:rPr kumimoji="0" lang="en-US" sz="26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Đường cách mạng, dài theo kháng chiến...</a:t>
            </a:r>
          </a:p>
          <a:p>
            <a:pPr marL="0" marR="0" lvl="0" indent="180340" algn="just" defTabSz="914400" rtl="0" eaLnBrk="1" fontAlgn="auto" latinLnBrk="0" hangingPunct="1">
              <a:lnSpc>
                <a:spcPct val="115000"/>
              </a:lnSpc>
              <a:spcBef>
                <a:spcPts val="0"/>
              </a:spcBef>
              <a:spcAft>
                <a:spcPts val="0"/>
              </a:spcAft>
              <a:buClrTx/>
              <a:buSzTx/>
              <a:buFontTx/>
              <a:buNone/>
              <a:tabLst/>
              <a:defRPr/>
            </a:pPr>
            <a:r>
              <a:rPr kumimoji="0" lang="en-US" sz="26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Đến hôm nay đường xuôi về biển</a:t>
            </a:r>
          </a:p>
          <a:p>
            <a:pPr marL="0" marR="0" lvl="0" indent="180340" algn="just" defTabSz="914400" rtl="0" eaLnBrk="1" fontAlgn="auto" latinLnBrk="0" hangingPunct="1">
              <a:lnSpc>
                <a:spcPct val="115000"/>
              </a:lnSpc>
              <a:spcBef>
                <a:spcPts val="0"/>
              </a:spcBef>
              <a:spcAft>
                <a:spcPts val="0"/>
              </a:spcAft>
              <a:buClrTx/>
              <a:buSzTx/>
              <a:buFontTx/>
              <a:buNone/>
              <a:tabLst/>
              <a:defRPr/>
            </a:pPr>
            <a:r>
              <a:rPr kumimoji="0" lang="en-US" sz="26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Mới tinh khôi màu đất đỏ tươi...</a:t>
            </a:r>
          </a:p>
          <a:p>
            <a:pPr marL="0" marR="0" lvl="0" indent="180340" algn="just" defTabSz="914400" rtl="0" eaLnBrk="1" fontAlgn="auto" latinLnBrk="0" hangingPunct="1">
              <a:lnSpc>
                <a:spcPct val="115000"/>
              </a:lnSpc>
              <a:spcBef>
                <a:spcPts val="0"/>
              </a:spcBef>
              <a:spcAft>
                <a:spcPts val="0"/>
              </a:spcAft>
              <a:buClrTx/>
              <a:buSzTx/>
              <a:buFontTx/>
              <a:buNone/>
              <a:tabLst/>
              <a:defRPr/>
            </a:pPr>
            <a:r>
              <a:rPr kumimoji="0" lang="en-US" sz="26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Nắng chói sông Lô, hò ô tiếng hát</a:t>
            </a:r>
          </a:p>
          <a:p>
            <a:pPr marL="0" marR="0" lvl="0" indent="180340" algn="just" defTabSz="914400" rtl="0" eaLnBrk="1" fontAlgn="auto" latinLnBrk="0" hangingPunct="1">
              <a:lnSpc>
                <a:spcPct val="115000"/>
              </a:lnSpc>
              <a:spcBef>
                <a:spcPts val="0"/>
              </a:spcBef>
              <a:spcAft>
                <a:spcPts val="0"/>
              </a:spcAft>
              <a:buClrTx/>
              <a:buSzTx/>
              <a:buFontTx/>
              <a:buNone/>
              <a:tabLst/>
              <a:defRPr/>
            </a:pPr>
            <a:r>
              <a:rPr kumimoji="0" lang="en-US" sz="26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Chuyến phà rào rạt bến nước Bình Ca...</a:t>
            </a:r>
          </a:p>
        </p:txBody>
      </p:sp>
      <p:sp>
        <p:nvSpPr>
          <p:cNvPr id="34" name="Rectangle: Rounded Corners 33">
            <a:extLst>
              <a:ext uri="{FF2B5EF4-FFF2-40B4-BE49-F238E27FC236}">
                <a16:creationId xmlns:a16="http://schemas.microsoft.com/office/drawing/2014/main" id="{3767AA70-F7D3-9968-A353-C0C9A4B4A87E}"/>
              </a:ext>
            </a:extLst>
          </p:cNvPr>
          <p:cNvSpPr/>
          <p:nvPr/>
        </p:nvSpPr>
        <p:spPr>
          <a:xfrm>
            <a:off x="6632812" y="112412"/>
            <a:ext cx="5559188" cy="5039618"/>
          </a:xfrm>
          <a:prstGeom prst="roundRect">
            <a:avLst/>
          </a:prstGeom>
          <a:solidFill>
            <a:schemeClr val="accent2">
              <a:lumMod val="20000"/>
              <a:lumOff val="80000"/>
              <a:alpha val="7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180340" algn="just" defTabSz="914400" rtl="0" eaLnBrk="1" fontAlgn="auto" latinLnBrk="0" hangingPunct="1">
              <a:lnSpc>
                <a:spcPct val="115000"/>
              </a:lnSpc>
              <a:spcBef>
                <a:spcPts val="0"/>
              </a:spcBef>
              <a:spcAft>
                <a:spcPts val="0"/>
              </a:spcAft>
              <a:buClrTx/>
              <a:buSzTx/>
              <a:buFontTx/>
              <a:buNone/>
              <a:tabLst/>
              <a:defRPr/>
            </a:pPr>
            <a:r>
              <a:rPr kumimoji="0" lang="en-US" sz="26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Ai qua Phú Thọ</a:t>
            </a:r>
          </a:p>
          <a:p>
            <a:pPr marL="0" marR="0" lvl="0" indent="180340" algn="just" defTabSz="914400" rtl="0" eaLnBrk="1" fontAlgn="auto" latinLnBrk="0" hangingPunct="1">
              <a:lnSpc>
                <a:spcPct val="115000"/>
              </a:lnSpc>
              <a:spcBef>
                <a:spcPts val="0"/>
              </a:spcBef>
              <a:spcAft>
                <a:spcPts val="0"/>
              </a:spcAft>
              <a:buClrTx/>
              <a:buSzTx/>
              <a:buFontTx/>
              <a:buNone/>
              <a:tabLst/>
              <a:defRPr/>
            </a:pPr>
            <a:r>
              <a:rPr kumimoji="0" lang="en-US" sz="26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Ai xuôi Trung Hà</a:t>
            </a:r>
          </a:p>
          <a:p>
            <a:pPr marL="0" marR="0" lvl="0" indent="180340" algn="just" defTabSz="914400" rtl="0" eaLnBrk="1" fontAlgn="auto" latinLnBrk="0" hangingPunct="1">
              <a:lnSpc>
                <a:spcPct val="115000"/>
              </a:lnSpc>
              <a:spcBef>
                <a:spcPts val="0"/>
              </a:spcBef>
              <a:spcAft>
                <a:spcPts val="0"/>
              </a:spcAft>
              <a:buClrTx/>
              <a:buSzTx/>
              <a:buFontTx/>
              <a:buNone/>
              <a:tabLst/>
              <a:defRPr/>
            </a:pPr>
            <a:r>
              <a:rPr kumimoji="0" lang="en-US" sz="26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Ai về Hưng Hóa</a:t>
            </a:r>
          </a:p>
          <a:p>
            <a:pPr marL="0" marR="0" lvl="0" indent="180340" algn="just" defTabSz="914400" rtl="0" eaLnBrk="1" fontAlgn="auto" latinLnBrk="0" hangingPunct="1">
              <a:lnSpc>
                <a:spcPct val="115000"/>
              </a:lnSpc>
              <a:spcBef>
                <a:spcPts val="0"/>
              </a:spcBef>
              <a:spcAft>
                <a:spcPts val="0"/>
              </a:spcAft>
              <a:buClrTx/>
              <a:buSzTx/>
              <a:buFontTx/>
              <a:buNone/>
              <a:tabLst/>
              <a:defRPr/>
            </a:pPr>
            <a:r>
              <a:rPr kumimoji="0" lang="en-US" sz="26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Ai xuống khu Ba</a:t>
            </a:r>
          </a:p>
          <a:p>
            <a:pPr marL="0" marR="0" lvl="0" indent="180340" algn="just" defTabSz="914400" rtl="0" eaLnBrk="1" fontAlgn="auto" latinLnBrk="0" hangingPunct="1">
              <a:lnSpc>
                <a:spcPct val="115000"/>
              </a:lnSpc>
              <a:spcBef>
                <a:spcPts val="0"/>
              </a:spcBef>
              <a:spcAft>
                <a:spcPts val="0"/>
              </a:spcAft>
              <a:buClrTx/>
              <a:buSzTx/>
              <a:buFontTx/>
              <a:buNone/>
              <a:tabLst/>
              <a:defRPr/>
            </a:pPr>
            <a:r>
              <a:rPr kumimoji="0" lang="en-US" sz="26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Ai vào khu Bốn</a:t>
            </a:r>
          </a:p>
          <a:p>
            <a:pPr marL="0" marR="0" lvl="0" indent="180340" algn="just" defTabSz="914400" rtl="0" eaLnBrk="1" fontAlgn="auto" latinLnBrk="0" hangingPunct="1">
              <a:lnSpc>
                <a:spcPct val="115000"/>
              </a:lnSpc>
              <a:spcBef>
                <a:spcPts val="0"/>
              </a:spcBef>
              <a:spcAft>
                <a:spcPts val="0"/>
              </a:spcAft>
              <a:buClrTx/>
              <a:buSzTx/>
              <a:buFontTx/>
              <a:buNone/>
              <a:tabLst/>
              <a:defRPr/>
            </a:pPr>
            <a:r>
              <a:rPr kumimoji="0" lang="en-US" sz="26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Đường ta đó, tự do cuồn cuộn</a:t>
            </a:r>
          </a:p>
          <a:p>
            <a:pPr marL="0" marR="0" lvl="0" indent="180340" algn="just" defTabSz="914400" rtl="0" eaLnBrk="1" fontAlgn="auto" latinLnBrk="0" hangingPunct="1">
              <a:lnSpc>
                <a:spcPct val="115000"/>
              </a:lnSpc>
              <a:spcBef>
                <a:spcPts val="0"/>
              </a:spcBef>
              <a:spcAft>
                <a:spcPts val="0"/>
              </a:spcAft>
              <a:buClrTx/>
              <a:buSzTx/>
              <a:buFontTx/>
              <a:buNone/>
              <a:tabLst/>
              <a:defRPr/>
            </a:pPr>
            <a:r>
              <a:rPr kumimoji="0" lang="en-US" sz="26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Bốt đồn Tây đã cuốn sạch rồi!</a:t>
            </a:r>
          </a:p>
          <a:p>
            <a:pPr marL="0" marR="0" lvl="0" indent="180340" algn="just" defTabSz="914400" rtl="0" eaLnBrk="1" fontAlgn="auto" latinLnBrk="0" hangingPunct="1">
              <a:lnSpc>
                <a:spcPct val="115000"/>
              </a:lnSpc>
              <a:spcBef>
                <a:spcPts val="0"/>
              </a:spcBef>
              <a:spcAft>
                <a:spcPts val="0"/>
              </a:spcAft>
              <a:buClrTx/>
              <a:buSzTx/>
              <a:buFontTx/>
              <a:buNone/>
              <a:tabLst/>
              <a:defRPr/>
            </a:pPr>
            <a:r>
              <a:rPr kumimoji="0" lang="en-US" sz="26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Sông Thao nao nức sóng dồi</a:t>
            </a:r>
          </a:p>
          <a:p>
            <a:pPr marL="0" marR="0" lvl="0" indent="180340" algn="just" defTabSz="914400" rtl="0" eaLnBrk="1" fontAlgn="auto" latinLnBrk="0" hangingPunct="1">
              <a:lnSpc>
                <a:spcPct val="115000"/>
              </a:lnSpc>
              <a:spcBef>
                <a:spcPts val="0"/>
              </a:spcBef>
              <a:spcAft>
                <a:spcPts val="0"/>
              </a:spcAft>
              <a:buClrTx/>
              <a:buSzTx/>
              <a:buFontTx/>
              <a:buNone/>
              <a:tabLst/>
              <a:defRPr/>
            </a:pPr>
            <a:r>
              <a:rPr kumimoji="0" lang="en-US" sz="26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Ai về Hà Nội thì xuôi cùng thuyền.</a:t>
            </a:r>
          </a:p>
        </p:txBody>
      </p:sp>
      <p:sp>
        <p:nvSpPr>
          <p:cNvPr id="2" name="Cloud 1">
            <a:extLst>
              <a:ext uri="{FF2B5EF4-FFF2-40B4-BE49-F238E27FC236}">
                <a16:creationId xmlns:a16="http://schemas.microsoft.com/office/drawing/2014/main" id="{E628246C-B2BD-320D-319C-07835CC0979D}"/>
              </a:ext>
            </a:extLst>
          </p:cNvPr>
          <p:cNvSpPr/>
          <p:nvPr/>
        </p:nvSpPr>
        <p:spPr>
          <a:xfrm>
            <a:off x="2485053" y="3845439"/>
            <a:ext cx="7522146" cy="2900149"/>
          </a:xfrm>
          <a:prstGeom prst="cloud">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i="1">
                <a:solidFill>
                  <a:srgbClr val="FF0000"/>
                </a:solidFill>
                <a:latin typeface="Times New Roman" panose="02020603050405020304" pitchFamily="18" charset="0"/>
                <a:cs typeface="Times New Roman" panose="02020603050405020304" pitchFamily="18" charset="0"/>
              </a:rPr>
              <a:t>Điệp cấu trúc</a:t>
            </a:r>
          </a:p>
          <a:p>
            <a:pPr algn="ctr"/>
            <a:r>
              <a:rPr lang="en-US" sz="3200" b="1" i="1">
                <a:solidFill>
                  <a:srgbClr val="FF0000"/>
                </a:solidFill>
                <a:latin typeface="Times New Roman" panose="02020603050405020304" pitchFamily="18" charset="0"/>
                <a:cs typeface="Times New Roman" panose="02020603050405020304" pitchFamily="18" charset="0"/>
              </a:rPr>
              <a:t>(biện pháp tu từ điệp ngữ)</a:t>
            </a:r>
          </a:p>
        </p:txBody>
      </p:sp>
    </p:spTree>
    <p:extLst>
      <p:ext uri="{BB962C8B-B14F-4D97-AF65-F5344CB8AC3E}">
        <p14:creationId xmlns:p14="http://schemas.microsoft.com/office/powerpoint/2010/main" val="8164139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50"/>
                                        <p:tgtEl>
                                          <p:spTgt spid="17"/>
                                        </p:tgtEl>
                                      </p:cBhvr>
                                    </p:animEffect>
                                    <p:anim calcmode="lin" valueType="num">
                                      <p:cBhvr>
                                        <p:cTn id="8" dur="250" fill="hold"/>
                                        <p:tgtEl>
                                          <p:spTgt spid="17"/>
                                        </p:tgtEl>
                                        <p:attrNameLst>
                                          <p:attrName>ppt_x</p:attrName>
                                        </p:attrNameLst>
                                      </p:cBhvr>
                                      <p:tavLst>
                                        <p:tav tm="0">
                                          <p:val>
                                            <p:strVal val="#ppt_x"/>
                                          </p:val>
                                        </p:tav>
                                        <p:tav tm="100000">
                                          <p:val>
                                            <p:strVal val="#ppt_x"/>
                                          </p:val>
                                        </p:tav>
                                      </p:tavLst>
                                    </p:anim>
                                    <p:anim calcmode="lin" valueType="num">
                                      <p:cBhvr>
                                        <p:cTn id="9" dur="25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250"/>
                                        <p:tgtEl>
                                          <p:spTgt spid="34"/>
                                        </p:tgtEl>
                                      </p:cBhvr>
                                    </p:animEffect>
                                    <p:anim calcmode="lin" valueType="num">
                                      <p:cBhvr>
                                        <p:cTn id="15" dur="250" fill="hold"/>
                                        <p:tgtEl>
                                          <p:spTgt spid="34"/>
                                        </p:tgtEl>
                                        <p:attrNameLst>
                                          <p:attrName>ppt_x</p:attrName>
                                        </p:attrNameLst>
                                      </p:cBhvr>
                                      <p:tavLst>
                                        <p:tav tm="0">
                                          <p:val>
                                            <p:strVal val="#ppt_x"/>
                                          </p:val>
                                        </p:tav>
                                        <p:tav tm="100000">
                                          <p:val>
                                            <p:strVal val="#ppt_x"/>
                                          </p:val>
                                        </p:tav>
                                      </p:tavLst>
                                    </p:anim>
                                    <p:anim calcmode="lin" valueType="num">
                                      <p:cBhvr>
                                        <p:cTn id="16" dur="25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250" fill="hold"/>
                                        <p:tgtEl>
                                          <p:spTgt spid="2"/>
                                        </p:tgtEl>
                                        <p:attrNameLst>
                                          <p:attrName>ppt_w</p:attrName>
                                        </p:attrNameLst>
                                      </p:cBhvr>
                                      <p:tavLst>
                                        <p:tav tm="0">
                                          <p:val>
                                            <p:fltVal val="0"/>
                                          </p:val>
                                        </p:tav>
                                        <p:tav tm="100000">
                                          <p:val>
                                            <p:strVal val="#ppt_w"/>
                                          </p:val>
                                        </p:tav>
                                      </p:tavLst>
                                    </p:anim>
                                    <p:anim calcmode="lin" valueType="num">
                                      <p:cBhvr>
                                        <p:cTn id="22" dur="250" fill="hold"/>
                                        <p:tgtEl>
                                          <p:spTgt spid="2"/>
                                        </p:tgtEl>
                                        <p:attrNameLst>
                                          <p:attrName>ppt_h</p:attrName>
                                        </p:attrNameLst>
                                      </p:cBhvr>
                                      <p:tavLst>
                                        <p:tav tm="0">
                                          <p:val>
                                            <p:fltVal val="0"/>
                                          </p:val>
                                        </p:tav>
                                        <p:tav tm="100000">
                                          <p:val>
                                            <p:strVal val="#ppt_h"/>
                                          </p:val>
                                        </p:tav>
                                      </p:tavLst>
                                    </p:anim>
                                    <p:animEffect transition="in" filter="fade">
                                      <p:cBhvr>
                                        <p:cTn id="23"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34" grpId="0" animBg="1"/>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3" name="e7d195523061f1c0"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hidden="1">
            <a:extLst>
              <a:ext uri="{FF2B5EF4-FFF2-40B4-BE49-F238E27FC236}">
                <a16:creationId xmlns:a16="http://schemas.microsoft.com/office/drawing/2014/main" id="{AD593088-6729-4E00-A51F-2A5115DECE22}"/>
              </a:ext>
            </a:extLst>
          </p:cNvPr>
          <p:cNvSpPr txBox="1"/>
          <p:nvPr/>
        </p:nvSpPr>
        <p:spPr>
          <a:xfrm>
            <a:off x="-355599" y="1803400"/>
            <a:ext cx="322909" cy="1016000"/>
          </a:xfrm>
          <a:prstGeom prst="rect">
            <a:avLst/>
          </a:prstGeom>
          <a:noFill/>
        </p:spPr>
        <p:txBody>
          <a:bodyPr vert="wordArtVert"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a:ln>
                  <a:noFill/>
                </a:ln>
                <a:solidFill>
                  <a:prstClr val="black"/>
                </a:solidFill>
                <a:effectLst/>
                <a:uLnTx/>
                <a:uFillTx/>
                <a:latin typeface="微软雅黑" panose="020F0502020204030204"/>
                <a:cs typeface="+mn-ea"/>
                <a:sym typeface="+mn-lt"/>
              </a:rPr>
              <a:t>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a:t>
            </a:r>
            <a:endParaRPr kumimoji="0" lang="zh-CN" altLang="en-US" sz="100" b="0" i="0" u="none" strike="noStrike" kern="1200" cap="none" spc="0" normalizeH="0" baseline="0" noProof="0">
              <a:ln>
                <a:noFill/>
              </a:ln>
              <a:solidFill>
                <a:prstClr val="black"/>
              </a:solidFill>
              <a:effectLst/>
              <a:uLnTx/>
              <a:uFillTx/>
              <a:latin typeface="微软雅黑" panose="020F0502020204030204"/>
              <a:cs typeface="+mn-ea"/>
              <a:sym typeface="+mn-lt"/>
            </a:endParaRPr>
          </a:p>
        </p:txBody>
      </p:sp>
      <p:sp>
        <p:nvSpPr>
          <p:cNvPr id="2" name="Cloud 1">
            <a:extLst>
              <a:ext uri="{FF2B5EF4-FFF2-40B4-BE49-F238E27FC236}">
                <a16:creationId xmlns:a16="http://schemas.microsoft.com/office/drawing/2014/main" id="{E628246C-B2BD-320D-319C-07835CC0979D}"/>
              </a:ext>
            </a:extLst>
          </p:cNvPr>
          <p:cNvSpPr/>
          <p:nvPr/>
        </p:nvSpPr>
        <p:spPr>
          <a:xfrm>
            <a:off x="2334927" y="109182"/>
            <a:ext cx="7522146" cy="2900149"/>
          </a:xfrm>
          <a:prstGeom prst="cloud">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Điệp cấu trúc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(biện pháp tu từ điệp ngữ)</a:t>
            </a:r>
          </a:p>
        </p:txBody>
      </p:sp>
      <p:sp>
        <p:nvSpPr>
          <p:cNvPr id="3" name="Arrow: Down 2">
            <a:extLst>
              <a:ext uri="{FF2B5EF4-FFF2-40B4-BE49-F238E27FC236}">
                <a16:creationId xmlns:a16="http://schemas.microsoft.com/office/drawing/2014/main" id="{9EE831DE-623F-CCD5-B19F-60AECE29948B}"/>
              </a:ext>
            </a:extLst>
          </p:cNvPr>
          <p:cNvSpPr/>
          <p:nvPr/>
        </p:nvSpPr>
        <p:spPr>
          <a:xfrm rot="2350077">
            <a:off x="5198678" y="2916214"/>
            <a:ext cx="532263" cy="1345349"/>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Down 4">
            <a:extLst>
              <a:ext uri="{FF2B5EF4-FFF2-40B4-BE49-F238E27FC236}">
                <a16:creationId xmlns:a16="http://schemas.microsoft.com/office/drawing/2014/main" id="{49BAB321-955A-FBD3-8145-4C1786A0552C}"/>
              </a:ext>
            </a:extLst>
          </p:cNvPr>
          <p:cNvSpPr/>
          <p:nvPr/>
        </p:nvSpPr>
        <p:spPr>
          <a:xfrm rot="19096302">
            <a:off x="6476217" y="2926665"/>
            <a:ext cx="532263" cy="1345349"/>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4EF9164A-CC56-3D4E-0C9B-78AE99A57B5F}"/>
              </a:ext>
            </a:extLst>
          </p:cNvPr>
          <p:cNvSpPr/>
          <p:nvPr/>
        </p:nvSpPr>
        <p:spPr>
          <a:xfrm>
            <a:off x="376598" y="4278500"/>
            <a:ext cx="4635727" cy="2028367"/>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2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Giúp tạo nhạc điệu và sự hấp dẫn cho văn bản</a:t>
            </a:r>
            <a:endParaRPr kumimoji="0" lang="en-US" sz="3200" b="1"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04D14A74-0445-6D18-689B-A7AFC4AB8EFE}"/>
              </a:ext>
            </a:extLst>
          </p:cNvPr>
          <p:cNvSpPr/>
          <p:nvPr/>
        </p:nvSpPr>
        <p:spPr>
          <a:xfrm>
            <a:off x="6742348" y="4301002"/>
            <a:ext cx="5395414" cy="2028367"/>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2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Giúp nhấn mạnh niềm vui phơi phới, tinh thần lạc quan cách mạng, khí thế tiến bước đi lên của cả dân tộc</a:t>
            </a:r>
            <a:endParaRPr kumimoji="0" lang="en-US" sz="3200" b="1"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395864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250"/>
                                        <p:tgtEl>
                                          <p:spTgt spid="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25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32"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out)">
                                      <p:cBhvr>
                                        <p:cTn id="15" dur="25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32"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circle(out)">
                                      <p:cBhvr>
                                        <p:cTn id="20"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A85C61C3-858D-4939-8314-E25E33F24C60}"/>
              </a:ext>
            </a:extLst>
          </p:cNvPr>
          <p:cNvSpPr txBox="1"/>
          <p:nvPr/>
        </p:nvSpPr>
        <p:spPr>
          <a:xfrm>
            <a:off x="3595955" y="2284135"/>
            <a:ext cx="5000087" cy="156966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600" b="0" i="0" u="none" strike="noStrike" kern="1200" cap="none" spc="0" normalizeH="0" baseline="0" noProof="0">
                <a:ln>
                  <a:noFill/>
                </a:ln>
                <a:solidFill>
                  <a:srgbClr val="676A55">
                    <a:lumMod val="50000"/>
                  </a:srgbClr>
                </a:solidFill>
                <a:effectLst/>
                <a:uLnTx/>
                <a:uFillTx/>
                <a:latin typeface="#9Slide05 Voyage" panose="02000000000000000000" pitchFamily="2" charset="0"/>
                <a:cs typeface="+mn-ea"/>
                <a:sym typeface="+mn-lt"/>
              </a:rPr>
              <a:t>KHỞI ĐỘNG</a:t>
            </a:r>
            <a:endParaRPr kumimoji="0" lang="zh-CN" altLang="en-US" sz="9600" b="0" i="0" u="none" strike="noStrike" kern="1200" cap="none" spc="0" normalizeH="0" baseline="0" noProof="0" dirty="0">
              <a:ln>
                <a:noFill/>
              </a:ln>
              <a:solidFill>
                <a:srgbClr val="676A55">
                  <a:lumMod val="50000"/>
                </a:srgbClr>
              </a:solidFill>
              <a:effectLst/>
              <a:uLnTx/>
              <a:uFillTx/>
              <a:latin typeface="#9Slide05 Voyage" panose="02000000000000000000" pitchFamily="2" charset="0"/>
              <a:cs typeface="+mn-ea"/>
              <a:sym typeface="+mn-lt"/>
            </a:endParaRPr>
          </a:p>
        </p:txBody>
      </p:sp>
      <p:pic>
        <p:nvPicPr>
          <p:cNvPr id="4" name="图片 3">
            <a:extLst>
              <a:ext uri="{FF2B5EF4-FFF2-40B4-BE49-F238E27FC236}">
                <a16:creationId xmlns:a16="http://schemas.microsoft.com/office/drawing/2014/main" id="{63E23118-C8D4-4C0E-BF3D-38BBA6ABC58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368635" y="3789035"/>
            <a:ext cx="1454728" cy="1157378"/>
          </a:xfrm>
          <a:prstGeom prst="rect">
            <a:avLst/>
          </a:prstGeom>
        </p:spPr>
      </p:pic>
    </p:spTree>
    <p:extLst>
      <p:ext uri="{BB962C8B-B14F-4D97-AF65-F5344CB8AC3E}">
        <p14:creationId xmlns:p14="http://schemas.microsoft.com/office/powerpoint/2010/main" val="11256185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e7d195523061f1c0"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hidden="1">
            <a:extLst>
              <a:ext uri="{FF2B5EF4-FFF2-40B4-BE49-F238E27FC236}">
                <a16:creationId xmlns:a16="http://schemas.microsoft.com/office/drawing/2014/main" id="{38AE1E8C-CB84-419F-8333-27791E34B94B}"/>
              </a:ext>
            </a:extLst>
          </p:cNvPr>
          <p:cNvSpPr txBox="1"/>
          <p:nvPr/>
        </p:nvSpPr>
        <p:spPr>
          <a:xfrm>
            <a:off x="-355599" y="1803400"/>
            <a:ext cx="322909" cy="1016000"/>
          </a:xfrm>
          <a:prstGeom prst="rect">
            <a:avLst/>
          </a:prstGeom>
          <a:noFill/>
        </p:spPr>
        <p:txBody>
          <a:bodyPr vert="wordArtVert"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a:ln>
                  <a:noFill/>
                </a:ln>
                <a:solidFill>
                  <a:prstClr val="black"/>
                </a:solidFill>
                <a:effectLst/>
                <a:uLnTx/>
                <a:uFillTx/>
                <a:latin typeface="微软雅黑" panose="020F0502020204030204"/>
                <a:cs typeface="+mn-ea"/>
                <a:sym typeface="+mn-lt"/>
              </a:rPr>
              <a:t>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a:t>
            </a:r>
            <a:endParaRPr kumimoji="0" lang="zh-CN" altLang="en-US" sz="100" b="0" i="0" u="none" strike="noStrike" kern="1200" cap="none" spc="0" normalizeH="0" baseline="0" noProof="0">
              <a:ln>
                <a:noFill/>
              </a:ln>
              <a:solidFill>
                <a:prstClr val="black"/>
              </a:solidFill>
              <a:effectLst/>
              <a:uLnTx/>
              <a:uFillTx/>
              <a:latin typeface="微软雅黑" panose="020F0502020204030204"/>
              <a:cs typeface="+mn-ea"/>
              <a:sym typeface="+mn-lt"/>
            </a:endParaRPr>
          </a:p>
        </p:txBody>
      </p:sp>
      <p:sp>
        <p:nvSpPr>
          <p:cNvPr id="8" name="文本框 9">
            <a:extLst>
              <a:ext uri="{FF2B5EF4-FFF2-40B4-BE49-F238E27FC236}">
                <a16:creationId xmlns:a16="http://schemas.microsoft.com/office/drawing/2014/main" id="{E57FFE0F-B235-FE1E-A6B0-EFCE4BABA5A5}"/>
              </a:ext>
            </a:extLst>
          </p:cNvPr>
          <p:cNvSpPr txBox="1"/>
          <p:nvPr/>
        </p:nvSpPr>
        <p:spPr>
          <a:xfrm>
            <a:off x="0" y="152895"/>
            <a:ext cx="4683929" cy="620683"/>
          </a:xfrm>
          <a:prstGeom prst="rect">
            <a:avLst/>
          </a:prstGeom>
          <a:noFill/>
        </p:spPr>
        <p:txBody>
          <a:bodyPr wrap="square" rtlCol="0">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200" b="1" i="1"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II. Khám phá văn bản</a:t>
            </a:r>
            <a:endParaRPr kumimoji="0" lang="en-US" sz="3200" b="0" i="1"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1956F29D-ACCE-832C-67BC-8700838602C4}"/>
              </a:ext>
            </a:extLst>
          </p:cNvPr>
          <p:cNvSpPr txBox="1"/>
          <p:nvPr/>
        </p:nvSpPr>
        <p:spPr>
          <a:xfrm>
            <a:off x="508388" y="807308"/>
            <a:ext cx="6340320" cy="587661"/>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vi-VN" sz="30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3. Những cảm xúc của nhà thơ</a:t>
            </a:r>
            <a:endParaRPr kumimoji="0" lang="en-US" sz="30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Freeform 2">
            <a:extLst>
              <a:ext uri="{FF2B5EF4-FFF2-40B4-BE49-F238E27FC236}">
                <a16:creationId xmlns:a16="http://schemas.microsoft.com/office/drawing/2014/main" id="{2ECC2060-C5E1-6BEA-ACD0-9677F7262B28}"/>
              </a:ext>
            </a:extLst>
          </p:cNvPr>
          <p:cNvSpPr/>
          <p:nvPr/>
        </p:nvSpPr>
        <p:spPr>
          <a:xfrm>
            <a:off x="6387152" y="3897397"/>
            <a:ext cx="6340320" cy="3193936"/>
          </a:xfrm>
          <a:custGeom>
            <a:avLst/>
            <a:gdLst/>
            <a:ahLst/>
            <a:cxnLst/>
            <a:rect l="l" t="t" r="r" b="b"/>
            <a:pathLst>
              <a:path w="6340320" h="3193936">
                <a:moveTo>
                  <a:pt x="0" y="0"/>
                </a:moveTo>
                <a:lnTo>
                  <a:pt x="6340320" y="0"/>
                </a:lnTo>
                <a:lnTo>
                  <a:pt x="6340320" y="3193936"/>
                </a:lnTo>
                <a:lnTo>
                  <a:pt x="0" y="3193936"/>
                </a:lnTo>
                <a:lnTo>
                  <a:pt x="0" y="0"/>
                </a:lnTo>
                <a:close/>
              </a:path>
            </a:pathLst>
          </a:custGeom>
          <a:blipFill>
            <a:blip r:embed="rId4"/>
            <a:stretch>
              <a:fillRect/>
            </a:stretch>
          </a:blipFill>
        </p:spPr>
      </p:sp>
      <p:sp>
        <p:nvSpPr>
          <p:cNvPr id="11" name="Freeform 4">
            <a:extLst>
              <a:ext uri="{FF2B5EF4-FFF2-40B4-BE49-F238E27FC236}">
                <a16:creationId xmlns:a16="http://schemas.microsoft.com/office/drawing/2014/main" id="{860D3EB8-3595-9D90-A3A9-0D8EAF7B514B}"/>
              </a:ext>
            </a:extLst>
          </p:cNvPr>
          <p:cNvSpPr/>
          <p:nvPr/>
        </p:nvSpPr>
        <p:spPr>
          <a:xfrm>
            <a:off x="111483" y="4130731"/>
            <a:ext cx="1075871" cy="2727269"/>
          </a:xfrm>
          <a:custGeom>
            <a:avLst/>
            <a:gdLst/>
            <a:ahLst/>
            <a:cxnLst/>
            <a:rect l="l" t="t" r="r" b="b"/>
            <a:pathLst>
              <a:path w="3027890" h="5594255">
                <a:moveTo>
                  <a:pt x="0" y="0"/>
                </a:moveTo>
                <a:lnTo>
                  <a:pt x="3027890" y="0"/>
                </a:lnTo>
                <a:lnTo>
                  <a:pt x="3027890" y="5594255"/>
                </a:lnTo>
                <a:lnTo>
                  <a:pt x="0" y="5594255"/>
                </a:lnTo>
                <a:lnTo>
                  <a:pt x="0" y="0"/>
                </a:lnTo>
                <a:close/>
              </a:path>
            </a:pathLst>
          </a:custGeom>
          <a:blipFill>
            <a:blip r:embed="rId5"/>
            <a:stretch>
              <a:fillRect/>
            </a:stretch>
          </a:blipFill>
        </p:spPr>
      </p:sp>
      <p:sp>
        <p:nvSpPr>
          <p:cNvPr id="2" name="Freeform: Shape 1"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a:extLst>
              <a:ext uri="{FF2B5EF4-FFF2-40B4-BE49-F238E27FC236}">
                <a16:creationId xmlns:a16="http://schemas.microsoft.com/office/drawing/2014/main" id="{8D39BE10-6220-F6D2-3AF6-1DD01D99F623}"/>
              </a:ext>
            </a:extLst>
          </p:cNvPr>
          <p:cNvSpPr/>
          <p:nvPr/>
        </p:nvSpPr>
        <p:spPr>
          <a:xfrm>
            <a:off x="2634581" y="1660603"/>
            <a:ext cx="6922837" cy="1300000"/>
          </a:xfrm>
          <a:custGeom>
            <a:avLst/>
            <a:gdLst>
              <a:gd name="connsiteX0" fmla="*/ 0 w 5425440"/>
              <a:gd name="connsiteY0" fmla="*/ 0 h 914354"/>
              <a:gd name="connsiteX1" fmla="*/ 5425440 w 5425440"/>
              <a:gd name="connsiteY1" fmla="*/ 0 h 914354"/>
              <a:gd name="connsiteX2" fmla="*/ 5425440 w 5425440"/>
              <a:gd name="connsiteY2" fmla="*/ 724553 h 914354"/>
              <a:gd name="connsiteX3" fmla="*/ 5235639 w 5425440"/>
              <a:gd name="connsiteY3" fmla="*/ 914354 h 914354"/>
              <a:gd name="connsiteX4" fmla="*/ 189801 w 5425440"/>
              <a:gd name="connsiteY4" fmla="*/ 914354 h 914354"/>
              <a:gd name="connsiteX5" fmla="*/ 0 w 5425440"/>
              <a:gd name="connsiteY5" fmla="*/ 724553 h 91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25440" h="914354">
                <a:moveTo>
                  <a:pt x="0" y="0"/>
                </a:moveTo>
                <a:lnTo>
                  <a:pt x="5425440" y="0"/>
                </a:lnTo>
                <a:lnTo>
                  <a:pt x="5425440" y="724553"/>
                </a:lnTo>
                <a:cubicBezTo>
                  <a:pt x="5425440" y="829377"/>
                  <a:pt x="5340463" y="914354"/>
                  <a:pt x="5235639" y="914354"/>
                </a:cubicBezTo>
                <a:lnTo>
                  <a:pt x="189801" y="914354"/>
                </a:lnTo>
                <a:cubicBezTo>
                  <a:pt x="84977" y="914354"/>
                  <a:pt x="0" y="829377"/>
                  <a:pt x="0" y="724553"/>
                </a:cubicBezTo>
                <a:close/>
              </a:path>
            </a:pathLst>
          </a:custGeom>
          <a:solidFill>
            <a:schemeClr val="accent2">
              <a:lumMod val="50000"/>
              <a:alpha val="88000"/>
            </a:schemeClr>
          </a:solidFill>
          <a:ln>
            <a:noFill/>
          </a:ln>
          <a:effectLst>
            <a:outerShdw blurRad="698500" dist="241300" dir="5400000" sx="84000" sy="84000" algn="t" rotWithShape="0">
              <a:schemeClr val="tx1">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Lí giải vì sao tác giả sử dụng đại từ “Ai”.</a:t>
            </a:r>
            <a:endParaRPr kumimoji="0" lang="en-US" sz="4400" b="1" i="1"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mn-lt"/>
            </a:endParaRPr>
          </a:p>
        </p:txBody>
      </p:sp>
      <p:sp>
        <p:nvSpPr>
          <p:cNvPr id="3" name="Arrow: Curved Right 2">
            <a:extLst>
              <a:ext uri="{FF2B5EF4-FFF2-40B4-BE49-F238E27FC236}">
                <a16:creationId xmlns:a16="http://schemas.microsoft.com/office/drawing/2014/main" id="{A3B16A4E-569B-86DE-A590-DEB442411473}"/>
              </a:ext>
            </a:extLst>
          </p:cNvPr>
          <p:cNvSpPr/>
          <p:nvPr/>
        </p:nvSpPr>
        <p:spPr>
          <a:xfrm>
            <a:off x="2341964" y="2639383"/>
            <a:ext cx="914400" cy="1491348"/>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1B3F81CA-64C9-83A5-38FB-FA78181CF2C8}"/>
              </a:ext>
            </a:extLst>
          </p:cNvPr>
          <p:cNvSpPr txBox="1"/>
          <p:nvPr/>
        </p:nvSpPr>
        <p:spPr>
          <a:xfrm>
            <a:off x="3328592" y="3429000"/>
            <a:ext cx="6340320" cy="1569660"/>
          </a:xfrm>
          <a:prstGeom prst="rect">
            <a:avLst/>
          </a:prstGeom>
          <a:noFill/>
        </p:spPr>
        <p:txBody>
          <a:bodyPr wrap="square">
            <a:spAutoFit/>
          </a:bodyPr>
          <a:lstStyle/>
          <a:p>
            <a:pPr lvl="0" algn="ctr"/>
            <a:r>
              <a:rPr lang="vi-VN" sz="3200" b="1" i="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có ý nghĩa khái quát, đại diện cho tất cả mọi người, cho cả cộng đồng, cả dân tộc Việt Nam</a:t>
            </a:r>
            <a:endParaRPr kumimoji="0" lang="en-US" sz="3200" b="1" i="1"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944606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E6490C21-56FB-1EFE-0BFE-ECA2146251DE}"/>
              </a:ext>
            </a:extLst>
          </p:cNvPr>
          <p:cNvSpPr/>
          <p:nvPr/>
        </p:nvSpPr>
        <p:spPr>
          <a:xfrm rot="20724318">
            <a:off x="-917857" y="2683535"/>
            <a:ext cx="4922364" cy="4881480"/>
          </a:xfrm>
          <a:custGeom>
            <a:avLst/>
            <a:gdLst/>
            <a:ahLst/>
            <a:cxnLst/>
            <a:rect l="l" t="t" r="r" b="b"/>
            <a:pathLst>
              <a:path w="5903269" h="2531027">
                <a:moveTo>
                  <a:pt x="0" y="0"/>
                </a:moveTo>
                <a:lnTo>
                  <a:pt x="5903270" y="0"/>
                </a:lnTo>
                <a:lnTo>
                  <a:pt x="5903270" y="2531027"/>
                </a:lnTo>
                <a:lnTo>
                  <a:pt x="0" y="253102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e7d195523061f1c0"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hidden="1">
            <a:extLst>
              <a:ext uri="{FF2B5EF4-FFF2-40B4-BE49-F238E27FC236}">
                <a16:creationId xmlns:a16="http://schemas.microsoft.com/office/drawing/2014/main" id="{38AE1E8C-CB84-419F-8333-27791E34B94B}"/>
              </a:ext>
            </a:extLst>
          </p:cNvPr>
          <p:cNvSpPr txBox="1"/>
          <p:nvPr/>
        </p:nvSpPr>
        <p:spPr>
          <a:xfrm>
            <a:off x="-355599" y="1803400"/>
            <a:ext cx="322909" cy="1016000"/>
          </a:xfrm>
          <a:prstGeom prst="rect">
            <a:avLst/>
          </a:prstGeom>
          <a:noFill/>
        </p:spPr>
        <p:txBody>
          <a:bodyPr vert="wordArtVert"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a:ln>
                  <a:noFill/>
                </a:ln>
                <a:solidFill>
                  <a:prstClr val="black"/>
                </a:solidFill>
                <a:effectLst/>
                <a:uLnTx/>
                <a:uFillTx/>
                <a:latin typeface="微软雅黑" panose="020F0502020204030204"/>
                <a:cs typeface="+mn-ea"/>
                <a:sym typeface="+mn-lt"/>
              </a:rPr>
              <a:t>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a:t>
            </a:r>
            <a:endParaRPr kumimoji="0" lang="zh-CN" altLang="en-US" sz="100" b="0" i="0" u="none" strike="noStrike" kern="1200" cap="none" spc="0" normalizeH="0" baseline="0" noProof="0">
              <a:ln>
                <a:noFill/>
              </a:ln>
              <a:solidFill>
                <a:prstClr val="black"/>
              </a:solidFill>
              <a:effectLst/>
              <a:uLnTx/>
              <a:uFillTx/>
              <a:latin typeface="微软雅黑" panose="020F0502020204030204"/>
              <a:cs typeface="+mn-ea"/>
              <a:sym typeface="+mn-lt"/>
            </a:endParaRPr>
          </a:p>
        </p:txBody>
      </p:sp>
      <p:sp>
        <p:nvSpPr>
          <p:cNvPr id="8" name="文本框 9">
            <a:extLst>
              <a:ext uri="{FF2B5EF4-FFF2-40B4-BE49-F238E27FC236}">
                <a16:creationId xmlns:a16="http://schemas.microsoft.com/office/drawing/2014/main" id="{E57FFE0F-B235-FE1E-A6B0-EFCE4BABA5A5}"/>
              </a:ext>
            </a:extLst>
          </p:cNvPr>
          <p:cNvSpPr txBox="1"/>
          <p:nvPr/>
        </p:nvSpPr>
        <p:spPr>
          <a:xfrm>
            <a:off x="0" y="95766"/>
            <a:ext cx="4683929" cy="620683"/>
          </a:xfrm>
          <a:prstGeom prst="rect">
            <a:avLst/>
          </a:prstGeom>
          <a:noFill/>
        </p:spPr>
        <p:txBody>
          <a:bodyPr wrap="square" rtlCol="0">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200" b="1" i="1"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II. Khám phá văn bản</a:t>
            </a:r>
            <a:endParaRPr kumimoji="0" lang="en-US" sz="3200" b="0" i="1"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1956F29D-ACCE-832C-67BC-8700838602C4}"/>
              </a:ext>
            </a:extLst>
          </p:cNvPr>
          <p:cNvSpPr txBox="1"/>
          <p:nvPr/>
        </p:nvSpPr>
        <p:spPr>
          <a:xfrm>
            <a:off x="498333" y="749128"/>
            <a:ext cx="6340320" cy="587661"/>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vi-VN" sz="30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4. Ý nghĩa nhan đề</a:t>
            </a:r>
            <a:endParaRPr kumimoji="0" lang="en-US" sz="30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1" name="Freeform 4">
            <a:extLst>
              <a:ext uri="{FF2B5EF4-FFF2-40B4-BE49-F238E27FC236}">
                <a16:creationId xmlns:a16="http://schemas.microsoft.com/office/drawing/2014/main" id="{860D3EB8-3595-9D90-A3A9-0D8EAF7B514B}"/>
              </a:ext>
            </a:extLst>
          </p:cNvPr>
          <p:cNvSpPr/>
          <p:nvPr/>
        </p:nvSpPr>
        <p:spPr>
          <a:xfrm>
            <a:off x="111483" y="4130731"/>
            <a:ext cx="1075871" cy="2727269"/>
          </a:xfrm>
          <a:custGeom>
            <a:avLst/>
            <a:gdLst/>
            <a:ahLst/>
            <a:cxnLst/>
            <a:rect l="l" t="t" r="r" b="b"/>
            <a:pathLst>
              <a:path w="3027890" h="5594255">
                <a:moveTo>
                  <a:pt x="0" y="0"/>
                </a:moveTo>
                <a:lnTo>
                  <a:pt x="3027890" y="0"/>
                </a:lnTo>
                <a:lnTo>
                  <a:pt x="3027890" y="5594255"/>
                </a:lnTo>
                <a:lnTo>
                  <a:pt x="0" y="5594255"/>
                </a:lnTo>
                <a:lnTo>
                  <a:pt x="0" y="0"/>
                </a:lnTo>
                <a:close/>
              </a:path>
            </a:pathLst>
          </a:custGeom>
          <a:blipFill>
            <a:blip r:embed="rId6"/>
            <a:stretch>
              <a:fillRect/>
            </a:stretch>
          </a:blipFill>
        </p:spPr>
      </p:sp>
      <p:sp>
        <p:nvSpPr>
          <p:cNvPr id="7" name="Freeform 3">
            <a:extLst>
              <a:ext uri="{FF2B5EF4-FFF2-40B4-BE49-F238E27FC236}">
                <a16:creationId xmlns:a16="http://schemas.microsoft.com/office/drawing/2014/main" id="{7FC439CE-EF32-5F73-1F87-838F1746A2AC}"/>
              </a:ext>
            </a:extLst>
          </p:cNvPr>
          <p:cNvSpPr/>
          <p:nvPr/>
        </p:nvSpPr>
        <p:spPr>
          <a:xfrm>
            <a:off x="9662615" y="-191068"/>
            <a:ext cx="2638567" cy="2715904"/>
          </a:xfrm>
          <a:custGeom>
            <a:avLst/>
            <a:gdLst/>
            <a:ahLst/>
            <a:cxnLst/>
            <a:rect l="l" t="t" r="r" b="b"/>
            <a:pathLst>
              <a:path w="4182770" h="4114800">
                <a:moveTo>
                  <a:pt x="0" y="0"/>
                </a:moveTo>
                <a:lnTo>
                  <a:pt x="4182770" y="0"/>
                </a:lnTo>
                <a:lnTo>
                  <a:pt x="418277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 name="Cloud 1">
            <a:extLst>
              <a:ext uri="{FF2B5EF4-FFF2-40B4-BE49-F238E27FC236}">
                <a16:creationId xmlns:a16="http://schemas.microsoft.com/office/drawing/2014/main" id="{B01AC7A3-47FE-7C33-F671-85F0672F1536}"/>
              </a:ext>
            </a:extLst>
          </p:cNvPr>
          <p:cNvSpPr/>
          <p:nvPr/>
        </p:nvSpPr>
        <p:spPr>
          <a:xfrm>
            <a:off x="1881160" y="1711442"/>
            <a:ext cx="9542015" cy="4478135"/>
          </a:xfrm>
          <a:prstGeom prst="cloud">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Hành động “</a:t>
            </a: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ta đi tới</a:t>
            </a: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ở đây vừa mang ý nghĩa tả thực, vừa mang ý nghĩa ẩn dụ. Em hãy cho biết ý nghĩa tả thực và ý nghĩa ẩn dụ của hình ảnh đó. </a:t>
            </a:r>
            <a:endParaRPr kumimoji="0" lang="en-US" sz="32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391897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3" name="e7d195523061f1c0"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hidden="1">
            <a:extLst>
              <a:ext uri="{FF2B5EF4-FFF2-40B4-BE49-F238E27FC236}">
                <a16:creationId xmlns:a16="http://schemas.microsoft.com/office/drawing/2014/main" id="{AD593088-6729-4E00-A51F-2A5115DECE22}"/>
              </a:ext>
            </a:extLst>
          </p:cNvPr>
          <p:cNvSpPr txBox="1"/>
          <p:nvPr/>
        </p:nvSpPr>
        <p:spPr>
          <a:xfrm>
            <a:off x="-355599" y="1803400"/>
            <a:ext cx="322909" cy="1016000"/>
          </a:xfrm>
          <a:prstGeom prst="rect">
            <a:avLst/>
          </a:prstGeom>
          <a:noFill/>
        </p:spPr>
        <p:txBody>
          <a:bodyPr vert="wordArtVert"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a:ln>
                  <a:noFill/>
                </a:ln>
                <a:solidFill>
                  <a:prstClr val="black"/>
                </a:solidFill>
                <a:effectLst/>
                <a:uLnTx/>
                <a:uFillTx/>
                <a:latin typeface="微软雅黑" panose="020F0502020204030204"/>
                <a:cs typeface="+mn-ea"/>
                <a:sym typeface="+mn-lt"/>
              </a:rPr>
              <a:t>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a:t>
            </a:r>
            <a:endParaRPr kumimoji="0" lang="zh-CN" altLang="en-US" sz="100" b="0" i="0" u="none" strike="noStrike" kern="1200" cap="none" spc="0" normalizeH="0" baseline="0" noProof="0">
              <a:ln>
                <a:noFill/>
              </a:ln>
              <a:solidFill>
                <a:prstClr val="black"/>
              </a:solidFill>
              <a:effectLst/>
              <a:uLnTx/>
              <a:uFillTx/>
              <a:latin typeface="微软雅黑" panose="020F0502020204030204"/>
              <a:cs typeface="+mn-ea"/>
              <a:sym typeface="+mn-lt"/>
            </a:endParaRPr>
          </a:p>
        </p:txBody>
      </p:sp>
      <p:sp>
        <p:nvSpPr>
          <p:cNvPr id="16" name="Cloud 15">
            <a:extLst>
              <a:ext uri="{FF2B5EF4-FFF2-40B4-BE49-F238E27FC236}">
                <a16:creationId xmlns:a16="http://schemas.microsoft.com/office/drawing/2014/main" id="{4E851737-5270-8491-0190-ED24925014AA}"/>
              </a:ext>
            </a:extLst>
          </p:cNvPr>
          <p:cNvSpPr/>
          <p:nvPr/>
        </p:nvSpPr>
        <p:spPr>
          <a:xfrm>
            <a:off x="3398293" y="19672"/>
            <a:ext cx="5395414" cy="2354238"/>
          </a:xfrm>
          <a:prstGeom prst="cloud">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Ta đi tới</a:t>
            </a:r>
          </a:p>
        </p:txBody>
      </p:sp>
      <p:sp>
        <p:nvSpPr>
          <p:cNvPr id="20" name="Rectangle: Rounded Corners 19">
            <a:extLst>
              <a:ext uri="{FF2B5EF4-FFF2-40B4-BE49-F238E27FC236}">
                <a16:creationId xmlns:a16="http://schemas.microsoft.com/office/drawing/2014/main" id="{35B9CCFB-18A2-0C42-A26A-93DAA1666FC0}"/>
              </a:ext>
            </a:extLst>
          </p:cNvPr>
          <p:cNvSpPr/>
          <p:nvPr/>
        </p:nvSpPr>
        <p:spPr>
          <a:xfrm>
            <a:off x="1377018" y="3291462"/>
            <a:ext cx="3671247" cy="1192630"/>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32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Nghĩa tả thực</a:t>
            </a:r>
            <a:endParaRPr kumimoji="0" lang="en-US" sz="3200" b="1"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22" name="Rectangle: Rounded Corners 21">
            <a:extLst>
              <a:ext uri="{FF2B5EF4-FFF2-40B4-BE49-F238E27FC236}">
                <a16:creationId xmlns:a16="http://schemas.microsoft.com/office/drawing/2014/main" id="{60C2D3BB-A3F4-2A5C-726A-CF1DCF6F8A2C}"/>
              </a:ext>
            </a:extLst>
          </p:cNvPr>
          <p:cNvSpPr/>
          <p:nvPr/>
        </p:nvSpPr>
        <p:spPr>
          <a:xfrm>
            <a:off x="7143737" y="3291462"/>
            <a:ext cx="3671247" cy="1192630"/>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32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Nghĩa ẩn dụ</a:t>
            </a:r>
            <a:endParaRPr kumimoji="0" lang="en-US" sz="3200" b="1"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24" name="Right Brace 23">
            <a:extLst>
              <a:ext uri="{FF2B5EF4-FFF2-40B4-BE49-F238E27FC236}">
                <a16:creationId xmlns:a16="http://schemas.microsoft.com/office/drawing/2014/main" id="{B27BF8AB-6E9E-CD19-7E13-DC738B90ED55}"/>
              </a:ext>
            </a:extLst>
          </p:cNvPr>
          <p:cNvSpPr/>
          <p:nvPr/>
        </p:nvSpPr>
        <p:spPr>
          <a:xfrm rot="16200000">
            <a:off x="5619309" y="-68589"/>
            <a:ext cx="953383" cy="5766716"/>
          </a:xfrm>
          <a:prstGeom prst="rightBrace">
            <a:avLst/>
          </a:prstGeom>
          <a:ln w="9525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6" name="Rectangle: Rounded Corners 25">
            <a:extLst>
              <a:ext uri="{FF2B5EF4-FFF2-40B4-BE49-F238E27FC236}">
                <a16:creationId xmlns:a16="http://schemas.microsoft.com/office/drawing/2014/main" id="{A0E093A3-5227-616C-8FAB-9D24EDEBEC5B}"/>
              </a:ext>
            </a:extLst>
          </p:cNvPr>
          <p:cNvSpPr/>
          <p:nvPr/>
        </p:nvSpPr>
        <p:spPr>
          <a:xfrm>
            <a:off x="254757" y="4802614"/>
            <a:ext cx="5766717" cy="2035714"/>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200">
                <a:solidFill>
                  <a:srgbClr val="0070C0"/>
                </a:solidFill>
                <a:latin typeface="Times New Roman" panose="02020603050405020304" pitchFamily="18" charset="0"/>
                <a:ea typeface="Calibri" panose="020F0502020204030204" pitchFamily="34" charset="0"/>
                <a:cs typeface="Times New Roman" panose="02020603050405020304" pitchFamily="18" charset="0"/>
              </a:rPr>
              <a:t>hành trình của bao nhiêu con người đi qua nhiều vùng miền của Tổ quốc - từ Bắc tới Nam, từ miền ngược đến miền xuôi</a:t>
            </a:r>
            <a:endParaRPr kumimoji="0" lang="en-US" sz="3200"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27" name="Rectangle: Rounded Corners 26">
            <a:extLst>
              <a:ext uri="{FF2B5EF4-FFF2-40B4-BE49-F238E27FC236}">
                <a16:creationId xmlns:a16="http://schemas.microsoft.com/office/drawing/2014/main" id="{5D1D2848-9E3A-5685-8A34-D56787D616A5}"/>
              </a:ext>
            </a:extLst>
          </p:cNvPr>
          <p:cNvSpPr/>
          <p:nvPr/>
        </p:nvSpPr>
        <p:spPr>
          <a:xfrm>
            <a:off x="6302455" y="4802614"/>
            <a:ext cx="5766716" cy="2016042"/>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200">
                <a:solidFill>
                  <a:srgbClr val="0070C0"/>
                </a:solidFill>
                <a:latin typeface="Times New Roman" panose="02020603050405020304" pitchFamily="18" charset="0"/>
                <a:ea typeface="Calibri" panose="020F0502020204030204" pitchFamily="34" charset="0"/>
                <a:cs typeface="Times New Roman" panose="02020603050405020304" pitchFamily="18" charset="0"/>
              </a:rPr>
              <a:t>hành trình bền bỉ, vượt qua thử thách, gian lao để tiến lên phía trước, hướng tới tương lai</a:t>
            </a:r>
            <a:endParaRPr kumimoji="0" lang="en-US" sz="3200"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6050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25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circle(out)">
                                      <p:cBhvr>
                                        <p:cTn id="12" dur="25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32"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circle(out)">
                                      <p:cBhvr>
                                        <p:cTn id="17" dur="25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32"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circle(out)">
                                      <p:cBhvr>
                                        <p:cTn id="22" dur="25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32"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circle(out)">
                                      <p:cBhvr>
                                        <p:cTn id="27" dur="2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24" grpId="0" animBg="1"/>
      <p:bldP spid="26" grpId="0" animBg="1"/>
      <p:bldP spid="2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e7d195523061f1c0"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hidden="1">
            <a:extLst>
              <a:ext uri="{FF2B5EF4-FFF2-40B4-BE49-F238E27FC236}">
                <a16:creationId xmlns:a16="http://schemas.microsoft.com/office/drawing/2014/main" id="{38AE1E8C-CB84-419F-8333-27791E34B94B}"/>
              </a:ext>
            </a:extLst>
          </p:cNvPr>
          <p:cNvSpPr txBox="1"/>
          <p:nvPr/>
        </p:nvSpPr>
        <p:spPr>
          <a:xfrm>
            <a:off x="-355599" y="1803400"/>
            <a:ext cx="322909" cy="1016000"/>
          </a:xfrm>
          <a:prstGeom prst="rect">
            <a:avLst/>
          </a:prstGeom>
          <a:noFill/>
        </p:spPr>
        <p:txBody>
          <a:bodyPr vert="wordArtVert"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a:ln>
                  <a:noFill/>
                </a:ln>
                <a:solidFill>
                  <a:prstClr val="black"/>
                </a:solidFill>
                <a:effectLst/>
                <a:uLnTx/>
                <a:uFillTx/>
                <a:latin typeface="微软雅黑" panose="020F0502020204030204"/>
                <a:cs typeface="+mn-ea"/>
                <a:sym typeface="+mn-lt"/>
              </a:rPr>
              <a:t>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a:t>
            </a:r>
            <a:endParaRPr kumimoji="0" lang="zh-CN" altLang="en-US" sz="100" b="0" i="0" u="none" strike="noStrike" kern="1200" cap="none" spc="0" normalizeH="0" baseline="0" noProof="0">
              <a:ln>
                <a:noFill/>
              </a:ln>
              <a:solidFill>
                <a:prstClr val="black"/>
              </a:solidFill>
              <a:effectLst/>
              <a:uLnTx/>
              <a:uFillTx/>
              <a:latin typeface="微软雅黑" panose="020F0502020204030204"/>
              <a:cs typeface="+mn-ea"/>
              <a:sym typeface="+mn-lt"/>
            </a:endParaRPr>
          </a:p>
        </p:txBody>
      </p:sp>
      <p:sp>
        <p:nvSpPr>
          <p:cNvPr id="5" name="Freeform 6">
            <a:extLst>
              <a:ext uri="{FF2B5EF4-FFF2-40B4-BE49-F238E27FC236}">
                <a16:creationId xmlns:a16="http://schemas.microsoft.com/office/drawing/2014/main" id="{84552A84-39D6-806D-EC86-1228CE327BA8}"/>
              </a:ext>
            </a:extLst>
          </p:cNvPr>
          <p:cNvSpPr/>
          <p:nvPr/>
        </p:nvSpPr>
        <p:spPr>
          <a:xfrm>
            <a:off x="7356143" y="4657201"/>
            <a:ext cx="6008620" cy="2426176"/>
          </a:xfrm>
          <a:custGeom>
            <a:avLst/>
            <a:gdLst/>
            <a:ahLst/>
            <a:cxnLst/>
            <a:rect l="l" t="t" r="r" b="b"/>
            <a:pathLst>
              <a:path w="7715563" h="3500937">
                <a:moveTo>
                  <a:pt x="0" y="0"/>
                </a:moveTo>
                <a:lnTo>
                  <a:pt x="7715562" y="0"/>
                </a:lnTo>
                <a:lnTo>
                  <a:pt x="7715562" y="3500937"/>
                </a:lnTo>
                <a:lnTo>
                  <a:pt x="0" y="3500937"/>
                </a:lnTo>
                <a:lnTo>
                  <a:pt x="0" y="0"/>
                </a:lnTo>
                <a:close/>
              </a:path>
            </a:pathLst>
          </a:custGeom>
          <a:blipFill>
            <a:blip r:embed="rId4">
              <a:alphaModFix amt="50000"/>
            </a:blip>
            <a:stretch>
              <a:fillRect/>
            </a:stretch>
          </a:blipFill>
        </p:spPr>
      </p:sp>
      <p:pic>
        <p:nvPicPr>
          <p:cNvPr id="2" name="图片 6" descr="222">
            <a:extLst>
              <a:ext uri="{FF2B5EF4-FFF2-40B4-BE49-F238E27FC236}">
                <a16:creationId xmlns:a16="http://schemas.microsoft.com/office/drawing/2014/main" id="{01F16C4A-3FFB-5509-9B53-D43C154F240E}"/>
              </a:ext>
            </a:extLst>
          </p:cNvPr>
          <p:cNvPicPr>
            <a:picLocks noChangeAspect="1"/>
          </p:cNvPicPr>
          <p:nvPr/>
        </p:nvPicPr>
        <p:blipFill>
          <a:blip r:embed="rId5"/>
          <a:stretch>
            <a:fillRect/>
          </a:stretch>
        </p:blipFill>
        <p:spPr>
          <a:xfrm>
            <a:off x="635" y="2787015"/>
            <a:ext cx="4646295" cy="4078605"/>
          </a:xfrm>
          <a:prstGeom prst="rect">
            <a:avLst/>
          </a:prstGeom>
        </p:spPr>
      </p:pic>
      <p:sp>
        <p:nvSpPr>
          <p:cNvPr id="3" name="TextBox 76">
            <a:extLst>
              <a:ext uri="{FF2B5EF4-FFF2-40B4-BE49-F238E27FC236}">
                <a16:creationId xmlns:a16="http://schemas.microsoft.com/office/drawing/2014/main" id="{CF228DA9-A20F-80C6-0CD0-2D7F1A290A2C}"/>
              </a:ext>
            </a:extLst>
          </p:cNvPr>
          <p:cNvSpPr txBox="1"/>
          <p:nvPr/>
        </p:nvSpPr>
        <p:spPr>
          <a:xfrm>
            <a:off x="2085882" y="2505670"/>
            <a:ext cx="8274571" cy="923330"/>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a:ln>
                  <a:noFill/>
                </a:ln>
                <a:solidFill>
                  <a:srgbClr val="FF0000"/>
                </a:solidFill>
                <a:effectLst/>
                <a:uLnTx/>
                <a:uFillTx/>
                <a:latin typeface="Times New Roman" panose="02020603050405020304" pitchFamily="18" charset="0"/>
                <a:ea typeface="微软雅黑" panose="020B0503020204020204" charset="-122"/>
                <a:cs typeface="Times New Roman" panose="02020603050405020304" pitchFamily="18" charset="0"/>
              </a:rPr>
              <a:t>III. TỔNG</a:t>
            </a:r>
            <a:r>
              <a:rPr kumimoji="0" lang="en-US" altLang="zh-CN" sz="5400" b="1" i="0" u="none" strike="noStrike" kern="1200" cap="none" spc="0" normalizeH="0" noProof="0">
                <a:ln>
                  <a:noFill/>
                </a:ln>
                <a:solidFill>
                  <a:srgbClr val="FF0000"/>
                </a:solidFill>
                <a:effectLst/>
                <a:uLnTx/>
                <a:uFillTx/>
                <a:latin typeface="Times New Roman" panose="02020603050405020304" pitchFamily="18" charset="0"/>
                <a:ea typeface="微软雅黑" panose="020B0503020204020204" charset="-122"/>
                <a:cs typeface="Times New Roman" panose="02020603050405020304" pitchFamily="18" charset="0"/>
              </a:rPr>
              <a:t> KẾT</a:t>
            </a:r>
            <a:endParaRPr kumimoji="0" lang="zh-CN" alt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pic>
        <p:nvPicPr>
          <p:cNvPr id="4" name="图片 5" descr="3">
            <a:extLst>
              <a:ext uri="{FF2B5EF4-FFF2-40B4-BE49-F238E27FC236}">
                <a16:creationId xmlns:a16="http://schemas.microsoft.com/office/drawing/2014/main" id="{9D1AECA3-D354-C1B0-8E30-D7A7A345769B}"/>
              </a:ext>
            </a:extLst>
          </p:cNvPr>
          <p:cNvPicPr>
            <a:picLocks noChangeAspect="1"/>
          </p:cNvPicPr>
          <p:nvPr/>
        </p:nvPicPr>
        <p:blipFill>
          <a:blip r:embed="rId6"/>
          <a:stretch>
            <a:fillRect/>
          </a:stretch>
        </p:blipFill>
        <p:spPr>
          <a:xfrm>
            <a:off x="9519285" y="-5080"/>
            <a:ext cx="2691130" cy="2771775"/>
          </a:xfrm>
          <a:prstGeom prst="rect">
            <a:avLst/>
          </a:prstGeom>
        </p:spPr>
      </p:pic>
      <p:pic>
        <p:nvPicPr>
          <p:cNvPr id="7" name="图片 5" descr="3">
            <a:extLst>
              <a:ext uri="{FF2B5EF4-FFF2-40B4-BE49-F238E27FC236}">
                <a16:creationId xmlns:a16="http://schemas.microsoft.com/office/drawing/2014/main" id="{ECD7F58C-5D92-5515-FED5-136FC81FDAF8}"/>
              </a:ext>
            </a:extLst>
          </p:cNvPr>
          <p:cNvPicPr>
            <a:picLocks noChangeAspect="1"/>
          </p:cNvPicPr>
          <p:nvPr/>
        </p:nvPicPr>
        <p:blipFill>
          <a:blip r:embed="rId6"/>
          <a:stretch>
            <a:fillRect/>
          </a:stretch>
        </p:blipFill>
        <p:spPr>
          <a:xfrm flipH="1">
            <a:off x="0" y="-5080"/>
            <a:ext cx="3495883" cy="2771775"/>
          </a:xfrm>
          <a:prstGeom prst="rect">
            <a:avLst/>
          </a:prstGeom>
        </p:spPr>
      </p:pic>
    </p:spTree>
    <p:extLst>
      <p:ext uri="{BB962C8B-B14F-4D97-AF65-F5344CB8AC3E}">
        <p14:creationId xmlns:p14="http://schemas.microsoft.com/office/powerpoint/2010/main" val="6321996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E6490C21-56FB-1EFE-0BFE-ECA2146251DE}"/>
              </a:ext>
            </a:extLst>
          </p:cNvPr>
          <p:cNvSpPr/>
          <p:nvPr/>
        </p:nvSpPr>
        <p:spPr>
          <a:xfrm rot="20724318">
            <a:off x="-917857" y="2683535"/>
            <a:ext cx="4922364" cy="4881480"/>
          </a:xfrm>
          <a:custGeom>
            <a:avLst/>
            <a:gdLst/>
            <a:ahLst/>
            <a:cxnLst/>
            <a:rect l="l" t="t" r="r" b="b"/>
            <a:pathLst>
              <a:path w="5903269" h="2531027">
                <a:moveTo>
                  <a:pt x="0" y="0"/>
                </a:moveTo>
                <a:lnTo>
                  <a:pt x="5903270" y="0"/>
                </a:lnTo>
                <a:lnTo>
                  <a:pt x="5903270" y="2531027"/>
                </a:lnTo>
                <a:lnTo>
                  <a:pt x="0" y="253102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e7d195523061f1c0"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hidden="1">
            <a:extLst>
              <a:ext uri="{FF2B5EF4-FFF2-40B4-BE49-F238E27FC236}">
                <a16:creationId xmlns:a16="http://schemas.microsoft.com/office/drawing/2014/main" id="{38AE1E8C-CB84-419F-8333-27791E34B94B}"/>
              </a:ext>
            </a:extLst>
          </p:cNvPr>
          <p:cNvSpPr txBox="1"/>
          <p:nvPr/>
        </p:nvSpPr>
        <p:spPr>
          <a:xfrm>
            <a:off x="-355599" y="1803400"/>
            <a:ext cx="322909" cy="1016000"/>
          </a:xfrm>
          <a:prstGeom prst="rect">
            <a:avLst/>
          </a:prstGeom>
          <a:noFill/>
        </p:spPr>
        <p:txBody>
          <a:bodyPr vert="wordArtVert"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a:ln>
                  <a:noFill/>
                </a:ln>
                <a:solidFill>
                  <a:prstClr val="black"/>
                </a:solidFill>
                <a:effectLst/>
                <a:uLnTx/>
                <a:uFillTx/>
                <a:latin typeface="微软雅黑" panose="020F0502020204030204"/>
                <a:cs typeface="+mn-ea"/>
                <a:sym typeface="+mn-lt"/>
              </a:rPr>
              <a:t>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a:t>
            </a:r>
            <a:endParaRPr kumimoji="0" lang="zh-CN" altLang="en-US" sz="100" b="0" i="0" u="none" strike="noStrike" kern="1200" cap="none" spc="0" normalizeH="0" baseline="0" noProof="0">
              <a:ln>
                <a:noFill/>
              </a:ln>
              <a:solidFill>
                <a:prstClr val="black"/>
              </a:solidFill>
              <a:effectLst/>
              <a:uLnTx/>
              <a:uFillTx/>
              <a:latin typeface="微软雅黑" panose="020F0502020204030204"/>
              <a:cs typeface="+mn-ea"/>
              <a:sym typeface="+mn-lt"/>
            </a:endParaRPr>
          </a:p>
        </p:txBody>
      </p:sp>
      <p:sp>
        <p:nvSpPr>
          <p:cNvPr id="8" name="文本框 9">
            <a:extLst>
              <a:ext uri="{FF2B5EF4-FFF2-40B4-BE49-F238E27FC236}">
                <a16:creationId xmlns:a16="http://schemas.microsoft.com/office/drawing/2014/main" id="{E57FFE0F-B235-FE1E-A6B0-EFCE4BABA5A5}"/>
              </a:ext>
            </a:extLst>
          </p:cNvPr>
          <p:cNvSpPr txBox="1"/>
          <p:nvPr/>
        </p:nvSpPr>
        <p:spPr>
          <a:xfrm>
            <a:off x="0" y="95766"/>
            <a:ext cx="4683929" cy="620683"/>
          </a:xfrm>
          <a:prstGeom prst="rect">
            <a:avLst/>
          </a:prstGeom>
          <a:noFill/>
        </p:spPr>
        <p:txBody>
          <a:bodyPr wrap="square" rtlCol="0">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200" b="1" i="1"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III. Tổng kết</a:t>
            </a:r>
            <a:endParaRPr kumimoji="0" lang="en-US" sz="3200" b="0" i="1"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1" name="Freeform 4">
            <a:extLst>
              <a:ext uri="{FF2B5EF4-FFF2-40B4-BE49-F238E27FC236}">
                <a16:creationId xmlns:a16="http://schemas.microsoft.com/office/drawing/2014/main" id="{860D3EB8-3595-9D90-A3A9-0D8EAF7B514B}"/>
              </a:ext>
            </a:extLst>
          </p:cNvPr>
          <p:cNvSpPr/>
          <p:nvPr/>
        </p:nvSpPr>
        <p:spPr>
          <a:xfrm>
            <a:off x="111483" y="4130731"/>
            <a:ext cx="1075871" cy="2727269"/>
          </a:xfrm>
          <a:custGeom>
            <a:avLst/>
            <a:gdLst/>
            <a:ahLst/>
            <a:cxnLst/>
            <a:rect l="l" t="t" r="r" b="b"/>
            <a:pathLst>
              <a:path w="3027890" h="5594255">
                <a:moveTo>
                  <a:pt x="0" y="0"/>
                </a:moveTo>
                <a:lnTo>
                  <a:pt x="3027890" y="0"/>
                </a:lnTo>
                <a:lnTo>
                  <a:pt x="3027890" y="5594255"/>
                </a:lnTo>
                <a:lnTo>
                  <a:pt x="0" y="5594255"/>
                </a:lnTo>
                <a:lnTo>
                  <a:pt x="0" y="0"/>
                </a:lnTo>
                <a:close/>
              </a:path>
            </a:pathLst>
          </a:custGeom>
          <a:blipFill>
            <a:blip r:embed="rId6"/>
            <a:stretch>
              <a:fillRect/>
            </a:stretch>
          </a:blipFill>
        </p:spPr>
      </p:sp>
      <p:sp>
        <p:nvSpPr>
          <p:cNvPr id="7" name="Freeform 3">
            <a:extLst>
              <a:ext uri="{FF2B5EF4-FFF2-40B4-BE49-F238E27FC236}">
                <a16:creationId xmlns:a16="http://schemas.microsoft.com/office/drawing/2014/main" id="{7FC439CE-EF32-5F73-1F87-838F1746A2AC}"/>
              </a:ext>
            </a:extLst>
          </p:cNvPr>
          <p:cNvSpPr/>
          <p:nvPr/>
        </p:nvSpPr>
        <p:spPr>
          <a:xfrm>
            <a:off x="9662615" y="-191068"/>
            <a:ext cx="2638567" cy="2715904"/>
          </a:xfrm>
          <a:custGeom>
            <a:avLst/>
            <a:gdLst/>
            <a:ahLst/>
            <a:cxnLst/>
            <a:rect l="l" t="t" r="r" b="b"/>
            <a:pathLst>
              <a:path w="4182770" h="4114800">
                <a:moveTo>
                  <a:pt x="0" y="0"/>
                </a:moveTo>
                <a:lnTo>
                  <a:pt x="4182770" y="0"/>
                </a:lnTo>
                <a:lnTo>
                  <a:pt x="418277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pic>
        <p:nvPicPr>
          <p:cNvPr id="12" name="图片 8">
            <a:extLst>
              <a:ext uri="{FF2B5EF4-FFF2-40B4-BE49-F238E27FC236}">
                <a16:creationId xmlns:a16="http://schemas.microsoft.com/office/drawing/2014/main" id="{52B9E3A2-9BC4-56FB-142C-A68F7151996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66532" y="532263"/>
            <a:ext cx="8202304" cy="632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4FFFEC2E-BFD7-2553-0E2B-69420DFAAA53}"/>
              </a:ext>
            </a:extLst>
          </p:cNvPr>
          <p:cNvSpPr txBox="1"/>
          <p:nvPr/>
        </p:nvSpPr>
        <p:spPr>
          <a:xfrm>
            <a:off x="4653886" y="3456296"/>
            <a:ext cx="6569168" cy="3034613"/>
          </a:xfrm>
          <a:prstGeom prst="rect">
            <a:avLst/>
          </a:prstGeom>
          <a:noFill/>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vi-VN" sz="2800" b="1"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Đọc lướt nhanh nội dung bài học</a:t>
            </a:r>
            <a:endPar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vi-VN" sz="2800" b="1"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và tổng kết lại: </a:t>
            </a: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80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280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Các biện pháp nghệ thuật được tác giả sử dụng trong đoạn trích bài thơ.</a:t>
            </a:r>
          </a:p>
          <a:p>
            <a:pPr marL="0" marR="0" lvl="0" indent="0" algn="just" defTabSz="914400" rtl="0" eaLnBrk="1" fontAlgn="auto" latinLnBrk="0" hangingPunct="1">
              <a:lnSpc>
                <a:spcPct val="115000"/>
              </a:lnSpc>
              <a:spcBef>
                <a:spcPts val="0"/>
              </a:spcBef>
              <a:spcAft>
                <a:spcPts val="0"/>
              </a:spcAft>
              <a:buClrTx/>
              <a:buSzTx/>
              <a:buFontTx/>
              <a:buNone/>
              <a:tabLst/>
              <a:defRPr/>
            </a:pP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kumimoji="0" lang="vi-VN" sz="280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Nội dung chính của đoạn trích bài thơ “</a:t>
            </a:r>
            <a:r>
              <a:rPr kumimoji="0" lang="vi-VN" sz="2800" b="1" i="1"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Ta đi tới</a:t>
            </a:r>
            <a:r>
              <a:rPr kumimoji="0" lang="vi-VN" sz="280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22958444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6" name="e7d195523061f1c0"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hidden="1">
            <a:extLst>
              <a:ext uri="{FF2B5EF4-FFF2-40B4-BE49-F238E27FC236}">
                <a16:creationId xmlns:a16="http://schemas.microsoft.com/office/drawing/2014/main" id="{7CFE4B4B-486C-41A6-A249-A3B6B6A98B1B}"/>
              </a:ext>
            </a:extLst>
          </p:cNvPr>
          <p:cNvSpPr txBox="1"/>
          <p:nvPr/>
        </p:nvSpPr>
        <p:spPr>
          <a:xfrm>
            <a:off x="-355599" y="1803400"/>
            <a:ext cx="322909" cy="1016000"/>
          </a:xfrm>
          <a:prstGeom prst="rect">
            <a:avLst/>
          </a:prstGeom>
          <a:noFill/>
        </p:spPr>
        <p:txBody>
          <a:bodyPr vert="wordArtVert"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a:ln>
                  <a:noFill/>
                </a:ln>
                <a:solidFill>
                  <a:prstClr val="black"/>
                </a:solidFill>
                <a:effectLst/>
                <a:uLnTx/>
                <a:uFillTx/>
                <a:latin typeface="微软雅黑" panose="020F0502020204030204"/>
                <a:cs typeface="+mn-ea"/>
                <a:sym typeface="+mn-lt"/>
              </a:rPr>
              <a:t>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a:t>
            </a:r>
            <a:endParaRPr kumimoji="0" lang="zh-CN" altLang="en-US" sz="100" b="0" i="0" u="none" strike="noStrike" kern="1200" cap="none" spc="0" normalizeH="0" baseline="0" noProof="0">
              <a:ln>
                <a:noFill/>
              </a:ln>
              <a:solidFill>
                <a:prstClr val="black"/>
              </a:solidFill>
              <a:effectLst/>
              <a:uLnTx/>
              <a:uFillTx/>
              <a:latin typeface="微软雅黑" panose="020F0502020204030204"/>
              <a:cs typeface="+mn-ea"/>
              <a:sym typeface="+mn-lt"/>
            </a:endParaRPr>
          </a:p>
        </p:txBody>
      </p:sp>
      <p:graphicFrame>
        <p:nvGraphicFramePr>
          <p:cNvPr id="4" name="Diagram 3">
            <a:extLst>
              <a:ext uri="{FF2B5EF4-FFF2-40B4-BE49-F238E27FC236}">
                <a16:creationId xmlns:a16="http://schemas.microsoft.com/office/drawing/2014/main" id="{922F19F2-B36A-D2E5-4C3C-38A049BA2C3E}"/>
              </a:ext>
            </a:extLst>
          </p:cNvPr>
          <p:cNvGraphicFramePr/>
          <p:nvPr>
            <p:extLst>
              <p:ext uri="{D42A27DB-BD31-4B8C-83A1-F6EECF244321}">
                <p14:modId xmlns:p14="http://schemas.microsoft.com/office/powerpoint/2010/main" val="2404372"/>
              </p:ext>
            </p:extLst>
          </p:nvPr>
        </p:nvGraphicFramePr>
        <p:xfrm>
          <a:off x="0" y="0"/>
          <a:ext cx="12078269" cy="6858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文本框 9">
            <a:extLst>
              <a:ext uri="{FF2B5EF4-FFF2-40B4-BE49-F238E27FC236}">
                <a16:creationId xmlns:a16="http://schemas.microsoft.com/office/drawing/2014/main" id="{A930182E-7A18-6E84-37FD-389C87B402EB}"/>
              </a:ext>
            </a:extLst>
          </p:cNvPr>
          <p:cNvSpPr txBox="1"/>
          <p:nvPr/>
        </p:nvSpPr>
        <p:spPr>
          <a:xfrm>
            <a:off x="1132764" y="245891"/>
            <a:ext cx="4683929" cy="620683"/>
          </a:xfrm>
          <a:prstGeom prst="rect">
            <a:avLst/>
          </a:prstGeom>
          <a:noFill/>
        </p:spPr>
        <p:txBody>
          <a:bodyPr wrap="square" rtlCol="0">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200" b="1" i="1"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III. Tổng kết</a:t>
            </a:r>
            <a:endParaRPr kumimoji="0" lang="en-US" sz="3200" b="0" i="1"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08175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graphicEl>
                                              <a:dgm id="{E10ABB8D-C248-4C22-B49A-6F4E25CD7FB7}"/>
                                            </p:graphicEl>
                                          </p:spTgt>
                                        </p:tgtEl>
                                        <p:attrNameLst>
                                          <p:attrName>style.visibility</p:attrName>
                                        </p:attrNameLst>
                                      </p:cBhvr>
                                      <p:to>
                                        <p:strVal val="visible"/>
                                      </p:to>
                                    </p:set>
                                    <p:animEffect transition="in" filter="randombar(horizontal)">
                                      <p:cBhvr>
                                        <p:cTn id="7" dur="250"/>
                                        <p:tgtEl>
                                          <p:spTgt spid="4">
                                            <p:graphicEl>
                                              <a:dgm id="{E10ABB8D-C248-4C22-B49A-6F4E25CD7FB7}"/>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graphicEl>
                                              <a:dgm id="{8AFB2D97-57CC-44EC-AA28-6F3CCF0E30E3}"/>
                                            </p:graphicEl>
                                          </p:spTgt>
                                        </p:tgtEl>
                                        <p:attrNameLst>
                                          <p:attrName>style.visibility</p:attrName>
                                        </p:attrNameLst>
                                      </p:cBhvr>
                                      <p:to>
                                        <p:strVal val="visible"/>
                                      </p:to>
                                    </p:set>
                                    <p:animEffect transition="in" filter="randombar(horizontal)">
                                      <p:cBhvr>
                                        <p:cTn id="12" dur="250"/>
                                        <p:tgtEl>
                                          <p:spTgt spid="4">
                                            <p:graphicEl>
                                              <a:dgm id="{8AFB2D97-57CC-44EC-AA28-6F3CCF0E30E3}"/>
                                            </p:graphicEl>
                                          </p:spTgt>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4">
                                            <p:graphicEl>
                                              <a:dgm id="{B09CE461-931E-4311-9A19-812F649140CC}"/>
                                            </p:graphicEl>
                                          </p:spTgt>
                                        </p:tgtEl>
                                        <p:attrNameLst>
                                          <p:attrName>style.visibility</p:attrName>
                                        </p:attrNameLst>
                                      </p:cBhvr>
                                      <p:to>
                                        <p:strVal val="visible"/>
                                      </p:to>
                                    </p:set>
                                    <p:animEffect transition="in" filter="randombar(horizontal)">
                                      <p:cBhvr>
                                        <p:cTn id="15" dur="250"/>
                                        <p:tgtEl>
                                          <p:spTgt spid="4">
                                            <p:graphicEl>
                                              <a:dgm id="{B09CE461-931E-4311-9A19-812F649140CC}"/>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4">
                                            <p:graphicEl>
                                              <a:dgm id="{8B82C4D0-4E8A-4378-963B-55044A1EA19F}"/>
                                            </p:graphicEl>
                                          </p:spTgt>
                                        </p:tgtEl>
                                        <p:attrNameLst>
                                          <p:attrName>style.visibility</p:attrName>
                                        </p:attrNameLst>
                                      </p:cBhvr>
                                      <p:to>
                                        <p:strVal val="visible"/>
                                      </p:to>
                                    </p:set>
                                    <p:animEffect transition="in" filter="randombar(horizontal)">
                                      <p:cBhvr>
                                        <p:cTn id="20" dur="250"/>
                                        <p:tgtEl>
                                          <p:spTgt spid="4">
                                            <p:graphicEl>
                                              <a:dgm id="{8B82C4D0-4E8A-4378-963B-55044A1EA19F}"/>
                                            </p:graphicEl>
                                          </p:spTgt>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4">
                                            <p:graphicEl>
                                              <a:dgm id="{595FB52C-EE94-4520-AE63-6AC4845CF412}"/>
                                            </p:graphicEl>
                                          </p:spTgt>
                                        </p:tgtEl>
                                        <p:attrNameLst>
                                          <p:attrName>style.visibility</p:attrName>
                                        </p:attrNameLst>
                                      </p:cBhvr>
                                      <p:to>
                                        <p:strVal val="visible"/>
                                      </p:to>
                                    </p:set>
                                    <p:animEffect transition="in" filter="randombar(horizontal)">
                                      <p:cBhvr>
                                        <p:cTn id="23" dur="250"/>
                                        <p:tgtEl>
                                          <p:spTgt spid="4">
                                            <p:graphicEl>
                                              <a:dgm id="{595FB52C-EE94-4520-AE63-6AC4845CF412}"/>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4">
                                            <p:graphicEl>
                                              <a:dgm id="{E4396192-B612-4CBF-AD40-6BD373CBD687}"/>
                                            </p:graphicEl>
                                          </p:spTgt>
                                        </p:tgtEl>
                                        <p:attrNameLst>
                                          <p:attrName>style.visibility</p:attrName>
                                        </p:attrNameLst>
                                      </p:cBhvr>
                                      <p:to>
                                        <p:strVal val="visible"/>
                                      </p:to>
                                    </p:set>
                                    <p:animEffect transition="in" filter="randombar(horizontal)">
                                      <p:cBhvr>
                                        <p:cTn id="28" dur="250"/>
                                        <p:tgtEl>
                                          <p:spTgt spid="4">
                                            <p:graphicEl>
                                              <a:dgm id="{E4396192-B612-4CBF-AD40-6BD373CBD687}"/>
                                            </p:graphicEl>
                                          </p:spTgt>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4">
                                            <p:graphicEl>
                                              <a:dgm id="{F7F789ED-D826-4A54-9972-A463F963D959}"/>
                                            </p:graphicEl>
                                          </p:spTgt>
                                        </p:tgtEl>
                                        <p:attrNameLst>
                                          <p:attrName>style.visibility</p:attrName>
                                        </p:attrNameLst>
                                      </p:cBhvr>
                                      <p:to>
                                        <p:strVal val="visible"/>
                                      </p:to>
                                    </p:set>
                                    <p:animEffect transition="in" filter="randombar(horizontal)">
                                      <p:cBhvr>
                                        <p:cTn id="31" dur="250"/>
                                        <p:tgtEl>
                                          <p:spTgt spid="4">
                                            <p:graphicEl>
                                              <a:dgm id="{F7F789ED-D826-4A54-9972-A463F963D959}"/>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4">
                                            <p:graphicEl>
                                              <a:dgm id="{3558C0E3-DA59-44B5-9635-A9245868471C}"/>
                                            </p:graphicEl>
                                          </p:spTgt>
                                        </p:tgtEl>
                                        <p:attrNameLst>
                                          <p:attrName>style.visibility</p:attrName>
                                        </p:attrNameLst>
                                      </p:cBhvr>
                                      <p:to>
                                        <p:strVal val="visible"/>
                                      </p:to>
                                    </p:set>
                                    <p:animEffect transition="in" filter="randombar(horizontal)">
                                      <p:cBhvr>
                                        <p:cTn id="36" dur="250"/>
                                        <p:tgtEl>
                                          <p:spTgt spid="4">
                                            <p:graphicEl>
                                              <a:dgm id="{3558C0E3-DA59-44B5-9635-A9245868471C}"/>
                                            </p:graphicEl>
                                          </p:spTgt>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4">
                                            <p:graphicEl>
                                              <a:dgm id="{48EA36BB-D38F-4CF4-B4C6-AAFF8CA14D5B}"/>
                                            </p:graphicEl>
                                          </p:spTgt>
                                        </p:tgtEl>
                                        <p:attrNameLst>
                                          <p:attrName>style.visibility</p:attrName>
                                        </p:attrNameLst>
                                      </p:cBhvr>
                                      <p:to>
                                        <p:strVal val="visible"/>
                                      </p:to>
                                    </p:set>
                                    <p:animEffect transition="in" filter="randombar(horizontal)">
                                      <p:cBhvr>
                                        <p:cTn id="39" dur="250"/>
                                        <p:tgtEl>
                                          <p:spTgt spid="4">
                                            <p:graphicEl>
                                              <a:dgm id="{48EA36BB-D38F-4CF4-B4C6-AAFF8CA14D5B}"/>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4">
                                            <p:graphicEl>
                                              <a:dgm id="{698551DC-97FD-431C-BED7-45AA563E4034}"/>
                                            </p:graphicEl>
                                          </p:spTgt>
                                        </p:tgtEl>
                                        <p:attrNameLst>
                                          <p:attrName>style.visibility</p:attrName>
                                        </p:attrNameLst>
                                      </p:cBhvr>
                                      <p:to>
                                        <p:strVal val="visible"/>
                                      </p:to>
                                    </p:set>
                                    <p:animEffect transition="in" filter="randombar(horizontal)">
                                      <p:cBhvr>
                                        <p:cTn id="44" dur="250"/>
                                        <p:tgtEl>
                                          <p:spTgt spid="4">
                                            <p:graphicEl>
                                              <a:dgm id="{698551DC-97FD-431C-BED7-45AA563E4034}"/>
                                            </p:graphicEl>
                                          </p:spTgt>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4">
                                            <p:graphicEl>
                                              <a:dgm id="{5C6DC9F6-03B4-48A9-9FC1-C3A1CCBF34F7}"/>
                                            </p:graphicEl>
                                          </p:spTgt>
                                        </p:tgtEl>
                                        <p:attrNameLst>
                                          <p:attrName>style.visibility</p:attrName>
                                        </p:attrNameLst>
                                      </p:cBhvr>
                                      <p:to>
                                        <p:strVal val="visible"/>
                                      </p:to>
                                    </p:set>
                                    <p:animEffect transition="in" filter="randombar(horizontal)">
                                      <p:cBhvr>
                                        <p:cTn id="47" dur="250"/>
                                        <p:tgtEl>
                                          <p:spTgt spid="4">
                                            <p:graphicEl>
                                              <a:dgm id="{5C6DC9F6-03B4-48A9-9FC1-C3A1CCBF34F7}"/>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4">
                                            <p:graphicEl>
                                              <a:dgm id="{F6BED1FE-37B7-4D2B-A639-2E87E2D21837}"/>
                                            </p:graphicEl>
                                          </p:spTgt>
                                        </p:tgtEl>
                                        <p:attrNameLst>
                                          <p:attrName>style.visibility</p:attrName>
                                        </p:attrNameLst>
                                      </p:cBhvr>
                                      <p:to>
                                        <p:strVal val="visible"/>
                                      </p:to>
                                    </p:set>
                                    <p:animEffect transition="in" filter="randombar(horizontal)">
                                      <p:cBhvr>
                                        <p:cTn id="52" dur="250"/>
                                        <p:tgtEl>
                                          <p:spTgt spid="4">
                                            <p:graphicEl>
                                              <a:dgm id="{F6BED1FE-37B7-4D2B-A639-2E87E2D21837}"/>
                                            </p:graphicEl>
                                          </p:spTgt>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4">
                                            <p:graphicEl>
                                              <a:dgm id="{2D415C2C-247A-48B2-AF5A-BC424627A260}"/>
                                            </p:graphicEl>
                                          </p:spTgt>
                                        </p:tgtEl>
                                        <p:attrNameLst>
                                          <p:attrName>style.visibility</p:attrName>
                                        </p:attrNameLst>
                                      </p:cBhvr>
                                      <p:to>
                                        <p:strVal val="visible"/>
                                      </p:to>
                                    </p:set>
                                    <p:animEffect transition="in" filter="randombar(horizontal)">
                                      <p:cBhvr>
                                        <p:cTn id="55" dur="250"/>
                                        <p:tgtEl>
                                          <p:spTgt spid="4">
                                            <p:graphicEl>
                                              <a:dgm id="{2D415C2C-247A-48B2-AF5A-BC424627A26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lvlOne"/>
        </p:bldSub>
      </p:bldGraphic>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占位符 12">
            <a:extLst>
              <a:ext uri="{FF2B5EF4-FFF2-40B4-BE49-F238E27FC236}">
                <a16:creationId xmlns:a16="http://schemas.microsoft.com/office/drawing/2014/main" id="{1CF951F9-1963-45EF-87A5-177FA4EE1032}"/>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
        <p:nvSpPr>
          <p:cNvPr id="9" name="Flowchart: Terminator 8">
            <a:extLst>
              <a:ext uri="{FF2B5EF4-FFF2-40B4-BE49-F238E27FC236}">
                <a16:creationId xmlns:a16="http://schemas.microsoft.com/office/drawing/2014/main" id="{DC6A3798-40B3-FA77-68A1-E466603C9D76}"/>
              </a:ext>
            </a:extLst>
          </p:cNvPr>
          <p:cNvSpPr/>
          <p:nvPr/>
        </p:nvSpPr>
        <p:spPr>
          <a:xfrm>
            <a:off x="1866687" y="2002971"/>
            <a:ext cx="8813468" cy="2235199"/>
          </a:xfrm>
          <a:prstGeom prst="flowChartTerminator">
            <a:avLst/>
          </a:prstGeom>
          <a:solidFill>
            <a:schemeClr val="accent1">
              <a:alpha val="6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cs"/>
            </a:endParaRPr>
          </a:p>
        </p:txBody>
      </p:sp>
      <p:sp>
        <p:nvSpPr>
          <p:cNvPr id="15" name="e7d195523061f1c0"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hidden="1">
            <a:extLst>
              <a:ext uri="{FF2B5EF4-FFF2-40B4-BE49-F238E27FC236}">
                <a16:creationId xmlns:a16="http://schemas.microsoft.com/office/drawing/2014/main" id="{431C56AD-1B5E-4172-BF22-F0EABEE1DF68}"/>
              </a:ext>
            </a:extLst>
          </p:cNvPr>
          <p:cNvSpPr txBox="1"/>
          <p:nvPr/>
        </p:nvSpPr>
        <p:spPr>
          <a:xfrm>
            <a:off x="-355599" y="1803400"/>
            <a:ext cx="322909" cy="1016000"/>
          </a:xfrm>
          <a:prstGeom prst="rect">
            <a:avLst/>
          </a:prstGeom>
          <a:noFill/>
        </p:spPr>
        <p:txBody>
          <a:bodyPr vert="wordArtVert"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a:ln>
                  <a:noFill/>
                </a:ln>
                <a:solidFill>
                  <a:prstClr val="black"/>
                </a:solidFill>
                <a:effectLst/>
                <a:uLnTx/>
                <a:uFillTx/>
                <a:latin typeface="微软雅黑" panose="020F0502020204030204"/>
                <a:cs typeface="+mn-ea"/>
                <a:sym typeface="+mn-lt"/>
              </a:rPr>
              <a:t>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a:t>
            </a:r>
            <a:endParaRPr kumimoji="0" lang="zh-CN" altLang="en-US" sz="100" b="0" i="0" u="none" strike="noStrike" kern="1200" cap="none" spc="0" normalizeH="0" baseline="0" noProof="0">
              <a:ln>
                <a:noFill/>
              </a:ln>
              <a:solidFill>
                <a:prstClr val="black"/>
              </a:solidFill>
              <a:effectLst/>
              <a:uLnTx/>
              <a:uFillTx/>
              <a:latin typeface="微软雅黑" panose="020F0502020204030204"/>
              <a:cs typeface="+mn-ea"/>
              <a:sym typeface="+mn-lt"/>
            </a:endParaRPr>
          </a:p>
        </p:txBody>
      </p:sp>
      <p:sp>
        <p:nvSpPr>
          <p:cNvPr id="3" name="TextBox 2">
            <a:extLst>
              <a:ext uri="{FF2B5EF4-FFF2-40B4-BE49-F238E27FC236}">
                <a16:creationId xmlns:a16="http://schemas.microsoft.com/office/drawing/2014/main" id="{8A15C2BF-679B-F046-0C35-F20C60552ACC}"/>
              </a:ext>
            </a:extLst>
          </p:cNvPr>
          <p:cNvSpPr txBox="1"/>
          <p:nvPr/>
        </p:nvSpPr>
        <p:spPr>
          <a:xfrm>
            <a:off x="1959307" y="2553016"/>
            <a:ext cx="8628228"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LUYỆN TẬP, CỦNG CỐ</a:t>
            </a:r>
            <a:endParaRPr kumimoji="0" lang="en-US" sz="5400" b="0"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4" name="Freeform 7">
            <a:extLst>
              <a:ext uri="{FF2B5EF4-FFF2-40B4-BE49-F238E27FC236}">
                <a16:creationId xmlns:a16="http://schemas.microsoft.com/office/drawing/2014/main" id="{4BAD4D2E-B36E-ACC1-92AE-8EB822757D40}"/>
              </a:ext>
            </a:extLst>
          </p:cNvPr>
          <p:cNvSpPr/>
          <p:nvPr/>
        </p:nvSpPr>
        <p:spPr>
          <a:xfrm>
            <a:off x="7940187" y="3962484"/>
            <a:ext cx="4370220" cy="2862494"/>
          </a:xfrm>
          <a:custGeom>
            <a:avLst/>
            <a:gdLst/>
            <a:ahLst/>
            <a:cxnLst/>
            <a:rect l="l" t="t" r="r" b="b"/>
            <a:pathLst>
              <a:path w="4370220" h="2862494">
                <a:moveTo>
                  <a:pt x="0" y="0"/>
                </a:moveTo>
                <a:lnTo>
                  <a:pt x="4370220" y="0"/>
                </a:lnTo>
                <a:lnTo>
                  <a:pt x="4370220" y="2862494"/>
                </a:lnTo>
                <a:lnTo>
                  <a:pt x="0" y="2862494"/>
                </a:lnTo>
                <a:lnTo>
                  <a:pt x="0" y="0"/>
                </a:lnTo>
                <a:close/>
              </a:path>
            </a:pathLst>
          </a:custGeom>
          <a:blipFill>
            <a:blip r:embed="rId4">
              <a:lum contrast="-24000"/>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42938272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descr="A picture containing indoor, plant, table, decorated&#10;&#10;Description automatically generated">
            <a:extLst>
              <a:ext uri="{FF2B5EF4-FFF2-40B4-BE49-F238E27FC236}">
                <a16:creationId xmlns:a16="http://schemas.microsoft.com/office/drawing/2014/main" id="{B4525B54-8BFD-9087-C6E7-D1B00BC710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359" y="3125128"/>
            <a:ext cx="3852908" cy="4223380"/>
          </a:xfrm>
          <a:prstGeom prst="rect">
            <a:avLst/>
          </a:prstGeom>
        </p:spPr>
      </p:pic>
      <p:sp>
        <p:nvSpPr>
          <p:cNvPr id="7" name="Rectangle: Rounded Corners 6">
            <a:extLst>
              <a:ext uri="{FF2B5EF4-FFF2-40B4-BE49-F238E27FC236}">
                <a16:creationId xmlns:a16="http://schemas.microsoft.com/office/drawing/2014/main" id="{50FA9294-7059-D5B7-FB52-B8AE261DCBB2}"/>
              </a:ext>
            </a:extLst>
          </p:cNvPr>
          <p:cNvSpPr/>
          <p:nvPr/>
        </p:nvSpPr>
        <p:spPr>
          <a:xfrm>
            <a:off x="1871663" y="341194"/>
            <a:ext cx="9444038" cy="4645144"/>
          </a:xfrm>
          <a:prstGeom prst="roundRect">
            <a:avLst/>
          </a:prstGeom>
          <a:solidFill>
            <a:schemeClr val="accent1">
              <a:alpha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15000"/>
              </a:lnSpc>
            </a:pPr>
            <a:r>
              <a:rPr lang="en-US" sz="32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Viết đoạn văn (khoảng 7 – 9 câu) phân tích hình ảnh thơ sau trong bài thơ “</a:t>
            </a:r>
            <a:r>
              <a:rPr lang="en-US" sz="3200" b="1" i="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Ta đi tới</a:t>
            </a:r>
            <a:r>
              <a:rPr lang="en-US" sz="32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của nhà thơ Tố Hữu:</a:t>
            </a:r>
            <a:endParaRPr lang="en-US" sz="32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indent="914400" algn="just">
              <a:lnSpc>
                <a:spcPct val="115000"/>
              </a:lnSpc>
            </a:pPr>
            <a:r>
              <a:rPr lang="en-US" sz="32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 em ơi, đã học chưa?</a:t>
            </a:r>
            <a:endParaRPr lang="en-US"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indent="914400" algn="just">
              <a:lnSpc>
                <a:spcPct val="115000"/>
              </a:lnSpc>
            </a:pPr>
            <a:r>
              <a:rPr lang="en-US" sz="32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 anh dựng cho em trường mới nữa.</a:t>
            </a:r>
            <a:endParaRPr lang="en-US"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indent="914400" algn="just">
              <a:lnSpc>
                <a:spcPct val="115000"/>
              </a:lnSpc>
            </a:pPr>
            <a:r>
              <a:rPr lang="en-US" sz="32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Chúng nó chẳng còn mong giội lửa</a:t>
            </a:r>
            <a:endParaRPr lang="en-US"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indent="914400" algn="just">
              <a:lnSpc>
                <a:spcPct val="115000"/>
              </a:lnSpc>
            </a:pPr>
            <a:r>
              <a:rPr lang="en-US" sz="32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Trường của em đứng giữa đồi quang</a:t>
            </a:r>
            <a:endParaRPr lang="en-US"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indent="914400" algn="just">
              <a:lnSpc>
                <a:spcPct val="115000"/>
              </a:lnSpc>
            </a:pPr>
            <a:r>
              <a:rPr lang="en-US" sz="32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Tiếng của em thánh thót quanh làng.</a:t>
            </a:r>
            <a:endParaRPr lang="en-US"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e7d195523061f1c0"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hidden="1">
            <a:extLst>
              <a:ext uri="{FF2B5EF4-FFF2-40B4-BE49-F238E27FC236}">
                <a16:creationId xmlns:a16="http://schemas.microsoft.com/office/drawing/2014/main" id="{38AE1E8C-CB84-419F-8333-27791E34B94B}"/>
              </a:ext>
            </a:extLst>
          </p:cNvPr>
          <p:cNvSpPr txBox="1"/>
          <p:nvPr/>
        </p:nvSpPr>
        <p:spPr>
          <a:xfrm>
            <a:off x="-355599" y="1803400"/>
            <a:ext cx="322909" cy="1016000"/>
          </a:xfrm>
          <a:prstGeom prst="rect">
            <a:avLst/>
          </a:prstGeom>
          <a:noFill/>
        </p:spPr>
        <p:txBody>
          <a:bodyPr vert="wordArtVert"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a:ln>
                  <a:noFill/>
                </a:ln>
                <a:solidFill>
                  <a:prstClr val="black"/>
                </a:solidFill>
                <a:effectLst/>
                <a:uLnTx/>
                <a:uFillTx/>
                <a:latin typeface="微软雅黑" panose="020F0502020204030204"/>
                <a:cs typeface="+mn-ea"/>
                <a:sym typeface="+mn-lt"/>
              </a:rPr>
              <a:t>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a:t>
            </a:r>
            <a:endParaRPr kumimoji="0" lang="zh-CN" altLang="en-US" sz="100" b="0" i="0" u="none" strike="noStrike" kern="1200" cap="none" spc="0" normalizeH="0" baseline="0" noProof="0">
              <a:ln>
                <a:noFill/>
              </a:ln>
              <a:solidFill>
                <a:prstClr val="black"/>
              </a:solidFill>
              <a:effectLst/>
              <a:uLnTx/>
              <a:uFillTx/>
              <a:latin typeface="微软雅黑" panose="020F0502020204030204"/>
              <a:cs typeface="+mn-ea"/>
              <a:sym typeface="+mn-lt"/>
            </a:endParaRPr>
          </a:p>
        </p:txBody>
      </p:sp>
      <p:sp>
        <p:nvSpPr>
          <p:cNvPr id="10" name="Freeform 2">
            <a:extLst>
              <a:ext uri="{FF2B5EF4-FFF2-40B4-BE49-F238E27FC236}">
                <a16:creationId xmlns:a16="http://schemas.microsoft.com/office/drawing/2014/main" id="{2ECC2060-C5E1-6BEA-ACD0-9677F7262B28}"/>
              </a:ext>
            </a:extLst>
          </p:cNvPr>
          <p:cNvSpPr/>
          <p:nvPr/>
        </p:nvSpPr>
        <p:spPr>
          <a:xfrm>
            <a:off x="6730862" y="3800541"/>
            <a:ext cx="5856426" cy="3193936"/>
          </a:xfrm>
          <a:custGeom>
            <a:avLst/>
            <a:gdLst/>
            <a:ahLst/>
            <a:cxnLst/>
            <a:rect l="l" t="t" r="r" b="b"/>
            <a:pathLst>
              <a:path w="6340320" h="3193936">
                <a:moveTo>
                  <a:pt x="0" y="0"/>
                </a:moveTo>
                <a:lnTo>
                  <a:pt x="6340320" y="0"/>
                </a:lnTo>
                <a:lnTo>
                  <a:pt x="6340320" y="3193936"/>
                </a:lnTo>
                <a:lnTo>
                  <a:pt x="0" y="3193936"/>
                </a:lnTo>
                <a:lnTo>
                  <a:pt x="0" y="0"/>
                </a:lnTo>
                <a:close/>
              </a:path>
            </a:pathLst>
          </a:custGeom>
          <a:blipFill>
            <a:blip r:embed="rId5"/>
            <a:stretch>
              <a:fillRect/>
            </a:stretch>
          </a:blipFill>
        </p:spPr>
      </p:sp>
      <p:sp>
        <p:nvSpPr>
          <p:cNvPr id="11" name="Freeform 4">
            <a:extLst>
              <a:ext uri="{FF2B5EF4-FFF2-40B4-BE49-F238E27FC236}">
                <a16:creationId xmlns:a16="http://schemas.microsoft.com/office/drawing/2014/main" id="{860D3EB8-3595-9D90-A3A9-0D8EAF7B514B}"/>
              </a:ext>
            </a:extLst>
          </p:cNvPr>
          <p:cNvSpPr/>
          <p:nvPr/>
        </p:nvSpPr>
        <p:spPr>
          <a:xfrm>
            <a:off x="9901022" y="4749420"/>
            <a:ext cx="1075871" cy="2245057"/>
          </a:xfrm>
          <a:custGeom>
            <a:avLst/>
            <a:gdLst/>
            <a:ahLst/>
            <a:cxnLst/>
            <a:rect l="l" t="t" r="r" b="b"/>
            <a:pathLst>
              <a:path w="3027890" h="5594255">
                <a:moveTo>
                  <a:pt x="0" y="0"/>
                </a:moveTo>
                <a:lnTo>
                  <a:pt x="3027890" y="0"/>
                </a:lnTo>
                <a:lnTo>
                  <a:pt x="3027890" y="5594255"/>
                </a:lnTo>
                <a:lnTo>
                  <a:pt x="0" y="5594255"/>
                </a:lnTo>
                <a:lnTo>
                  <a:pt x="0" y="0"/>
                </a:lnTo>
                <a:close/>
              </a:path>
            </a:pathLst>
          </a:custGeom>
          <a:blipFill>
            <a:blip r:embed="rId6"/>
            <a:stretch>
              <a:fillRect/>
            </a:stretch>
          </a:blipFill>
        </p:spPr>
      </p:sp>
    </p:spTree>
    <p:extLst>
      <p:ext uri="{BB962C8B-B14F-4D97-AF65-F5344CB8AC3E}">
        <p14:creationId xmlns:p14="http://schemas.microsoft.com/office/powerpoint/2010/main" val="3851707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占位符 12">
            <a:extLst>
              <a:ext uri="{FF2B5EF4-FFF2-40B4-BE49-F238E27FC236}">
                <a16:creationId xmlns:a16="http://schemas.microsoft.com/office/drawing/2014/main" id="{1CF951F9-1963-45EF-87A5-177FA4EE1032}"/>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
        <p:nvSpPr>
          <p:cNvPr id="9" name="Flowchart: Terminator 8">
            <a:extLst>
              <a:ext uri="{FF2B5EF4-FFF2-40B4-BE49-F238E27FC236}">
                <a16:creationId xmlns:a16="http://schemas.microsoft.com/office/drawing/2014/main" id="{DC6A3798-40B3-FA77-68A1-E466603C9D76}"/>
              </a:ext>
            </a:extLst>
          </p:cNvPr>
          <p:cNvSpPr/>
          <p:nvPr/>
        </p:nvSpPr>
        <p:spPr>
          <a:xfrm>
            <a:off x="1866687" y="2002971"/>
            <a:ext cx="8813468" cy="2235199"/>
          </a:xfrm>
          <a:prstGeom prst="flowChartTerminator">
            <a:avLst/>
          </a:prstGeom>
          <a:solidFill>
            <a:schemeClr val="accent1">
              <a:alpha val="6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cs"/>
            </a:endParaRPr>
          </a:p>
        </p:txBody>
      </p:sp>
      <p:sp>
        <p:nvSpPr>
          <p:cNvPr id="15" name="e7d195523061f1c0"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hidden="1">
            <a:extLst>
              <a:ext uri="{FF2B5EF4-FFF2-40B4-BE49-F238E27FC236}">
                <a16:creationId xmlns:a16="http://schemas.microsoft.com/office/drawing/2014/main" id="{431C56AD-1B5E-4172-BF22-F0EABEE1DF68}"/>
              </a:ext>
            </a:extLst>
          </p:cNvPr>
          <p:cNvSpPr txBox="1"/>
          <p:nvPr/>
        </p:nvSpPr>
        <p:spPr>
          <a:xfrm>
            <a:off x="-355599" y="1803400"/>
            <a:ext cx="322909" cy="1016000"/>
          </a:xfrm>
          <a:prstGeom prst="rect">
            <a:avLst/>
          </a:prstGeom>
          <a:noFill/>
        </p:spPr>
        <p:txBody>
          <a:bodyPr vert="wordArtVert"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a:ln>
                  <a:noFill/>
                </a:ln>
                <a:solidFill>
                  <a:prstClr val="black"/>
                </a:solidFill>
                <a:effectLst/>
                <a:uLnTx/>
                <a:uFillTx/>
                <a:latin typeface="微软雅黑" panose="020F0502020204030204"/>
                <a:cs typeface="+mn-ea"/>
                <a:sym typeface="+mn-lt"/>
              </a:rPr>
              <a:t>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a:t>
            </a:r>
            <a:endParaRPr kumimoji="0" lang="zh-CN" altLang="en-US" sz="100" b="0" i="0" u="none" strike="noStrike" kern="1200" cap="none" spc="0" normalizeH="0" baseline="0" noProof="0">
              <a:ln>
                <a:noFill/>
              </a:ln>
              <a:solidFill>
                <a:prstClr val="black"/>
              </a:solidFill>
              <a:effectLst/>
              <a:uLnTx/>
              <a:uFillTx/>
              <a:latin typeface="微软雅黑" panose="020F0502020204030204"/>
              <a:cs typeface="+mn-ea"/>
              <a:sym typeface="+mn-lt"/>
            </a:endParaRPr>
          </a:p>
        </p:txBody>
      </p:sp>
      <p:sp>
        <p:nvSpPr>
          <p:cNvPr id="3" name="TextBox 2">
            <a:extLst>
              <a:ext uri="{FF2B5EF4-FFF2-40B4-BE49-F238E27FC236}">
                <a16:creationId xmlns:a16="http://schemas.microsoft.com/office/drawing/2014/main" id="{8A15C2BF-679B-F046-0C35-F20C60552ACC}"/>
              </a:ext>
            </a:extLst>
          </p:cNvPr>
          <p:cNvSpPr txBox="1"/>
          <p:nvPr/>
        </p:nvSpPr>
        <p:spPr>
          <a:xfrm>
            <a:off x="1959307" y="2553016"/>
            <a:ext cx="8628228"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a:solidFill>
                  <a:srgbClr val="002060"/>
                </a:solidFill>
                <a:latin typeface="Times New Roman" panose="02020603050405020304" pitchFamily="18" charset="0"/>
                <a:cs typeface="Times New Roman" panose="02020603050405020304" pitchFamily="18" charset="0"/>
              </a:rPr>
              <a:t>VẬN DỤNG, MỞ RỘNG</a:t>
            </a:r>
            <a:endParaRPr kumimoji="0" lang="en-US" sz="5400" b="0"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4" name="Freeform 7">
            <a:extLst>
              <a:ext uri="{FF2B5EF4-FFF2-40B4-BE49-F238E27FC236}">
                <a16:creationId xmlns:a16="http://schemas.microsoft.com/office/drawing/2014/main" id="{4BAD4D2E-B36E-ACC1-92AE-8EB822757D40}"/>
              </a:ext>
            </a:extLst>
          </p:cNvPr>
          <p:cNvSpPr/>
          <p:nvPr/>
        </p:nvSpPr>
        <p:spPr>
          <a:xfrm>
            <a:off x="7940187" y="3962484"/>
            <a:ext cx="4370220" cy="2862494"/>
          </a:xfrm>
          <a:custGeom>
            <a:avLst/>
            <a:gdLst/>
            <a:ahLst/>
            <a:cxnLst/>
            <a:rect l="l" t="t" r="r" b="b"/>
            <a:pathLst>
              <a:path w="4370220" h="2862494">
                <a:moveTo>
                  <a:pt x="0" y="0"/>
                </a:moveTo>
                <a:lnTo>
                  <a:pt x="4370220" y="0"/>
                </a:lnTo>
                <a:lnTo>
                  <a:pt x="4370220" y="2862494"/>
                </a:lnTo>
                <a:lnTo>
                  <a:pt x="0" y="2862494"/>
                </a:lnTo>
                <a:lnTo>
                  <a:pt x="0" y="0"/>
                </a:lnTo>
                <a:close/>
              </a:path>
            </a:pathLst>
          </a:custGeom>
          <a:blipFill>
            <a:blip r:embed="rId4">
              <a:lum contrast="-24000"/>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13634602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3"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14" name="e7d195523061f1c0"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hidden="1">
            <a:extLst>
              <a:ext uri="{FF2B5EF4-FFF2-40B4-BE49-F238E27FC236}">
                <a16:creationId xmlns:a16="http://schemas.microsoft.com/office/drawing/2014/main" id="{3432CC62-5A2A-41F4-9B00-1934324FBBC2}"/>
              </a:ext>
            </a:extLst>
          </p:cNvPr>
          <p:cNvSpPr txBox="1"/>
          <p:nvPr/>
        </p:nvSpPr>
        <p:spPr>
          <a:xfrm>
            <a:off x="-355599" y="1803400"/>
            <a:ext cx="322909" cy="1016000"/>
          </a:xfrm>
          <a:prstGeom prst="rect">
            <a:avLst/>
          </a:prstGeom>
          <a:noFill/>
        </p:spPr>
        <p:txBody>
          <a:bodyPr vert="wordArtVert"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a:ln>
                  <a:noFill/>
                </a:ln>
                <a:solidFill>
                  <a:prstClr val="black"/>
                </a:solidFill>
                <a:effectLst/>
                <a:uLnTx/>
                <a:uFillTx/>
                <a:latin typeface="微软雅黑" panose="020F0502020204030204"/>
                <a:cs typeface="+mn-ea"/>
                <a:sym typeface="+mn-lt"/>
              </a:rPr>
              <a:t>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a:t>
            </a:r>
            <a:endParaRPr kumimoji="0" lang="zh-CN" altLang="en-US" sz="100" b="0" i="0" u="none" strike="noStrike" kern="1200" cap="none" spc="0" normalizeH="0" baseline="0" noProof="0">
              <a:ln>
                <a:noFill/>
              </a:ln>
              <a:solidFill>
                <a:prstClr val="black"/>
              </a:solidFill>
              <a:effectLst/>
              <a:uLnTx/>
              <a:uFillTx/>
              <a:latin typeface="微软雅黑" panose="020F0502020204030204"/>
              <a:cs typeface="+mn-ea"/>
              <a:sym typeface="+mn-lt"/>
            </a:endParaRPr>
          </a:p>
        </p:txBody>
      </p:sp>
      <p:sp>
        <p:nvSpPr>
          <p:cNvPr id="15" name="TextBox 14">
            <a:extLst>
              <a:ext uri="{FF2B5EF4-FFF2-40B4-BE49-F238E27FC236}">
                <a16:creationId xmlns:a16="http://schemas.microsoft.com/office/drawing/2014/main" id="{21543EEA-20BA-AB3C-1E6A-D12CE940520B}"/>
              </a:ext>
            </a:extLst>
          </p:cNvPr>
          <p:cNvSpPr txBox="1"/>
          <p:nvPr/>
        </p:nvSpPr>
        <p:spPr>
          <a:xfrm>
            <a:off x="507242" y="1636153"/>
            <a:ext cx="11177516" cy="3871444"/>
          </a:xfrm>
          <a:prstGeom prst="rect">
            <a:avLst/>
          </a:prstGeom>
          <a:solidFill>
            <a:schemeClr val="accent6">
              <a:lumMod val="20000"/>
              <a:lumOff val="80000"/>
              <a:alpha val="80000"/>
            </a:schemeClr>
          </a:solidFill>
        </p:spPr>
        <p:txBody>
          <a:bodyPr wrap="square">
            <a:spAutoFit/>
          </a:bodyPr>
          <a:lstStyle/>
          <a:p>
            <a:pPr marL="342900" lvl="0" indent="-342900" algn="just">
              <a:lnSpc>
                <a:spcPct val="115000"/>
              </a:lnSpc>
              <a:buFont typeface="Times New Roman" panose="02020603050405020304" pitchFamily="18" charset="0"/>
              <a:buChar char="+"/>
              <a:tabLst>
                <a:tab pos="194310" algn="l"/>
              </a:tabLst>
            </a:pPr>
            <a:r>
              <a:rPr lang="en-US" sz="3600">
                <a:effectLst/>
                <a:latin typeface="Times New Roman" panose="02020603050405020304" pitchFamily="18" charset="0"/>
                <a:ea typeface="Calibri" panose="020F0502020204030204" pitchFamily="34" charset="0"/>
                <a:cs typeface="Times New Roman" panose="02020603050405020304" pitchFamily="18" charset="0"/>
              </a:rPr>
              <a:t>Hoàn thành phần </a:t>
            </a:r>
            <a:r>
              <a:rPr lang="en-US" sz="3600" b="1">
                <a:effectLst/>
                <a:latin typeface="Times New Roman" panose="02020603050405020304" pitchFamily="18" charset="0"/>
                <a:ea typeface="Calibri" panose="020F0502020204030204" pitchFamily="34" charset="0"/>
                <a:cs typeface="Times New Roman" panose="02020603050405020304" pitchFamily="18" charset="0"/>
              </a:rPr>
              <a:t>Luyện viết đoạn văn</a:t>
            </a:r>
            <a:r>
              <a:rPr lang="en-US" sz="3600">
                <a:effectLst/>
                <a:latin typeface="Times New Roman" panose="02020603050405020304" pitchFamily="18" charset="0"/>
                <a:ea typeface="Calibri" panose="020F0502020204030204" pitchFamily="34" charset="0"/>
                <a:cs typeface="Times New Roman" panose="02020603050405020304" pitchFamily="18" charset="0"/>
              </a:rPr>
              <a:t>.</a:t>
            </a:r>
          </a:p>
          <a:p>
            <a:pPr marL="342900" lvl="0" indent="-342900" algn="just">
              <a:lnSpc>
                <a:spcPct val="115000"/>
              </a:lnSpc>
              <a:buFont typeface="Times New Roman" panose="02020603050405020304" pitchFamily="18" charset="0"/>
              <a:buChar char="+"/>
              <a:tabLst>
                <a:tab pos="194310" algn="l"/>
              </a:tabLst>
            </a:pPr>
            <a:r>
              <a:rPr lang="en-US" sz="3600">
                <a:effectLst/>
                <a:latin typeface="Times New Roman" panose="02020603050405020304" pitchFamily="18" charset="0"/>
                <a:ea typeface="Calibri" panose="020F0502020204030204" pitchFamily="34" charset="0"/>
                <a:cs typeface="Times New Roman" panose="02020603050405020304" pitchFamily="18" charset="0"/>
              </a:rPr>
              <a:t>Tìm đọc thêm những bài thơ hoặc tác phẩm văn học với đề tài “</a:t>
            </a:r>
            <a:r>
              <a:rPr lang="en-US" sz="3600" b="1">
                <a:effectLst/>
                <a:latin typeface="Times New Roman" panose="02020603050405020304" pitchFamily="18" charset="0"/>
                <a:ea typeface="Calibri" panose="020F0502020204030204" pitchFamily="34" charset="0"/>
                <a:cs typeface="Times New Roman" panose="02020603050405020304" pitchFamily="18" charset="0"/>
              </a:rPr>
              <a:t>Câu chuyện lịch sử</a:t>
            </a:r>
            <a:r>
              <a:rPr lang="en-US" sz="3600">
                <a:effectLst/>
                <a:latin typeface="Times New Roman" panose="02020603050405020304" pitchFamily="18" charset="0"/>
                <a:ea typeface="Calibri" panose="020F0502020204030204" pitchFamily="34" charset="0"/>
                <a:cs typeface="Times New Roman" panose="02020603050405020304" pitchFamily="18" charset="0"/>
              </a:rPr>
              <a:t>”</a:t>
            </a:r>
          </a:p>
          <a:p>
            <a:pPr marL="342900" lvl="0" indent="-342900" algn="just">
              <a:lnSpc>
                <a:spcPct val="115000"/>
              </a:lnSpc>
              <a:buFont typeface="Times New Roman" panose="02020603050405020304" pitchFamily="18" charset="0"/>
              <a:buChar char="+"/>
              <a:tabLst>
                <a:tab pos="194310" algn="l"/>
              </a:tabLst>
            </a:pPr>
            <a:r>
              <a:rPr lang="en-US" sz="3600">
                <a:effectLst/>
                <a:latin typeface="Times New Roman" panose="02020603050405020304" pitchFamily="18" charset="0"/>
                <a:ea typeface="Calibri" panose="020F0502020204030204" pitchFamily="34" charset="0"/>
                <a:cs typeface="Times New Roman" panose="02020603050405020304" pitchFamily="18" charset="0"/>
              </a:rPr>
              <a:t>Tìm hiểu và thực hiện các yêu cầu trong phần nội dung “</a:t>
            </a:r>
            <a:r>
              <a:rPr lang="en-US" sz="3600" b="1">
                <a:effectLst/>
                <a:latin typeface="Times New Roman" panose="02020603050405020304" pitchFamily="18" charset="0"/>
                <a:ea typeface="Calibri" panose="020F0502020204030204" pitchFamily="34" charset="0"/>
                <a:cs typeface="Times New Roman" panose="02020603050405020304" pitchFamily="18" charset="0"/>
              </a:rPr>
              <a:t>Viết – Viết bài văn kể lại một chuyến đi (tham quan một di tích lịch sử, văn hóa)</a:t>
            </a:r>
            <a:r>
              <a:rPr lang="en-US" sz="3600">
                <a:effectLst/>
                <a:latin typeface="Times New Roman" panose="02020603050405020304" pitchFamily="18" charset="0"/>
                <a:ea typeface="Calibri" panose="020F0502020204030204" pitchFamily="34" charset="0"/>
                <a:cs typeface="Times New Roman" panose="02020603050405020304" pitchFamily="18" charset="0"/>
              </a:rPr>
              <a:t>” (sgk, 28 – 32).</a:t>
            </a:r>
          </a:p>
        </p:txBody>
      </p:sp>
      <p:sp>
        <p:nvSpPr>
          <p:cNvPr id="16" name="文本框 9">
            <a:extLst>
              <a:ext uri="{FF2B5EF4-FFF2-40B4-BE49-F238E27FC236}">
                <a16:creationId xmlns:a16="http://schemas.microsoft.com/office/drawing/2014/main" id="{2C8EB667-8687-DE77-E22E-4EB2F90B2847}"/>
              </a:ext>
            </a:extLst>
          </p:cNvPr>
          <p:cNvSpPr txBox="1"/>
          <p:nvPr/>
        </p:nvSpPr>
        <p:spPr>
          <a:xfrm>
            <a:off x="2882198" y="402268"/>
            <a:ext cx="6179915" cy="808619"/>
          </a:xfrm>
          <a:prstGeom prst="rect">
            <a:avLst/>
          </a:prstGeom>
          <a:noFill/>
        </p:spPr>
        <p:txBody>
          <a:bodyPr wrap="square" rtlCol="0">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4400" b="1" i="1" u="none" strike="noStrike" kern="1200" cap="none" spc="0" normalizeH="0" baseline="0" noProof="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HƯỚNG DẪN TỰ HỌC</a:t>
            </a:r>
            <a:endParaRPr kumimoji="0" lang="en-US" sz="4400" b="0" i="1" u="none" strike="noStrike" kern="1200" cap="none" spc="0" normalizeH="0" baseline="0" noProof="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8116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e7d195523061f1c0"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hidden="1">
            <a:extLst>
              <a:ext uri="{FF2B5EF4-FFF2-40B4-BE49-F238E27FC236}">
                <a16:creationId xmlns:a16="http://schemas.microsoft.com/office/drawing/2014/main" id="{38AE1E8C-CB84-419F-8333-27791E34B94B}"/>
              </a:ext>
            </a:extLst>
          </p:cNvPr>
          <p:cNvSpPr txBox="1"/>
          <p:nvPr/>
        </p:nvSpPr>
        <p:spPr>
          <a:xfrm>
            <a:off x="-355599" y="1803400"/>
            <a:ext cx="322909" cy="1016000"/>
          </a:xfrm>
          <a:prstGeom prst="rect">
            <a:avLst/>
          </a:prstGeom>
          <a:noFill/>
        </p:spPr>
        <p:txBody>
          <a:bodyPr vert="wordArtVert"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a:ln>
                  <a:noFill/>
                </a:ln>
                <a:solidFill>
                  <a:prstClr val="black"/>
                </a:solidFill>
                <a:effectLst/>
                <a:uLnTx/>
                <a:uFillTx/>
                <a:latin typeface="微软雅黑" panose="020F0502020204030204"/>
                <a:cs typeface="+mn-ea"/>
                <a:sym typeface="+mn-lt"/>
              </a:rPr>
              <a:t>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a:t>
            </a:r>
            <a:endParaRPr kumimoji="0" lang="zh-CN" altLang="en-US" sz="100" b="0" i="0" u="none" strike="noStrike" kern="1200" cap="none" spc="0" normalizeH="0" baseline="0" noProof="0">
              <a:ln>
                <a:noFill/>
              </a:ln>
              <a:solidFill>
                <a:prstClr val="black"/>
              </a:solidFill>
              <a:effectLst/>
              <a:uLnTx/>
              <a:uFillTx/>
              <a:latin typeface="微软雅黑" panose="020F0502020204030204"/>
              <a:cs typeface="+mn-ea"/>
              <a:sym typeface="+mn-lt"/>
            </a:endParaRPr>
          </a:p>
        </p:txBody>
      </p:sp>
      <p:sp>
        <p:nvSpPr>
          <p:cNvPr id="5" name="Freeform 6">
            <a:extLst>
              <a:ext uri="{FF2B5EF4-FFF2-40B4-BE49-F238E27FC236}">
                <a16:creationId xmlns:a16="http://schemas.microsoft.com/office/drawing/2014/main" id="{84552A84-39D6-806D-EC86-1228CE327BA8}"/>
              </a:ext>
            </a:extLst>
          </p:cNvPr>
          <p:cNvSpPr/>
          <p:nvPr/>
        </p:nvSpPr>
        <p:spPr>
          <a:xfrm>
            <a:off x="7356143" y="4657201"/>
            <a:ext cx="6008620" cy="2426176"/>
          </a:xfrm>
          <a:custGeom>
            <a:avLst/>
            <a:gdLst/>
            <a:ahLst/>
            <a:cxnLst/>
            <a:rect l="l" t="t" r="r" b="b"/>
            <a:pathLst>
              <a:path w="7715563" h="3500937">
                <a:moveTo>
                  <a:pt x="0" y="0"/>
                </a:moveTo>
                <a:lnTo>
                  <a:pt x="7715562" y="0"/>
                </a:lnTo>
                <a:lnTo>
                  <a:pt x="7715562" y="3500937"/>
                </a:lnTo>
                <a:lnTo>
                  <a:pt x="0" y="3500937"/>
                </a:lnTo>
                <a:lnTo>
                  <a:pt x="0" y="0"/>
                </a:lnTo>
                <a:close/>
              </a:path>
            </a:pathLst>
          </a:custGeom>
          <a:blipFill>
            <a:blip r:embed="rId6">
              <a:alphaModFix amt="50000"/>
            </a:blip>
            <a:stretch>
              <a:fillRect/>
            </a:stretch>
          </a:blipFill>
        </p:spPr>
      </p:sp>
      <p:sp>
        <p:nvSpPr>
          <p:cNvPr id="9" name="TextBox 8">
            <a:extLst>
              <a:ext uri="{FF2B5EF4-FFF2-40B4-BE49-F238E27FC236}">
                <a16:creationId xmlns:a16="http://schemas.microsoft.com/office/drawing/2014/main" id="{3029B834-EBFF-5800-5734-3E28A1531A30}"/>
              </a:ext>
            </a:extLst>
          </p:cNvPr>
          <p:cNvSpPr txBox="1"/>
          <p:nvPr/>
        </p:nvSpPr>
        <p:spPr>
          <a:xfrm>
            <a:off x="0" y="143862"/>
            <a:ext cx="12091916" cy="1043619"/>
          </a:xfrm>
          <a:prstGeom prst="rect">
            <a:avLst/>
          </a:prstGeom>
          <a:noFill/>
        </p:spPr>
        <p:txBody>
          <a:bodyPr wrap="square">
            <a:spAutoFit/>
          </a:bodyPr>
          <a:lstStyle/>
          <a:p>
            <a:pPr algn="ctr">
              <a:lnSpc>
                <a:spcPct val="115000"/>
              </a:lnSpc>
            </a:pPr>
            <a:r>
              <a:rPr lang="en-US" sz="2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Em biết những gì về cuộc kháng chiến chống thực dân Pháp của nhân dân ta? </a:t>
            </a:r>
          </a:p>
          <a:p>
            <a:pPr algn="ctr">
              <a:lnSpc>
                <a:spcPct val="115000"/>
              </a:lnSpc>
            </a:pPr>
            <a:r>
              <a:rPr lang="en-US" sz="2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Hãy giới thiệu ngắn gọn và nêu cảm nhận của em về giai đoạn lịch sử đó.</a:t>
            </a:r>
            <a:endPar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 name="Điện Biên Phủ - Chiến thắng oai hùng của dân tộc Việt Nam _ VTV24">
            <a:hlinkClick r:id="" action="ppaction://media"/>
            <a:extLst>
              <a:ext uri="{FF2B5EF4-FFF2-40B4-BE49-F238E27FC236}">
                <a16:creationId xmlns:a16="http://schemas.microsoft.com/office/drawing/2014/main" id="{59C6FC56-40BA-BB24-B969-407D07401841}"/>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380697" y="1553286"/>
            <a:ext cx="9430603" cy="5304714"/>
          </a:xfrm>
          <a:prstGeom prst="rect">
            <a:avLst/>
          </a:prstGeom>
        </p:spPr>
      </p:pic>
    </p:spTree>
    <p:extLst>
      <p:ext uri="{BB962C8B-B14F-4D97-AF65-F5344CB8AC3E}">
        <p14:creationId xmlns:p14="http://schemas.microsoft.com/office/powerpoint/2010/main" val="29434890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624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6B7893C3-EBAC-4153-A0C6-7795FB498244}"/>
              </a:ext>
            </a:extLst>
          </p:cNvPr>
          <p:cNvSpPr txBox="1"/>
          <p:nvPr/>
        </p:nvSpPr>
        <p:spPr>
          <a:xfrm>
            <a:off x="3607177" y="2028616"/>
            <a:ext cx="4977645" cy="280076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0" i="0" u="none" strike="noStrike" kern="1200" cap="none" spc="0" normalizeH="0" baseline="0" noProof="0">
                <a:ln>
                  <a:noFill/>
                </a:ln>
                <a:solidFill>
                  <a:srgbClr val="676A55">
                    <a:lumMod val="50000"/>
                  </a:srgbClr>
                </a:solidFill>
                <a:effectLst/>
                <a:uLnTx/>
                <a:uFillTx/>
                <a:latin typeface="#9Slide06 VL Fadilla" pitchFamily="2" charset="0"/>
                <a:cs typeface="+mn-ea"/>
                <a:sym typeface="+mn-lt"/>
              </a:rPr>
              <a:t>Chúc các em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0" i="0" u="none" strike="noStrike" kern="1200" cap="none" spc="0" normalizeH="0" baseline="0" noProof="0">
                <a:ln>
                  <a:noFill/>
                </a:ln>
                <a:solidFill>
                  <a:srgbClr val="676A55">
                    <a:lumMod val="50000"/>
                  </a:srgbClr>
                </a:solidFill>
                <a:effectLst/>
                <a:uLnTx/>
                <a:uFillTx/>
                <a:latin typeface="#9Slide06 VL Fadilla" pitchFamily="2" charset="0"/>
                <a:cs typeface="+mn-ea"/>
                <a:sym typeface="+mn-lt"/>
              </a:rPr>
              <a:t>học tốt!</a:t>
            </a:r>
            <a:endParaRPr kumimoji="0" lang="zh-CN" altLang="en-US" sz="8800" b="0" i="0" u="none" strike="noStrike" kern="1200" cap="none" spc="0" normalizeH="0" baseline="0" noProof="0" dirty="0">
              <a:ln>
                <a:noFill/>
              </a:ln>
              <a:solidFill>
                <a:srgbClr val="676A55">
                  <a:lumMod val="50000"/>
                </a:srgbClr>
              </a:solidFill>
              <a:effectLst/>
              <a:uLnTx/>
              <a:uFillTx/>
              <a:latin typeface="#9Slide06 VL Fadilla" pitchFamily="2" charset="0"/>
              <a:cs typeface="+mn-ea"/>
              <a:sym typeface="+mn-lt"/>
            </a:endParaRPr>
          </a:p>
        </p:txBody>
      </p:sp>
    </p:spTree>
    <p:extLst>
      <p:ext uri="{BB962C8B-B14F-4D97-AF65-F5344CB8AC3E}">
        <p14:creationId xmlns:p14="http://schemas.microsoft.com/office/powerpoint/2010/main" val="1596003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占位符 12">
            <a:extLst>
              <a:ext uri="{FF2B5EF4-FFF2-40B4-BE49-F238E27FC236}">
                <a16:creationId xmlns:a16="http://schemas.microsoft.com/office/drawing/2014/main" id="{1CF951F9-1963-45EF-87A5-177FA4EE1032}"/>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
        <p:nvSpPr>
          <p:cNvPr id="9" name="Flowchart: Terminator 8">
            <a:extLst>
              <a:ext uri="{FF2B5EF4-FFF2-40B4-BE49-F238E27FC236}">
                <a16:creationId xmlns:a16="http://schemas.microsoft.com/office/drawing/2014/main" id="{DC6A3798-40B3-FA77-68A1-E466603C9D76}"/>
              </a:ext>
            </a:extLst>
          </p:cNvPr>
          <p:cNvSpPr/>
          <p:nvPr/>
        </p:nvSpPr>
        <p:spPr>
          <a:xfrm>
            <a:off x="1866687" y="2002971"/>
            <a:ext cx="8813468" cy="2235199"/>
          </a:xfrm>
          <a:prstGeom prst="flowChartTerminator">
            <a:avLst/>
          </a:prstGeom>
          <a:solidFill>
            <a:schemeClr val="accent1">
              <a:alpha val="6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e7d195523061f1c0"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hidden="1">
            <a:extLst>
              <a:ext uri="{FF2B5EF4-FFF2-40B4-BE49-F238E27FC236}">
                <a16:creationId xmlns:a16="http://schemas.microsoft.com/office/drawing/2014/main" id="{431C56AD-1B5E-4172-BF22-F0EABEE1DF68}"/>
              </a:ext>
            </a:extLst>
          </p:cNvPr>
          <p:cNvSpPr txBox="1"/>
          <p:nvPr/>
        </p:nvSpPr>
        <p:spPr>
          <a:xfrm>
            <a:off x="-355599" y="1803400"/>
            <a:ext cx="322909" cy="1016000"/>
          </a:xfrm>
          <a:prstGeom prst="rect">
            <a:avLst/>
          </a:prstGeom>
          <a:noFill/>
        </p:spPr>
        <p:txBody>
          <a:bodyPr vert="wordArtVert"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a:ln>
                  <a:noFill/>
                </a:ln>
                <a:solidFill>
                  <a:prstClr val="black"/>
                </a:solidFill>
                <a:effectLst/>
                <a:uLnTx/>
                <a:uFillTx/>
                <a:latin typeface="微软雅黑" panose="020F0502020204030204"/>
                <a:cs typeface="+mn-ea"/>
                <a:sym typeface="+mn-lt"/>
              </a:rPr>
              <a:t>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a:t>
            </a:r>
            <a:endParaRPr kumimoji="0" lang="zh-CN" altLang="en-US" sz="100" b="0" i="0" u="none" strike="noStrike" kern="1200" cap="none" spc="0" normalizeH="0" baseline="0" noProof="0">
              <a:ln>
                <a:noFill/>
              </a:ln>
              <a:solidFill>
                <a:prstClr val="black"/>
              </a:solidFill>
              <a:effectLst/>
              <a:uLnTx/>
              <a:uFillTx/>
              <a:latin typeface="微软雅黑" panose="020F0502020204030204"/>
              <a:cs typeface="+mn-ea"/>
              <a:sym typeface="+mn-lt"/>
            </a:endParaRPr>
          </a:p>
        </p:txBody>
      </p:sp>
      <p:sp>
        <p:nvSpPr>
          <p:cNvPr id="3" name="TextBox 2">
            <a:extLst>
              <a:ext uri="{FF2B5EF4-FFF2-40B4-BE49-F238E27FC236}">
                <a16:creationId xmlns:a16="http://schemas.microsoft.com/office/drawing/2014/main" id="{8A15C2BF-679B-F046-0C35-F20C60552ACC}"/>
              </a:ext>
            </a:extLst>
          </p:cNvPr>
          <p:cNvSpPr txBox="1"/>
          <p:nvPr/>
        </p:nvSpPr>
        <p:spPr>
          <a:xfrm>
            <a:off x="1866687" y="2659559"/>
            <a:ext cx="8628228" cy="769441"/>
          </a:xfrm>
          <a:prstGeom prst="rect">
            <a:avLst/>
          </a:prstGeom>
          <a:noFill/>
        </p:spPr>
        <p:txBody>
          <a:bodyPr wrap="square">
            <a:spAutoFit/>
          </a:bodyPr>
          <a:lstStyle/>
          <a:p>
            <a:pPr algn="ctr"/>
            <a:r>
              <a:rPr lang="en-US" sz="4400" b="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HÌNH THÀNH KIẾN THỨC MỚI</a:t>
            </a:r>
            <a:endParaRPr lang="en-US" sz="4400">
              <a:solidFill>
                <a:srgbClr val="002060"/>
              </a:solidFill>
              <a:latin typeface="Times New Roman" panose="02020603050405020304" pitchFamily="18" charset="0"/>
              <a:cs typeface="Times New Roman" panose="02020603050405020304" pitchFamily="18" charset="0"/>
            </a:endParaRPr>
          </a:p>
        </p:txBody>
      </p:sp>
      <p:sp>
        <p:nvSpPr>
          <p:cNvPr id="4" name="Freeform 7">
            <a:extLst>
              <a:ext uri="{FF2B5EF4-FFF2-40B4-BE49-F238E27FC236}">
                <a16:creationId xmlns:a16="http://schemas.microsoft.com/office/drawing/2014/main" id="{4BAD4D2E-B36E-ACC1-92AE-8EB822757D40}"/>
              </a:ext>
            </a:extLst>
          </p:cNvPr>
          <p:cNvSpPr/>
          <p:nvPr/>
        </p:nvSpPr>
        <p:spPr>
          <a:xfrm>
            <a:off x="7940187" y="3962484"/>
            <a:ext cx="4370220" cy="2862494"/>
          </a:xfrm>
          <a:custGeom>
            <a:avLst/>
            <a:gdLst/>
            <a:ahLst/>
            <a:cxnLst/>
            <a:rect l="l" t="t" r="r" b="b"/>
            <a:pathLst>
              <a:path w="4370220" h="2862494">
                <a:moveTo>
                  <a:pt x="0" y="0"/>
                </a:moveTo>
                <a:lnTo>
                  <a:pt x="4370220" y="0"/>
                </a:lnTo>
                <a:lnTo>
                  <a:pt x="4370220" y="2862494"/>
                </a:lnTo>
                <a:lnTo>
                  <a:pt x="0" y="2862494"/>
                </a:lnTo>
                <a:lnTo>
                  <a:pt x="0" y="0"/>
                </a:lnTo>
                <a:close/>
              </a:path>
            </a:pathLst>
          </a:custGeom>
          <a:blipFill>
            <a:blip r:embed="rId4">
              <a:lum contrast="-24000"/>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4189080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e7d195523061f1c0"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hidden="1">
            <a:extLst>
              <a:ext uri="{FF2B5EF4-FFF2-40B4-BE49-F238E27FC236}">
                <a16:creationId xmlns:a16="http://schemas.microsoft.com/office/drawing/2014/main" id="{38AE1E8C-CB84-419F-8333-27791E34B94B}"/>
              </a:ext>
            </a:extLst>
          </p:cNvPr>
          <p:cNvSpPr txBox="1"/>
          <p:nvPr/>
        </p:nvSpPr>
        <p:spPr>
          <a:xfrm>
            <a:off x="-355599" y="1803400"/>
            <a:ext cx="322909" cy="1016000"/>
          </a:xfrm>
          <a:prstGeom prst="rect">
            <a:avLst/>
          </a:prstGeom>
          <a:noFill/>
        </p:spPr>
        <p:txBody>
          <a:bodyPr vert="wordArtVert"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a:ln>
                  <a:noFill/>
                </a:ln>
                <a:solidFill>
                  <a:prstClr val="black"/>
                </a:solidFill>
                <a:effectLst/>
                <a:uLnTx/>
                <a:uFillTx/>
                <a:latin typeface="微软雅黑" panose="020F0502020204030204"/>
                <a:cs typeface="+mn-ea"/>
                <a:sym typeface="+mn-lt"/>
              </a:rPr>
              <a:t>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a:t>
            </a:r>
            <a:endParaRPr kumimoji="0" lang="zh-CN" altLang="en-US" sz="100" b="0" i="0" u="none" strike="noStrike" kern="1200" cap="none" spc="0" normalizeH="0" baseline="0" noProof="0">
              <a:ln>
                <a:noFill/>
              </a:ln>
              <a:solidFill>
                <a:prstClr val="black"/>
              </a:solidFill>
              <a:effectLst/>
              <a:uLnTx/>
              <a:uFillTx/>
              <a:latin typeface="微软雅黑" panose="020F0502020204030204"/>
              <a:cs typeface="+mn-ea"/>
              <a:sym typeface="+mn-lt"/>
            </a:endParaRPr>
          </a:p>
        </p:txBody>
      </p:sp>
      <p:sp>
        <p:nvSpPr>
          <p:cNvPr id="5" name="Freeform 6">
            <a:extLst>
              <a:ext uri="{FF2B5EF4-FFF2-40B4-BE49-F238E27FC236}">
                <a16:creationId xmlns:a16="http://schemas.microsoft.com/office/drawing/2014/main" id="{84552A84-39D6-806D-EC86-1228CE327BA8}"/>
              </a:ext>
            </a:extLst>
          </p:cNvPr>
          <p:cNvSpPr/>
          <p:nvPr/>
        </p:nvSpPr>
        <p:spPr>
          <a:xfrm>
            <a:off x="7356143" y="4657201"/>
            <a:ext cx="6008620" cy="2426176"/>
          </a:xfrm>
          <a:custGeom>
            <a:avLst/>
            <a:gdLst/>
            <a:ahLst/>
            <a:cxnLst/>
            <a:rect l="l" t="t" r="r" b="b"/>
            <a:pathLst>
              <a:path w="7715563" h="3500937">
                <a:moveTo>
                  <a:pt x="0" y="0"/>
                </a:moveTo>
                <a:lnTo>
                  <a:pt x="7715562" y="0"/>
                </a:lnTo>
                <a:lnTo>
                  <a:pt x="7715562" y="3500937"/>
                </a:lnTo>
                <a:lnTo>
                  <a:pt x="0" y="3500937"/>
                </a:lnTo>
                <a:lnTo>
                  <a:pt x="0" y="0"/>
                </a:lnTo>
                <a:close/>
              </a:path>
            </a:pathLst>
          </a:custGeom>
          <a:blipFill>
            <a:blip r:embed="rId4">
              <a:alphaModFix amt="50000"/>
            </a:blip>
            <a:stretch>
              <a:fillRect/>
            </a:stretch>
          </a:blipFill>
        </p:spPr>
      </p:sp>
      <p:pic>
        <p:nvPicPr>
          <p:cNvPr id="2" name="图片 6" descr="222">
            <a:extLst>
              <a:ext uri="{FF2B5EF4-FFF2-40B4-BE49-F238E27FC236}">
                <a16:creationId xmlns:a16="http://schemas.microsoft.com/office/drawing/2014/main" id="{01F16C4A-3FFB-5509-9B53-D43C154F240E}"/>
              </a:ext>
            </a:extLst>
          </p:cNvPr>
          <p:cNvPicPr>
            <a:picLocks noChangeAspect="1"/>
          </p:cNvPicPr>
          <p:nvPr/>
        </p:nvPicPr>
        <p:blipFill>
          <a:blip r:embed="rId5"/>
          <a:stretch>
            <a:fillRect/>
          </a:stretch>
        </p:blipFill>
        <p:spPr>
          <a:xfrm>
            <a:off x="635" y="2787015"/>
            <a:ext cx="4646295" cy="4078605"/>
          </a:xfrm>
          <a:prstGeom prst="rect">
            <a:avLst/>
          </a:prstGeom>
        </p:spPr>
      </p:pic>
      <p:sp>
        <p:nvSpPr>
          <p:cNvPr id="3" name="TextBox 76">
            <a:extLst>
              <a:ext uri="{FF2B5EF4-FFF2-40B4-BE49-F238E27FC236}">
                <a16:creationId xmlns:a16="http://schemas.microsoft.com/office/drawing/2014/main" id="{CF228DA9-A20F-80C6-0CD0-2D7F1A290A2C}"/>
              </a:ext>
            </a:extLst>
          </p:cNvPr>
          <p:cNvSpPr txBox="1"/>
          <p:nvPr/>
        </p:nvSpPr>
        <p:spPr>
          <a:xfrm>
            <a:off x="2085882" y="2505670"/>
            <a:ext cx="8274571" cy="923330"/>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a:ln>
                  <a:noFill/>
                </a:ln>
                <a:solidFill>
                  <a:srgbClr val="FF0000"/>
                </a:solidFill>
                <a:effectLst/>
                <a:uLnTx/>
                <a:uFillTx/>
                <a:latin typeface="Times New Roman" panose="02020603050405020304" pitchFamily="18" charset="0"/>
                <a:ea typeface="微软雅黑" panose="020B0503020204020204" charset="-122"/>
                <a:cs typeface="Times New Roman" panose="02020603050405020304" pitchFamily="18" charset="0"/>
              </a:rPr>
              <a:t>I. TÌM HIỂU CHUNG</a:t>
            </a:r>
            <a:endParaRPr kumimoji="0" lang="zh-CN" alt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pic>
        <p:nvPicPr>
          <p:cNvPr id="4" name="图片 5" descr="3">
            <a:extLst>
              <a:ext uri="{FF2B5EF4-FFF2-40B4-BE49-F238E27FC236}">
                <a16:creationId xmlns:a16="http://schemas.microsoft.com/office/drawing/2014/main" id="{9D1AECA3-D354-C1B0-8E30-D7A7A345769B}"/>
              </a:ext>
            </a:extLst>
          </p:cNvPr>
          <p:cNvPicPr>
            <a:picLocks noChangeAspect="1"/>
          </p:cNvPicPr>
          <p:nvPr/>
        </p:nvPicPr>
        <p:blipFill>
          <a:blip r:embed="rId6"/>
          <a:stretch>
            <a:fillRect/>
          </a:stretch>
        </p:blipFill>
        <p:spPr>
          <a:xfrm>
            <a:off x="9519285" y="-5080"/>
            <a:ext cx="2691130" cy="2771775"/>
          </a:xfrm>
          <a:prstGeom prst="rect">
            <a:avLst/>
          </a:prstGeom>
        </p:spPr>
      </p:pic>
      <p:pic>
        <p:nvPicPr>
          <p:cNvPr id="7" name="图片 5" descr="3">
            <a:extLst>
              <a:ext uri="{FF2B5EF4-FFF2-40B4-BE49-F238E27FC236}">
                <a16:creationId xmlns:a16="http://schemas.microsoft.com/office/drawing/2014/main" id="{ECD7F58C-5D92-5515-FED5-136FC81FDAF8}"/>
              </a:ext>
            </a:extLst>
          </p:cNvPr>
          <p:cNvPicPr>
            <a:picLocks noChangeAspect="1"/>
          </p:cNvPicPr>
          <p:nvPr/>
        </p:nvPicPr>
        <p:blipFill>
          <a:blip r:embed="rId6"/>
          <a:stretch>
            <a:fillRect/>
          </a:stretch>
        </p:blipFill>
        <p:spPr>
          <a:xfrm flipH="1">
            <a:off x="0" y="-5080"/>
            <a:ext cx="3495883" cy="2771775"/>
          </a:xfrm>
          <a:prstGeom prst="rect">
            <a:avLst/>
          </a:prstGeom>
        </p:spPr>
      </p:pic>
    </p:spTree>
    <p:extLst>
      <p:ext uri="{BB962C8B-B14F-4D97-AF65-F5344CB8AC3E}">
        <p14:creationId xmlns:p14="http://schemas.microsoft.com/office/powerpoint/2010/main" val="2425232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 name="e7d195523061f1c0"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hidden="1">
            <a:extLst>
              <a:ext uri="{FF2B5EF4-FFF2-40B4-BE49-F238E27FC236}">
                <a16:creationId xmlns:a16="http://schemas.microsoft.com/office/drawing/2014/main" id="{099432D3-12B9-4A98-BBF4-90891E9A0C37}"/>
              </a:ext>
            </a:extLst>
          </p:cNvPr>
          <p:cNvSpPr txBox="1"/>
          <p:nvPr/>
        </p:nvSpPr>
        <p:spPr>
          <a:xfrm>
            <a:off x="-355599" y="1803400"/>
            <a:ext cx="322909" cy="1016000"/>
          </a:xfrm>
          <a:prstGeom prst="rect">
            <a:avLst/>
          </a:prstGeom>
          <a:noFill/>
        </p:spPr>
        <p:txBody>
          <a:bodyPr vert="wordArtVert"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a:ln>
                  <a:noFill/>
                </a:ln>
                <a:solidFill>
                  <a:prstClr val="black"/>
                </a:solidFill>
                <a:effectLst/>
                <a:uLnTx/>
                <a:uFillTx/>
                <a:latin typeface="微软雅黑" panose="020F0502020204030204"/>
                <a:cs typeface="+mn-ea"/>
                <a:sym typeface="+mn-lt"/>
              </a:rPr>
              <a:t>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a:t>
            </a:r>
            <a:endParaRPr kumimoji="0" lang="zh-CN" altLang="en-US" sz="100" b="0" i="0" u="none" strike="noStrike" kern="1200" cap="none" spc="0" normalizeH="0" baseline="0" noProof="0">
              <a:ln>
                <a:noFill/>
              </a:ln>
              <a:solidFill>
                <a:prstClr val="black"/>
              </a:solidFill>
              <a:effectLst/>
              <a:uLnTx/>
              <a:uFillTx/>
              <a:latin typeface="微软雅黑" panose="020F0502020204030204"/>
              <a:cs typeface="+mn-ea"/>
              <a:sym typeface="+mn-lt"/>
            </a:endParaRPr>
          </a:p>
        </p:txBody>
      </p:sp>
      <p:sp>
        <p:nvSpPr>
          <p:cNvPr id="16" name="文本框 9">
            <a:extLst>
              <a:ext uri="{FF2B5EF4-FFF2-40B4-BE49-F238E27FC236}">
                <a16:creationId xmlns:a16="http://schemas.microsoft.com/office/drawing/2014/main" id="{5C567CA3-B3AC-110E-BA26-917213786087}"/>
              </a:ext>
            </a:extLst>
          </p:cNvPr>
          <p:cNvSpPr txBox="1"/>
          <p:nvPr/>
        </p:nvSpPr>
        <p:spPr>
          <a:xfrm>
            <a:off x="155162" y="169260"/>
            <a:ext cx="4471427" cy="620683"/>
          </a:xfrm>
          <a:prstGeom prst="rect">
            <a:avLst/>
          </a:prstGeom>
          <a:noFill/>
        </p:spPr>
        <p:txBody>
          <a:bodyPr wrap="square" rtlCol="0">
            <a:spAutoFit/>
          </a:bodyPr>
          <a:lstStyle/>
          <a:p>
            <a:pPr algn="just">
              <a:lnSpc>
                <a:spcPct val="115000"/>
              </a:lnSpc>
              <a:tabLst>
                <a:tab pos="228600" algn="l"/>
              </a:tabLst>
            </a:pPr>
            <a:r>
              <a:rPr lang="en-US" sz="3200" b="1" i="1">
                <a:effectLst/>
                <a:latin typeface="Times New Roman" panose="02020603050405020304" pitchFamily="18" charset="0"/>
                <a:ea typeface="Times New Roman" panose="02020603050405020304" pitchFamily="18" charset="0"/>
                <a:cs typeface="Times New Roman" panose="02020603050405020304" pitchFamily="18" charset="0"/>
              </a:rPr>
              <a:t>I. Tìm hiểu chung</a:t>
            </a:r>
            <a:endParaRPr lang="en-US" sz="3200" i="1">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9BFAFE48-52F9-3D18-9089-14CDE8F2C92D}"/>
              </a:ext>
            </a:extLst>
          </p:cNvPr>
          <p:cNvSpPr txBox="1"/>
          <p:nvPr/>
        </p:nvSpPr>
        <p:spPr>
          <a:xfrm>
            <a:off x="616197" y="983921"/>
            <a:ext cx="3549359" cy="587661"/>
          </a:xfrm>
          <a:prstGeom prst="rect">
            <a:avLst/>
          </a:prstGeom>
          <a:noFill/>
        </p:spPr>
        <p:txBody>
          <a:bodyPr wrap="square">
            <a:spAutoFit/>
          </a:bodyPr>
          <a:lstStyle/>
          <a:p>
            <a:pPr algn="just">
              <a:lnSpc>
                <a:spcPct val="115000"/>
              </a:lnSpc>
              <a:tabLst>
                <a:tab pos="228600" algn="l"/>
              </a:tabLst>
            </a:pPr>
            <a:r>
              <a:rPr lang="en-US" sz="3000" b="1">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3000" b="1">
                <a:latin typeface="Times New Roman" panose="02020603050405020304" pitchFamily="18" charset="0"/>
                <a:ea typeface="Times New Roman" panose="02020603050405020304" pitchFamily="18" charset="0"/>
                <a:cs typeface="Times New Roman" panose="02020603050405020304" pitchFamily="18" charset="0"/>
              </a:rPr>
              <a:t>Đọc – Chú thích</a:t>
            </a:r>
            <a:endParaRPr lang="en-US" sz="3000">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25" name="Group 24">
            <a:extLst>
              <a:ext uri="{FF2B5EF4-FFF2-40B4-BE49-F238E27FC236}">
                <a16:creationId xmlns:a16="http://schemas.microsoft.com/office/drawing/2014/main" id="{7EAA9CE3-BD65-3F32-96BC-C6FC79DAD3CE}"/>
              </a:ext>
            </a:extLst>
          </p:cNvPr>
          <p:cNvGrpSpPr/>
          <p:nvPr/>
        </p:nvGrpSpPr>
        <p:grpSpPr>
          <a:xfrm>
            <a:off x="5256945" y="1141274"/>
            <a:ext cx="5826823" cy="5160227"/>
            <a:chOff x="5256945" y="1141274"/>
            <a:chExt cx="5826823" cy="5160227"/>
          </a:xfrm>
        </p:grpSpPr>
        <p:pic>
          <p:nvPicPr>
            <p:cNvPr id="1026" name="Picture 2" descr="Chính xác, sông Lô chảy qua tỉnh Hà Giang - VnExpress">
              <a:extLst>
                <a:ext uri="{FF2B5EF4-FFF2-40B4-BE49-F238E27FC236}">
                  <a16:creationId xmlns:a16="http://schemas.microsoft.com/office/drawing/2014/main" id="{93AF1322-C0E0-FB3C-1ED6-7C589C8829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6945" y="1141274"/>
              <a:ext cx="5826823" cy="42768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4" name="TextBox 23">
              <a:extLst>
                <a:ext uri="{FF2B5EF4-FFF2-40B4-BE49-F238E27FC236}">
                  <a16:creationId xmlns:a16="http://schemas.microsoft.com/office/drawing/2014/main" id="{B70FF385-5D7D-DA8B-61C1-5F60938E6AB6}"/>
                </a:ext>
              </a:extLst>
            </p:cNvPr>
            <p:cNvSpPr txBox="1"/>
            <p:nvPr/>
          </p:nvSpPr>
          <p:spPr>
            <a:xfrm>
              <a:off x="5763232" y="5716726"/>
              <a:ext cx="4814247" cy="584775"/>
            </a:xfrm>
            <a:prstGeom prst="rect">
              <a:avLst/>
            </a:prstGeom>
            <a:noFill/>
          </p:spPr>
          <p:txBody>
            <a:bodyPr wrap="square">
              <a:spAutoFit/>
            </a:bodyPr>
            <a:lstStyle/>
            <a:p>
              <a:pPr algn="ctr"/>
              <a:r>
                <a:rPr lang="en-US" sz="3200" b="1" i="1">
                  <a:effectLst/>
                  <a:latin typeface="Times New Roman" panose="02020603050405020304" pitchFamily="18" charset="0"/>
                  <a:ea typeface="Calibri" panose="020F0502020204030204" pitchFamily="34" charset="0"/>
                </a:rPr>
                <a:t>Sông Lô</a:t>
              </a:r>
              <a:endParaRPr lang="en-US" sz="3200" b="1"/>
            </a:p>
          </p:txBody>
        </p:sp>
      </p:grpSp>
      <p:grpSp>
        <p:nvGrpSpPr>
          <p:cNvPr id="28" name="Group 27">
            <a:extLst>
              <a:ext uri="{FF2B5EF4-FFF2-40B4-BE49-F238E27FC236}">
                <a16:creationId xmlns:a16="http://schemas.microsoft.com/office/drawing/2014/main" id="{ADBB11A3-6AD9-9D99-F367-424293988004}"/>
              </a:ext>
            </a:extLst>
          </p:cNvPr>
          <p:cNvGrpSpPr/>
          <p:nvPr/>
        </p:nvGrpSpPr>
        <p:grpSpPr>
          <a:xfrm>
            <a:off x="501189" y="1739614"/>
            <a:ext cx="10976578" cy="4561886"/>
            <a:chOff x="501189" y="1739614"/>
            <a:chExt cx="10976578" cy="4561886"/>
          </a:xfrm>
        </p:grpSpPr>
        <p:pic>
          <p:nvPicPr>
            <p:cNvPr id="1028" name="Picture 4" descr="Đài tượng niệm chiến thắng Bình Ca tại xã Vĩnh Lợi. Ảnh: Phùng Minh">
              <a:extLst>
                <a:ext uri="{FF2B5EF4-FFF2-40B4-BE49-F238E27FC236}">
                  <a16:creationId xmlns:a16="http://schemas.microsoft.com/office/drawing/2014/main" id="{BEF279FE-F5F3-0029-8803-8BF5AAC267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189" y="1739614"/>
              <a:ext cx="5826823" cy="36785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30" name="Picture 6" descr="Qua bến Bình Ca nhớ về trận chiến lịch sử">
              <a:extLst>
                <a:ext uri="{FF2B5EF4-FFF2-40B4-BE49-F238E27FC236}">
                  <a16:creationId xmlns:a16="http://schemas.microsoft.com/office/drawing/2014/main" id="{6E9A848C-70D4-FBD5-C005-04B24C2101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28012" y="1739614"/>
              <a:ext cx="5149755" cy="36785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7" name="TextBox 26">
              <a:extLst>
                <a:ext uri="{FF2B5EF4-FFF2-40B4-BE49-F238E27FC236}">
                  <a16:creationId xmlns:a16="http://schemas.microsoft.com/office/drawing/2014/main" id="{54672600-F285-94E0-7F84-479543BB42E8}"/>
                </a:ext>
              </a:extLst>
            </p:cNvPr>
            <p:cNvSpPr txBox="1"/>
            <p:nvPr/>
          </p:nvSpPr>
          <p:spPr>
            <a:xfrm>
              <a:off x="4449960" y="5716725"/>
              <a:ext cx="3715846" cy="584775"/>
            </a:xfrm>
            <a:prstGeom prst="rect">
              <a:avLst/>
            </a:prstGeom>
            <a:noFill/>
          </p:spPr>
          <p:txBody>
            <a:bodyPr wrap="square">
              <a:spAutoFit/>
            </a:bodyPr>
            <a:lstStyle/>
            <a:p>
              <a:r>
                <a:rPr lang="en-US" sz="3200" b="1" i="1">
                  <a:effectLst/>
                  <a:latin typeface="Times New Roman" panose="02020603050405020304" pitchFamily="18" charset="0"/>
                  <a:ea typeface="Calibri" panose="020F0502020204030204" pitchFamily="34" charset="0"/>
                </a:rPr>
                <a:t>Bến nước Bình Ca</a:t>
              </a:r>
              <a:endParaRPr lang="en-US" sz="3200" b="1"/>
            </a:p>
          </p:txBody>
        </p:sp>
      </p:grpSp>
      <p:grpSp>
        <p:nvGrpSpPr>
          <p:cNvPr id="31" name="Group 30">
            <a:extLst>
              <a:ext uri="{FF2B5EF4-FFF2-40B4-BE49-F238E27FC236}">
                <a16:creationId xmlns:a16="http://schemas.microsoft.com/office/drawing/2014/main" id="{E3A2AD44-7E02-F550-E11E-57FFC4237701}"/>
              </a:ext>
            </a:extLst>
          </p:cNvPr>
          <p:cNvGrpSpPr/>
          <p:nvPr/>
        </p:nvGrpSpPr>
        <p:grpSpPr>
          <a:xfrm>
            <a:off x="3394757" y="1739613"/>
            <a:ext cx="7182722" cy="4384741"/>
            <a:chOff x="3394757" y="1739613"/>
            <a:chExt cx="7182722" cy="4384741"/>
          </a:xfrm>
        </p:grpSpPr>
        <p:pic>
          <p:nvPicPr>
            <p:cNvPr id="1032" name="Picture 8" descr="Khu nhà ở đô thị Nam Sông Thao, Phú Thọ tìm nhà đầu tư, nâng tổng vốn lên  550 tỉ - CafeLand.Vn...">
              <a:extLst>
                <a:ext uri="{FF2B5EF4-FFF2-40B4-BE49-F238E27FC236}">
                  <a16:creationId xmlns:a16="http://schemas.microsoft.com/office/drawing/2014/main" id="{C6E183F8-2A78-2DF4-1FD3-AD05ED3D42A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94757" y="1739613"/>
              <a:ext cx="7182722" cy="33510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0" name="TextBox 29">
              <a:extLst>
                <a:ext uri="{FF2B5EF4-FFF2-40B4-BE49-F238E27FC236}">
                  <a16:creationId xmlns:a16="http://schemas.microsoft.com/office/drawing/2014/main" id="{F989C4DB-16D6-23FF-FE61-0E9FA8D9D4C3}"/>
                </a:ext>
              </a:extLst>
            </p:cNvPr>
            <p:cNvSpPr txBox="1"/>
            <p:nvPr/>
          </p:nvSpPr>
          <p:spPr>
            <a:xfrm>
              <a:off x="3939256" y="5539579"/>
              <a:ext cx="6093724" cy="584775"/>
            </a:xfrm>
            <a:prstGeom prst="rect">
              <a:avLst/>
            </a:prstGeom>
            <a:noFill/>
          </p:spPr>
          <p:txBody>
            <a:bodyPr wrap="square">
              <a:spAutoFit/>
            </a:bodyPr>
            <a:lstStyle/>
            <a:p>
              <a:pPr algn="ctr"/>
              <a:r>
                <a:rPr lang="en-US" sz="3200" b="1" i="1">
                  <a:effectLst/>
                  <a:latin typeface="Times New Roman" panose="02020603050405020304" pitchFamily="18" charset="0"/>
                  <a:ea typeface="Calibri" panose="020F0502020204030204" pitchFamily="34" charset="0"/>
                </a:rPr>
                <a:t>Sông Thao</a:t>
              </a:r>
              <a:endParaRPr lang="en-US" sz="3200" b="1"/>
            </a:p>
          </p:txBody>
        </p:sp>
      </p:grpSp>
      <p:grpSp>
        <p:nvGrpSpPr>
          <p:cNvPr id="34" name="Group 33">
            <a:extLst>
              <a:ext uri="{FF2B5EF4-FFF2-40B4-BE49-F238E27FC236}">
                <a16:creationId xmlns:a16="http://schemas.microsoft.com/office/drawing/2014/main" id="{770B3857-FFD9-C10A-444D-C6F28429DAD7}"/>
              </a:ext>
            </a:extLst>
          </p:cNvPr>
          <p:cNvGrpSpPr/>
          <p:nvPr/>
        </p:nvGrpSpPr>
        <p:grpSpPr>
          <a:xfrm>
            <a:off x="6096000" y="119775"/>
            <a:ext cx="6079157" cy="6618146"/>
            <a:chOff x="6096000" y="119775"/>
            <a:chExt cx="6079157" cy="6618146"/>
          </a:xfrm>
        </p:grpSpPr>
        <p:pic>
          <p:nvPicPr>
            <p:cNvPr id="1034" name="Picture 10" descr="undefined">
              <a:extLst>
                <a:ext uri="{FF2B5EF4-FFF2-40B4-BE49-F238E27FC236}">
                  <a16:creationId xmlns:a16="http://schemas.microsoft.com/office/drawing/2014/main" id="{D2B0A424-93D9-CC95-4F30-A4F99147C13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6000" y="119775"/>
              <a:ext cx="3383078" cy="6618146"/>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85537AD0-60D9-1C92-2100-121A6B24A201}"/>
                </a:ext>
              </a:extLst>
            </p:cNvPr>
            <p:cNvSpPr txBox="1"/>
            <p:nvPr/>
          </p:nvSpPr>
          <p:spPr>
            <a:xfrm>
              <a:off x="9694629" y="2547836"/>
              <a:ext cx="2480528" cy="2062103"/>
            </a:xfrm>
            <a:prstGeom prst="rect">
              <a:avLst/>
            </a:prstGeom>
            <a:noFill/>
          </p:spPr>
          <p:txBody>
            <a:bodyPr wrap="square">
              <a:spAutoFit/>
            </a:bodyPr>
            <a:lstStyle/>
            <a:p>
              <a:r>
                <a:rPr lang="en-US" sz="3200" b="1" i="1">
                  <a:effectLst/>
                  <a:latin typeface="Times New Roman" panose="02020603050405020304" pitchFamily="18" charset="0"/>
                  <a:ea typeface="Calibri" panose="020F0502020204030204" pitchFamily="34" charset="0"/>
                </a:rPr>
                <a:t>Khu</a:t>
              </a:r>
            </a:p>
            <a:p>
              <a:r>
                <a:rPr lang="en-US" sz="3200" b="1" i="1">
                  <a:effectLst/>
                  <a:latin typeface="Times New Roman" panose="02020603050405020304" pitchFamily="18" charset="0"/>
                  <a:ea typeface="Calibri" panose="020F0502020204030204" pitchFamily="34" charset="0"/>
                </a:rPr>
                <a:t>Khu Ba</a:t>
              </a:r>
            </a:p>
            <a:p>
              <a:r>
                <a:rPr lang="en-US" sz="3200" b="1" i="1">
                  <a:effectLst/>
                  <a:latin typeface="Times New Roman" panose="02020603050405020304" pitchFamily="18" charset="0"/>
                  <a:ea typeface="Calibri" panose="020F0502020204030204" pitchFamily="34" charset="0"/>
                </a:rPr>
                <a:t>Khu Bốn</a:t>
              </a:r>
              <a:endParaRPr lang="en-US" sz="3200" b="1" i="1">
                <a:latin typeface="Times New Roman" panose="02020603050405020304" pitchFamily="18" charset="0"/>
                <a:ea typeface="Calibri" panose="020F0502020204030204" pitchFamily="34" charset="0"/>
              </a:endParaRPr>
            </a:p>
            <a:p>
              <a:r>
                <a:rPr lang="en-US" sz="3200" b="1" i="1">
                  <a:effectLst/>
                  <a:latin typeface="Times New Roman" panose="02020603050405020304" pitchFamily="18" charset="0"/>
                  <a:ea typeface="Calibri" panose="020F0502020204030204" pitchFamily="34" charset="0"/>
                </a:rPr>
                <a:t>Khu Năm</a:t>
              </a:r>
              <a:endParaRPr lang="en-US" sz="3200" b="1"/>
            </a:p>
          </p:txBody>
        </p:sp>
      </p:grpSp>
    </p:spTree>
    <p:extLst>
      <p:ext uri="{BB962C8B-B14F-4D97-AF65-F5344CB8AC3E}">
        <p14:creationId xmlns:p14="http://schemas.microsoft.com/office/powerpoint/2010/main" val="18994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nodeType="clickEffect">
                                  <p:stCondLst>
                                    <p:cond delay="0"/>
                                  </p:stCondLst>
                                  <p:childTnLst>
                                    <p:anim calcmode="lin" valueType="num">
                                      <p:cBhvr additive="base">
                                        <p:cTn id="11" dur="500"/>
                                        <p:tgtEl>
                                          <p:spTgt spid="25"/>
                                        </p:tgtEl>
                                        <p:attrNameLst>
                                          <p:attrName>ppt_x</p:attrName>
                                        </p:attrNameLst>
                                      </p:cBhvr>
                                      <p:tavLst>
                                        <p:tav tm="0">
                                          <p:val>
                                            <p:strVal val="ppt_x"/>
                                          </p:val>
                                        </p:tav>
                                        <p:tav tm="100000">
                                          <p:val>
                                            <p:strVal val="ppt_x"/>
                                          </p:val>
                                        </p:tav>
                                      </p:tavLst>
                                    </p:anim>
                                    <p:anim calcmode="lin" valueType="num">
                                      <p:cBhvr additive="base">
                                        <p:cTn id="12" dur="500"/>
                                        <p:tgtEl>
                                          <p:spTgt spid="25"/>
                                        </p:tgtEl>
                                        <p:attrNameLst>
                                          <p:attrName>ppt_y</p:attrName>
                                        </p:attrNameLst>
                                      </p:cBhvr>
                                      <p:tavLst>
                                        <p:tav tm="0">
                                          <p:val>
                                            <p:strVal val="ppt_y"/>
                                          </p:val>
                                        </p:tav>
                                        <p:tav tm="100000">
                                          <p:val>
                                            <p:strVal val="1+ppt_h/2"/>
                                          </p:val>
                                        </p:tav>
                                      </p:tavLst>
                                    </p:anim>
                                    <p:set>
                                      <p:cBhvr>
                                        <p:cTn id="13" dur="1" fill="hold">
                                          <p:stCondLst>
                                            <p:cond delay="499"/>
                                          </p:stCondLst>
                                        </p:cTn>
                                        <p:tgtEl>
                                          <p:spTgt spid="25"/>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circle(in)">
                                      <p:cBhvr>
                                        <p:cTn id="18" dur="25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xit" presetSubtype="10" fill="hold" nodeType="clickEffect">
                                  <p:stCondLst>
                                    <p:cond delay="0"/>
                                  </p:stCondLst>
                                  <p:childTnLst>
                                    <p:animEffect transition="out" filter="randombar(horizontal)">
                                      <p:cBhvr>
                                        <p:cTn id="22" dur="500"/>
                                        <p:tgtEl>
                                          <p:spTgt spid="28"/>
                                        </p:tgtEl>
                                      </p:cBhvr>
                                    </p:animEffect>
                                    <p:set>
                                      <p:cBhvr>
                                        <p:cTn id="23" dur="1" fill="hold">
                                          <p:stCondLst>
                                            <p:cond delay="499"/>
                                          </p:stCondLst>
                                        </p:cTn>
                                        <p:tgtEl>
                                          <p:spTgt spid="28"/>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500"/>
                                        <p:tgtEl>
                                          <p:spTgt spid="31"/>
                                        </p:tgtEl>
                                      </p:cBhvr>
                                    </p:animEffect>
                                    <p:anim calcmode="lin" valueType="num">
                                      <p:cBhvr>
                                        <p:cTn id="29" dur="500" fill="hold"/>
                                        <p:tgtEl>
                                          <p:spTgt spid="31"/>
                                        </p:tgtEl>
                                        <p:attrNameLst>
                                          <p:attrName>ppt_x</p:attrName>
                                        </p:attrNameLst>
                                      </p:cBhvr>
                                      <p:tavLst>
                                        <p:tav tm="0">
                                          <p:val>
                                            <p:strVal val="#ppt_x"/>
                                          </p:val>
                                        </p:tav>
                                        <p:tav tm="100000">
                                          <p:val>
                                            <p:strVal val="#ppt_x"/>
                                          </p:val>
                                        </p:tav>
                                      </p:tavLst>
                                    </p:anim>
                                    <p:anim calcmode="lin" valueType="num">
                                      <p:cBhvr>
                                        <p:cTn id="30" dur="5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xit" presetSubtype="21" fill="hold" nodeType="clickEffect">
                                  <p:stCondLst>
                                    <p:cond delay="0"/>
                                  </p:stCondLst>
                                  <p:childTnLst>
                                    <p:animEffect transition="out" filter="barn(inVertical)">
                                      <p:cBhvr>
                                        <p:cTn id="34" dur="500"/>
                                        <p:tgtEl>
                                          <p:spTgt spid="31"/>
                                        </p:tgtEl>
                                      </p:cBhvr>
                                    </p:animEffect>
                                    <p:set>
                                      <p:cBhvr>
                                        <p:cTn id="35" dur="1" fill="hold">
                                          <p:stCondLst>
                                            <p:cond delay="499"/>
                                          </p:stCondLst>
                                        </p:cTn>
                                        <p:tgtEl>
                                          <p:spTgt spid="31"/>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34"/>
                                        </p:tgtEl>
                                        <p:attrNameLst>
                                          <p:attrName>style.visibility</p:attrName>
                                        </p:attrNameLst>
                                      </p:cBhvr>
                                      <p:to>
                                        <p:strVal val="visible"/>
                                      </p:to>
                                    </p:set>
                                    <p:anim calcmode="lin" valueType="num">
                                      <p:cBhvr additive="base">
                                        <p:cTn id="40" dur="500" fill="hold"/>
                                        <p:tgtEl>
                                          <p:spTgt spid="34"/>
                                        </p:tgtEl>
                                        <p:attrNameLst>
                                          <p:attrName>ppt_x</p:attrName>
                                        </p:attrNameLst>
                                      </p:cBhvr>
                                      <p:tavLst>
                                        <p:tav tm="0">
                                          <p:val>
                                            <p:strVal val="#ppt_x"/>
                                          </p:val>
                                        </p:tav>
                                        <p:tav tm="100000">
                                          <p:val>
                                            <p:strVal val="#ppt_x"/>
                                          </p:val>
                                        </p:tav>
                                      </p:tavLst>
                                    </p:anim>
                                    <p:anim calcmode="lin" valueType="num">
                                      <p:cBhvr additive="base">
                                        <p:cTn id="41"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e7d195523061f1c0"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hidden="1">
            <a:extLst>
              <a:ext uri="{FF2B5EF4-FFF2-40B4-BE49-F238E27FC236}">
                <a16:creationId xmlns:a16="http://schemas.microsoft.com/office/drawing/2014/main" id="{38AE1E8C-CB84-419F-8333-27791E34B94B}"/>
              </a:ext>
            </a:extLst>
          </p:cNvPr>
          <p:cNvSpPr txBox="1"/>
          <p:nvPr/>
        </p:nvSpPr>
        <p:spPr>
          <a:xfrm>
            <a:off x="-355599" y="1803400"/>
            <a:ext cx="322909" cy="1016000"/>
          </a:xfrm>
          <a:prstGeom prst="rect">
            <a:avLst/>
          </a:prstGeom>
          <a:noFill/>
        </p:spPr>
        <p:txBody>
          <a:bodyPr vert="wordArtVert"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a:ln>
                  <a:noFill/>
                </a:ln>
                <a:solidFill>
                  <a:prstClr val="black"/>
                </a:solidFill>
                <a:effectLst/>
                <a:uLnTx/>
                <a:uFillTx/>
                <a:latin typeface="微软雅黑" panose="020F0502020204030204"/>
                <a:cs typeface="+mn-ea"/>
                <a:sym typeface="+mn-lt"/>
              </a:rPr>
              <a:t>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a:t>
            </a:r>
            <a:endParaRPr kumimoji="0" lang="zh-CN" altLang="en-US" sz="100" b="0" i="0" u="none" strike="noStrike" kern="1200" cap="none" spc="0" normalizeH="0" baseline="0" noProof="0">
              <a:ln>
                <a:noFill/>
              </a:ln>
              <a:solidFill>
                <a:prstClr val="black"/>
              </a:solidFill>
              <a:effectLst/>
              <a:uLnTx/>
              <a:uFillTx/>
              <a:latin typeface="微软雅黑" panose="020F0502020204030204"/>
              <a:cs typeface="+mn-ea"/>
              <a:sym typeface="+mn-lt"/>
            </a:endParaRPr>
          </a:p>
        </p:txBody>
      </p:sp>
      <p:sp>
        <p:nvSpPr>
          <p:cNvPr id="5" name="Freeform 6">
            <a:extLst>
              <a:ext uri="{FF2B5EF4-FFF2-40B4-BE49-F238E27FC236}">
                <a16:creationId xmlns:a16="http://schemas.microsoft.com/office/drawing/2014/main" id="{84552A84-39D6-806D-EC86-1228CE327BA8}"/>
              </a:ext>
            </a:extLst>
          </p:cNvPr>
          <p:cNvSpPr/>
          <p:nvPr/>
        </p:nvSpPr>
        <p:spPr>
          <a:xfrm>
            <a:off x="7356143" y="4657201"/>
            <a:ext cx="6008620" cy="2426176"/>
          </a:xfrm>
          <a:custGeom>
            <a:avLst/>
            <a:gdLst/>
            <a:ahLst/>
            <a:cxnLst/>
            <a:rect l="l" t="t" r="r" b="b"/>
            <a:pathLst>
              <a:path w="7715563" h="3500937">
                <a:moveTo>
                  <a:pt x="0" y="0"/>
                </a:moveTo>
                <a:lnTo>
                  <a:pt x="7715562" y="0"/>
                </a:lnTo>
                <a:lnTo>
                  <a:pt x="7715562" y="3500937"/>
                </a:lnTo>
                <a:lnTo>
                  <a:pt x="0" y="3500937"/>
                </a:lnTo>
                <a:lnTo>
                  <a:pt x="0" y="0"/>
                </a:lnTo>
                <a:close/>
              </a:path>
            </a:pathLst>
          </a:custGeom>
          <a:blipFill>
            <a:blip r:embed="rId4">
              <a:alphaModFix amt="50000"/>
            </a:blip>
            <a:stretch>
              <a:fillRect/>
            </a:stretch>
          </a:blipFill>
        </p:spPr>
      </p:sp>
      <p:pic>
        <p:nvPicPr>
          <p:cNvPr id="4" name="图片 5" descr="3">
            <a:extLst>
              <a:ext uri="{FF2B5EF4-FFF2-40B4-BE49-F238E27FC236}">
                <a16:creationId xmlns:a16="http://schemas.microsoft.com/office/drawing/2014/main" id="{9D1AECA3-D354-C1B0-8E30-D7A7A345769B}"/>
              </a:ext>
            </a:extLst>
          </p:cNvPr>
          <p:cNvPicPr>
            <a:picLocks noChangeAspect="1"/>
          </p:cNvPicPr>
          <p:nvPr/>
        </p:nvPicPr>
        <p:blipFill>
          <a:blip r:embed="rId5"/>
          <a:stretch>
            <a:fillRect/>
          </a:stretch>
        </p:blipFill>
        <p:spPr>
          <a:xfrm>
            <a:off x="9519285" y="-5080"/>
            <a:ext cx="2691130" cy="2771775"/>
          </a:xfrm>
          <a:prstGeom prst="rect">
            <a:avLst/>
          </a:prstGeom>
        </p:spPr>
      </p:pic>
      <p:sp>
        <p:nvSpPr>
          <p:cNvPr id="8" name="文本框 9">
            <a:extLst>
              <a:ext uri="{FF2B5EF4-FFF2-40B4-BE49-F238E27FC236}">
                <a16:creationId xmlns:a16="http://schemas.microsoft.com/office/drawing/2014/main" id="{80145057-1A45-AF79-3A0A-6942E2BFBC3C}"/>
              </a:ext>
            </a:extLst>
          </p:cNvPr>
          <p:cNvSpPr txBox="1"/>
          <p:nvPr/>
        </p:nvSpPr>
        <p:spPr>
          <a:xfrm>
            <a:off x="155162" y="169260"/>
            <a:ext cx="4471427" cy="620683"/>
          </a:xfrm>
          <a:prstGeom prst="rect">
            <a:avLst/>
          </a:prstGeom>
          <a:noFill/>
        </p:spPr>
        <p:txBody>
          <a:bodyPr wrap="square" rtlCol="0">
            <a:spAutoFit/>
          </a:bodyPr>
          <a:lstStyle/>
          <a:p>
            <a:pPr algn="just">
              <a:lnSpc>
                <a:spcPct val="115000"/>
              </a:lnSpc>
              <a:tabLst>
                <a:tab pos="228600" algn="l"/>
              </a:tabLst>
            </a:pPr>
            <a:r>
              <a:rPr lang="en-US" sz="3200" b="1" i="1">
                <a:effectLst/>
                <a:latin typeface="Times New Roman" panose="02020603050405020304" pitchFamily="18" charset="0"/>
                <a:ea typeface="Times New Roman" panose="02020603050405020304" pitchFamily="18" charset="0"/>
                <a:cs typeface="Times New Roman" panose="02020603050405020304" pitchFamily="18" charset="0"/>
              </a:rPr>
              <a:t>I. Tìm hiểu chung</a:t>
            </a:r>
            <a:endParaRPr lang="en-US" sz="3200" i="1">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2EF4BC9F-334F-3086-2AD5-9AE8375F99BC}"/>
              </a:ext>
            </a:extLst>
          </p:cNvPr>
          <p:cNvSpPr txBox="1"/>
          <p:nvPr/>
        </p:nvSpPr>
        <p:spPr>
          <a:xfrm>
            <a:off x="616197" y="983921"/>
            <a:ext cx="3549359" cy="587661"/>
          </a:xfrm>
          <a:prstGeom prst="rect">
            <a:avLst/>
          </a:prstGeom>
          <a:noFill/>
        </p:spPr>
        <p:txBody>
          <a:bodyPr wrap="square">
            <a:spAutoFit/>
          </a:bodyPr>
          <a:lstStyle/>
          <a:p>
            <a:pPr algn="just">
              <a:lnSpc>
                <a:spcPct val="115000"/>
              </a:lnSpc>
              <a:tabLst>
                <a:tab pos="228600" algn="l"/>
              </a:tabLst>
            </a:pPr>
            <a:r>
              <a:rPr lang="en-US" sz="3000" b="1">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3000" b="1">
                <a:latin typeface="Times New Roman" panose="02020603050405020304" pitchFamily="18" charset="0"/>
                <a:ea typeface="Times New Roman" panose="02020603050405020304" pitchFamily="18" charset="0"/>
                <a:cs typeface="Times New Roman" panose="02020603050405020304" pitchFamily="18" charset="0"/>
              </a:rPr>
              <a:t>Tác giả: </a:t>
            </a:r>
            <a:r>
              <a:rPr lang="en-US" sz="3000">
                <a:latin typeface="Times New Roman" panose="02020603050405020304" pitchFamily="18" charset="0"/>
                <a:ea typeface="Times New Roman" panose="02020603050405020304" pitchFamily="18" charset="0"/>
                <a:cs typeface="Times New Roman" panose="02020603050405020304" pitchFamily="18" charset="0"/>
              </a:rPr>
              <a:t>Tố Hữu</a:t>
            </a:r>
            <a:endParaRPr lang="en-US" sz="300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0" name="图片 8">
            <a:extLst>
              <a:ext uri="{FF2B5EF4-FFF2-40B4-BE49-F238E27FC236}">
                <a16:creationId xmlns:a16="http://schemas.microsoft.com/office/drawing/2014/main" id="{39B01439-31B3-A5D5-AE68-C5D07FD28D7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290273"/>
            <a:ext cx="6902388" cy="4567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8EE507E4-966D-CC7E-6007-A9DF5B4EA165}"/>
              </a:ext>
            </a:extLst>
          </p:cNvPr>
          <p:cNvSpPr txBox="1"/>
          <p:nvPr/>
        </p:nvSpPr>
        <p:spPr>
          <a:xfrm>
            <a:off x="989598" y="4574136"/>
            <a:ext cx="5494811" cy="1745863"/>
          </a:xfrm>
          <a:prstGeom prst="rect">
            <a:avLst/>
          </a:prstGeom>
          <a:noFill/>
        </p:spPr>
        <p:txBody>
          <a:bodyPr wrap="square">
            <a:spAutoFit/>
          </a:bodyPr>
          <a:lstStyle/>
          <a:p>
            <a:pPr algn="ctr">
              <a:lnSpc>
                <a:spcPct val="115000"/>
              </a:lnSpc>
            </a:pPr>
            <a:r>
              <a:rPr lang="en-US" sz="32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Đọc mục “</a:t>
            </a:r>
            <a:r>
              <a:rPr lang="en-US" sz="3200" b="1" i="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Sau khi đọc</a:t>
            </a:r>
            <a:r>
              <a:rPr lang="en-US" sz="32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và trình bày những nét chính về tác giả Tố Hữu</a:t>
            </a:r>
            <a:endParaRPr lang="en-US" sz="3200" b="1">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050" name="Picture 2" descr="Tố Hữu không &quot;dị ứng&quot; với thơ tình">
            <a:extLst>
              <a:ext uri="{FF2B5EF4-FFF2-40B4-BE49-F238E27FC236}">
                <a16:creationId xmlns:a16="http://schemas.microsoft.com/office/drawing/2014/main" id="{93215B13-6969-1AAB-9D17-8FD28EEBB7E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57426" y="257242"/>
            <a:ext cx="3028269" cy="431689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66506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e7d195523061f1c0"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hidden="1">
            <a:extLst>
              <a:ext uri="{FF2B5EF4-FFF2-40B4-BE49-F238E27FC236}">
                <a16:creationId xmlns:a16="http://schemas.microsoft.com/office/drawing/2014/main" id="{38AE1E8C-CB84-419F-8333-27791E34B94B}"/>
              </a:ext>
            </a:extLst>
          </p:cNvPr>
          <p:cNvSpPr txBox="1"/>
          <p:nvPr/>
        </p:nvSpPr>
        <p:spPr>
          <a:xfrm>
            <a:off x="-355599" y="1803400"/>
            <a:ext cx="322909" cy="1016000"/>
          </a:xfrm>
          <a:prstGeom prst="rect">
            <a:avLst/>
          </a:prstGeom>
          <a:noFill/>
        </p:spPr>
        <p:txBody>
          <a:bodyPr vert="wordArtVert"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a:ln>
                  <a:noFill/>
                </a:ln>
                <a:solidFill>
                  <a:prstClr val="black"/>
                </a:solidFill>
                <a:effectLst/>
                <a:uLnTx/>
                <a:uFillTx/>
                <a:latin typeface="微软雅黑" panose="020F0502020204030204"/>
                <a:cs typeface="+mn-ea"/>
                <a:sym typeface="+mn-lt"/>
              </a:rPr>
              <a:t>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a:t>
            </a:r>
            <a:endParaRPr kumimoji="0" lang="zh-CN" altLang="en-US" sz="100" b="0" i="0" u="none" strike="noStrike" kern="1200" cap="none" spc="0" normalizeH="0" baseline="0" noProof="0">
              <a:ln>
                <a:noFill/>
              </a:ln>
              <a:solidFill>
                <a:prstClr val="black"/>
              </a:solidFill>
              <a:effectLst/>
              <a:uLnTx/>
              <a:uFillTx/>
              <a:latin typeface="微软雅黑" panose="020F0502020204030204"/>
              <a:cs typeface="+mn-ea"/>
              <a:sym typeface="+mn-lt"/>
            </a:endParaRPr>
          </a:p>
        </p:txBody>
      </p:sp>
      <p:sp>
        <p:nvSpPr>
          <p:cNvPr id="5" name="Freeform 6">
            <a:extLst>
              <a:ext uri="{FF2B5EF4-FFF2-40B4-BE49-F238E27FC236}">
                <a16:creationId xmlns:a16="http://schemas.microsoft.com/office/drawing/2014/main" id="{84552A84-39D6-806D-EC86-1228CE327BA8}"/>
              </a:ext>
            </a:extLst>
          </p:cNvPr>
          <p:cNvSpPr/>
          <p:nvPr/>
        </p:nvSpPr>
        <p:spPr>
          <a:xfrm>
            <a:off x="7356143" y="4657201"/>
            <a:ext cx="6008620" cy="2426176"/>
          </a:xfrm>
          <a:custGeom>
            <a:avLst/>
            <a:gdLst/>
            <a:ahLst/>
            <a:cxnLst/>
            <a:rect l="l" t="t" r="r" b="b"/>
            <a:pathLst>
              <a:path w="7715563" h="3500937">
                <a:moveTo>
                  <a:pt x="0" y="0"/>
                </a:moveTo>
                <a:lnTo>
                  <a:pt x="7715562" y="0"/>
                </a:lnTo>
                <a:lnTo>
                  <a:pt x="7715562" y="3500937"/>
                </a:lnTo>
                <a:lnTo>
                  <a:pt x="0" y="3500937"/>
                </a:lnTo>
                <a:lnTo>
                  <a:pt x="0" y="0"/>
                </a:lnTo>
                <a:close/>
              </a:path>
            </a:pathLst>
          </a:custGeom>
          <a:blipFill>
            <a:blip r:embed="rId4">
              <a:alphaModFix amt="50000"/>
            </a:blip>
            <a:stretch>
              <a:fillRect/>
            </a:stretch>
          </a:blipFill>
        </p:spPr>
      </p:sp>
      <p:pic>
        <p:nvPicPr>
          <p:cNvPr id="4" name="图片 5" descr="3">
            <a:extLst>
              <a:ext uri="{FF2B5EF4-FFF2-40B4-BE49-F238E27FC236}">
                <a16:creationId xmlns:a16="http://schemas.microsoft.com/office/drawing/2014/main" id="{9D1AECA3-D354-C1B0-8E30-D7A7A345769B}"/>
              </a:ext>
            </a:extLst>
          </p:cNvPr>
          <p:cNvPicPr>
            <a:picLocks noChangeAspect="1"/>
          </p:cNvPicPr>
          <p:nvPr/>
        </p:nvPicPr>
        <p:blipFill>
          <a:blip r:embed="rId5"/>
          <a:stretch>
            <a:fillRect/>
          </a:stretch>
        </p:blipFill>
        <p:spPr>
          <a:xfrm>
            <a:off x="9519285" y="-5080"/>
            <a:ext cx="2691130" cy="2771775"/>
          </a:xfrm>
          <a:prstGeom prst="rect">
            <a:avLst/>
          </a:prstGeom>
        </p:spPr>
      </p:pic>
      <p:sp>
        <p:nvSpPr>
          <p:cNvPr id="8" name="文本框 9">
            <a:extLst>
              <a:ext uri="{FF2B5EF4-FFF2-40B4-BE49-F238E27FC236}">
                <a16:creationId xmlns:a16="http://schemas.microsoft.com/office/drawing/2014/main" id="{80145057-1A45-AF79-3A0A-6942E2BFBC3C}"/>
              </a:ext>
            </a:extLst>
          </p:cNvPr>
          <p:cNvSpPr txBox="1"/>
          <p:nvPr/>
        </p:nvSpPr>
        <p:spPr>
          <a:xfrm>
            <a:off x="155162" y="169260"/>
            <a:ext cx="4471427" cy="620683"/>
          </a:xfrm>
          <a:prstGeom prst="rect">
            <a:avLst/>
          </a:prstGeom>
          <a:noFill/>
        </p:spPr>
        <p:txBody>
          <a:bodyPr wrap="square" rtlCol="0">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200" b="1" i="1" u="none" strike="noStrike" kern="1200" cap="none" spc="0" normalizeH="0" baseline="0" noProof="0">
                <a:ln>
                  <a:noFill/>
                </a:ln>
                <a:solidFill>
                  <a:prstClr val="black"/>
                </a:solidFill>
                <a:effectLst/>
                <a:uLnTx/>
                <a:uFillTx/>
                <a:latin typeface="iCiel Nabila" pitchFamily="2" charset="0"/>
                <a:ea typeface="Times New Roman" panose="02020603050405020304" pitchFamily="18" charset="0"/>
                <a:cs typeface="Times New Roman" panose="02020603050405020304" pitchFamily="18" charset="0"/>
              </a:rPr>
              <a:t>I. Tìm hiểu chung</a:t>
            </a:r>
            <a:endParaRPr kumimoji="0" lang="en-US" sz="3200" b="0" i="1" u="none" strike="noStrike" kern="1200" cap="none" spc="0" normalizeH="0" baseline="0" noProof="0">
              <a:ln>
                <a:noFill/>
              </a:ln>
              <a:solidFill>
                <a:prstClr val="black"/>
              </a:solidFill>
              <a:effectLst/>
              <a:uLnTx/>
              <a:uFillTx/>
              <a:latin typeface="iCiel Nabila" pitchFamily="2" charset="0"/>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2EF4BC9F-334F-3086-2AD5-9AE8375F99BC}"/>
              </a:ext>
            </a:extLst>
          </p:cNvPr>
          <p:cNvSpPr txBox="1"/>
          <p:nvPr/>
        </p:nvSpPr>
        <p:spPr>
          <a:xfrm>
            <a:off x="616197" y="983921"/>
            <a:ext cx="3549359" cy="587661"/>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000" b="1" i="0" u="none" strike="noStrike" kern="1200" cap="none" spc="0" normalizeH="0" baseline="0" noProof="0">
                <a:ln>
                  <a:noFill/>
                </a:ln>
                <a:solidFill>
                  <a:prstClr val="black"/>
                </a:solidFill>
                <a:effectLst/>
                <a:uLnTx/>
                <a:uFillTx/>
                <a:latin typeface="iCiel Nabila" pitchFamily="2" charset="0"/>
                <a:ea typeface="Times New Roman" panose="02020603050405020304" pitchFamily="18" charset="0"/>
                <a:cs typeface="Times New Roman" panose="02020603050405020304" pitchFamily="18" charset="0"/>
              </a:rPr>
              <a:t>2. Tác giả: </a:t>
            </a:r>
            <a:r>
              <a:rPr kumimoji="0" lang="en-US" sz="3000" b="0" i="0" u="none" strike="noStrike" kern="1200" cap="none" spc="0" normalizeH="0" baseline="0" noProof="0">
                <a:ln>
                  <a:noFill/>
                </a:ln>
                <a:solidFill>
                  <a:prstClr val="black"/>
                </a:solidFill>
                <a:effectLst/>
                <a:uLnTx/>
                <a:uFillTx/>
                <a:latin typeface="iCiel Nabila" pitchFamily="2" charset="0"/>
                <a:ea typeface="Times New Roman" panose="02020603050405020304" pitchFamily="18" charset="0"/>
                <a:cs typeface="Times New Roman" panose="02020603050405020304" pitchFamily="18" charset="0"/>
              </a:rPr>
              <a:t>Tố Hữu</a:t>
            </a:r>
          </a:p>
        </p:txBody>
      </p:sp>
      <p:pic>
        <p:nvPicPr>
          <p:cNvPr id="2050" name="Picture 2" descr="Tố Hữu không &quot;dị ứng&quot; với thơ tình">
            <a:extLst>
              <a:ext uri="{FF2B5EF4-FFF2-40B4-BE49-F238E27FC236}">
                <a16:creationId xmlns:a16="http://schemas.microsoft.com/office/drawing/2014/main" id="{93215B13-6969-1AAB-9D17-8FD28EEBB7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57426" y="257242"/>
            <a:ext cx="3028269" cy="431689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DE63EB5-8EFB-52B6-FACC-9C84A979B387}"/>
              </a:ext>
            </a:extLst>
          </p:cNvPr>
          <p:cNvSpPr txBox="1"/>
          <p:nvPr/>
        </p:nvSpPr>
        <p:spPr>
          <a:xfrm>
            <a:off x="337589" y="2017616"/>
            <a:ext cx="6568178" cy="3521220"/>
          </a:xfrm>
          <a:prstGeom prst="rect">
            <a:avLst/>
          </a:prstGeom>
          <a:noFill/>
        </p:spPr>
        <p:txBody>
          <a:bodyPr wrap="square">
            <a:spAutoFit/>
          </a:bodyPr>
          <a:lstStyle/>
          <a:p>
            <a:pPr marL="342900" lvl="0" indent="-342900" algn="just">
              <a:lnSpc>
                <a:spcPct val="115000"/>
              </a:lnSpc>
              <a:buFont typeface="Symbol" panose="05050102010706020507" pitchFamily="18" charset="2"/>
              <a:buChar char="-"/>
              <a:tabLst>
                <a:tab pos="228600" algn="l"/>
              </a:tabLst>
            </a:pP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1920 – 2002</a:t>
            </a:r>
          </a:p>
          <a:p>
            <a:pPr marL="342900" lvl="0" indent="-342900" algn="just">
              <a:lnSpc>
                <a:spcPct val="115000"/>
              </a:lnSpc>
              <a:buFont typeface="Symbol" panose="05050102010706020507" pitchFamily="18" charset="2"/>
              <a:buChar char="-"/>
              <a:tabLst>
                <a:tab pos="228600" algn="l"/>
              </a:tabLst>
            </a:pP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Quê: Thừa Thiên Huế</a:t>
            </a:r>
          </a:p>
          <a:p>
            <a:pPr marL="342900" lvl="0" indent="-342900" algn="just">
              <a:lnSpc>
                <a:spcPct val="115000"/>
              </a:lnSpc>
              <a:buFont typeface="Symbol" panose="05050102010706020507" pitchFamily="18" charset="2"/>
              <a:buChar char="-"/>
              <a:tabLst>
                <a:tab pos="228600" algn="l"/>
              </a:tabLst>
            </a:pP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 nhà cách mạng, đồng thời là nhà thơ.</a:t>
            </a:r>
          </a:p>
          <a:p>
            <a:pPr marL="342900" lvl="0" indent="-342900" algn="just">
              <a:lnSpc>
                <a:spcPct val="115000"/>
              </a:lnSpc>
              <a:spcAft>
                <a:spcPts val="1000"/>
              </a:spcAft>
              <a:buFont typeface="Symbol" panose="05050102010706020507" pitchFamily="18" charset="2"/>
              <a:buChar char="-"/>
              <a:tabLst>
                <a:tab pos="228600" algn="l"/>
              </a:tabLst>
            </a:pP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 Tố Hữu luôn gắn với một giai đoạn cách mạng Việt Nam. Thơ ông thường viết về những vấn đề trọng đại của dân tộc, thể hiện tình cảm mang tính thời đại.</a:t>
            </a:r>
          </a:p>
        </p:txBody>
      </p:sp>
    </p:spTree>
    <p:extLst>
      <p:ext uri="{BB962C8B-B14F-4D97-AF65-F5344CB8AC3E}">
        <p14:creationId xmlns:p14="http://schemas.microsoft.com/office/powerpoint/2010/main" val="2529248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www.freeppt7.com">
  <a:themeElements>
    <a:clrScheme name="自定义 17">
      <a:dk1>
        <a:sysClr val="windowText" lastClr="000000"/>
      </a:dk1>
      <a:lt1>
        <a:sysClr val="window" lastClr="FFFFFF"/>
      </a:lt1>
      <a:dk2>
        <a:srgbClr val="676A55"/>
      </a:dk2>
      <a:lt2>
        <a:srgbClr val="EAEBDE"/>
      </a:lt2>
      <a:accent1>
        <a:srgbClr val="D6D2CA"/>
      </a:accent1>
      <a:accent2>
        <a:srgbClr val="B0CCB0"/>
      </a:accent2>
      <a:accent3>
        <a:srgbClr val="A8CDD7"/>
      </a:accent3>
      <a:accent4>
        <a:srgbClr val="CEC597"/>
      </a:accent4>
      <a:accent5>
        <a:srgbClr val="9CC0B2"/>
      </a:accent5>
      <a:accent6>
        <a:srgbClr val="C0C0B4"/>
      </a:accent6>
      <a:hlink>
        <a:srgbClr val="DB5353"/>
      </a:hlink>
      <a:folHlink>
        <a:srgbClr val="903638"/>
      </a:folHlink>
    </a:clrScheme>
    <a:fontScheme name="dddgowi4">
      <a:majorFont>
        <a:latin typeface="微软雅黑" panose="020F0302020204030204"/>
        <a:ea typeface="义启小魏楷"/>
        <a:cs typeface=""/>
      </a:majorFont>
      <a:minorFont>
        <a:latin typeface="微软雅黑" panose="020F0502020204030204"/>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www.freeppt7.com">
  <a:themeElements>
    <a:clrScheme name="自定义 17">
      <a:dk1>
        <a:sysClr val="windowText" lastClr="000000"/>
      </a:dk1>
      <a:lt1>
        <a:sysClr val="window" lastClr="FFFFFF"/>
      </a:lt1>
      <a:dk2>
        <a:srgbClr val="676A55"/>
      </a:dk2>
      <a:lt2>
        <a:srgbClr val="EAEBDE"/>
      </a:lt2>
      <a:accent1>
        <a:srgbClr val="D6D2CA"/>
      </a:accent1>
      <a:accent2>
        <a:srgbClr val="B0CCB0"/>
      </a:accent2>
      <a:accent3>
        <a:srgbClr val="A8CDD7"/>
      </a:accent3>
      <a:accent4>
        <a:srgbClr val="CEC597"/>
      </a:accent4>
      <a:accent5>
        <a:srgbClr val="9CC0B2"/>
      </a:accent5>
      <a:accent6>
        <a:srgbClr val="C0C0B4"/>
      </a:accent6>
      <a:hlink>
        <a:srgbClr val="DB5353"/>
      </a:hlink>
      <a:folHlink>
        <a:srgbClr val="903638"/>
      </a:folHlink>
    </a:clrScheme>
    <a:fontScheme name="dddgowi4">
      <a:majorFont>
        <a:latin typeface="微软雅黑" panose="020F0302020204030204"/>
        <a:ea typeface="义启小魏楷"/>
        <a:cs typeface=""/>
      </a:majorFont>
      <a:minorFont>
        <a:latin typeface="微软雅黑" panose="020F0502020204030204"/>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404</TotalTime>
  <Words>1858</Words>
  <Application>Microsoft Office PowerPoint</Application>
  <PresentationFormat>Widescreen</PresentationFormat>
  <Paragraphs>279</Paragraphs>
  <Slides>40</Slides>
  <Notes>39</Notes>
  <HiddenSlides>0</HiddenSlides>
  <MMClips>1</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40</vt:i4>
      </vt:variant>
    </vt:vector>
  </HeadingPairs>
  <TitlesOfParts>
    <vt:vector size="54" baseType="lpstr">
      <vt:lpstr>等线</vt:lpstr>
      <vt:lpstr>微软雅黑</vt:lpstr>
      <vt:lpstr>#9Slide05 Claudia</vt:lpstr>
      <vt:lpstr>#9Slide05 Rusulica Script</vt:lpstr>
      <vt:lpstr>#9Slide05 Voyage</vt:lpstr>
      <vt:lpstr>#9Slide06 SVNClementine</vt:lpstr>
      <vt:lpstr>#9Slide06 VL Fadilla</vt:lpstr>
      <vt:lpstr>Arial</vt:lpstr>
      <vt:lpstr>Calibri</vt:lpstr>
      <vt:lpstr>iCiel Nabila</vt:lpstr>
      <vt:lpstr>Symbol</vt:lpstr>
      <vt:lpstr>Times New Roman</vt:lpstr>
      <vt:lpstr>www.freeppt7.com</vt:lpstr>
      <vt:lpstr>1_www.freeppt7.com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Trần Thị Bạch Tuyết</dc:creator>
  <cp:lastModifiedBy>Trần Thị Bạch Tuyết</cp:lastModifiedBy>
  <cp:revision>95</cp:revision>
  <dcterms:created xsi:type="dcterms:W3CDTF">2023-06-22T09:33:01Z</dcterms:created>
  <dcterms:modified xsi:type="dcterms:W3CDTF">2023-06-25T03:37:50Z</dcterms:modified>
</cp:coreProperties>
</file>