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93" r:id="rId3"/>
    <p:sldId id="266" r:id="rId4"/>
    <p:sldId id="256" r:id="rId5"/>
    <p:sldId id="294" r:id="rId6"/>
    <p:sldId id="295" r:id="rId7"/>
    <p:sldId id="296" r:id="rId8"/>
    <p:sldId id="298" r:id="rId9"/>
    <p:sldId id="284" r:id="rId10"/>
    <p:sldId id="300" r:id="rId11"/>
    <p:sldId id="299" r:id="rId12"/>
    <p:sldId id="301" r:id="rId13"/>
    <p:sldId id="303" r:id="rId14"/>
    <p:sldId id="302" r:id="rId15"/>
    <p:sldId id="304" r:id="rId16"/>
    <p:sldId id="307" r:id="rId17"/>
    <p:sldId id="308" r:id="rId18"/>
    <p:sldId id="305" r:id="rId19"/>
    <p:sldId id="30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8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A237B-DFD4-4B91-BC6B-B6898C9181C8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0CA79-618A-4743-BA1C-30CCE1BFA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TEAM ĐIỂM HẸN VĂN HỌC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762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863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151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fb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0981.713.891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762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fb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0981.713.891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76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56531-5C94-51AD-3A7E-5CEB4DB9B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6B4B15-D8D5-C463-FB5A-42EF6ED62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348E8-E09B-D17B-6746-D787D8A49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8B3F-074B-46FD-9A18-438AC821530F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3B085-78B4-3BC8-2C86-F7BC342CE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AF2CC-27C3-524A-AEAD-CA99554B0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204E-565E-4543-A9C3-1B5241290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4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63AFE-A50E-2636-A2BF-F36B69F05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9FD770-F429-86F3-1187-3224D2A6D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63F3B-282D-078E-12DD-C30648C13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8B3F-074B-46FD-9A18-438AC821530F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AB553-742B-8764-BD90-5806AE728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F3796-D5AA-CA31-00CC-60428F7D7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204E-565E-4543-A9C3-1B5241290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8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D67B5-8DC3-A067-73F2-D87B3E8549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46196F-F0B0-CD71-BBEE-18A4B49F2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09881-91E0-251A-E704-DDA13EA7E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8B3F-074B-46FD-9A18-438AC821530F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345A1-C6AE-6C2F-F4F7-F66B7C9D4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2D88A-21F8-FAD7-DF0E-8DC67A7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204E-565E-4543-A9C3-1B5241290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97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63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26BAE-089E-FADA-564F-64DFFD899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38B81-8F6A-F0B0-266D-3C76C8129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56309-73E0-A060-554D-6166836D0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8B3F-074B-46FD-9A18-438AC821530F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BB00E-74E7-ED0C-E66C-AD0FE1F1B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01552-CD72-BD11-F6DD-B6B930932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204E-565E-4543-A9C3-1B5241290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3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BC95A-5BEE-291D-562E-866C2C28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D3BD3-F4D2-444E-4D0F-4290B07C5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68B6F-7A01-F8DC-5EB4-353B66540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8B3F-074B-46FD-9A18-438AC821530F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CE318-5622-9CAA-F45A-3F81FE0A6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89C5D-9660-41F6-5718-5DE510766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204E-565E-4543-A9C3-1B5241290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6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D35B2-F9C8-1973-CA77-810A4DE33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5BA27-6C85-1807-D91F-256D3EA2E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85153-B9AE-9684-5928-0B8E7C39F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FC1E4-DD1E-F9C7-5D71-BF2DB56E8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8B3F-074B-46FD-9A18-438AC821530F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9022A-FAA4-B830-9165-3F10F920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04C458-E50C-5C1A-9545-5996E53BA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204E-565E-4543-A9C3-1B5241290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2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93234-7BAB-63FD-7F43-A9E2364C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3D4CB-150E-970A-957F-0AA085C8E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AEBD60-5362-C8C1-D027-3D563B0A3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70A056-F3E4-39CE-F540-923BC04560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46D4CA-53EA-F8AF-3472-400E47C3E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2B828C-601D-357D-C07C-490281F5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8B3F-074B-46FD-9A18-438AC821530F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09D4ED-59DE-FF81-415D-A6ECF50EB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5F43E-B1B0-B6F5-07E9-92C51B09D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204E-565E-4543-A9C3-1B5241290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9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ADCE-0AF0-E9D1-5B27-D99A26E00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9CDCF5-40BA-5326-3D62-3E102C5F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8B3F-074B-46FD-9A18-438AC821530F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64D7B4-756B-4364-096D-5279AFBA2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37576-E65C-2C3B-6CB7-F137B3A6E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204E-565E-4543-A9C3-1B5241290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8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902DEB-AEA8-6B72-9A6D-2739BEFAD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8B3F-074B-46FD-9A18-438AC821530F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821706-797D-31AF-BB82-15315C1DF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9C53D-F898-645B-3A6E-45F8D5ED7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204E-565E-4543-A9C3-1B5241290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18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BCC30-D130-E6A5-A477-AC677D145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3F971-832A-42E7-F8D3-218404D41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578C5-32CA-1576-E178-36579E234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9F892F-C57C-932E-1519-47B288614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8B3F-074B-46FD-9A18-438AC821530F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0623E-D445-FDF8-C763-4D3D2E2C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AC3072-0055-D26C-5316-4A21FE153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204E-565E-4543-A9C3-1B5241290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9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EA8A-0E8E-222D-5873-7D936694F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3D7198-5FB9-257F-5B4B-D6C609B58B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F161B4-FEE0-EEE6-6361-4D97ECD5F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62AE26-64D4-755F-3A5B-8FB4D6817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8B3F-074B-46FD-9A18-438AC821530F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28A00-C68A-905F-46C3-3F501C720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2982EB-7B40-817C-2F50-C11533B9B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204E-565E-4543-A9C3-1B5241290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41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0F0E31-84D6-8D5D-8083-BDE55A804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58D3C-B967-76A8-FACC-993A0065E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3AD93-8830-8EA8-46B3-7DFF13607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58B3F-074B-46FD-9A18-438AC821530F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7BC76-7723-54B1-7454-B62E9E011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27671-4B8D-E7D1-8F89-19183A87E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9204E-565E-4543-A9C3-1B5241290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FB691FB-FF0B-4994-925A-B85C23AF65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30"/>
          <a:stretch/>
        </p:blipFill>
        <p:spPr>
          <a:xfrm>
            <a:off x="0" y="0"/>
            <a:ext cx="11975690" cy="6858000"/>
          </a:xfrm>
          <a:prstGeom prst="rect">
            <a:avLst/>
          </a:prstGeom>
        </p:spPr>
      </p:pic>
      <p:pic>
        <p:nvPicPr>
          <p:cNvPr id="5" name="Egil Olsen - Tomorrow Tomorrow Not Today">
            <a:hlinkClick r:id="" action="ppaction://media"/>
            <a:extLst>
              <a:ext uri="{FF2B5EF4-FFF2-40B4-BE49-F238E27FC236}">
                <a16:creationId xmlns:a16="http://schemas.microsoft.com/office/drawing/2014/main" id="{A4BB6186-CD2B-4607-BA68-D6D42721DC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91400" y="-809194"/>
            <a:ext cx="304800" cy="30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CABE1C-20F2-0A4A-9AFC-0CDEE9441242}"/>
              </a:ext>
            </a:extLst>
          </p:cNvPr>
          <p:cNvSpPr txBox="1"/>
          <p:nvPr/>
        </p:nvSpPr>
        <p:spPr>
          <a:xfrm>
            <a:off x="4569363" y="1904110"/>
            <a:ext cx="718712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CỐ, MỞ RỘNG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4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THƠ VỀ TIỂU ĐỘI XE KHÔNG KÍNH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Duật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4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VN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543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3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F680C6BF-A696-F2F8-2D21-D9DD30FB1E06}"/>
              </a:ext>
            </a:extLst>
          </p:cNvPr>
          <p:cNvSpPr/>
          <p:nvPr/>
        </p:nvSpPr>
        <p:spPr>
          <a:xfrm>
            <a:off x="832715" y="1424932"/>
            <a:ext cx="3289342" cy="4008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VN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8BF9B6E6-61BA-5CBA-2CDE-4A6AABF71DED}"/>
              </a:ext>
            </a:extLst>
          </p:cNvPr>
          <p:cNvSpPr/>
          <p:nvPr/>
        </p:nvSpPr>
        <p:spPr>
          <a:xfrm>
            <a:off x="4780603" y="343618"/>
            <a:ext cx="6975968" cy="13110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80E668BA-CD8C-E236-82D9-DDFA296C4577}"/>
              </a:ext>
            </a:extLst>
          </p:cNvPr>
          <p:cNvSpPr/>
          <p:nvPr/>
        </p:nvSpPr>
        <p:spPr>
          <a:xfrm>
            <a:off x="4780603" y="1903903"/>
            <a:ext cx="6975968" cy="13110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F3D71C8-EC0A-705B-7739-9427D57CB5C5}"/>
              </a:ext>
            </a:extLst>
          </p:cNvPr>
          <p:cNvSpPr/>
          <p:nvPr/>
        </p:nvSpPr>
        <p:spPr>
          <a:xfrm>
            <a:off x="4780603" y="3464188"/>
            <a:ext cx="6975968" cy="13110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6)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4764A6B1-8172-D832-A576-1AFF68F55E0D}"/>
              </a:ext>
            </a:extLst>
          </p:cNvPr>
          <p:cNvSpPr/>
          <p:nvPr/>
        </p:nvSpPr>
        <p:spPr>
          <a:xfrm>
            <a:off x="4780603" y="5024473"/>
            <a:ext cx="6975968" cy="13110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7)</a:t>
            </a:r>
          </a:p>
        </p:txBody>
      </p:sp>
    </p:spTree>
    <p:extLst>
      <p:ext uri="{BB962C8B-B14F-4D97-AF65-F5344CB8AC3E}">
        <p14:creationId xmlns:p14="http://schemas.microsoft.com/office/powerpoint/2010/main" val="3863416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F34AB4F7-4120-A98D-A359-C5562292A206}"/>
              </a:ext>
            </a:extLst>
          </p:cNvPr>
          <p:cNvSpPr/>
          <p:nvPr/>
        </p:nvSpPr>
        <p:spPr>
          <a:xfrm>
            <a:off x="832715" y="1424932"/>
            <a:ext cx="3289342" cy="4008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VN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E11B85B-7DEA-D136-4F46-C0D2B96690FB}"/>
              </a:ext>
            </a:extLst>
          </p:cNvPr>
          <p:cNvSpPr/>
          <p:nvPr/>
        </p:nvSpPr>
        <p:spPr>
          <a:xfrm>
            <a:off x="4780603" y="769426"/>
            <a:ext cx="6975968" cy="13110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khoắn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DCA60FD1-098A-9B88-DBCA-6B2F211F733F}"/>
              </a:ext>
            </a:extLst>
          </p:cNvPr>
          <p:cNvSpPr/>
          <p:nvPr/>
        </p:nvSpPr>
        <p:spPr>
          <a:xfrm>
            <a:off x="4780603" y="2773494"/>
            <a:ext cx="6975968" cy="13110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C8C1E8F0-3FFB-AB4D-25E0-89A1AE94DFAB}"/>
              </a:ext>
            </a:extLst>
          </p:cNvPr>
          <p:cNvSpPr/>
          <p:nvPr/>
        </p:nvSpPr>
        <p:spPr>
          <a:xfrm>
            <a:off x="4780603" y="4777562"/>
            <a:ext cx="6975968" cy="13110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324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FB691FB-FF0B-4994-925A-B85C23AF65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30"/>
          <a:stretch/>
        </p:blipFill>
        <p:spPr>
          <a:xfrm>
            <a:off x="0" y="0"/>
            <a:ext cx="11975690" cy="6858000"/>
          </a:xfrm>
          <a:prstGeom prst="rect">
            <a:avLst/>
          </a:prstGeom>
        </p:spPr>
      </p:pic>
      <p:pic>
        <p:nvPicPr>
          <p:cNvPr id="5" name="Egil Olsen - Tomorrow Tomorrow Not Today">
            <a:hlinkClick r:id="" action="ppaction://media"/>
            <a:extLst>
              <a:ext uri="{FF2B5EF4-FFF2-40B4-BE49-F238E27FC236}">
                <a16:creationId xmlns:a16="http://schemas.microsoft.com/office/drawing/2014/main" id="{A4BB6186-CD2B-4607-BA68-D6D42721DC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91400" y="-809194"/>
            <a:ext cx="304800" cy="30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CABE1C-20F2-0A4A-9AFC-0CDEE9441242}"/>
              </a:ext>
            </a:extLst>
          </p:cNvPr>
          <p:cNvSpPr txBox="1"/>
          <p:nvPr/>
        </p:nvSpPr>
        <p:spPr>
          <a:xfrm>
            <a:off x="4569363" y="1904110"/>
            <a:ext cx="71871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8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CỐ, MỞ RỘNG</a:t>
            </a:r>
          </a:p>
        </p:txBody>
      </p:sp>
    </p:spTree>
    <p:extLst>
      <p:ext uri="{BB962C8B-B14F-4D97-AF65-F5344CB8AC3E}">
        <p14:creationId xmlns:p14="http://schemas.microsoft.com/office/powerpoint/2010/main" val="3443884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FB691FB-FF0B-4994-925A-B85C23AF65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30"/>
          <a:stretch/>
        </p:blipFill>
        <p:spPr>
          <a:xfrm>
            <a:off x="0" y="0"/>
            <a:ext cx="11975690" cy="6858000"/>
          </a:xfrm>
          <a:prstGeom prst="rect">
            <a:avLst/>
          </a:prstGeom>
        </p:spPr>
      </p:pic>
      <p:pic>
        <p:nvPicPr>
          <p:cNvPr id="5" name="Egil Olsen - Tomorrow Tomorrow Not Today">
            <a:hlinkClick r:id="" action="ppaction://media"/>
            <a:extLst>
              <a:ext uri="{FF2B5EF4-FFF2-40B4-BE49-F238E27FC236}">
                <a16:creationId xmlns:a16="http://schemas.microsoft.com/office/drawing/2014/main" id="{A4BB6186-CD2B-4607-BA68-D6D42721DC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91400" y="-809194"/>
            <a:ext cx="304800" cy="304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4262C5-5936-C07B-F804-B2FC5C6D942E}"/>
              </a:ext>
            </a:extLst>
          </p:cNvPr>
          <p:cNvSpPr txBox="1"/>
          <p:nvPr/>
        </p:nvSpPr>
        <p:spPr>
          <a:xfrm>
            <a:off x="6284686" y="1872343"/>
            <a:ext cx="46300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kern="0" dirty="0" err="1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4400" kern="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hảo</a:t>
            </a:r>
            <a:r>
              <a:rPr lang="en-US" sz="4400" kern="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kern="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4400" kern="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kern="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4400" kern="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kern="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trao</a:t>
            </a:r>
            <a:r>
              <a:rPr lang="en-US" sz="4400" kern="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kern="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4400" kern="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400" kern="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4400" kern="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kern="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4400" kern="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kern="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4400" kern="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kern="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4400" kern="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kern="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4400" kern="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kern="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4400" kern="0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kern="0" dirty="0" err="1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4400" kern="0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kern="0" dirty="0" err="1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4400" kern="0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kern="0" dirty="0" err="1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4400" kern="0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4400" kern="0" dirty="0" err="1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4400" kern="0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08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2B6898-3521-6137-9C7A-08D44ACD1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35" y="560160"/>
            <a:ext cx="10631529" cy="5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7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8935CD05-C82E-FF78-6D75-511F9B964785}"/>
              </a:ext>
            </a:extLst>
          </p:cNvPr>
          <p:cNvSpPr/>
          <p:nvPr/>
        </p:nvSpPr>
        <p:spPr>
          <a:xfrm>
            <a:off x="3213057" y="973723"/>
            <a:ext cx="6076085" cy="49105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2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endParaRPr lang="en-US" sz="3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Vẽ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bày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đặc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nghê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thuật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32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chí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Lá </a:t>
            </a:r>
            <a:r>
              <a:rPr lang="en-US" sz="3200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VN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820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465E27B-9662-9A91-14A6-24B059E0DCC4}"/>
              </a:ext>
            </a:extLst>
          </p:cNvPr>
          <p:cNvSpPr/>
          <p:nvPr/>
        </p:nvSpPr>
        <p:spPr>
          <a:xfrm>
            <a:off x="870857" y="2438400"/>
            <a:ext cx="1538514" cy="126274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B90295-BA66-AA31-3A0B-89F69859801B}"/>
              </a:ext>
            </a:extLst>
          </p:cNvPr>
          <p:cNvSpPr txBox="1"/>
          <p:nvPr/>
        </p:nvSpPr>
        <p:spPr>
          <a:xfrm>
            <a:off x="1190171" y="2757714"/>
            <a:ext cx="943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CHÍ</a:t>
            </a:r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2E3707EE-35D8-DCEC-C051-B64A6C250DEC}"/>
              </a:ext>
            </a:extLst>
          </p:cNvPr>
          <p:cNvCxnSpPr>
            <a:cxnSpLocks/>
            <a:stCxn id="2" idx="7"/>
            <a:endCxn id="6" idx="1"/>
          </p:cNvCxnSpPr>
          <p:nvPr/>
        </p:nvCxnSpPr>
        <p:spPr>
          <a:xfrm rot="5400000" flipH="1" flipV="1">
            <a:off x="2727756" y="837139"/>
            <a:ext cx="1242491" cy="2329881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7D888FAC-BD05-E1AA-BA17-C18B12E6CE3A}"/>
              </a:ext>
            </a:extLst>
          </p:cNvPr>
          <p:cNvSpPr/>
          <p:nvPr/>
        </p:nvSpPr>
        <p:spPr>
          <a:xfrm>
            <a:off x="4513942" y="835223"/>
            <a:ext cx="1770743" cy="1091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endParaRPr lang="en-US" sz="24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F2C86F-B5B2-329B-AE34-EC35D16F3E29}"/>
              </a:ext>
            </a:extLst>
          </p:cNvPr>
          <p:cNvSpPr txBox="1"/>
          <p:nvPr/>
        </p:nvSpPr>
        <p:spPr>
          <a:xfrm>
            <a:off x="7344229" y="362857"/>
            <a:ext cx="397691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endParaRPr lang="en-US" sz="2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8A1414-E4F4-575D-B94C-96D609949332}"/>
              </a:ext>
            </a:extLst>
          </p:cNvPr>
          <p:cNvSpPr txBox="1"/>
          <p:nvPr/>
        </p:nvSpPr>
        <p:spPr>
          <a:xfrm>
            <a:off x="7344229" y="1070743"/>
            <a:ext cx="3875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endParaRPr lang="en-US" sz="2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B8B1B9-EC6A-26C4-FB80-C87696229EA3}"/>
              </a:ext>
            </a:extLst>
          </p:cNvPr>
          <p:cNvSpPr txBox="1"/>
          <p:nvPr/>
        </p:nvSpPr>
        <p:spPr>
          <a:xfrm>
            <a:off x="7358743" y="1470853"/>
            <a:ext cx="386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</a:t>
            </a:r>
            <a:endParaRPr lang="en-US" sz="2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7EA8D0-5802-D83C-874A-F6E75AACF0F3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 flipV="1">
            <a:off x="6284685" y="716800"/>
            <a:ext cx="1059544" cy="6640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FB72FEC-62B5-89DD-6103-70C2F922C57D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 flipV="1">
            <a:off x="6284685" y="1270798"/>
            <a:ext cx="1059544" cy="1100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C8FB6AC-541E-0738-0A00-D43CE9D1EC8D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6284685" y="1380833"/>
            <a:ext cx="1074058" cy="2900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4C387B79-A86B-0B4A-FB75-AB34D7147D12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2321947" y="3054018"/>
            <a:ext cx="2191995" cy="33856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ounded Rectangle 4">
            <a:extLst>
              <a:ext uri="{FF2B5EF4-FFF2-40B4-BE49-F238E27FC236}">
                <a16:creationId xmlns:a16="http://schemas.microsoft.com/office/drawing/2014/main" id="{145D469B-177D-C085-5BA4-1EE38F703F92}"/>
              </a:ext>
            </a:extLst>
          </p:cNvPr>
          <p:cNvSpPr/>
          <p:nvPr/>
        </p:nvSpPr>
        <p:spPr>
          <a:xfrm>
            <a:off x="4513942" y="2438400"/>
            <a:ext cx="1669145" cy="12312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endParaRPr lang="en-US" sz="24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1A4255-3FBA-82FE-4435-C7DE4BE842D0}"/>
              </a:ext>
            </a:extLst>
          </p:cNvPr>
          <p:cNvSpPr txBox="1"/>
          <p:nvPr/>
        </p:nvSpPr>
        <p:spPr>
          <a:xfrm>
            <a:off x="7576457" y="2438400"/>
            <a:ext cx="3744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2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C1032E-E270-5660-33F3-ADA381C09A30}"/>
              </a:ext>
            </a:extLst>
          </p:cNvPr>
          <p:cNvSpPr txBox="1"/>
          <p:nvPr/>
        </p:nvSpPr>
        <p:spPr>
          <a:xfrm>
            <a:off x="7605489" y="2835715"/>
            <a:ext cx="3744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lang="en-US" sz="2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0B36FE-B9DA-A474-92DF-05165664711F}"/>
              </a:ext>
            </a:extLst>
          </p:cNvPr>
          <p:cNvSpPr txBox="1"/>
          <p:nvPr/>
        </p:nvSpPr>
        <p:spPr>
          <a:xfrm>
            <a:off x="7605489" y="3280229"/>
            <a:ext cx="3599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</a:t>
            </a:r>
            <a:endParaRPr lang="en-US" sz="2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A966C0D-F9B9-E45D-CF88-4E6F744FD6DA}"/>
              </a:ext>
            </a:extLst>
          </p:cNvPr>
          <p:cNvSpPr txBox="1"/>
          <p:nvPr/>
        </p:nvSpPr>
        <p:spPr>
          <a:xfrm>
            <a:off x="7649028" y="3701143"/>
            <a:ext cx="3889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1288160-33BF-E587-9267-AC87A469E32D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6183087" y="2835715"/>
            <a:ext cx="1422402" cy="2183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E64DEF-0D4B-07A7-D3FA-AD7EB17B212E}"/>
              </a:ext>
            </a:extLst>
          </p:cNvPr>
          <p:cNvCxnSpPr>
            <a:cxnSpLocks/>
            <a:stCxn id="22" idx="3"/>
            <a:endCxn id="24" idx="1"/>
          </p:cNvCxnSpPr>
          <p:nvPr/>
        </p:nvCxnSpPr>
        <p:spPr>
          <a:xfrm flipV="1">
            <a:off x="6183087" y="3035770"/>
            <a:ext cx="1422402" cy="182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8A42A86-603B-3A00-98FB-12E773395C36}"/>
              </a:ext>
            </a:extLst>
          </p:cNvPr>
          <p:cNvCxnSpPr>
            <a:cxnSpLocks/>
            <a:stCxn id="22" idx="3"/>
            <a:endCxn id="25" idx="1"/>
          </p:cNvCxnSpPr>
          <p:nvPr/>
        </p:nvCxnSpPr>
        <p:spPr>
          <a:xfrm>
            <a:off x="6183087" y="3054018"/>
            <a:ext cx="1422402" cy="4262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368BCCA-A05D-BF5C-018F-BAC56D4272C0}"/>
              </a:ext>
            </a:extLst>
          </p:cNvPr>
          <p:cNvCxnSpPr>
            <a:cxnSpLocks/>
            <a:stCxn id="22" idx="3"/>
            <a:endCxn id="26" idx="1"/>
          </p:cNvCxnSpPr>
          <p:nvPr/>
        </p:nvCxnSpPr>
        <p:spPr>
          <a:xfrm>
            <a:off x="6183087" y="3054018"/>
            <a:ext cx="1465941" cy="10010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16B5FAEC-9C8A-D8DF-E260-FA3E8DD84F7B}"/>
              </a:ext>
            </a:extLst>
          </p:cNvPr>
          <p:cNvCxnSpPr>
            <a:cxnSpLocks/>
            <a:stCxn id="2" idx="4"/>
            <a:endCxn id="39" idx="1"/>
          </p:cNvCxnSpPr>
          <p:nvPr/>
        </p:nvCxnSpPr>
        <p:spPr>
          <a:xfrm rot="16200000" flipH="1">
            <a:off x="2316365" y="3024892"/>
            <a:ext cx="1463270" cy="2815772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ounded Rectangle 4">
            <a:extLst>
              <a:ext uri="{FF2B5EF4-FFF2-40B4-BE49-F238E27FC236}">
                <a16:creationId xmlns:a16="http://schemas.microsoft.com/office/drawing/2014/main" id="{23FA7C4B-B07D-74DA-9734-388BFD3F168A}"/>
              </a:ext>
            </a:extLst>
          </p:cNvPr>
          <p:cNvSpPr/>
          <p:nvPr/>
        </p:nvSpPr>
        <p:spPr>
          <a:xfrm>
            <a:off x="4455886" y="4747453"/>
            <a:ext cx="1727202" cy="8339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endParaRPr lang="en-US" sz="24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EA8A1EC-6E93-EEE9-0C1F-5F4995B2B0A8}"/>
              </a:ext>
            </a:extLst>
          </p:cNvPr>
          <p:cNvSpPr txBox="1"/>
          <p:nvPr/>
        </p:nvSpPr>
        <p:spPr>
          <a:xfrm>
            <a:off x="7649028" y="4661539"/>
            <a:ext cx="3788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2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046B5EA-B42B-8079-7C86-A9BB44145610}"/>
              </a:ext>
            </a:extLst>
          </p:cNvPr>
          <p:cNvSpPr txBox="1"/>
          <p:nvPr/>
        </p:nvSpPr>
        <p:spPr>
          <a:xfrm>
            <a:off x="7649029" y="5581373"/>
            <a:ext cx="3788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1D7C437-8E8B-567F-8FFD-17CA0F625060}"/>
              </a:ext>
            </a:extLst>
          </p:cNvPr>
          <p:cNvCxnSpPr>
            <a:cxnSpLocks/>
            <a:stCxn id="39" idx="3"/>
          </p:cNvCxnSpPr>
          <p:nvPr/>
        </p:nvCxnSpPr>
        <p:spPr>
          <a:xfrm>
            <a:off x="6183088" y="5164413"/>
            <a:ext cx="1393369" cy="244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9217B15-2A93-2EB5-3A50-CDFBA931B2EB}"/>
              </a:ext>
            </a:extLst>
          </p:cNvPr>
          <p:cNvCxnSpPr>
            <a:cxnSpLocks/>
            <a:stCxn id="39" idx="3"/>
            <a:endCxn id="41" idx="1"/>
          </p:cNvCxnSpPr>
          <p:nvPr/>
        </p:nvCxnSpPr>
        <p:spPr>
          <a:xfrm>
            <a:off x="6183088" y="5164413"/>
            <a:ext cx="1465941" cy="7709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Connector: Curved 68">
            <a:extLst>
              <a:ext uri="{FF2B5EF4-FFF2-40B4-BE49-F238E27FC236}">
                <a16:creationId xmlns:a16="http://schemas.microsoft.com/office/drawing/2014/main" id="{69D45880-FFF3-425D-4883-D4231C400DD5}"/>
              </a:ext>
            </a:extLst>
          </p:cNvPr>
          <p:cNvCxnSpPr>
            <a:cxnSpLocks/>
            <a:stCxn id="2" idx="3"/>
          </p:cNvCxnSpPr>
          <p:nvPr/>
        </p:nvCxnSpPr>
        <p:spPr>
          <a:xfrm rot="5400000">
            <a:off x="437158" y="3949918"/>
            <a:ext cx="1092709" cy="22531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Rounded Rectangle 4">
            <a:extLst>
              <a:ext uri="{FF2B5EF4-FFF2-40B4-BE49-F238E27FC236}">
                <a16:creationId xmlns:a16="http://schemas.microsoft.com/office/drawing/2014/main" id="{4A5EC372-AEAD-B3F5-3A70-C8ED0AB870FA}"/>
              </a:ext>
            </a:extLst>
          </p:cNvPr>
          <p:cNvSpPr/>
          <p:nvPr/>
        </p:nvSpPr>
        <p:spPr>
          <a:xfrm>
            <a:off x="119911" y="4627591"/>
            <a:ext cx="1727202" cy="8339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4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E5A1DD6-B5DF-37B1-0CE8-CD3BDC9EB1F1}"/>
              </a:ext>
            </a:extLst>
          </p:cNvPr>
          <p:cNvSpPr txBox="1"/>
          <p:nvPr/>
        </p:nvSpPr>
        <p:spPr>
          <a:xfrm>
            <a:off x="283031" y="5549864"/>
            <a:ext cx="43978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18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18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18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18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18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18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18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8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8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18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8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18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18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18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8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18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đọng</a:t>
            </a:r>
            <a:r>
              <a:rPr lang="en-US" sz="18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en-US" sz="18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18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18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18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18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75" name="Connector: Curved 74">
            <a:extLst>
              <a:ext uri="{FF2B5EF4-FFF2-40B4-BE49-F238E27FC236}">
                <a16:creationId xmlns:a16="http://schemas.microsoft.com/office/drawing/2014/main" id="{31588BA1-FC01-B323-1711-800C5BF665C8}"/>
              </a:ext>
            </a:extLst>
          </p:cNvPr>
          <p:cNvCxnSpPr>
            <a:cxnSpLocks/>
            <a:stCxn id="73" idx="3"/>
          </p:cNvCxnSpPr>
          <p:nvPr/>
        </p:nvCxnSpPr>
        <p:spPr>
          <a:xfrm>
            <a:off x="1847113" y="5044551"/>
            <a:ext cx="616858" cy="53682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85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/>
      <p:bldP spid="22" grpId="0" animBg="1"/>
      <p:bldP spid="23" grpId="0"/>
      <p:bldP spid="24" grpId="0"/>
      <p:bldP spid="25" grpId="0"/>
      <p:bldP spid="26" grpId="0"/>
      <p:bldP spid="39" grpId="0" animBg="1"/>
      <p:bldP spid="40" grpId="0"/>
      <p:bldP spid="41" grpId="0"/>
      <p:bldP spid="73" grpId="0" animBg="1"/>
      <p:bldP spid="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310BDEE-2E98-E19C-17B1-35CB2C9A2AB3}"/>
              </a:ext>
            </a:extLst>
          </p:cNvPr>
          <p:cNvSpPr/>
          <p:nvPr/>
        </p:nvSpPr>
        <p:spPr>
          <a:xfrm>
            <a:off x="870857" y="2438400"/>
            <a:ext cx="1538514" cy="126274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D23E84-C4EA-A713-13EB-192CAE615847}"/>
              </a:ext>
            </a:extLst>
          </p:cNvPr>
          <p:cNvSpPr txBox="1"/>
          <p:nvPr/>
        </p:nvSpPr>
        <p:spPr>
          <a:xfrm>
            <a:off x="1190171" y="2699657"/>
            <a:ext cx="885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ĐỎ</a:t>
            </a:r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64882B8C-A847-A8E5-A977-1B546439F9DB}"/>
              </a:ext>
            </a:extLst>
          </p:cNvPr>
          <p:cNvCxnSpPr>
            <a:stCxn id="2" idx="0"/>
          </p:cNvCxnSpPr>
          <p:nvPr/>
        </p:nvCxnSpPr>
        <p:spPr>
          <a:xfrm rot="5400000" flipH="1" flipV="1">
            <a:off x="2358572" y="1139372"/>
            <a:ext cx="580571" cy="2017486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C458C4F6-5640-EB1E-0488-AC4202E58AA6}"/>
              </a:ext>
            </a:extLst>
          </p:cNvPr>
          <p:cNvSpPr/>
          <p:nvPr/>
        </p:nvSpPr>
        <p:spPr>
          <a:xfrm>
            <a:off x="3657601" y="1312219"/>
            <a:ext cx="1770743" cy="7342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3C57781D-3263-5350-FDBB-01B888569BA8}"/>
              </a:ext>
            </a:extLst>
          </p:cNvPr>
          <p:cNvSpPr/>
          <p:nvPr/>
        </p:nvSpPr>
        <p:spPr>
          <a:xfrm>
            <a:off x="6096000" y="281705"/>
            <a:ext cx="4216399" cy="10305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19803333-3216-CDE2-6E12-97EAB4F11F32}"/>
              </a:ext>
            </a:extLst>
          </p:cNvPr>
          <p:cNvSpPr/>
          <p:nvPr/>
        </p:nvSpPr>
        <p:spPr>
          <a:xfrm>
            <a:off x="6096000" y="1531256"/>
            <a:ext cx="4216399" cy="16183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Trong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dồi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dào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FB698FB6-3834-68CE-A049-6F571058EEB1}"/>
              </a:ext>
            </a:extLst>
          </p:cNvPr>
          <p:cNvSpPr/>
          <p:nvPr/>
        </p:nvSpPr>
        <p:spPr>
          <a:xfrm>
            <a:off x="6095999" y="3398648"/>
            <a:ext cx="4216399" cy="16183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“Đoàn quân vẫn đi vội vã” với muôn bước chân mạnh mẽ điệp trùng, hối hả, nối dài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đạn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57684C35-ACE4-5595-1371-C8CB076D414D}"/>
              </a:ext>
            </a:extLst>
          </p:cNvPr>
          <p:cNvSpPr/>
          <p:nvPr/>
        </p:nvSpPr>
        <p:spPr>
          <a:xfrm>
            <a:off x="6095998" y="5266039"/>
            <a:ext cx="4216399" cy="13102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  <a:p>
            <a:pPr algn="just"/>
            <a:endParaRPr lang="en-US" sz="2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B62E0A6C-5EAA-EC5B-2B16-6ADD96B9710D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2235198" y="3530654"/>
            <a:ext cx="1422402" cy="59140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CC2E6567-8535-283D-B320-9A4EDF7CA390}"/>
              </a:ext>
            </a:extLst>
          </p:cNvPr>
          <p:cNvSpPr/>
          <p:nvPr/>
        </p:nvSpPr>
        <p:spPr>
          <a:xfrm>
            <a:off x="3657600" y="3754909"/>
            <a:ext cx="1770743" cy="7342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4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4">
            <a:extLst>
              <a:ext uri="{FF2B5EF4-FFF2-40B4-BE49-F238E27FC236}">
                <a16:creationId xmlns:a16="http://schemas.microsoft.com/office/drawing/2014/main" id="{18C2945C-D34F-6A08-4AB9-B7E13E8AE5A2}"/>
              </a:ext>
            </a:extLst>
          </p:cNvPr>
          <p:cNvSpPr/>
          <p:nvPr/>
        </p:nvSpPr>
        <p:spPr>
          <a:xfrm>
            <a:off x="870857" y="5031502"/>
            <a:ext cx="4216399" cy="15447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đọng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51519ADA-21F1-2617-906C-9C74AE4CF8BD}"/>
              </a:ext>
            </a:extLst>
          </p:cNvPr>
          <p:cNvCxnSpPr>
            <a:cxnSpLocks/>
            <a:endCxn id="7" idx="1"/>
          </p:cNvCxnSpPr>
          <p:nvPr/>
        </p:nvCxnSpPr>
        <p:spPr>
          <a:xfrm rot="5400000" flipH="1" flipV="1">
            <a:off x="5349308" y="912284"/>
            <a:ext cx="862014" cy="631370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5001B9FE-5203-9349-D36F-795DA54864BF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424715" y="1721758"/>
            <a:ext cx="671285" cy="61867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6C6FA006-A6EE-3A03-E842-62E25CB58292}"/>
              </a:ext>
            </a:extLst>
          </p:cNvPr>
          <p:cNvCxnSpPr>
            <a:cxnSpLocks/>
            <a:endCxn id="9" idx="1"/>
          </p:cNvCxnSpPr>
          <p:nvPr/>
        </p:nvCxnSpPr>
        <p:spPr>
          <a:xfrm rot="16200000" flipH="1">
            <a:off x="4527960" y="2639781"/>
            <a:ext cx="2473868" cy="662210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EE50285A-D553-F4EF-9837-71FCD9FDFC92}"/>
              </a:ext>
            </a:extLst>
          </p:cNvPr>
          <p:cNvCxnSpPr>
            <a:cxnSpLocks/>
            <a:endCxn id="10" idx="1"/>
          </p:cNvCxnSpPr>
          <p:nvPr/>
        </p:nvCxnSpPr>
        <p:spPr>
          <a:xfrm rot="16200000" flipH="1">
            <a:off x="3686409" y="3511578"/>
            <a:ext cx="4147892" cy="671286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135DF425-803A-716B-8A29-7ECBAC5298EB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 rot="5400000">
            <a:off x="3489866" y="3978396"/>
            <a:ext cx="542298" cy="1563915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947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8175E90C-E141-BDD1-21A2-B952A22CBA20}"/>
              </a:ext>
            </a:extLst>
          </p:cNvPr>
          <p:cNvSpPr/>
          <p:nvPr/>
        </p:nvSpPr>
        <p:spPr>
          <a:xfrm>
            <a:off x="890772" y="973723"/>
            <a:ext cx="3289342" cy="49105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2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endParaRPr lang="en-US" sz="3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sắp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xếp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bản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Lá </a:t>
            </a:r>
            <a:r>
              <a:rPr lang="en-US" sz="3200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3200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32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chí, </a:t>
            </a:r>
            <a:r>
              <a:rPr lang="en-US" sz="3200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32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cùng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VN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38F09009-57FC-C654-0296-5047DD383F15}"/>
              </a:ext>
            </a:extLst>
          </p:cNvPr>
          <p:cNvSpPr/>
          <p:nvPr/>
        </p:nvSpPr>
        <p:spPr>
          <a:xfrm>
            <a:off x="4693518" y="1709141"/>
            <a:ext cx="6975968" cy="34397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xếp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bản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Lá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chí,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cùng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230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F8181D74-6D8D-E6AF-54ED-429268E16142}"/>
              </a:ext>
            </a:extLst>
          </p:cNvPr>
          <p:cNvSpPr/>
          <p:nvPr/>
        </p:nvSpPr>
        <p:spPr>
          <a:xfrm>
            <a:off x="890772" y="973722"/>
            <a:ext cx="3478028" cy="51367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2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endParaRPr lang="en-US" sz="24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Ước</a:t>
            </a:r>
            <a:r>
              <a:rPr lang="en-US" sz="2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400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vọng</a:t>
            </a:r>
            <a:r>
              <a:rPr lang="en-US" sz="2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giống</a:t>
            </a:r>
            <a:r>
              <a:rPr lang="en-US" sz="2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loài</a:t>
            </a:r>
            <a:r>
              <a:rPr lang="en-US" sz="2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sz="2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sz="2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buổi</a:t>
            </a:r>
            <a:r>
              <a:rPr lang="en-US" sz="2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sz="2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khàng</a:t>
            </a:r>
            <a:r>
              <a:rPr lang="en-US" sz="2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cất</a:t>
            </a:r>
            <a:r>
              <a:rPr lang="en-US" sz="2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tiếng</a:t>
            </a:r>
            <a:r>
              <a:rPr lang="en-US" sz="2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hót</a:t>
            </a:r>
            <a:r>
              <a:rPr lang="en-US" sz="2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trời</a:t>
            </a:r>
            <a:r>
              <a:rPr lang="en-US" sz="2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vẫn</a:t>
            </a:r>
            <a:r>
              <a:rPr lang="en-US" sz="2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còn</a:t>
            </a:r>
            <a:r>
              <a:rPr lang="en-US" sz="2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tối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Khuyết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hiểu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bản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này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đoạn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khoảng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– 10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VN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26D65B-CAE7-1887-FAD9-70369AAEFCDF}"/>
              </a:ext>
            </a:extLst>
          </p:cNvPr>
          <p:cNvSpPr txBox="1"/>
          <p:nvPr/>
        </p:nvSpPr>
        <p:spPr>
          <a:xfrm>
            <a:off x="4533857" y="243512"/>
            <a:ext cx="728617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“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Ước</a:t>
            </a:r>
            <a:r>
              <a:rPr lang="en-US" sz="24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4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4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 hi </a:t>
            </a:r>
            <a:r>
              <a:rPr lang="en-US" sz="24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vọng</a:t>
            </a:r>
            <a:r>
              <a:rPr lang="en-US" sz="24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giống</a:t>
            </a:r>
            <a:r>
              <a:rPr lang="en-US" sz="24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loài</a:t>
            </a:r>
            <a:r>
              <a:rPr lang="en-US" sz="24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24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cảm</a:t>
            </a:r>
            <a:r>
              <a:rPr lang="en-US" sz="24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nhận</a:t>
            </a:r>
            <a:r>
              <a:rPr lang="en-US" sz="24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buổi</a:t>
            </a:r>
            <a:r>
              <a:rPr lang="en-US" sz="24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24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24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khẽ</a:t>
            </a:r>
            <a:r>
              <a:rPr lang="en-US" sz="24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khàng</a:t>
            </a:r>
            <a:r>
              <a:rPr lang="en-US" sz="24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cất</a:t>
            </a:r>
            <a:r>
              <a:rPr lang="en-US" sz="24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tiếng</a:t>
            </a:r>
            <a:r>
              <a:rPr lang="en-US" sz="24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hót</a:t>
            </a:r>
            <a:r>
              <a:rPr lang="en-US" sz="24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trời</a:t>
            </a:r>
            <a:r>
              <a:rPr lang="en-US" sz="24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vẫn</a:t>
            </a:r>
            <a:r>
              <a:rPr lang="en-US" sz="24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còn</a:t>
            </a:r>
            <a:r>
              <a:rPr lang="en-US" sz="24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tối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Khuyết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thuế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ngừng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ngắm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thôi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bại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ủ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rũ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dàng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08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FB691FB-FF0B-4994-925A-B85C23AF65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30"/>
          <a:stretch/>
        </p:blipFill>
        <p:spPr>
          <a:xfrm>
            <a:off x="0" y="0"/>
            <a:ext cx="11975690" cy="6858000"/>
          </a:xfrm>
          <a:prstGeom prst="rect">
            <a:avLst/>
          </a:prstGeom>
        </p:spPr>
      </p:pic>
      <p:pic>
        <p:nvPicPr>
          <p:cNvPr id="5" name="Egil Olsen - Tomorrow Tomorrow Not Today">
            <a:hlinkClick r:id="" action="ppaction://media"/>
            <a:extLst>
              <a:ext uri="{FF2B5EF4-FFF2-40B4-BE49-F238E27FC236}">
                <a16:creationId xmlns:a16="http://schemas.microsoft.com/office/drawing/2014/main" id="{A4BB6186-CD2B-4607-BA68-D6D42721DC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91400" y="-809194"/>
            <a:ext cx="304800" cy="304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A05D99-84ED-BD1F-5C6D-14AEB6CF97B2}"/>
              </a:ext>
            </a:extLst>
          </p:cNvPr>
          <p:cNvSpPr txBox="1"/>
          <p:nvPr/>
        </p:nvSpPr>
        <p:spPr>
          <a:xfrm>
            <a:off x="5399314" y="2452914"/>
            <a:ext cx="59218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60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60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60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6000" b="1" i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6000" b="1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i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6000" b="1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i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6000" b="1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i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tiểu</a:t>
            </a:r>
            <a:r>
              <a:rPr lang="en-US" sz="6000" b="1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i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đội</a:t>
            </a:r>
            <a:r>
              <a:rPr lang="en-US" sz="6000" b="1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i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en-US" sz="6000" b="1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i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6000" b="1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i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kính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56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E19B2EE3-6695-A358-618F-A1019402EB5A}"/>
              </a:ext>
            </a:extLst>
          </p:cNvPr>
          <p:cNvSpPr txBox="1"/>
          <p:nvPr/>
        </p:nvSpPr>
        <p:spPr>
          <a:xfrm>
            <a:off x="2813186" y="0"/>
            <a:ext cx="6096000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</a:t>
            </a:r>
            <a:endParaRPr lang="en-US" sz="2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9F4FE02-F2A3-4380-A8C2-59E1CB674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858679"/>
              </p:ext>
            </p:extLst>
          </p:nvPr>
        </p:nvGraphicFramePr>
        <p:xfrm>
          <a:off x="464457" y="490199"/>
          <a:ext cx="11030857" cy="6547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02514">
                  <a:extLst>
                    <a:ext uri="{9D8B030D-6E8A-4147-A177-3AD203B41FA5}">
                      <a16:colId xmlns:a16="http://schemas.microsoft.com/office/drawing/2014/main" val="608806371"/>
                    </a:ext>
                  </a:extLst>
                </a:gridCol>
                <a:gridCol w="5428343">
                  <a:extLst>
                    <a:ext uri="{9D8B030D-6E8A-4147-A177-3AD203B41FA5}">
                      <a16:colId xmlns:a16="http://schemas.microsoft.com/office/drawing/2014/main" val="21412005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 cầu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594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khổ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4645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350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9295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hứng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9555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2516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337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356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63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467D87E-5FB9-D1F0-5BA5-94ACE8D53314}"/>
              </a:ext>
            </a:extLst>
          </p:cNvPr>
          <p:cNvSpPr txBox="1"/>
          <p:nvPr/>
        </p:nvSpPr>
        <p:spPr>
          <a:xfrm>
            <a:off x="624114" y="537029"/>
            <a:ext cx="525417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Không có kính không phải vì xe không có kính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Bom giật, bom rung kính vỡ đi rồi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Ung dung buồng lái ta ngồi,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Nhìn đất, nhìn trời, nhìn thẳng.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Nhìn thấy gió vào xoa mắt đắng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Nhìn thấy con đường chạy thẳng vào tim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Thấy sao trời và đột ngột cánh chim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Như sa, như ùa vào buồng lái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Không có kính, ừ thì có bụi,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Bụi phun tóc trắng như người già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Chưa cần rửa, phì phèo châm điếu thuốc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Nhìn nhau mặt lấm cười ha ha.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br>
              <a:rPr lang="vi-VN" sz="2000" dirty="0">
                <a:latin typeface="+mj-lt"/>
              </a:rPr>
            </a:br>
            <a:endParaRPr lang="en-US" sz="20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F1C015-CF62-0AE9-F508-4FC75E53F0D9}"/>
              </a:ext>
            </a:extLst>
          </p:cNvPr>
          <p:cNvSpPr txBox="1"/>
          <p:nvPr/>
        </p:nvSpPr>
        <p:spPr>
          <a:xfrm>
            <a:off x="6734629" y="558032"/>
            <a:ext cx="483325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Không có kính, ừ thì ướt áo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Mưa tuôn, mưa xối như ngoài trời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Chưa cần thay, lái trăm cây số nữa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Mưa ngừng, gió lùa khô mau thôi.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Những chiếc xe từ trong bom rơi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Ðã về đây họp thành tiểu đội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Gặp bè bạn suốt dọc đường đi tới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Bắt tay qua cửa kính vỡ rồi.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Bếp Hoàng Cầm ta dựng giữa trời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Chung bát đũa nghĩa là gia đình đấy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Võng mắc chông chênh đường xe chạy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Lại đi, lại đi trời xanh thêm.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Không có kính, rồi xe không có đèn,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Không có mui xe, thùng xe có xước,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Xe vẫn chạy vì miền Nam phía trước: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Chỉ cần trong xe có một trái tim.</a:t>
            </a:r>
          </a:p>
          <a:p>
            <a:endParaRPr lang="en-US" sz="20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309AD3-D384-20ED-16E9-17AF997F7693}"/>
              </a:ext>
            </a:extLst>
          </p:cNvPr>
          <p:cNvSpPr txBox="1"/>
          <p:nvPr/>
        </p:nvSpPr>
        <p:spPr>
          <a:xfrm>
            <a:off x="2162629" y="0"/>
            <a:ext cx="722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tiểu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đội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kính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Phạm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Duật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5172D5-B9EE-B62E-D4AB-7ADFC038192D}"/>
              </a:ext>
            </a:extLst>
          </p:cNvPr>
          <p:cNvSpPr txBox="1"/>
          <p:nvPr/>
        </p:nvSpPr>
        <p:spPr>
          <a:xfrm>
            <a:off x="624114" y="5050971"/>
            <a:ext cx="5007429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095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467D87E-5FB9-D1F0-5BA5-94ACE8D53314}"/>
              </a:ext>
            </a:extLst>
          </p:cNvPr>
          <p:cNvSpPr txBox="1"/>
          <p:nvPr/>
        </p:nvSpPr>
        <p:spPr>
          <a:xfrm>
            <a:off x="624114" y="537029"/>
            <a:ext cx="525417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Không có kính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+mj-lt"/>
              </a:rPr>
              <a:t>/</a:t>
            </a: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 không phải vì xe không có kính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Bom giật,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+mj-lt"/>
              </a:rPr>
              <a:t>/</a:t>
            </a: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 bom rung 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+mj-lt"/>
              </a:rPr>
              <a:t>/</a:t>
            </a: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kính vỡ đi </a:t>
            </a:r>
            <a:r>
              <a:rPr lang="vi-VN" sz="2000" b="1" i="0" dirty="0">
                <a:solidFill>
                  <a:srgbClr val="00B050"/>
                </a:solidFill>
                <a:effectLst/>
                <a:latin typeface="+mj-lt"/>
              </a:rPr>
              <a:t>rồi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Ung dung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+mj-lt"/>
              </a:rPr>
              <a:t>/</a:t>
            </a: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 buồng lái ta </a:t>
            </a:r>
            <a:r>
              <a:rPr lang="vi-VN" sz="2000" b="1" i="0" dirty="0">
                <a:solidFill>
                  <a:srgbClr val="00B050"/>
                </a:solidFill>
                <a:effectLst/>
                <a:latin typeface="+mj-lt"/>
              </a:rPr>
              <a:t>ngồi</a:t>
            </a: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,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Nhìn đất, 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+mj-lt"/>
              </a:rPr>
              <a:t>/</a:t>
            </a: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nhìn </a:t>
            </a:r>
            <a:r>
              <a:rPr lang="vi-VN" sz="2000" b="1" i="0" dirty="0">
                <a:solidFill>
                  <a:srgbClr val="00B050"/>
                </a:solidFill>
                <a:effectLst/>
                <a:latin typeface="+mj-lt"/>
              </a:rPr>
              <a:t>trời</a:t>
            </a: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, 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+mj-lt"/>
              </a:rPr>
              <a:t>/</a:t>
            </a: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nhìn</a:t>
            </a:r>
            <a:r>
              <a:rPr lang="vi-VN" sz="2000" b="1" i="0" dirty="0">
                <a:solidFill>
                  <a:srgbClr val="00B050"/>
                </a:solidFill>
                <a:effectLst/>
                <a:latin typeface="+mj-lt"/>
              </a:rPr>
              <a:t> thẳng</a:t>
            </a: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.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Nhìn thấy gió 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+mj-lt"/>
              </a:rPr>
              <a:t>/</a:t>
            </a: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vào xoa mắt </a:t>
            </a:r>
            <a:r>
              <a:rPr lang="vi-VN" sz="2000" b="1" i="0" dirty="0">
                <a:solidFill>
                  <a:srgbClr val="00B050"/>
                </a:solidFill>
                <a:effectLst/>
                <a:latin typeface="+mj-lt"/>
              </a:rPr>
              <a:t>đắng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Nhìn thấy con đường 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+mj-lt"/>
              </a:rPr>
              <a:t>/</a:t>
            </a: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chạy </a:t>
            </a:r>
            <a:r>
              <a:rPr lang="vi-VN" sz="2000" b="1" dirty="0">
                <a:solidFill>
                  <a:srgbClr val="00B050"/>
                </a:solidFill>
                <a:effectLst/>
                <a:latin typeface="+mj-lt"/>
              </a:rPr>
              <a:t>thẳng</a:t>
            </a: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 vào </a:t>
            </a:r>
            <a:r>
              <a:rPr lang="vi-VN" sz="2000" b="1" i="0" dirty="0">
                <a:solidFill>
                  <a:srgbClr val="00B050"/>
                </a:solidFill>
                <a:effectLst/>
                <a:latin typeface="+mj-lt"/>
              </a:rPr>
              <a:t>tim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Thấy sao trời 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+mj-lt"/>
              </a:rPr>
              <a:t>/</a:t>
            </a: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và đột ngột cánh </a:t>
            </a:r>
            <a:r>
              <a:rPr lang="vi-VN" sz="2000" b="1" i="0" dirty="0">
                <a:solidFill>
                  <a:srgbClr val="00B050"/>
                </a:solidFill>
                <a:effectLst/>
                <a:latin typeface="+mj-lt"/>
              </a:rPr>
              <a:t>chim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Như sa, 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+mj-lt"/>
              </a:rPr>
              <a:t>/</a:t>
            </a: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như ùa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+mj-lt"/>
              </a:rPr>
              <a:t>/</a:t>
            </a: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 vào buồng lái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Không có kính, 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+mj-lt"/>
              </a:rPr>
              <a:t>/</a:t>
            </a: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ừ thì có bụi,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Bụi phun tóc trắng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+mj-lt"/>
              </a:rPr>
              <a:t>/</a:t>
            </a: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 như người già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Chưa cần rửa, 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+mj-lt"/>
              </a:rPr>
              <a:t>/</a:t>
            </a: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phì phèo châm điếu thuốc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Nhìn nhau mặt lấm 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+mj-lt"/>
              </a:rPr>
              <a:t>/</a:t>
            </a: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cười ha ha.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br>
              <a:rPr lang="vi-VN" sz="2000" dirty="0">
                <a:latin typeface="+mj-lt"/>
              </a:rPr>
            </a:br>
            <a:endParaRPr lang="en-US" sz="20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F1C015-CF62-0AE9-F508-4FC75E53F0D9}"/>
              </a:ext>
            </a:extLst>
          </p:cNvPr>
          <p:cNvSpPr txBox="1"/>
          <p:nvPr/>
        </p:nvSpPr>
        <p:spPr>
          <a:xfrm>
            <a:off x="6734629" y="558032"/>
            <a:ext cx="483325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Không có kính, 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+mj-lt"/>
              </a:rPr>
              <a:t>/</a:t>
            </a: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ừ thì ướt áo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Mưa tuôn,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+mj-lt"/>
              </a:rPr>
              <a:t>/</a:t>
            </a: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 mưa xối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+mj-lt"/>
              </a:rPr>
              <a:t>/</a:t>
            </a: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 như ngoài </a:t>
            </a:r>
            <a:r>
              <a:rPr lang="vi-VN" sz="2000" b="1" i="0" dirty="0">
                <a:solidFill>
                  <a:srgbClr val="00B050"/>
                </a:solidFill>
                <a:effectLst/>
                <a:latin typeface="+mj-lt"/>
              </a:rPr>
              <a:t>trời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Chưa cần thay,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+mj-lt"/>
              </a:rPr>
              <a:t>/</a:t>
            </a: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 lái trăm cây số nữa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Mưa ngừng,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+mj-lt"/>
              </a:rPr>
              <a:t>/</a:t>
            </a: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 gió lùa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+mj-lt"/>
              </a:rPr>
              <a:t>/</a:t>
            </a: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 khô mau </a:t>
            </a:r>
            <a:r>
              <a:rPr lang="vi-VN" sz="2000" b="1" i="0" dirty="0">
                <a:solidFill>
                  <a:srgbClr val="00B050"/>
                </a:solidFill>
                <a:effectLst/>
                <a:latin typeface="+mj-lt"/>
              </a:rPr>
              <a:t>thôi.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Những chiếc xe 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+mj-lt"/>
              </a:rPr>
              <a:t>/</a:t>
            </a: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từ trong bom </a:t>
            </a:r>
            <a:r>
              <a:rPr lang="vi-VN" sz="2000" b="1" i="0" dirty="0">
                <a:solidFill>
                  <a:srgbClr val="00B050"/>
                </a:solidFill>
                <a:effectLst/>
                <a:latin typeface="+mj-lt"/>
              </a:rPr>
              <a:t>rơi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Ðã về đây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+mj-lt"/>
              </a:rPr>
              <a:t>/</a:t>
            </a: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 họp thành tiểu </a:t>
            </a:r>
            <a:r>
              <a:rPr lang="vi-VN" sz="2000" b="1" i="0" dirty="0">
                <a:solidFill>
                  <a:srgbClr val="00B050"/>
                </a:solidFill>
                <a:effectLst/>
                <a:latin typeface="+mj-lt"/>
              </a:rPr>
              <a:t>đội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Gặp bè bạn 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+mj-lt"/>
              </a:rPr>
              <a:t>/</a:t>
            </a: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suốt dọc đường đi </a:t>
            </a:r>
            <a:r>
              <a:rPr lang="vi-VN" sz="2000" b="1" i="0" dirty="0">
                <a:solidFill>
                  <a:srgbClr val="00B050"/>
                </a:solidFill>
                <a:effectLst/>
                <a:latin typeface="+mj-lt"/>
              </a:rPr>
              <a:t>tới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Bắt tay qua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+mj-lt"/>
              </a:rPr>
              <a:t>/</a:t>
            </a: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 cửa kính vỡ </a:t>
            </a:r>
            <a:r>
              <a:rPr lang="vi-VN" sz="2000" b="1" i="0" dirty="0">
                <a:solidFill>
                  <a:srgbClr val="00B050"/>
                </a:solidFill>
                <a:effectLst/>
                <a:latin typeface="+mj-lt"/>
              </a:rPr>
              <a:t>rồi</a:t>
            </a: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.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Bếp Hoàng Cầm 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+mj-lt"/>
              </a:rPr>
              <a:t>/</a:t>
            </a: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ta dựng giữa trời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Chung bát đũa 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+mj-lt"/>
              </a:rPr>
              <a:t>/</a:t>
            </a: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nghĩa là gia đình </a:t>
            </a:r>
            <a:r>
              <a:rPr lang="vi-VN" sz="2000" b="1" i="0" dirty="0">
                <a:solidFill>
                  <a:srgbClr val="00B050"/>
                </a:solidFill>
                <a:effectLst/>
                <a:latin typeface="+mj-lt"/>
              </a:rPr>
              <a:t>đấy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Võng mắc chông chênh 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+mj-lt"/>
              </a:rPr>
              <a:t>/</a:t>
            </a: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đường xe </a:t>
            </a:r>
            <a:r>
              <a:rPr lang="vi-VN" sz="2000" b="1" i="0" dirty="0">
                <a:solidFill>
                  <a:srgbClr val="00B050"/>
                </a:solidFill>
                <a:effectLst/>
                <a:latin typeface="+mj-lt"/>
              </a:rPr>
              <a:t>chạy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Lại đi,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+mj-lt"/>
              </a:rPr>
              <a:t>/</a:t>
            </a: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 lại đi 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+mj-lt"/>
              </a:rPr>
              <a:t>/</a:t>
            </a: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trời xanh thêm.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Không có kính, 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+mj-lt"/>
              </a:rPr>
              <a:t>/</a:t>
            </a: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rồi xe không có đèn,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Không có mui xe,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+mj-lt"/>
              </a:rPr>
              <a:t>/</a:t>
            </a: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 thùng xe có </a:t>
            </a:r>
            <a:r>
              <a:rPr lang="vi-VN" sz="2000" b="1" i="0" dirty="0">
                <a:solidFill>
                  <a:srgbClr val="00B050"/>
                </a:solidFill>
                <a:effectLst/>
                <a:latin typeface="+mj-lt"/>
              </a:rPr>
              <a:t>xước,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Xe vẫn chạy 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+mj-lt"/>
              </a:rPr>
              <a:t>/</a:t>
            </a: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vì miền Nam phía</a:t>
            </a:r>
            <a:r>
              <a:rPr lang="vi-VN" sz="2000" b="1" i="0" dirty="0">
                <a:solidFill>
                  <a:srgbClr val="00B050"/>
                </a:solidFill>
                <a:effectLst/>
                <a:latin typeface="+mj-lt"/>
              </a:rPr>
              <a:t> trước</a:t>
            </a: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: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Chỉ cần trong xe 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+mj-lt"/>
              </a:rPr>
              <a:t>/</a:t>
            </a: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có một trái tim.</a:t>
            </a:r>
          </a:p>
          <a:p>
            <a:endParaRPr lang="en-US" sz="20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309AD3-D384-20ED-16E9-17AF997F7693}"/>
              </a:ext>
            </a:extLst>
          </p:cNvPr>
          <p:cNvSpPr txBox="1"/>
          <p:nvPr/>
        </p:nvSpPr>
        <p:spPr>
          <a:xfrm>
            <a:off x="2162629" y="0"/>
            <a:ext cx="722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tiểu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đội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kính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Phạm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Duật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5172D5-B9EE-B62E-D4AB-7ADFC038192D}"/>
              </a:ext>
            </a:extLst>
          </p:cNvPr>
          <p:cNvSpPr txBox="1"/>
          <p:nvPr/>
        </p:nvSpPr>
        <p:spPr>
          <a:xfrm>
            <a:off x="624114" y="4970038"/>
            <a:ext cx="6110515" cy="17830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…),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…);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Nhịp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3/7; 2/2/4; 2/4; 4/2; ¾; 2/5…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397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467D87E-5FB9-D1F0-5BA5-94ACE8D53314}"/>
              </a:ext>
            </a:extLst>
          </p:cNvPr>
          <p:cNvSpPr txBox="1"/>
          <p:nvPr/>
        </p:nvSpPr>
        <p:spPr>
          <a:xfrm>
            <a:off x="624114" y="537029"/>
            <a:ext cx="5254172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Không có kính không phải vì xe không có kính</a:t>
            </a:r>
            <a:b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Bom giật, bom rung kính vỡ đi rồi</a:t>
            </a:r>
            <a:b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Ung dung buồng lái ta ngồi,</a:t>
            </a:r>
            <a:b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Nhìn đất, nhìn trời, nhìn thẳng.</a:t>
            </a:r>
            <a:b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</a:br>
            <a:b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Nhìn thấy gió vào xoa mắt đắng</a:t>
            </a:r>
            <a:b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Nhìn thấy con đường chạy thẳng vào tim</a:t>
            </a:r>
            <a:b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Thấy sao trời và đột ngột cánh chim</a:t>
            </a:r>
            <a:b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Như sa, như ùa vào buồng lái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Không có kính, ừ thì có bụi,</a:t>
            </a:r>
            <a:br>
              <a:rPr lang="vi-VN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Bụi phun tóc trắng như người già</a:t>
            </a:r>
            <a:br>
              <a:rPr lang="vi-VN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Chưa cần rửa, phì phèo châm điếu thuốc</a:t>
            </a:r>
            <a:br>
              <a:rPr lang="vi-VN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Nhìn nhau mặt lấm cười ha ha.</a:t>
            </a:r>
            <a:endParaRPr lang="en-US" sz="20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</a:endParaRPr>
          </a:p>
          <a:p>
            <a:pPr algn="l"/>
            <a:endParaRPr lang="en-US" sz="20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</a:endParaRPr>
          </a:p>
          <a:p>
            <a:pPr algn="l"/>
            <a:r>
              <a:rPr lang="vi-VN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Không có kính, ừ thì ướt áo</a:t>
            </a:r>
            <a:br>
              <a:rPr lang="vi-VN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Mưa tuôn, mưa xối như ngoài trời</a:t>
            </a:r>
            <a:br>
              <a:rPr lang="vi-VN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Chưa cần thay, lái trăm cây số nữa</a:t>
            </a:r>
            <a:br>
              <a:rPr lang="vi-VN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Mưa ngừng, gió lùa khô mau thôi.</a:t>
            </a:r>
            <a:br>
              <a:rPr lang="vi-VN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</a:b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br>
              <a:rPr lang="vi-VN" sz="2000" dirty="0">
                <a:latin typeface="+mj-lt"/>
              </a:rPr>
            </a:br>
            <a:endParaRPr lang="en-US" sz="20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F1C015-CF62-0AE9-F508-4FC75E53F0D9}"/>
              </a:ext>
            </a:extLst>
          </p:cNvPr>
          <p:cNvSpPr txBox="1"/>
          <p:nvPr/>
        </p:nvSpPr>
        <p:spPr>
          <a:xfrm>
            <a:off x="6734629" y="558032"/>
            <a:ext cx="48332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  <a:t>Những chiếc xe từ trong bom rơi</a:t>
            </a:r>
            <a:br>
              <a:rPr lang="vi-VN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  <a:t>Ðã về đây họp thành tiểu đội</a:t>
            </a:r>
            <a:br>
              <a:rPr lang="vi-VN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  <a:t>Gặp bè bạn suốt dọc đường đi tới</a:t>
            </a:r>
            <a:br>
              <a:rPr lang="vi-VN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  <a:t>Bắt tay qua cửa kính vỡ rồi.</a:t>
            </a:r>
            <a:br>
              <a:rPr lang="vi-VN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</a:br>
            <a:br>
              <a:rPr lang="vi-VN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  <a:t>Bếp Hoàng Cầm ta dựng giữa trời</a:t>
            </a:r>
            <a:br>
              <a:rPr lang="vi-VN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  <a:t>Chung bát đũa nghĩa là gia đình đấy</a:t>
            </a:r>
            <a:br>
              <a:rPr lang="vi-VN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  <a:t>Võng mắc chông chênh đường xe chạy</a:t>
            </a:r>
            <a:br>
              <a:rPr lang="vi-VN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  <a:t>Lại đi, lại đi trời xanh thêm.</a:t>
            </a:r>
            <a:br>
              <a:rPr lang="vi-VN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</a:b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Không có kính, rồi xe không có đèn,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Không có mui xe, thùng xe có xước,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Xe vẫn chạy vì miền Nam phía trước: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Chỉ cần trong xe có một trái tim.</a:t>
            </a:r>
          </a:p>
          <a:p>
            <a:endParaRPr lang="en-US" sz="20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309AD3-D384-20ED-16E9-17AF997F7693}"/>
              </a:ext>
            </a:extLst>
          </p:cNvPr>
          <p:cNvSpPr txBox="1"/>
          <p:nvPr/>
        </p:nvSpPr>
        <p:spPr>
          <a:xfrm>
            <a:off x="2162629" y="0"/>
            <a:ext cx="722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tiểu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đội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kính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Phạm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Duật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DC143-4B11-8EA3-B949-B563CD169A27}"/>
              </a:ext>
            </a:extLst>
          </p:cNvPr>
          <p:cNvSpPr txBox="1"/>
          <p:nvPr/>
        </p:nvSpPr>
        <p:spPr>
          <a:xfrm>
            <a:off x="4978400" y="972457"/>
            <a:ext cx="1596571" cy="2554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(</a:t>
            </a:r>
            <a:r>
              <a:rPr lang="en-US" sz="20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+ 2):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ung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hiên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lái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322356-FBE8-27F6-F481-CDF7E10361D7}"/>
              </a:ext>
            </a:extLst>
          </p:cNvPr>
          <p:cNvSpPr txBox="1"/>
          <p:nvPr/>
        </p:nvSpPr>
        <p:spPr>
          <a:xfrm>
            <a:off x="4978400" y="4122626"/>
            <a:ext cx="1756229" cy="2554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(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+ 4):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dũng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3FCF2D-5034-0C66-EC60-A1ED1E4E4CD3}"/>
              </a:ext>
            </a:extLst>
          </p:cNvPr>
          <p:cNvSpPr txBox="1"/>
          <p:nvPr/>
        </p:nvSpPr>
        <p:spPr>
          <a:xfrm>
            <a:off x="10450286" y="261257"/>
            <a:ext cx="1611085" cy="22467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(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+ 6):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3F44C3-4C3D-8BC8-C0BD-2AA9B9232673}"/>
              </a:ext>
            </a:extLst>
          </p:cNvPr>
          <p:cNvSpPr txBox="1"/>
          <p:nvPr/>
        </p:nvSpPr>
        <p:spPr>
          <a:xfrm>
            <a:off x="8461829" y="5471886"/>
            <a:ext cx="3106057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(</a:t>
            </a:r>
            <a:r>
              <a:rPr lang="en-US" sz="20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7):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94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B309AD3-D384-20ED-16E9-17AF997F7693}"/>
              </a:ext>
            </a:extLst>
          </p:cNvPr>
          <p:cNvSpPr txBox="1"/>
          <p:nvPr/>
        </p:nvSpPr>
        <p:spPr>
          <a:xfrm>
            <a:off x="2162629" y="0"/>
            <a:ext cx="722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tiểu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đội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kính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Phạm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Duật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DC143-4B11-8EA3-B949-B563CD169A27}"/>
              </a:ext>
            </a:extLst>
          </p:cNvPr>
          <p:cNvSpPr txBox="1"/>
          <p:nvPr/>
        </p:nvSpPr>
        <p:spPr>
          <a:xfrm>
            <a:off x="1095827" y="722313"/>
            <a:ext cx="1759856" cy="30469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(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+ 2):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hiên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322356-FBE8-27F6-F481-CDF7E10361D7}"/>
              </a:ext>
            </a:extLst>
          </p:cNvPr>
          <p:cNvSpPr txBox="1"/>
          <p:nvPr/>
        </p:nvSpPr>
        <p:spPr>
          <a:xfrm>
            <a:off x="3588657" y="722313"/>
            <a:ext cx="2042886" cy="3416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(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+ 4):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dũng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3FCF2D-5034-0C66-EC60-A1ED1E4E4CD3}"/>
              </a:ext>
            </a:extLst>
          </p:cNvPr>
          <p:cNvSpPr txBox="1"/>
          <p:nvPr/>
        </p:nvSpPr>
        <p:spPr>
          <a:xfrm>
            <a:off x="6306459" y="722314"/>
            <a:ext cx="1894112" cy="2677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(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+ 6):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3F44C3-4C3D-8BC8-C0BD-2AA9B9232673}"/>
              </a:ext>
            </a:extLst>
          </p:cNvPr>
          <p:cNvSpPr txBox="1"/>
          <p:nvPr/>
        </p:nvSpPr>
        <p:spPr>
          <a:xfrm>
            <a:off x="8998858" y="722314"/>
            <a:ext cx="1741714" cy="2677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(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7):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CFEEA9-AD44-569A-DB42-0159837A2C09}"/>
              </a:ext>
            </a:extLst>
          </p:cNvPr>
          <p:cNvSpPr txBox="1"/>
          <p:nvPr/>
        </p:nvSpPr>
        <p:spPr>
          <a:xfrm>
            <a:off x="1582057" y="4484914"/>
            <a:ext cx="90278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Mạch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chiếc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kính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vượt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hiểm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khó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tôn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vinh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ngợi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ca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vẻ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lính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lái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vẻ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ung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dung,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hiên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ngang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dũng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thần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lạc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sôi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nổi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đội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thắm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ý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chiến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đấu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miền</a:t>
            </a:r>
            <a:r>
              <a:rPr lang="en-US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Nam.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0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467D87E-5FB9-D1F0-5BA5-94ACE8D53314}"/>
              </a:ext>
            </a:extLst>
          </p:cNvPr>
          <p:cNvSpPr txBox="1"/>
          <p:nvPr/>
        </p:nvSpPr>
        <p:spPr>
          <a:xfrm>
            <a:off x="624114" y="537029"/>
            <a:ext cx="525417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Không có kính không phải vì xe không có kính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Bom giật, bom rung kính vỡ đi rồi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Ung dung buồng lái ta ngồi,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Nhìn đất, nhìn trời, nhìn thẳng.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Nhìn thấy gió vào xoa mắt đắng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Nhìn thấy con đường chạy thẳng vào tim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Thấy sao trời và đột ngột cánh chim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Như sa, như ùa vào buồng lái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Không có kính, ừ thì có bụi,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Bụi phun tóc trắng như người già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Chưa cần rửa, phì phèo châm điếu thuốc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Nhìn nhau mặt lấm cười ha ha.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br>
              <a:rPr lang="vi-VN" sz="2000" dirty="0">
                <a:latin typeface="+mj-lt"/>
              </a:rPr>
            </a:br>
            <a:endParaRPr lang="en-US" sz="20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F1C015-CF62-0AE9-F508-4FC75E53F0D9}"/>
              </a:ext>
            </a:extLst>
          </p:cNvPr>
          <p:cNvSpPr txBox="1"/>
          <p:nvPr/>
        </p:nvSpPr>
        <p:spPr>
          <a:xfrm>
            <a:off x="6734629" y="558032"/>
            <a:ext cx="483325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Không có kính, ừ thì ướt áo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Mưa tuôn, mưa xối như ngoài trời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Chưa cần thay, lái trăm cây số nữa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Mưa ngừng, gió lùa khô mau thôi.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Những chiếc xe từ trong bom rơi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Ðã về đây họp thành tiểu đội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Gặp bè bạn suốt dọc đường đi tới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Bắt tay qua cửa kính vỡ rồi.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Bếp Hoàng Cầm ta dựng giữa trời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Chung bát đũa nghĩa là gia đình đấy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Võng mắc chông chênh đường xe chạy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Lại đi, lại đi trời xanh thêm.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Không có kính, rồi xe không có đèn,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Không có mui xe, thùng xe có xước,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Xe vẫn chạy vì miền Nam phía trước:</a:t>
            </a:r>
            <a:b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+mj-lt"/>
              </a:rPr>
              <a:t>Chỉ cần trong xe có một trái tim.</a:t>
            </a:r>
          </a:p>
          <a:p>
            <a:endParaRPr lang="en-US" sz="20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309AD3-D384-20ED-16E9-17AF997F7693}"/>
              </a:ext>
            </a:extLst>
          </p:cNvPr>
          <p:cNvSpPr txBox="1"/>
          <p:nvPr/>
        </p:nvSpPr>
        <p:spPr>
          <a:xfrm>
            <a:off x="2162629" y="0"/>
            <a:ext cx="722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tiểu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đội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kính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Phạm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Duật</a:t>
            </a:r>
            <a:r>
              <a:rPr lang="en-US" sz="24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A5F8BA-E807-93FA-E042-3070A5D2DDC0}"/>
              </a:ext>
            </a:extLst>
          </p:cNvPr>
          <p:cNvSpPr txBox="1"/>
          <p:nvPr/>
        </p:nvSpPr>
        <p:spPr>
          <a:xfrm>
            <a:off x="624115" y="4970038"/>
            <a:ext cx="5471886" cy="17643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hứng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đạo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niềm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miền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210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5CF8388-66D4-FC40-B104-07110ABFD367}"/>
              </a:ext>
            </a:extLst>
          </p:cNvPr>
          <p:cNvSpPr/>
          <p:nvPr/>
        </p:nvSpPr>
        <p:spPr>
          <a:xfrm>
            <a:off x="832715" y="1424932"/>
            <a:ext cx="3289342" cy="4008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en-VN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2B0620-8779-AC4B-E8F6-50A72A99C9E6}"/>
              </a:ext>
            </a:extLst>
          </p:cNvPr>
          <p:cNvSpPr txBox="1"/>
          <p:nvPr/>
        </p:nvSpPr>
        <p:spPr>
          <a:xfrm>
            <a:off x="4804229" y="391886"/>
            <a:ext cx="676365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xuyên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Mỹ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EAC1FD-B617-D7D3-B9D8-47A67B608475}"/>
              </a:ext>
            </a:extLst>
          </p:cNvPr>
          <p:cNvSpPr txBox="1"/>
          <p:nvPr/>
        </p:nvSpPr>
        <p:spPr>
          <a:xfrm>
            <a:off x="4804228" y="1546576"/>
            <a:ext cx="6763657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thùng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vẹn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dội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48FB21-B4FC-0FD6-8D8E-B819076A33DF}"/>
              </a:ext>
            </a:extLst>
          </p:cNvPr>
          <p:cNvSpPr txBox="1"/>
          <p:nvPr/>
        </p:nvSpPr>
        <p:spPr>
          <a:xfrm>
            <a:off x="4804229" y="4547925"/>
            <a:ext cx="6763657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dừng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chiếc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kính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vẻ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lính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lái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“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tim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cầm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lái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”.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2974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2742</Words>
  <Application>Microsoft Office PowerPoint</Application>
  <PresentationFormat>Widescreen</PresentationFormat>
  <Paragraphs>115</Paragraphs>
  <Slides>19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</cp:revision>
  <dcterms:created xsi:type="dcterms:W3CDTF">2023-06-29T13:21:38Z</dcterms:created>
  <dcterms:modified xsi:type="dcterms:W3CDTF">2023-06-30T02:37:19Z</dcterms:modified>
</cp:coreProperties>
</file>