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41"/>
  </p:notesMasterIdLst>
  <p:sldIdLst>
    <p:sldId id="257" r:id="rId3"/>
    <p:sldId id="285" r:id="rId4"/>
    <p:sldId id="293" r:id="rId5"/>
    <p:sldId id="289" r:id="rId6"/>
    <p:sldId id="295" r:id="rId7"/>
    <p:sldId id="296" r:id="rId8"/>
    <p:sldId id="317" r:id="rId9"/>
    <p:sldId id="318" r:id="rId10"/>
    <p:sldId id="256" r:id="rId11"/>
    <p:sldId id="258" r:id="rId12"/>
    <p:sldId id="1232" r:id="rId13"/>
    <p:sldId id="1242" r:id="rId14"/>
    <p:sldId id="1233" r:id="rId15"/>
    <p:sldId id="1243" r:id="rId16"/>
    <p:sldId id="1229" r:id="rId17"/>
    <p:sldId id="299" r:id="rId18"/>
    <p:sldId id="286" r:id="rId19"/>
    <p:sldId id="309" r:id="rId20"/>
    <p:sldId id="300" r:id="rId21"/>
    <p:sldId id="270" r:id="rId22"/>
    <p:sldId id="311" r:id="rId23"/>
    <p:sldId id="287" r:id="rId24"/>
    <p:sldId id="278" r:id="rId25"/>
    <p:sldId id="301" r:id="rId26"/>
    <p:sldId id="291" r:id="rId27"/>
    <p:sldId id="275" r:id="rId28"/>
    <p:sldId id="302" r:id="rId29"/>
    <p:sldId id="312" r:id="rId30"/>
    <p:sldId id="313" r:id="rId31"/>
    <p:sldId id="1254" r:id="rId32"/>
    <p:sldId id="314" r:id="rId33"/>
    <p:sldId id="303" r:id="rId34"/>
    <p:sldId id="280" r:id="rId35"/>
    <p:sldId id="273" r:id="rId36"/>
    <p:sldId id="1253" r:id="rId37"/>
    <p:sldId id="292" r:id="rId38"/>
    <p:sldId id="316" r:id="rId39"/>
    <p:sldId id="272" r:id="rId40"/>
  </p:sldIdLst>
  <p:sldSz cx="16778288" cy="9475788"/>
  <p:notesSz cx="6858000" cy="9144000"/>
  <p:custDataLst>
    <p:tags r:id="rId42"/>
  </p:custDataLst>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78"/>
    <a:srgbClr val="FFEFAB"/>
    <a:srgbClr val="D75F8B"/>
    <a:srgbClr val="663300"/>
    <a:srgbClr val="FFEB71"/>
    <a:srgbClr val="FFD937"/>
    <a:srgbClr val="FFFF00"/>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67"/>
    <p:restoredTop sz="94992"/>
  </p:normalViewPr>
  <p:slideViewPr>
    <p:cSldViewPr showGuides="1">
      <p:cViewPr varScale="1">
        <p:scale>
          <a:sx n="44" d="100"/>
          <a:sy n="44" d="100"/>
        </p:scale>
        <p:origin x="1038" y="30"/>
      </p:cViewPr>
      <p:guideLst>
        <p:guide orient="horz" pos="2985"/>
        <p:guide pos="52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52320641"/>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kern="1200" baseline="0" dirty="0" err="1">
                <a:solidFill>
                  <a:schemeClr val="tx1"/>
                </a:solidFill>
                <a:effectLst/>
                <a:latin typeface="Arial" panose="020B0604020202020204" pitchFamily="34" charset="0"/>
                <a:ea typeface="宋体" panose="02010600030101010101" pitchFamily="2" charset="-122"/>
              </a:rPr>
              <a:t>Nguyễn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Nhâm</a:t>
            </a:r>
            <a:r>
              <a:rPr lang="en-US" sz="1200" b="1" i="0" u="none" kern="1200" baseline="0" dirty="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332156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a:solidFill>
                  <a:schemeClr val="tx1"/>
                </a:solidFill>
                <a:effectLst/>
                <a:latin typeface="Arial" panose="020B0604020202020204" pitchFamily="34" charset="0"/>
                <a:ea typeface="宋体" panose="02010600030101010101" pitchFamily="2" charset="-122"/>
              </a:rPr>
              <a:t>Nguyễn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Nhâm</a:t>
            </a:r>
            <a:r>
              <a:rPr lang="en-US" sz="1200" b="1" i="0" u="none" kern="1200" baseline="0" dirty="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878262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F210C-8954-4545-9490-F73BCFD082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033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F210C-8954-4545-9490-F73BCFD082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94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F210C-8954-4545-9490-F73BCFD082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073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F210C-8954-4545-9490-F73BCFD082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390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767148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2833863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a:solidFill>
                  <a:schemeClr val="tx1"/>
                </a:solidFill>
                <a:effectLst/>
                <a:latin typeface="Arial" panose="020B0604020202020204" pitchFamily="34" charset="0"/>
                <a:ea typeface="宋体" panose="02010600030101010101" pitchFamily="2" charset="-122"/>
              </a:rPr>
              <a:t>Nguyễn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Nhâm</a:t>
            </a:r>
            <a:r>
              <a:rPr lang="en-US" sz="1200" b="1" i="0" u="none" kern="1200" baseline="0" dirty="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18</a:t>
            </a:fld>
            <a:endParaRPr lang="zh-CN" sz="1200" dirty="0"/>
          </a:p>
        </p:txBody>
      </p:sp>
    </p:spTree>
    <p:extLst>
      <p:ext uri="{BB962C8B-B14F-4D97-AF65-F5344CB8AC3E}">
        <p14:creationId xmlns:p14="http://schemas.microsoft.com/office/powerpoint/2010/main" val="1448967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a:solidFill>
                  <a:schemeClr val="tx1"/>
                </a:solidFill>
                <a:effectLst/>
                <a:latin typeface="Arial" panose="020B0604020202020204" pitchFamily="34" charset="0"/>
                <a:ea typeface="宋体" panose="02010600030101010101" pitchFamily="2" charset="-122"/>
              </a:rPr>
              <a:t>Nguyễn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Nhâm</a:t>
            </a:r>
            <a:r>
              <a:rPr lang="en-US" sz="1200" b="1" i="0" u="none" kern="1200" baseline="0" dirty="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19</a:t>
            </a:fld>
            <a:endParaRPr lang="zh-CN" sz="1200" dirty="0"/>
          </a:p>
        </p:txBody>
      </p:sp>
    </p:spTree>
    <p:extLst>
      <p:ext uri="{BB962C8B-B14F-4D97-AF65-F5344CB8AC3E}">
        <p14:creationId xmlns:p14="http://schemas.microsoft.com/office/powerpoint/2010/main" val="692213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20</a:t>
            </a:fld>
            <a:endParaRPr lang="zh-CN" sz="1200" dirty="0"/>
          </a:p>
        </p:txBody>
      </p:sp>
    </p:spTree>
    <p:extLst>
      <p:ext uri="{BB962C8B-B14F-4D97-AF65-F5344CB8AC3E}">
        <p14:creationId xmlns:p14="http://schemas.microsoft.com/office/powerpoint/2010/main" val="1849160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a:ln/>
        </p:spPr>
      </p:sp>
      <p:sp>
        <p:nvSpPr>
          <p:cNvPr id="68611" name="文本占位符 686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2176273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689241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80897"/>
          <p:cNvSpPr>
            <a:spLocks noGrp="1" noRot="1" noChangeAspect="1" noTextEdit="1"/>
          </p:cNvSpPr>
          <p:nvPr>
            <p:ph type="sldImg"/>
          </p:nvPr>
        </p:nvSpPr>
        <p:spPr>
          <a:ln/>
        </p:spPr>
      </p:sp>
      <p:sp>
        <p:nvSpPr>
          <p:cNvPr id="80899" name="文本占位符 808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22</a:t>
            </a:fld>
            <a:endParaRPr lang="zh-CN" sz="1200" dirty="0"/>
          </a:p>
        </p:txBody>
      </p:sp>
    </p:spTree>
    <p:extLst>
      <p:ext uri="{BB962C8B-B14F-4D97-AF65-F5344CB8AC3E}">
        <p14:creationId xmlns:p14="http://schemas.microsoft.com/office/powerpoint/2010/main" val="3039632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23</a:t>
            </a:fld>
            <a:endParaRPr lang="zh-CN" sz="1200" dirty="0"/>
          </a:p>
        </p:txBody>
      </p:sp>
    </p:spTree>
    <p:extLst>
      <p:ext uri="{BB962C8B-B14F-4D97-AF65-F5344CB8AC3E}">
        <p14:creationId xmlns:p14="http://schemas.microsoft.com/office/powerpoint/2010/main" val="3856779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24</a:t>
            </a:fld>
            <a:endParaRPr lang="zh-CN" sz="1200" dirty="0"/>
          </a:p>
        </p:txBody>
      </p:sp>
    </p:spTree>
    <p:extLst>
      <p:ext uri="{BB962C8B-B14F-4D97-AF65-F5344CB8AC3E}">
        <p14:creationId xmlns:p14="http://schemas.microsoft.com/office/powerpoint/2010/main" val="2211920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a:ln/>
        </p:spPr>
      </p:sp>
      <p:sp>
        <p:nvSpPr>
          <p:cNvPr id="84995" name="文本占位符 84994"/>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a:solidFill>
                  <a:schemeClr val="tx1"/>
                </a:solidFill>
                <a:effectLst/>
                <a:latin typeface="Arial" panose="020B0604020202020204" pitchFamily="34" charset="0"/>
                <a:ea typeface="宋体" panose="02010600030101010101" pitchFamily="2" charset="-122"/>
              </a:rPr>
              <a:t>Nguyễn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Nhâm</a:t>
            </a:r>
            <a:r>
              <a:rPr lang="en-US" sz="1200" b="1" i="0" u="none" kern="1200" baseline="0" dirty="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25</a:t>
            </a:fld>
            <a:endParaRPr lang="zh-CN" sz="1200" dirty="0"/>
          </a:p>
        </p:txBody>
      </p:sp>
    </p:spTree>
    <p:extLst>
      <p:ext uri="{BB962C8B-B14F-4D97-AF65-F5344CB8AC3E}">
        <p14:creationId xmlns:p14="http://schemas.microsoft.com/office/powerpoint/2010/main" val="4175374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26</a:t>
            </a:fld>
            <a:endParaRPr lang="zh-CN" sz="1200" dirty="0"/>
          </a:p>
        </p:txBody>
      </p:sp>
    </p:spTree>
    <p:extLst>
      <p:ext uri="{BB962C8B-B14F-4D97-AF65-F5344CB8AC3E}">
        <p14:creationId xmlns:p14="http://schemas.microsoft.com/office/powerpoint/2010/main" val="4184840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27</a:t>
            </a:fld>
            <a:endParaRPr lang="zh-CN" sz="1200" dirty="0"/>
          </a:p>
        </p:txBody>
      </p:sp>
    </p:spTree>
    <p:extLst>
      <p:ext uri="{BB962C8B-B14F-4D97-AF65-F5344CB8AC3E}">
        <p14:creationId xmlns:p14="http://schemas.microsoft.com/office/powerpoint/2010/main" val="3675471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a:solidFill>
                  <a:schemeClr val="tx1"/>
                </a:solidFill>
                <a:effectLst/>
                <a:latin typeface="Arial" panose="020B0604020202020204" pitchFamily="34" charset="0"/>
                <a:ea typeface="宋体" panose="02010600030101010101" pitchFamily="2" charset="-122"/>
              </a:rPr>
              <a:t>Nguyễn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Nhâm</a:t>
            </a:r>
            <a:r>
              <a:rPr lang="en-US" sz="1200" b="1" i="0" u="none" kern="1200" baseline="0" dirty="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a:solidFill>
                <a:schemeClr val="tx1"/>
              </a:solidFill>
              <a:effectLst/>
              <a:latin typeface="Arial" panose="020B0604020202020204" pitchFamily="34" charset="0"/>
              <a:ea typeface="宋体" panose="02010600030101010101" pitchFamily="2" charset="-122"/>
            </a:endParaRPr>
          </a:p>
          <a:p>
            <a:endParaRPr lang="en-US" dirty="0"/>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29</a:t>
            </a:fld>
            <a:endParaRPr lang="zh-CN" sz="1200" dirty="0"/>
          </a:p>
        </p:txBody>
      </p:sp>
    </p:spTree>
    <p:extLst>
      <p:ext uri="{BB962C8B-B14F-4D97-AF65-F5344CB8AC3E}">
        <p14:creationId xmlns:p14="http://schemas.microsoft.com/office/powerpoint/2010/main" val="803314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8F4E3-1A3D-4313-1176-B569CA310C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6EA973-82E6-6EB9-CDA7-7D318EE029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8F0D9-0775-2DD6-2CAF-6F1289D72416}"/>
              </a:ext>
            </a:extLst>
          </p:cNvPr>
          <p:cNvSpPr>
            <a:spLocks noGrp="1"/>
          </p:cNvSpPr>
          <p:nvPr>
            <p:ph type="body" idx="1"/>
          </p:nvPr>
        </p:nvSpPr>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a:solidFill>
                  <a:schemeClr val="tx1"/>
                </a:solidFill>
                <a:effectLst/>
                <a:latin typeface="Arial" panose="020B0604020202020204" pitchFamily="34" charset="0"/>
                <a:ea typeface="宋体" panose="02010600030101010101" pitchFamily="2" charset="-122"/>
              </a:rPr>
              <a:t>Nguyễn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Nhâm</a:t>
            </a:r>
            <a:r>
              <a:rPr lang="en-US" sz="1200" b="1" i="0" u="none" kern="1200" baseline="0" dirty="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a:solidFill>
                <a:schemeClr val="tx1"/>
              </a:solidFill>
              <a:effectLst/>
              <a:latin typeface="Arial" panose="020B0604020202020204" pitchFamily="34" charset="0"/>
              <a:ea typeface="宋体" panose="02010600030101010101" pitchFamily="2" charset="-122"/>
            </a:endParaRPr>
          </a:p>
          <a:p>
            <a:endParaRPr lang="en-US" dirty="0"/>
          </a:p>
        </p:txBody>
      </p:sp>
      <p:sp>
        <p:nvSpPr>
          <p:cNvPr id="4" name="Slide Number Placeholder 3">
            <a:extLst>
              <a:ext uri="{FF2B5EF4-FFF2-40B4-BE49-F238E27FC236}">
                <a16:creationId xmlns:a16="http://schemas.microsoft.com/office/drawing/2014/main" id="{EA768704-856E-A889-6B93-39B8A6277812}"/>
              </a:ext>
            </a:extLst>
          </p:cNvPr>
          <p:cNvSpPr>
            <a:spLocks noGrp="1"/>
          </p:cNvSpPr>
          <p:nvPr>
            <p:ph type="sldNum" sz="quarter" idx="10"/>
          </p:nvPr>
        </p:nvSpPr>
        <p:spPr/>
        <p:txBody>
          <a:bodyPr/>
          <a:lstStyle/>
          <a:p>
            <a:pPr lvl="0" algn="r"/>
            <a:fld id="{9A0DB2DC-4C9A-4742-B13C-FB6460FD3503}" type="slidenum">
              <a:rPr lang="en-US" altLang="zh-CN" sz="1200" smtClean="0"/>
              <a:t>30</a:t>
            </a:fld>
            <a:endParaRPr lang="zh-CN" sz="1200" dirty="0"/>
          </a:p>
        </p:txBody>
      </p:sp>
    </p:spTree>
    <p:extLst>
      <p:ext uri="{BB962C8B-B14F-4D97-AF65-F5344CB8AC3E}">
        <p14:creationId xmlns:p14="http://schemas.microsoft.com/office/powerpoint/2010/main" val="1384709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a:solidFill>
                  <a:schemeClr val="tx1"/>
                </a:solidFill>
                <a:effectLst/>
                <a:latin typeface="Arial" panose="020B0604020202020204" pitchFamily="34" charset="0"/>
                <a:ea typeface="宋体" panose="02010600030101010101" pitchFamily="2" charset="-122"/>
              </a:rPr>
              <a:t>Nguyễn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Nhâm</a:t>
            </a:r>
            <a:r>
              <a:rPr lang="en-US" sz="1200" b="1" i="0" u="none" kern="1200" baseline="0" dirty="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32</a:t>
            </a:fld>
            <a:endParaRPr lang="zh-CN" sz="1200" dirty="0"/>
          </a:p>
        </p:txBody>
      </p:sp>
    </p:spTree>
    <p:extLst>
      <p:ext uri="{BB962C8B-B14F-4D97-AF65-F5344CB8AC3E}">
        <p14:creationId xmlns:p14="http://schemas.microsoft.com/office/powerpoint/2010/main" val="2615027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a:solidFill>
                  <a:schemeClr val="tx1"/>
                </a:solidFill>
                <a:effectLst/>
                <a:latin typeface="Arial" panose="020B0604020202020204" pitchFamily="34" charset="0"/>
                <a:ea typeface="宋体" panose="02010600030101010101" pitchFamily="2" charset="-122"/>
              </a:rPr>
              <a:t>Giáo</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án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đã</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được</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đăng</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ký</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bản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quyền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Nguyễn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Nhâm</a:t>
            </a:r>
            <a:r>
              <a:rPr lang="en-US" sz="1200" b="1" i="0" u="none" kern="1200" baseline="0" dirty="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a:solidFill>
                <a:schemeClr val="tx1"/>
              </a:solidFill>
              <a:effectLst/>
              <a:latin typeface="Arial" panose="020B0604020202020204" pitchFamily="34" charset="0"/>
              <a:ea typeface="宋体" panose="02010600030101010101" pitchFamily="2" charset="-122"/>
            </a:endParaRPr>
          </a:p>
          <a:p>
            <a:endParaRPr lang="en-US" dirty="0"/>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3</a:t>
            </a:fld>
            <a:endParaRPr lang="zh-CN" sz="1200" dirty="0"/>
          </a:p>
        </p:txBody>
      </p:sp>
    </p:spTree>
    <p:extLst>
      <p:ext uri="{BB962C8B-B14F-4D97-AF65-F5344CB8AC3E}">
        <p14:creationId xmlns:p14="http://schemas.microsoft.com/office/powerpoint/2010/main" val="989859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33</a:t>
            </a:fld>
            <a:endParaRPr lang="zh-CN" sz="1200" dirty="0"/>
          </a:p>
        </p:txBody>
      </p:sp>
    </p:spTree>
    <p:extLst>
      <p:ext uri="{BB962C8B-B14F-4D97-AF65-F5344CB8AC3E}">
        <p14:creationId xmlns:p14="http://schemas.microsoft.com/office/powerpoint/2010/main" val="308783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a:solidFill>
                  <a:schemeClr val="tx1"/>
                </a:solidFill>
                <a:effectLst/>
                <a:latin typeface="Arial" panose="020B0604020202020204" pitchFamily="34" charset="0"/>
                <a:ea typeface="宋体" panose="02010600030101010101" pitchFamily="2" charset="-122"/>
              </a:rPr>
              <a:t>Nguyễn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Nhâm</a:t>
            </a:r>
            <a:r>
              <a:rPr lang="en-US" sz="1200" b="1" i="0" u="none" kern="1200" baseline="0">
                <a:solidFill>
                  <a:schemeClr val="tx1"/>
                </a:solidFill>
                <a:effectLst/>
                <a:latin typeface="Arial" panose="020B0604020202020204" pitchFamily="34" charset="0"/>
                <a:ea typeface="宋体" panose="02010600030101010101" pitchFamily="2" charset="-122"/>
              </a:rPr>
              <a:t>- 0981.713.891</a:t>
            </a:r>
            <a:endParaRPr lang="en-US" sz="1200" b="0" i="0" u="none" kern="1200" baseline="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34</a:t>
            </a:fld>
            <a:endParaRPr lang="zh-CN" sz="1200" dirty="0"/>
          </a:p>
        </p:txBody>
      </p:sp>
    </p:spTree>
    <p:extLst>
      <p:ext uri="{BB962C8B-B14F-4D97-AF65-F5344CB8AC3E}">
        <p14:creationId xmlns:p14="http://schemas.microsoft.com/office/powerpoint/2010/main" val="912369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F210C-8954-4545-9490-F73BCFD082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2289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86017"/>
          <p:cNvSpPr>
            <a:spLocks noGrp="1" noRot="1" noChangeAspect="1" noTextEdit="1"/>
          </p:cNvSpPr>
          <p:nvPr>
            <p:ph type="sldImg"/>
          </p:nvPr>
        </p:nvSpPr>
        <p:spPr>
          <a:ln/>
        </p:spPr>
      </p:sp>
      <p:sp>
        <p:nvSpPr>
          <p:cNvPr id="86019" name="文本占位符 8601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36</a:t>
            </a:fld>
            <a:endParaRPr lang="zh-CN" sz="1200" dirty="0"/>
          </a:p>
        </p:txBody>
      </p:sp>
    </p:spTree>
    <p:extLst>
      <p:ext uri="{BB962C8B-B14F-4D97-AF65-F5344CB8AC3E}">
        <p14:creationId xmlns:p14="http://schemas.microsoft.com/office/powerpoint/2010/main" val="58639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38</a:t>
            </a:fld>
            <a:endParaRPr lang="zh-CN" sz="1200" dirty="0"/>
          </a:p>
        </p:txBody>
      </p:sp>
    </p:spTree>
    <p:extLst>
      <p:ext uri="{BB962C8B-B14F-4D97-AF65-F5344CB8AC3E}">
        <p14:creationId xmlns:p14="http://schemas.microsoft.com/office/powerpoint/2010/main" val="51721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a:ln/>
        </p:spPr>
      </p:sp>
      <p:sp>
        <p:nvSpPr>
          <p:cNvPr id="82947" name="文本占位符 829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314159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a:ln/>
        </p:spPr>
      </p:sp>
      <p:sp>
        <p:nvSpPr>
          <p:cNvPr id="82947" name="文本占位符 82946"/>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a:solidFill>
                  <a:schemeClr val="tx1"/>
                </a:solidFill>
                <a:effectLst/>
                <a:latin typeface="Arial" panose="020B0604020202020204" pitchFamily="34" charset="0"/>
                <a:ea typeface="宋体" panose="02010600030101010101" pitchFamily="2" charset="-122"/>
              </a:rPr>
              <a:t>Giáo</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án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đã</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được</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đăng</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ký</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bản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quyền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Nguyễn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Nhâm</a:t>
            </a:r>
            <a:r>
              <a:rPr lang="en-US" sz="1200" b="1" i="0" u="none" kern="1200" baseline="0" dirty="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4133113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a:ln/>
        </p:spPr>
      </p:sp>
      <p:sp>
        <p:nvSpPr>
          <p:cNvPr id="82947" name="文本占位符 829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1672185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5808F-6918-2FCF-1B8D-5BB0BB9DB75E}"/>
            </a:ext>
          </a:extLst>
        </p:cNvPr>
        <p:cNvGrpSpPr/>
        <p:nvPr/>
      </p:nvGrpSpPr>
      <p:grpSpPr>
        <a:xfrm>
          <a:off x="0" y="0"/>
          <a:ext cx="0" cy="0"/>
          <a:chOff x="0" y="0"/>
          <a:chExt cx="0" cy="0"/>
        </a:xfrm>
      </p:grpSpPr>
      <p:sp>
        <p:nvSpPr>
          <p:cNvPr id="82946" name="幻灯片图像占位符 82945">
            <a:extLst>
              <a:ext uri="{FF2B5EF4-FFF2-40B4-BE49-F238E27FC236}">
                <a16:creationId xmlns:a16="http://schemas.microsoft.com/office/drawing/2014/main" id="{F1928485-16C6-5FA5-549B-3155DC003C88}"/>
              </a:ext>
            </a:extLst>
          </p:cNvPr>
          <p:cNvSpPr>
            <a:spLocks noGrp="1" noRot="1" noChangeAspect="1" noTextEdit="1"/>
          </p:cNvSpPr>
          <p:nvPr>
            <p:ph type="sldImg"/>
          </p:nvPr>
        </p:nvSpPr>
        <p:spPr>
          <a:ln/>
        </p:spPr>
      </p:sp>
      <p:sp>
        <p:nvSpPr>
          <p:cNvPr id="82947" name="文本占位符 82946">
            <a:extLst>
              <a:ext uri="{FF2B5EF4-FFF2-40B4-BE49-F238E27FC236}">
                <a16:creationId xmlns:a16="http://schemas.microsoft.com/office/drawing/2014/main" id="{EB41B6DE-C066-2A53-7C90-5D051FC809D0}"/>
              </a:ext>
            </a:extLst>
          </p:cNvPr>
          <p:cNvSpPr>
            <a:spLocks noGrp="1"/>
          </p:cNvSpPr>
          <p:nvPr>
            <p:ph type="body" idx="1"/>
          </p:nvPr>
        </p:nvSpPr>
        <p:spPr>
          <a:ln/>
        </p:spPr>
        <p:txBody>
          <a:bodyPr/>
          <a:lstStyle/>
          <a:p>
            <a:pPr lvl="0"/>
            <a:endParaRPr dirty="0"/>
          </a:p>
        </p:txBody>
      </p:sp>
      <p:sp>
        <p:nvSpPr>
          <p:cNvPr id="2" name="灯片编号占位符 1">
            <a:extLst>
              <a:ext uri="{FF2B5EF4-FFF2-40B4-BE49-F238E27FC236}">
                <a16:creationId xmlns:a16="http://schemas.microsoft.com/office/drawing/2014/main" id="{36F9E8F1-3B3C-517D-1CD9-C91DC922DEE9}"/>
              </a:ext>
            </a:extLst>
          </p:cNvPr>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2017068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F4D2F-BF0A-42AD-3135-1EC6DA963395}"/>
            </a:ext>
          </a:extLst>
        </p:cNvPr>
        <p:cNvGrpSpPr/>
        <p:nvPr/>
      </p:nvGrpSpPr>
      <p:grpSpPr>
        <a:xfrm>
          <a:off x="0" y="0"/>
          <a:ext cx="0" cy="0"/>
          <a:chOff x="0" y="0"/>
          <a:chExt cx="0" cy="0"/>
        </a:xfrm>
      </p:grpSpPr>
      <p:sp>
        <p:nvSpPr>
          <p:cNvPr id="82946" name="幻灯片图像占位符 82945">
            <a:extLst>
              <a:ext uri="{FF2B5EF4-FFF2-40B4-BE49-F238E27FC236}">
                <a16:creationId xmlns:a16="http://schemas.microsoft.com/office/drawing/2014/main" id="{A0C0006B-0048-88E4-DB8C-A9D877CB7A91}"/>
              </a:ext>
            </a:extLst>
          </p:cNvPr>
          <p:cNvSpPr>
            <a:spLocks noGrp="1" noRot="1" noChangeAspect="1" noTextEdit="1"/>
          </p:cNvSpPr>
          <p:nvPr>
            <p:ph type="sldImg"/>
          </p:nvPr>
        </p:nvSpPr>
        <p:spPr>
          <a:ln/>
        </p:spPr>
      </p:sp>
      <p:sp>
        <p:nvSpPr>
          <p:cNvPr id="82947" name="文本占位符 82946">
            <a:extLst>
              <a:ext uri="{FF2B5EF4-FFF2-40B4-BE49-F238E27FC236}">
                <a16:creationId xmlns:a16="http://schemas.microsoft.com/office/drawing/2014/main" id="{14C316BA-034B-A69B-9246-5EB297ABFF3B}"/>
              </a:ext>
            </a:extLst>
          </p:cNvPr>
          <p:cNvSpPr>
            <a:spLocks noGrp="1"/>
          </p:cNvSpPr>
          <p:nvPr>
            <p:ph type="body" idx="1"/>
          </p:nvPr>
        </p:nvSpPr>
        <p:spPr>
          <a:ln/>
        </p:spPr>
        <p:txBody>
          <a:bodyPr/>
          <a:lstStyle/>
          <a:p>
            <a:pPr lvl="0"/>
            <a:endParaRPr dirty="0"/>
          </a:p>
        </p:txBody>
      </p:sp>
      <p:sp>
        <p:nvSpPr>
          <p:cNvPr id="2" name="灯片编号占位符 1">
            <a:extLst>
              <a:ext uri="{FF2B5EF4-FFF2-40B4-BE49-F238E27FC236}">
                <a16:creationId xmlns:a16="http://schemas.microsoft.com/office/drawing/2014/main" id="{DE504199-2EB0-F9D4-F0C5-38D726A35EFD}"/>
              </a:ext>
            </a:extLst>
          </p:cNvPr>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1580839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a:solidFill>
                  <a:schemeClr val="tx1"/>
                </a:solidFill>
                <a:effectLst/>
                <a:latin typeface="Arial" panose="020B0604020202020204" pitchFamily="34" charset="0"/>
                <a:ea typeface="宋体" panose="02010600030101010101" pitchFamily="2" charset="-122"/>
              </a:rPr>
              <a:t>Giáo</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án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đã</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được</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đăng</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ký</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bản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quyền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Nguyễn</a:t>
            </a:r>
            <a:r>
              <a:rPr lang="en-US" sz="1200" b="1" i="0" u="none" kern="1200" baseline="0" dirty="0">
                <a:solidFill>
                  <a:schemeClr val="tx1"/>
                </a:solidFill>
                <a:effectLst/>
                <a:latin typeface="Arial" panose="020B0604020202020204" pitchFamily="34" charset="0"/>
                <a:ea typeface="宋体" panose="02010600030101010101" pitchFamily="2" charset="-122"/>
              </a:rPr>
              <a:t> </a:t>
            </a:r>
            <a:r>
              <a:rPr lang="en-US" sz="1200" b="1" i="0" u="none" kern="1200" baseline="0" dirty="0" err="1">
                <a:solidFill>
                  <a:schemeClr val="tx1"/>
                </a:solidFill>
                <a:effectLst/>
                <a:latin typeface="Arial" panose="020B0604020202020204" pitchFamily="34" charset="0"/>
                <a:ea typeface="宋体" panose="02010600030101010101" pitchFamily="2" charset="-122"/>
              </a:rPr>
              <a:t>Nhâm</a:t>
            </a:r>
            <a:r>
              <a:rPr lang="en-US" sz="1200" b="1" i="0" u="none" kern="1200" baseline="0" dirty="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3154221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p:transition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9186" y="1962424"/>
            <a:ext cx="7130772" cy="1354102"/>
          </a:xfrm>
        </p:spPr>
        <p:txBody>
          <a:bodyPr/>
          <a:lstStyle/>
          <a:p>
            <a:r>
              <a:rPr lang="en-US"/>
              <a:t>Click to edit Master title style</a:t>
            </a:r>
          </a:p>
        </p:txBody>
      </p:sp>
      <p:sp>
        <p:nvSpPr>
          <p:cNvPr id="3" name="Subtitle 2"/>
          <p:cNvSpPr>
            <a:spLocks noGrp="1"/>
          </p:cNvSpPr>
          <p:nvPr>
            <p:ph type="subTitle" idx="1"/>
          </p:nvPr>
        </p:nvSpPr>
        <p:spPr>
          <a:xfrm>
            <a:off x="1258372" y="3579742"/>
            <a:ext cx="5872401" cy="1614394"/>
          </a:xfrm>
        </p:spPr>
        <p:txBody>
          <a:bodyPr/>
          <a:lstStyle>
            <a:lvl1pPr marL="0" indent="0" algn="ctr">
              <a:buNone/>
              <a:defRPr>
                <a:solidFill>
                  <a:schemeClr val="tx1">
                    <a:tint val="75000"/>
                  </a:schemeClr>
                </a:solidFill>
              </a:defRPr>
            </a:lvl1pPr>
            <a:lvl2pPr marL="419486" indent="0" algn="ctr">
              <a:buNone/>
              <a:defRPr>
                <a:solidFill>
                  <a:schemeClr val="tx1">
                    <a:tint val="75000"/>
                  </a:schemeClr>
                </a:solidFill>
              </a:defRPr>
            </a:lvl2pPr>
            <a:lvl3pPr marL="838973" indent="0" algn="ctr">
              <a:buNone/>
              <a:defRPr>
                <a:solidFill>
                  <a:schemeClr val="tx1">
                    <a:tint val="75000"/>
                  </a:schemeClr>
                </a:solidFill>
              </a:defRPr>
            </a:lvl3pPr>
            <a:lvl4pPr marL="1258461" indent="0" algn="ctr">
              <a:buNone/>
              <a:defRPr>
                <a:solidFill>
                  <a:schemeClr val="tx1">
                    <a:tint val="75000"/>
                  </a:schemeClr>
                </a:solidFill>
              </a:defRPr>
            </a:lvl4pPr>
            <a:lvl5pPr marL="1677947" indent="0" algn="ctr">
              <a:buNone/>
              <a:defRPr>
                <a:solidFill>
                  <a:schemeClr val="tx1">
                    <a:tint val="75000"/>
                  </a:schemeClr>
                </a:solidFill>
              </a:defRPr>
            </a:lvl5pPr>
            <a:lvl6pPr marL="2097433" indent="0" algn="ctr">
              <a:buNone/>
              <a:defRPr>
                <a:solidFill>
                  <a:schemeClr val="tx1">
                    <a:tint val="75000"/>
                  </a:schemeClr>
                </a:solidFill>
              </a:defRPr>
            </a:lvl6pPr>
            <a:lvl7pPr marL="2516920" indent="0" algn="ctr">
              <a:buNone/>
              <a:defRPr>
                <a:solidFill>
                  <a:schemeClr val="tx1">
                    <a:tint val="75000"/>
                  </a:schemeClr>
                </a:solidFill>
              </a:defRPr>
            </a:lvl7pPr>
            <a:lvl8pPr marL="2936408" indent="0" algn="ctr">
              <a:buNone/>
              <a:defRPr>
                <a:solidFill>
                  <a:schemeClr val="tx1">
                    <a:tint val="75000"/>
                  </a:schemeClr>
                </a:solidFill>
              </a:defRPr>
            </a:lvl8pPr>
            <a:lvl9pPr marL="33558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382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1860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2685" y="4059381"/>
            <a:ext cx="7130772" cy="1254665"/>
          </a:xfrm>
        </p:spPr>
        <p:txBody>
          <a:bodyPr anchor="t"/>
          <a:lstStyle>
            <a:lvl1pPr algn="l">
              <a:defRPr sz="3670" b="1" cap="all"/>
            </a:lvl1pPr>
          </a:lstStyle>
          <a:p>
            <a:r>
              <a:rPr lang="en-US"/>
              <a:t>Click to edit Master title style</a:t>
            </a:r>
          </a:p>
        </p:txBody>
      </p:sp>
      <p:sp>
        <p:nvSpPr>
          <p:cNvPr id="3" name="Text Placeholder 2"/>
          <p:cNvSpPr>
            <a:spLocks noGrp="1"/>
          </p:cNvSpPr>
          <p:nvPr>
            <p:ph type="body" idx="1"/>
          </p:nvPr>
        </p:nvSpPr>
        <p:spPr>
          <a:xfrm>
            <a:off x="662685" y="2677497"/>
            <a:ext cx="7130772" cy="1381886"/>
          </a:xfrm>
        </p:spPr>
        <p:txBody>
          <a:bodyPr anchor="b"/>
          <a:lstStyle>
            <a:lvl1pPr marL="0" indent="0">
              <a:buNone/>
              <a:defRPr sz="1834">
                <a:solidFill>
                  <a:schemeClr val="tx1">
                    <a:tint val="75000"/>
                  </a:schemeClr>
                </a:solidFill>
              </a:defRPr>
            </a:lvl1pPr>
            <a:lvl2pPr marL="419486" indent="0">
              <a:buNone/>
              <a:defRPr sz="1651">
                <a:solidFill>
                  <a:schemeClr val="tx1">
                    <a:tint val="75000"/>
                  </a:schemeClr>
                </a:solidFill>
              </a:defRPr>
            </a:lvl2pPr>
            <a:lvl3pPr marL="838973" indent="0">
              <a:buNone/>
              <a:defRPr sz="1468">
                <a:solidFill>
                  <a:schemeClr val="tx1">
                    <a:tint val="75000"/>
                  </a:schemeClr>
                </a:solidFill>
              </a:defRPr>
            </a:lvl3pPr>
            <a:lvl4pPr marL="1258461" indent="0">
              <a:buNone/>
              <a:defRPr sz="1284">
                <a:solidFill>
                  <a:schemeClr val="tx1">
                    <a:tint val="75000"/>
                  </a:schemeClr>
                </a:solidFill>
              </a:defRPr>
            </a:lvl4pPr>
            <a:lvl5pPr marL="1677947" indent="0">
              <a:buNone/>
              <a:defRPr sz="1284">
                <a:solidFill>
                  <a:schemeClr val="tx1">
                    <a:tint val="75000"/>
                  </a:schemeClr>
                </a:solidFill>
              </a:defRPr>
            </a:lvl5pPr>
            <a:lvl6pPr marL="2097433" indent="0">
              <a:buNone/>
              <a:defRPr sz="1284">
                <a:solidFill>
                  <a:schemeClr val="tx1">
                    <a:tint val="75000"/>
                  </a:schemeClr>
                </a:solidFill>
              </a:defRPr>
            </a:lvl6pPr>
            <a:lvl7pPr marL="2516920" indent="0">
              <a:buNone/>
              <a:defRPr sz="1284">
                <a:solidFill>
                  <a:schemeClr val="tx1">
                    <a:tint val="75000"/>
                  </a:schemeClr>
                </a:solidFill>
              </a:defRPr>
            </a:lvl7pPr>
            <a:lvl8pPr marL="2936408" indent="0">
              <a:buNone/>
              <a:defRPr sz="1284">
                <a:solidFill>
                  <a:schemeClr val="tx1">
                    <a:tint val="75000"/>
                  </a:schemeClr>
                </a:solidFill>
              </a:defRPr>
            </a:lvl8pPr>
            <a:lvl9pPr marL="3355894" indent="0">
              <a:buNone/>
              <a:defRPr sz="128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611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457" y="1474012"/>
            <a:ext cx="3705205" cy="4169055"/>
          </a:xfrm>
        </p:spPr>
        <p:txBody>
          <a:bodyPr/>
          <a:lstStyle>
            <a:lvl1pPr>
              <a:defRPr sz="2569"/>
            </a:lvl1pPr>
            <a:lvl2pPr>
              <a:defRPr sz="2202"/>
            </a:lvl2pPr>
            <a:lvl3pPr>
              <a:defRPr sz="1834"/>
            </a:lvl3pPr>
            <a:lvl4pPr>
              <a:defRPr sz="1651"/>
            </a:lvl4pPr>
            <a:lvl5pPr>
              <a:defRPr sz="1651"/>
            </a:lvl5pPr>
            <a:lvl6pPr>
              <a:defRPr sz="1651"/>
            </a:lvl6pPr>
            <a:lvl7pPr>
              <a:defRPr sz="1651"/>
            </a:lvl7pPr>
            <a:lvl8pPr>
              <a:defRPr sz="1651"/>
            </a:lvl8pPr>
            <a:lvl9pPr>
              <a:defRPr sz="16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4482" y="1474012"/>
            <a:ext cx="3705205" cy="4169055"/>
          </a:xfrm>
        </p:spPr>
        <p:txBody>
          <a:bodyPr/>
          <a:lstStyle>
            <a:lvl1pPr>
              <a:defRPr sz="2569"/>
            </a:lvl1pPr>
            <a:lvl2pPr>
              <a:defRPr sz="2202"/>
            </a:lvl2pPr>
            <a:lvl3pPr>
              <a:defRPr sz="1834"/>
            </a:lvl3pPr>
            <a:lvl4pPr>
              <a:defRPr sz="1651"/>
            </a:lvl4pPr>
            <a:lvl5pPr>
              <a:defRPr sz="1651"/>
            </a:lvl5pPr>
            <a:lvl6pPr>
              <a:defRPr sz="1651"/>
            </a:lvl6pPr>
            <a:lvl7pPr>
              <a:defRPr sz="1651"/>
            </a:lvl7pPr>
            <a:lvl8pPr>
              <a:defRPr sz="1651"/>
            </a:lvl8pPr>
            <a:lvl9pPr>
              <a:defRPr sz="16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6837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19458" y="1414057"/>
            <a:ext cx="3706663" cy="589312"/>
          </a:xfrm>
        </p:spPr>
        <p:txBody>
          <a:bodyPr anchor="b"/>
          <a:lstStyle>
            <a:lvl1pPr marL="0" indent="0">
              <a:buNone/>
              <a:defRPr sz="2202" b="1"/>
            </a:lvl1pPr>
            <a:lvl2pPr marL="419486" indent="0">
              <a:buNone/>
              <a:defRPr sz="1834" b="1"/>
            </a:lvl2pPr>
            <a:lvl3pPr marL="838973" indent="0">
              <a:buNone/>
              <a:defRPr sz="1651" b="1"/>
            </a:lvl3pPr>
            <a:lvl4pPr marL="1258461" indent="0">
              <a:buNone/>
              <a:defRPr sz="1468" b="1"/>
            </a:lvl4pPr>
            <a:lvl5pPr marL="1677947" indent="0">
              <a:buNone/>
              <a:defRPr sz="1468" b="1"/>
            </a:lvl5pPr>
            <a:lvl6pPr marL="2097433" indent="0">
              <a:buNone/>
              <a:defRPr sz="1468" b="1"/>
            </a:lvl6pPr>
            <a:lvl7pPr marL="2516920" indent="0">
              <a:buNone/>
              <a:defRPr sz="1468" b="1"/>
            </a:lvl7pPr>
            <a:lvl8pPr marL="2936408" indent="0">
              <a:buNone/>
              <a:defRPr sz="1468" b="1"/>
            </a:lvl8pPr>
            <a:lvl9pPr marL="3355894" indent="0">
              <a:buNone/>
              <a:defRPr sz="1468" b="1"/>
            </a:lvl9pPr>
          </a:lstStyle>
          <a:p>
            <a:pPr lvl="0"/>
            <a:r>
              <a:rPr lang="en-US"/>
              <a:t>Click to edit Master text styles</a:t>
            </a:r>
          </a:p>
        </p:txBody>
      </p:sp>
      <p:sp>
        <p:nvSpPr>
          <p:cNvPr id="4" name="Content Placeholder 3"/>
          <p:cNvSpPr>
            <a:spLocks noGrp="1"/>
          </p:cNvSpPr>
          <p:nvPr>
            <p:ph sz="half" idx="2"/>
          </p:nvPr>
        </p:nvSpPr>
        <p:spPr>
          <a:xfrm>
            <a:off x="419458" y="2003369"/>
            <a:ext cx="3706663" cy="3639697"/>
          </a:xfrm>
        </p:spPr>
        <p:txBody>
          <a:bodyPr/>
          <a:lstStyle>
            <a:lvl1pPr>
              <a:defRPr sz="2202"/>
            </a:lvl1pPr>
            <a:lvl2pPr>
              <a:defRPr sz="1834"/>
            </a:lvl2pPr>
            <a:lvl3pPr>
              <a:defRPr sz="1651"/>
            </a:lvl3pPr>
            <a:lvl4pPr>
              <a:defRPr sz="1468"/>
            </a:lvl4pPr>
            <a:lvl5pPr>
              <a:defRPr sz="1468"/>
            </a:lvl5pPr>
            <a:lvl6pPr>
              <a:defRPr sz="1468"/>
            </a:lvl6pPr>
            <a:lvl7pPr>
              <a:defRPr sz="1468"/>
            </a:lvl7pPr>
            <a:lvl8pPr>
              <a:defRPr sz="1468"/>
            </a:lvl8pPr>
            <a:lvl9pPr>
              <a:defRPr sz="14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261570" y="1414057"/>
            <a:ext cx="3708119" cy="589312"/>
          </a:xfrm>
        </p:spPr>
        <p:txBody>
          <a:bodyPr anchor="b"/>
          <a:lstStyle>
            <a:lvl1pPr marL="0" indent="0">
              <a:buNone/>
              <a:defRPr sz="2202" b="1"/>
            </a:lvl1pPr>
            <a:lvl2pPr marL="419486" indent="0">
              <a:buNone/>
              <a:defRPr sz="1834" b="1"/>
            </a:lvl2pPr>
            <a:lvl3pPr marL="838973" indent="0">
              <a:buNone/>
              <a:defRPr sz="1651" b="1"/>
            </a:lvl3pPr>
            <a:lvl4pPr marL="1258461" indent="0">
              <a:buNone/>
              <a:defRPr sz="1468" b="1"/>
            </a:lvl4pPr>
            <a:lvl5pPr marL="1677947" indent="0">
              <a:buNone/>
              <a:defRPr sz="1468" b="1"/>
            </a:lvl5pPr>
            <a:lvl6pPr marL="2097433" indent="0">
              <a:buNone/>
              <a:defRPr sz="1468" b="1"/>
            </a:lvl6pPr>
            <a:lvl7pPr marL="2516920" indent="0">
              <a:buNone/>
              <a:defRPr sz="1468" b="1"/>
            </a:lvl7pPr>
            <a:lvl8pPr marL="2936408" indent="0">
              <a:buNone/>
              <a:defRPr sz="1468" b="1"/>
            </a:lvl8pPr>
            <a:lvl9pPr marL="3355894" indent="0">
              <a:buNone/>
              <a:defRPr sz="1468" b="1"/>
            </a:lvl9pPr>
          </a:lstStyle>
          <a:p>
            <a:pPr lvl="0"/>
            <a:r>
              <a:rPr lang="en-US"/>
              <a:t>Click to edit Master text styles</a:t>
            </a:r>
          </a:p>
        </p:txBody>
      </p:sp>
      <p:sp>
        <p:nvSpPr>
          <p:cNvPr id="6" name="Content Placeholder 5"/>
          <p:cNvSpPr>
            <a:spLocks noGrp="1"/>
          </p:cNvSpPr>
          <p:nvPr>
            <p:ph sz="quarter" idx="4"/>
          </p:nvPr>
        </p:nvSpPr>
        <p:spPr>
          <a:xfrm>
            <a:off x="4261570" y="2003369"/>
            <a:ext cx="3708119" cy="3639697"/>
          </a:xfrm>
        </p:spPr>
        <p:txBody>
          <a:bodyPr/>
          <a:lstStyle>
            <a:lvl1pPr>
              <a:defRPr sz="2202"/>
            </a:lvl1pPr>
            <a:lvl2pPr>
              <a:defRPr sz="1834"/>
            </a:lvl2pPr>
            <a:lvl3pPr>
              <a:defRPr sz="1651"/>
            </a:lvl3pPr>
            <a:lvl4pPr>
              <a:defRPr sz="1468"/>
            </a:lvl4pPr>
            <a:lvl5pPr>
              <a:defRPr sz="1468"/>
            </a:lvl5pPr>
            <a:lvl6pPr>
              <a:defRPr sz="1468"/>
            </a:lvl6pPr>
            <a:lvl7pPr>
              <a:defRPr sz="1468"/>
            </a:lvl7pPr>
            <a:lvl8pPr>
              <a:defRPr sz="1468"/>
            </a:lvl8pPr>
            <a:lvl9pPr>
              <a:defRPr sz="14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099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164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133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9457" y="251517"/>
            <a:ext cx="2759971" cy="1070413"/>
          </a:xfrm>
        </p:spPr>
        <p:txBody>
          <a:bodyPr anchor="b"/>
          <a:lstStyle>
            <a:lvl1pPr algn="l">
              <a:defRPr sz="1834" b="1"/>
            </a:lvl1pPr>
          </a:lstStyle>
          <a:p>
            <a:r>
              <a:rPr lang="en-US"/>
              <a:t>Click to edit Master title style</a:t>
            </a:r>
          </a:p>
        </p:txBody>
      </p:sp>
      <p:sp>
        <p:nvSpPr>
          <p:cNvPr id="3" name="Content Placeholder 2"/>
          <p:cNvSpPr>
            <a:spLocks noGrp="1"/>
          </p:cNvSpPr>
          <p:nvPr>
            <p:ph idx="1"/>
          </p:nvPr>
        </p:nvSpPr>
        <p:spPr>
          <a:xfrm>
            <a:off x="3279923" y="251519"/>
            <a:ext cx="4689764" cy="5391548"/>
          </a:xfrm>
        </p:spPr>
        <p:txBody>
          <a:bodyPr/>
          <a:lstStyle>
            <a:lvl1pPr>
              <a:defRPr sz="2935"/>
            </a:lvl1pPr>
            <a:lvl2pPr>
              <a:defRPr sz="2569"/>
            </a:lvl2pPr>
            <a:lvl3pPr>
              <a:defRPr sz="2202"/>
            </a:lvl3pPr>
            <a:lvl4pPr>
              <a:defRPr sz="1834"/>
            </a:lvl4pPr>
            <a:lvl5pPr>
              <a:defRPr sz="1834"/>
            </a:lvl5pPr>
            <a:lvl6pPr>
              <a:defRPr sz="1834"/>
            </a:lvl6pPr>
            <a:lvl7pPr>
              <a:defRPr sz="1834"/>
            </a:lvl7pPr>
            <a:lvl8pPr>
              <a:defRPr sz="1834"/>
            </a:lvl8pPr>
            <a:lvl9pPr>
              <a:defRPr sz="18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9457" y="1321932"/>
            <a:ext cx="2759971" cy="4321135"/>
          </a:xfrm>
        </p:spPr>
        <p:txBody>
          <a:bodyPr/>
          <a:lstStyle>
            <a:lvl1pPr marL="0" indent="0">
              <a:buNone/>
              <a:defRPr sz="1284"/>
            </a:lvl1pPr>
            <a:lvl2pPr marL="419486" indent="0">
              <a:buNone/>
              <a:defRPr sz="1101"/>
            </a:lvl2pPr>
            <a:lvl3pPr marL="838973" indent="0">
              <a:buNone/>
              <a:defRPr sz="918"/>
            </a:lvl3pPr>
            <a:lvl4pPr marL="1258461" indent="0">
              <a:buNone/>
              <a:defRPr sz="826"/>
            </a:lvl4pPr>
            <a:lvl5pPr marL="1677947" indent="0">
              <a:buNone/>
              <a:defRPr sz="826"/>
            </a:lvl5pPr>
            <a:lvl6pPr marL="2097433" indent="0">
              <a:buNone/>
              <a:defRPr sz="826"/>
            </a:lvl6pPr>
            <a:lvl7pPr marL="2516920" indent="0">
              <a:buNone/>
              <a:defRPr sz="826"/>
            </a:lvl7pPr>
            <a:lvl8pPr marL="2936408" indent="0">
              <a:buNone/>
              <a:defRPr sz="826"/>
            </a:lvl8pPr>
            <a:lvl9pPr marL="3355894" indent="0">
              <a:buNone/>
              <a:defRPr sz="82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735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4332" y="4422035"/>
            <a:ext cx="5033486" cy="522046"/>
          </a:xfrm>
        </p:spPr>
        <p:txBody>
          <a:bodyPr anchor="b"/>
          <a:lstStyle>
            <a:lvl1pPr algn="l">
              <a:defRPr sz="1834" b="1"/>
            </a:lvl1pPr>
          </a:lstStyle>
          <a:p>
            <a:r>
              <a:rPr lang="en-US"/>
              <a:t>Click to edit Master title style</a:t>
            </a:r>
          </a:p>
        </p:txBody>
      </p:sp>
      <p:sp>
        <p:nvSpPr>
          <p:cNvPr id="3" name="Picture Placeholder 2"/>
          <p:cNvSpPr>
            <a:spLocks noGrp="1"/>
          </p:cNvSpPr>
          <p:nvPr>
            <p:ph type="pic" idx="1"/>
          </p:nvPr>
        </p:nvSpPr>
        <p:spPr>
          <a:xfrm>
            <a:off x="1644332" y="564453"/>
            <a:ext cx="5033486" cy="3790315"/>
          </a:xfrm>
        </p:spPr>
        <p:txBody>
          <a:bodyPr/>
          <a:lstStyle>
            <a:lvl1pPr marL="0" indent="0">
              <a:buNone/>
              <a:defRPr sz="2935"/>
            </a:lvl1pPr>
            <a:lvl2pPr marL="419486" indent="0">
              <a:buNone/>
              <a:defRPr sz="2569"/>
            </a:lvl2pPr>
            <a:lvl3pPr marL="838973" indent="0">
              <a:buNone/>
              <a:defRPr sz="2202"/>
            </a:lvl3pPr>
            <a:lvl4pPr marL="1258461" indent="0">
              <a:buNone/>
              <a:defRPr sz="1834"/>
            </a:lvl4pPr>
            <a:lvl5pPr marL="1677947" indent="0">
              <a:buNone/>
              <a:defRPr sz="1834"/>
            </a:lvl5pPr>
            <a:lvl6pPr marL="2097433" indent="0">
              <a:buNone/>
              <a:defRPr sz="1834"/>
            </a:lvl6pPr>
            <a:lvl7pPr marL="2516920" indent="0">
              <a:buNone/>
              <a:defRPr sz="1834"/>
            </a:lvl7pPr>
            <a:lvl8pPr marL="2936408" indent="0">
              <a:buNone/>
              <a:defRPr sz="1834"/>
            </a:lvl8pPr>
            <a:lvl9pPr marL="3355894" indent="0">
              <a:buNone/>
              <a:defRPr sz="1834"/>
            </a:lvl9pPr>
          </a:lstStyle>
          <a:p>
            <a:endParaRPr lang="en-US"/>
          </a:p>
        </p:txBody>
      </p:sp>
      <p:sp>
        <p:nvSpPr>
          <p:cNvPr id="4" name="Text Placeholder 3"/>
          <p:cNvSpPr>
            <a:spLocks noGrp="1"/>
          </p:cNvSpPr>
          <p:nvPr>
            <p:ph type="body" sz="half" idx="2"/>
          </p:nvPr>
        </p:nvSpPr>
        <p:spPr>
          <a:xfrm>
            <a:off x="1644332" y="4944081"/>
            <a:ext cx="5033486" cy="741393"/>
          </a:xfrm>
        </p:spPr>
        <p:txBody>
          <a:bodyPr/>
          <a:lstStyle>
            <a:lvl1pPr marL="0" indent="0">
              <a:buNone/>
              <a:defRPr sz="1284"/>
            </a:lvl1pPr>
            <a:lvl2pPr marL="419486" indent="0">
              <a:buNone/>
              <a:defRPr sz="1101"/>
            </a:lvl2pPr>
            <a:lvl3pPr marL="838973" indent="0">
              <a:buNone/>
              <a:defRPr sz="918"/>
            </a:lvl3pPr>
            <a:lvl4pPr marL="1258461" indent="0">
              <a:buNone/>
              <a:defRPr sz="826"/>
            </a:lvl4pPr>
            <a:lvl5pPr marL="1677947" indent="0">
              <a:buNone/>
              <a:defRPr sz="826"/>
            </a:lvl5pPr>
            <a:lvl6pPr marL="2097433" indent="0">
              <a:buNone/>
              <a:defRPr sz="826"/>
            </a:lvl6pPr>
            <a:lvl7pPr marL="2516920" indent="0">
              <a:buNone/>
              <a:defRPr sz="826"/>
            </a:lvl7pPr>
            <a:lvl8pPr marL="2936408" indent="0">
              <a:buNone/>
              <a:defRPr sz="826"/>
            </a:lvl8pPr>
            <a:lvl9pPr marL="3355894" indent="0">
              <a:buNone/>
              <a:defRPr sz="82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6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5651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82130" y="252981"/>
            <a:ext cx="1887557" cy="539008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457" y="252981"/>
            <a:ext cx="5522853" cy="53900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332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p:transition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p:transition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p:transition advClick="0" advTm="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p:transition advClick="0" advTm="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588" y="1588"/>
            <a:ext cx="16775112" cy="94726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0">
    <p:random/>
  </p:transition>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9457" y="252981"/>
            <a:ext cx="7550230" cy="10528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19457" y="1474012"/>
            <a:ext cx="7550230" cy="41690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19457" y="5855102"/>
            <a:ext cx="1957467" cy="336332"/>
          </a:xfrm>
          <a:prstGeom prst="rect">
            <a:avLst/>
          </a:prstGeom>
        </p:spPr>
        <p:txBody>
          <a:bodyPr vert="horz" lIns="91440" tIns="45720" rIns="91440" bIns="45720" rtlCol="0" anchor="ctr"/>
          <a:lstStyle>
            <a:lvl1pPr algn="l">
              <a:defRPr sz="1101">
                <a:solidFill>
                  <a:schemeClr val="tx1">
                    <a:tint val="75000"/>
                  </a:schemeClr>
                </a:solidFill>
              </a:defRPr>
            </a:lvl1pPr>
          </a:lstStyle>
          <a:p>
            <a:fld id="{1D8BD707-D9CF-40AE-B4C6-C98DA3205C09}" type="datetimeFigureOut">
              <a:rPr lang="en-US" smtClean="0">
                <a:solidFill>
                  <a:prstClr val="black">
                    <a:tint val="75000"/>
                  </a:prstClr>
                </a:solidFill>
              </a:rPr>
              <a:pPr/>
              <a:t>10/3/2025</a:t>
            </a:fld>
            <a:endParaRPr lang="en-US">
              <a:solidFill>
                <a:prstClr val="black">
                  <a:tint val="75000"/>
                </a:prstClr>
              </a:solidFill>
            </a:endParaRPr>
          </a:p>
        </p:txBody>
      </p:sp>
      <p:sp>
        <p:nvSpPr>
          <p:cNvPr id="5" name="Footer Placeholder 4"/>
          <p:cNvSpPr>
            <a:spLocks noGrp="1"/>
          </p:cNvSpPr>
          <p:nvPr>
            <p:ph type="ftr" sz="quarter" idx="3"/>
          </p:nvPr>
        </p:nvSpPr>
        <p:spPr>
          <a:xfrm>
            <a:off x="2866291" y="5855102"/>
            <a:ext cx="2656562" cy="336332"/>
          </a:xfrm>
          <a:prstGeom prst="rect">
            <a:avLst/>
          </a:prstGeom>
        </p:spPr>
        <p:txBody>
          <a:bodyPr vert="horz" lIns="91440" tIns="45720" rIns="91440" bIns="45720" rtlCol="0" anchor="ctr"/>
          <a:lstStyle>
            <a:lvl1pPr algn="ctr">
              <a:defRPr sz="1101">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012220" y="5855102"/>
            <a:ext cx="1957467" cy="336332"/>
          </a:xfrm>
          <a:prstGeom prst="rect">
            <a:avLst/>
          </a:prstGeom>
        </p:spPr>
        <p:txBody>
          <a:bodyPr vert="horz" lIns="91440" tIns="45720" rIns="91440" bIns="45720" rtlCol="0" anchor="ctr"/>
          <a:lstStyle>
            <a:lvl1pPr algn="r">
              <a:defRPr sz="1101">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1787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838973" rtl="0" eaLnBrk="1" latinLnBrk="0" hangingPunct="1">
        <a:spcBef>
          <a:spcPct val="0"/>
        </a:spcBef>
        <a:buNone/>
        <a:defRPr sz="4036" kern="1200">
          <a:solidFill>
            <a:schemeClr val="tx1"/>
          </a:solidFill>
          <a:latin typeface="+mj-lt"/>
          <a:ea typeface="+mj-ea"/>
          <a:cs typeface="+mj-cs"/>
        </a:defRPr>
      </a:lvl1pPr>
    </p:titleStyle>
    <p:bodyStyle>
      <a:lvl1pPr marL="314614" indent="-314614" algn="l" defTabSz="838973" rtl="0" eaLnBrk="1" latinLnBrk="0" hangingPunct="1">
        <a:spcBef>
          <a:spcPct val="20000"/>
        </a:spcBef>
        <a:buFont typeface="Arial" pitchFamily="34" charset="0"/>
        <a:buChar char="•"/>
        <a:defRPr sz="2935" kern="1200">
          <a:solidFill>
            <a:schemeClr val="tx1"/>
          </a:solidFill>
          <a:latin typeface="+mn-lt"/>
          <a:ea typeface="+mn-ea"/>
          <a:cs typeface="+mn-cs"/>
        </a:defRPr>
      </a:lvl1pPr>
      <a:lvl2pPr marL="681666" indent="-262180" algn="l" defTabSz="838973" rtl="0" eaLnBrk="1" latinLnBrk="0" hangingPunct="1">
        <a:spcBef>
          <a:spcPct val="20000"/>
        </a:spcBef>
        <a:buFont typeface="Arial" pitchFamily="34" charset="0"/>
        <a:buChar char="–"/>
        <a:defRPr sz="2569" kern="1200">
          <a:solidFill>
            <a:schemeClr val="tx1"/>
          </a:solidFill>
          <a:latin typeface="+mn-lt"/>
          <a:ea typeface="+mn-ea"/>
          <a:cs typeface="+mn-cs"/>
        </a:defRPr>
      </a:lvl2pPr>
      <a:lvl3pPr marL="1048717" indent="-209744" algn="l" defTabSz="838973" rtl="0" eaLnBrk="1" latinLnBrk="0" hangingPunct="1">
        <a:spcBef>
          <a:spcPct val="20000"/>
        </a:spcBef>
        <a:buFont typeface="Arial" pitchFamily="34" charset="0"/>
        <a:buChar char="•"/>
        <a:defRPr sz="2202" kern="1200">
          <a:solidFill>
            <a:schemeClr val="tx1"/>
          </a:solidFill>
          <a:latin typeface="+mn-lt"/>
          <a:ea typeface="+mn-ea"/>
          <a:cs typeface="+mn-cs"/>
        </a:defRPr>
      </a:lvl3pPr>
      <a:lvl4pPr marL="1468203" indent="-209744" algn="l" defTabSz="838973" rtl="0" eaLnBrk="1" latinLnBrk="0" hangingPunct="1">
        <a:spcBef>
          <a:spcPct val="20000"/>
        </a:spcBef>
        <a:buFont typeface="Arial" pitchFamily="34" charset="0"/>
        <a:buChar char="–"/>
        <a:defRPr sz="1834" kern="1200">
          <a:solidFill>
            <a:schemeClr val="tx1"/>
          </a:solidFill>
          <a:latin typeface="+mn-lt"/>
          <a:ea typeface="+mn-ea"/>
          <a:cs typeface="+mn-cs"/>
        </a:defRPr>
      </a:lvl4pPr>
      <a:lvl5pPr marL="1887691" indent="-209744" algn="l" defTabSz="838973" rtl="0" eaLnBrk="1" latinLnBrk="0" hangingPunct="1">
        <a:spcBef>
          <a:spcPct val="20000"/>
        </a:spcBef>
        <a:buFont typeface="Arial" pitchFamily="34" charset="0"/>
        <a:buChar char="»"/>
        <a:defRPr sz="1834" kern="1200">
          <a:solidFill>
            <a:schemeClr val="tx1"/>
          </a:solidFill>
          <a:latin typeface="+mn-lt"/>
          <a:ea typeface="+mn-ea"/>
          <a:cs typeface="+mn-cs"/>
        </a:defRPr>
      </a:lvl5pPr>
      <a:lvl6pPr marL="2307177" indent="-209744" algn="l" defTabSz="838973" rtl="0" eaLnBrk="1" latinLnBrk="0" hangingPunct="1">
        <a:spcBef>
          <a:spcPct val="20000"/>
        </a:spcBef>
        <a:buFont typeface="Arial" pitchFamily="34" charset="0"/>
        <a:buChar char="•"/>
        <a:defRPr sz="1834" kern="1200">
          <a:solidFill>
            <a:schemeClr val="tx1"/>
          </a:solidFill>
          <a:latin typeface="+mn-lt"/>
          <a:ea typeface="+mn-ea"/>
          <a:cs typeface="+mn-cs"/>
        </a:defRPr>
      </a:lvl6pPr>
      <a:lvl7pPr marL="2726664" indent="-209744" algn="l" defTabSz="838973" rtl="0" eaLnBrk="1" latinLnBrk="0" hangingPunct="1">
        <a:spcBef>
          <a:spcPct val="20000"/>
        </a:spcBef>
        <a:buFont typeface="Arial" pitchFamily="34" charset="0"/>
        <a:buChar char="•"/>
        <a:defRPr sz="1834" kern="1200">
          <a:solidFill>
            <a:schemeClr val="tx1"/>
          </a:solidFill>
          <a:latin typeface="+mn-lt"/>
          <a:ea typeface="+mn-ea"/>
          <a:cs typeface="+mn-cs"/>
        </a:defRPr>
      </a:lvl7pPr>
      <a:lvl8pPr marL="3146150" indent="-209744" algn="l" defTabSz="838973" rtl="0" eaLnBrk="1" latinLnBrk="0" hangingPunct="1">
        <a:spcBef>
          <a:spcPct val="20000"/>
        </a:spcBef>
        <a:buFont typeface="Arial" pitchFamily="34" charset="0"/>
        <a:buChar char="•"/>
        <a:defRPr sz="1834" kern="1200">
          <a:solidFill>
            <a:schemeClr val="tx1"/>
          </a:solidFill>
          <a:latin typeface="+mn-lt"/>
          <a:ea typeface="+mn-ea"/>
          <a:cs typeface="+mn-cs"/>
        </a:defRPr>
      </a:lvl8pPr>
      <a:lvl9pPr marL="3565638" indent="-209744" algn="l" defTabSz="838973" rtl="0" eaLnBrk="1" latinLnBrk="0" hangingPunct="1">
        <a:spcBef>
          <a:spcPct val="20000"/>
        </a:spcBef>
        <a:buFont typeface="Arial" pitchFamily="34" charset="0"/>
        <a:buChar char="•"/>
        <a:defRPr sz="1834" kern="1200">
          <a:solidFill>
            <a:schemeClr val="tx1"/>
          </a:solidFill>
          <a:latin typeface="+mn-lt"/>
          <a:ea typeface="+mn-ea"/>
          <a:cs typeface="+mn-cs"/>
        </a:defRPr>
      </a:lvl9pPr>
    </p:bodyStyle>
    <p:otherStyle>
      <a:defPPr>
        <a:defRPr lang="en-US"/>
      </a:defPPr>
      <a:lvl1pPr marL="0" algn="l" defTabSz="838973" rtl="0" eaLnBrk="1" latinLnBrk="0" hangingPunct="1">
        <a:defRPr sz="1651" kern="1200">
          <a:solidFill>
            <a:schemeClr val="tx1"/>
          </a:solidFill>
          <a:latin typeface="+mn-lt"/>
          <a:ea typeface="+mn-ea"/>
          <a:cs typeface="+mn-cs"/>
        </a:defRPr>
      </a:lvl1pPr>
      <a:lvl2pPr marL="419486" algn="l" defTabSz="838973" rtl="0" eaLnBrk="1" latinLnBrk="0" hangingPunct="1">
        <a:defRPr sz="1651" kern="1200">
          <a:solidFill>
            <a:schemeClr val="tx1"/>
          </a:solidFill>
          <a:latin typeface="+mn-lt"/>
          <a:ea typeface="+mn-ea"/>
          <a:cs typeface="+mn-cs"/>
        </a:defRPr>
      </a:lvl2pPr>
      <a:lvl3pPr marL="838973" algn="l" defTabSz="838973" rtl="0" eaLnBrk="1" latinLnBrk="0" hangingPunct="1">
        <a:defRPr sz="1651" kern="1200">
          <a:solidFill>
            <a:schemeClr val="tx1"/>
          </a:solidFill>
          <a:latin typeface="+mn-lt"/>
          <a:ea typeface="+mn-ea"/>
          <a:cs typeface="+mn-cs"/>
        </a:defRPr>
      </a:lvl3pPr>
      <a:lvl4pPr marL="1258461" algn="l" defTabSz="838973" rtl="0" eaLnBrk="1" latinLnBrk="0" hangingPunct="1">
        <a:defRPr sz="1651" kern="1200">
          <a:solidFill>
            <a:schemeClr val="tx1"/>
          </a:solidFill>
          <a:latin typeface="+mn-lt"/>
          <a:ea typeface="+mn-ea"/>
          <a:cs typeface="+mn-cs"/>
        </a:defRPr>
      </a:lvl4pPr>
      <a:lvl5pPr marL="1677947" algn="l" defTabSz="838973" rtl="0" eaLnBrk="1" latinLnBrk="0" hangingPunct="1">
        <a:defRPr sz="1651" kern="1200">
          <a:solidFill>
            <a:schemeClr val="tx1"/>
          </a:solidFill>
          <a:latin typeface="+mn-lt"/>
          <a:ea typeface="+mn-ea"/>
          <a:cs typeface="+mn-cs"/>
        </a:defRPr>
      </a:lvl5pPr>
      <a:lvl6pPr marL="2097433" algn="l" defTabSz="838973" rtl="0" eaLnBrk="1" latinLnBrk="0" hangingPunct="1">
        <a:defRPr sz="1651" kern="1200">
          <a:solidFill>
            <a:schemeClr val="tx1"/>
          </a:solidFill>
          <a:latin typeface="+mn-lt"/>
          <a:ea typeface="+mn-ea"/>
          <a:cs typeface="+mn-cs"/>
        </a:defRPr>
      </a:lvl6pPr>
      <a:lvl7pPr marL="2516920" algn="l" defTabSz="838973" rtl="0" eaLnBrk="1" latinLnBrk="0" hangingPunct="1">
        <a:defRPr sz="1651" kern="1200">
          <a:solidFill>
            <a:schemeClr val="tx1"/>
          </a:solidFill>
          <a:latin typeface="+mn-lt"/>
          <a:ea typeface="+mn-ea"/>
          <a:cs typeface="+mn-cs"/>
        </a:defRPr>
      </a:lvl7pPr>
      <a:lvl8pPr marL="2936408" algn="l" defTabSz="838973" rtl="0" eaLnBrk="1" latinLnBrk="0" hangingPunct="1">
        <a:defRPr sz="1651" kern="1200">
          <a:solidFill>
            <a:schemeClr val="tx1"/>
          </a:solidFill>
          <a:latin typeface="+mn-lt"/>
          <a:ea typeface="+mn-ea"/>
          <a:cs typeface="+mn-cs"/>
        </a:defRPr>
      </a:lvl8pPr>
      <a:lvl9pPr marL="3355894" algn="l" defTabSz="838973" rtl="0" eaLnBrk="1" latinLnBrk="0" hangingPunct="1">
        <a:defRPr sz="16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9.sv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microsoft.com/office/2007/relationships/hdphoto" Target="../media/hdphoto2.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microsoft.com/office/2007/relationships/hdphoto" Target="../media/hdphoto4.wdp"/><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2484438" y="488950"/>
            <a:ext cx="8748712" cy="86963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9324975" y="3379788"/>
            <a:ext cx="6399213" cy="6096000"/>
          </a:xfrm>
          <a:prstGeom prst="rect">
            <a:avLst/>
          </a:prstGeom>
          <a:noFill/>
          <a:ln w="9525">
            <a:noFill/>
          </a:ln>
        </p:spPr>
      </p:pic>
      <p:sp>
        <p:nvSpPr>
          <p:cNvPr id="2" name="TextBox 1">
            <a:extLst>
              <a:ext uri="{FF2B5EF4-FFF2-40B4-BE49-F238E27FC236}">
                <a16:creationId xmlns:a16="http://schemas.microsoft.com/office/drawing/2014/main" id="{F24D182B-09C2-474C-B91C-31FD9B156F3F}"/>
              </a:ext>
            </a:extLst>
          </p:cNvPr>
          <p:cNvSpPr txBox="1"/>
          <p:nvPr/>
        </p:nvSpPr>
        <p:spPr>
          <a:xfrm>
            <a:off x="3423492" y="1674708"/>
            <a:ext cx="6768752" cy="6324808"/>
          </a:xfrm>
          <a:prstGeom prst="rect">
            <a:avLst/>
          </a:prstGeom>
          <a:noFill/>
        </p:spPr>
        <p:txBody>
          <a:bodyPr wrap="square" rtlCol="0">
            <a:spAutoFit/>
          </a:bodyPr>
          <a:lstStyle/>
          <a:p>
            <a:pPr algn="ctr"/>
            <a:r>
              <a:rPr lang="en-US" sz="4500" b="1" i="1" dirty="0">
                <a:latin typeface="Times New Roman" panose="02020603050405020304" pitchFamily="18" charset="0"/>
                <a:cs typeface="Times New Roman" panose="02020603050405020304" pitchFamily="18" charset="0"/>
              </a:rPr>
              <a:t>KHỞI ĐỘNG:</a:t>
            </a:r>
          </a:p>
          <a:p>
            <a:pPr algn="ctr"/>
            <a:r>
              <a:rPr lang="en-VN" sz="4500" b="1" i="1" dirty="0">
                <a:latin typeface="Times New Roman" panose="02020603050405020304" pitchFamily="18" charset="0"/>
                <a:cs typeface="Times New Roman" panose="02020603050405020304" pitchFamily="18" charset="0"/>
              </a:rPr>
              <a:t>Nêu tên một truyện kể về nguồn gốc loài người trong kho tàng văn học dân gian Việt Nam hoặc văn học nước ngoài mà em biết. Trong truyện kể đó, sự ra đời của loài người có điều gì kì lạ?</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2556497" y="-3175"/>
            <a:ext cx="13682042"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756296" y="6186591"/>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3456335" y="3039565"/>
            <a:ext cx="9865618" cy="3093154"/>
          </a:xfrm>
          <a:prstGeom prst="rect">
            <a:avLst/>
          </a:prstGeom>
          <a:noFill/>
        </p:spPr>
        <p:txBody>
          <a:bodyPr wrap="square" rtlCol="0">
            <a:spAutoFit/>
          </a:bodyPr>
          <a:lstStyle/>
          <a:p>
            <a:pPr marL="1143000" indent="-1143000" algn="just">
              <a:buAutoNum type="romanUcPeriod"/>
            </a:pPr>
            <a:r>
              <a:rPr lang="en-VN" sz="6500" b="1" dirty="0">
                <a:solidFill>
                  <a:srgbClr val="C00000"/>
                </a:solidFill>
                <a:latin typeface="Times New Roman" panose="02020603050405020304" pitchFamily="18" charset="0"/>
                <a:cs typeface="Times New Roman" panose="02020603050405020304" pitchFamily="18" charset="0"/>
              </a:rPr>
              <a:t>Đọc </a:t>
            </a:r>
            <a:r>
              <a:rPr lang="vi-VN" sz="6500" b="1" dirty="0">
                <a:solidFill>
                  <a:srgbClr val="C00000"/>
                </a:solidFill>
                <a:latin typeface="Times New Roman" panose="02020603050405020304" pitchFamily="18" charset="0"/>
                <a:cs typeface="Times New Roman" panose="02020603050405020304" pitchFamily="18" charset="0"/>
              </a:rPr>
              <a:t>– Tìm hiểu chung</a:t>
            </a:r>
          </a:p>
          <a:p>
            <a:pPr algn="just"/>
            <a:r>
              <a:rPr lang="vi-VN" sz="6500" b="1" dirty="0">
                <a:solidFill>
                  <a:srgbClr val="C00000"/>
                </a:solidFill>
                <a:latin typeface="Times New Roman" panose="02020603050405020304" pitchFamily="18" charset="0"/>
                <a:cs typeface="Times New Roman" panose="02020603050405020304" pitchFamily="18" charset="0"/>
              </a:rPr>
              <a:t>1. </a:t>
            </a:r>
            <a:r>
              <a:rPr lang="en-VN" sz="6500" b="1" dirty="0">
                <a:solidFill>
                  <a:srgbClr val="C00000"/>
                </a:solidFill>
                <a:latin typeface="Times New Roman" panose="02020603050405020304" pitchFamily="18" charset="0"/>
                <a:cs typeface="Times New Roman" panose="02020603050405020304" pitchFamily="18" charset="0"/>
              </a:rPr>
              <a:t>Đọc – tóm tắt</a:t>
            </a:r>
          </a:p>
          <a:p>
            <a:pPr algn="just"/>
            <a:r>
              <a:rPr lang="vi-VN" sz="6500" b="1" dirty="0">
                <a:solidFill>
                  <a:srgbClr val="C00000"/>
                </a:solidFill>
                <a:latin typeface="Times New Roman" panose="02020603050405020304" pitchFamily="18" charset="0"/>
                <a:cs typeface="Times New Roman" panose="02020603050405020304" pitchFamily="18" charset="0"/>
              </a:rPr>
              <a:t>2. </a:t>
            </a:r>
            <a:r>
              <a:rPr lang="en-VN" sz="6500" b="1" dirty="0">
                <a:solidFill>
                  <a:srgbClr val="C00000"/>
                </a:solidFill>
                <a:latin typeface="Times New Roman" panose="02020603050405020304" pitchFamily="18" charset="0"/>
                <a:cs typeface="Times New Roman" panose="02020603050405020304" pitchFamily="18" charset="0"/>
              </a:rPr>
              <a:t>Tác giả</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3"/>
          <p:cNvGrpSpPr/>
          <p:nvPr/>
        </p:nvGrpSpPr>
        <p:grpSpPr>
          <a:xfrm rot="5400000">
            <a:off x="-388367" y="1674791"/>
            <a:ext cx="7615333" cy="7251290"/>
            <a:chOff x="0" y="0"/>
            <a:chExt cx="812800" cy="4816593"/>
          </a:xfrm>
        </p:grpSpPr>
        <p:sp>
          <p:nvSpPr>
            <p:cNvPr id="15" name="Freeform 4"/>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solidFill>
              <a:srgbClr val="FFFFFF"/>
            </a:solidFill>
          </p:spPr>
        </p:sp>
        <p:sp>
          <p:nvSpPr>
            <p:cNvPr id="16" name="TextBox 5"/>
            <p:cNvSpPr txBox="1"/>
            <p:nvPr/>
          </p:nvSpPr>
          <p:spPr>
            <a:xfrm>
              <a:off x="0" y="-38100"/>
              <a:ext cx="812800" cy="850900"/>
            </a:xfrm>
            <a:prstGeom prst="rect">
              <a:avLst/>
            </a:prstGeom>
          </p:spPr>
          <p:txBody>
            <a:bodyPr lIns="46607" tIns="46607" rIns="46607" bIns="46607" rtlCol="0" anchor="ctr"/>
            <a:lstStyle/>
            <a:p>
              <a:pPr algn="ctr" defTabSz="1258397" rtl="0" fontAlgn="auto">
                <a:lnSpc>
                  <a:spcPts val="2440"/>
                </a:lnSpc>
                <a:spcAft>
                  <a:spcPts val="0"/>
                </a:spcAft>
              </a:pPr>
              <a:endParaRPr sz="1651">
                <a:solidFill>
                  <a:prstClr val="black"/>
                </a:solidFill>
                <a:latin typeface="Calibri"/>
                <a:ea typeface="+mn-ea"/>
                <a:cs typeface="+mn-cs"/>
              </a:endParaRPr>
            </a:p>
          </p:txBody>
        </p:sp>
      </p:grpSp>
      <p:pic>
        <p:nvPicPr>
          <p:cNvPr id="11" name="Picture 2"/>
          <p:cNvPicPr>
            <a:picLocks noChangeAspect="1"/>
          </p:cNvPicPr>
          <p:nvPr/>
        </p:nvPicPr>
        <p:blipFill rotWithShape="1">
          <a:blip r:embed="rId3"/>
          <a:srcRect l="46968"/>
          <a:stretch/>
        </p:blipFill>
        <p:spPr>
          <a:xfrm rot="5400000">
            <a:off x="12637410" y="-6033589"/>
            <a:ext cx="4890697" cy="9983354"/>
          </a:xfrm>
          <a:prstGeom prst="rect">
            <a:avLst/>
          </a:prstGeom>
        </p:spPr>
      </p:pic>
      <p:pic>
        <p:nvPicPr>
          <p:cNvPr id="13" name="Picture 7"/>
          <p:cNvPicPr>
            <a:picLocks noChangeAspect="1"/>
          </p:cNvPicPr>
          <p:nvPr/>
        </p:nvPicPr>
        <p:blipFill rotWithShape="1">
          <a:blip r:embed="rId4">
            <a:alphaModFix amt="4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287"/>
          <a:stretch/>
        </p:blipFill>
        <p:spPr>
          <a:xfrm rot="5400000">
            <a:off x="3175164" y="3097231"/>
            <a:ext cx="3135169" cy="9583949"/>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7326" y="8472715"/>
            <a:ext cx="1277935" cy="12380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3052" y="8363987"/>
            <a:ext cx="1277935" cy="1238000"/>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7054" y="7636259"/>
            <a:ext cx="1277935" cy="1238000"/>
          </a:xfrm>
          <a:prstGeom prst="rect">
            <a:avLst/>
          </a:prstGeom>
        </p:spPr>
      </p:pic>
      <p:sp>
        <p:nvSpPr>
          <p:cNvPr id="20" name="Rectangle 19"/>
          <p:cNvSpPr/>
          <p:nvPr/>
        </p:nvSpPr>
        <p:spPr>
          <a:xfrm>
            <a:off x="202673" y="2121319"/>
            <a:ext cx="3352531" cy="770083"/>
          </a:xfrm>
          <a:prstGeom prst="rect">
            <a:avLst/>
          </a:prstGeom>
        </p:spPr>
        <p:txBody>
          <a:bodyPr wrap="square">
            <a:spAutoFit/>
          </a:bodyPr>
          <a:lstStyle/>
          <a:p>
            <a:pPr algn="just" defTabSz="1258397" rtl="0" fontAlgn="auto">
              <a:spcBef>
                <a:spcPts val="0"/>
              </a:spcBef>
              <a:spcAft>
                <a:spcPts val="0"/>
              </a:spcAft>
            </a:pPr>
            <a:r>
              <a:rPr lang="en-US" sz="4404" b="1" dirty="0">
                <a:solidFill>
                  <a:prstClr val="black"/>
                </a:solidFill>
                <a:latin typeface="Times New Roman" panose="02020603050405020304" pitchFamily="18" charset="0"/>
                <a:ea typeface="+mn-ea"/>
                <a:cs typeface="Times New Roman" panose="02020603050405020304" pitchFamily="18" charset="0"/>
              </a:rPr>
              <a:t>2. </a:t>
            </a:r>
            <a:r>
              <a:rPr lang="en-US" sz="4404" b="1" dirty="0" err="1">
                <a:solidFill>
                  <a:prstClr val="black"/>
                </a:solidFill>
                <a:latin typeface="Times New Roman" panose="02020603050405020304" pitchFamily="18" charset="0"/>
                <a:ea typeface="+mn-ea"/>
                <a:cs typeface="Times New Roman" panose="02020603050405020304" pitchFamily="18" charset="0"/>
              </a:rPr>
              <a:t>Tác</a:t>
            </a:r>
            <a:r>
              <a:rPr lang="en-US" sz="4404" b="1" dirty="0">
                <a:solidFill>
                  <a:prstClr val="black"/>
                </a:solidFill>
                <a:latin typeface="Times New Roman" panose="02020603050405020304" pitchFamily="18" charset="0"/>
                <a:ea typeface="+mn-ea"/>
                <a:cs typeface="Times New Roman" panose="02020603050405020304" pitchFamily="18" charset="0"/>
              </a:rPr>
              <a:t> </a:t>
            </a:r>
            <a:r>
              <a:rPr lang="en-US" sz="4404" b="1" dirty="0" err="1">
                <a:solidFill>
                  <a:prstClr val="black"/>
                </a:solidFill>
                <a:latin typeface="Times New Roman" panose="02020603050405020304" pitchFamily="18" charset="0"/>
                <a:ea typeface="+mn-ea"/>
                <a:cs typeface="Times New Roman" panose="02020603050405020304" pitchFamily="18" charset="0"/>
              </a:rPr>
              <a:t>giả</a:t>
            </a:r>
            <a:r>
              <a:rPr lang="en-US" sz="4404" b="1" dirty="0">
                <a:solidFill>
                  <a:prstClr val="black"/>
                </a:solidFill>
                <a:latin typeface="Times New Roman" panose="02020603050405020304" pitchFamily="18" charset="0"/>
                <a:ea typeface="+mn-ea"/>
                <a:cs typeface="Times New Roman" panose="02020603050405020304" pitchFamily="18" charset="0"/>
              </a:rPr>
              <a:t> </a:t>
            </a:r>
          </a:p>
        </p:txBody>
      </p:sp>
      <p:sp>
        <p:nvSpPr>
          <p:cNvPr id="21" name="Rectangle 20"/>
          <p:cNvSpPr/>
          <p:nvPr/>
        </p:nvSpPr>
        <p:spPr>
          <a:xfrm>
            <a:off x="2803850" y="2121609"/>
            <a:ext cx="4241095" cy="770083"/>
          </a:xfrm>
          <a:prstGeom prst="rect">
            <a:avLst/>
          </a:prstGeom>
        </p:spPr>
        <p:txBody>
          <a:bodyPr wrap="square">
            <a:spAutoFit/>
          </a:bodyPr>
          <a:lstStyle/>
          <a:p>
            <a:pPr algn="just" defTabSz="1258397" rtl="0" fontAlgn="auto">
              <a:spcBef>
                <a:spcPts val="0"/>
              </a:spcBef>
              <a:spcAft>
                <a:spcPts val="0"/>
              </a:spcAft>
            </a:pPr>
            <a:r>
              <a:rPr lang="en-US" sz="4404" dirty="0">
                <a:solidFill>
                  <a:prstClr val="black"/>
                </a:solidFill>
                <a:latin typeface="Times New Roman" panose="02020603050405020304" pitchFamily="18" charset="0"/>
                <a:ea typeface="+mn-ea"/>
                <a:cs typeface="Times New Roman" panose="02020603050405020304" pitchFamily="18" charset="0"/>
              </a:rPr>
              <a:t>- </a:t>
            </a:r>
            <a:r>
              <a:rPr lang="en-US" sz="4404" dirty="0" err="1">
                <a:solidFill>
                  <a:prstClr val="black"/>
                </a:solidFill>
                <a:latin typeface="Times New Roman" panose="02020603050405020304" pitchFamily="18" charset="0"/>
                <a:ea typeface="+mn-ea"/>
                <a:cs typeface="Times New Roman" panose="02020603050405020304" pitchFamily="18" charset="0"/>
              </a:rPr>
              <a:t>Xuân</a:t>
            </a:r>
            <a:r>
              <a:rPr lang="en-US" sz="4404" dirty="0">
                <a:solidFill>
                  <a:prstClr val="black"/>
                </a:solidFill>
                <a:latin typeface="Times New Roman" panose="02020603050405020304" pitchFamily="18" charset="0"/>
                <a:ea typeface="+mn-ea"/>
                <a:cs typeface="Times New Roman" panose="02020603050405020304" pitchFamily="18" charset="0"/>
              </a:rPr>
              <a:t> </a:t>
            </a:r>
            <a:r>
              <a:rPr lang="en-US" sz="4404" dirty="0" err="1">
                <a:solidFill>
                  <a:prstClr val="black"/>
                </a:solidFill>
                <a:latin typeface="Times New Roman" panose="02020603050405020304" pitchFamily="18" charset="0"/>
                <a:ea typeface="+mn-ea"/>
                <a:cs typeface="Times New Roman" panose="02020603050405020304" pitchFamily="18" charset="0"/>
              </a:rPr>
              <a:t>Quỳnh</a:t>
            </a:r>
            <a:r>
              <a:rPr lang="en-US" sz="4404" dirty="0">
                <a:solidFill>
                  <a:prstClr val="black"/>
                </a:solidFill>
                <a:latin typeface="Times New Roman" panose="02020603050405020304" pitchFamily="18" charset="0"/>
                <a:ea typeface="+mn-ea"/>
                <a:cs typeface="Times New Roman" panose="02020603050405020304" pitchFamily="18" charset="0"/>
              </a:rPr>
              <a:t> -</a:t>
            </a:r>
          </a:p>
        </p:txBody>
      </p:sp>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24350" y1="96720" x2="30550" y2="97680"/>
                        <a14:foregroundMark x1="21550" y1="98000" x2="24750" y2="93840"/>
                        <a14:foregroundMark x1="20150" y1="98640" x2="21950" y2="95440"/>
                      </a14:backgroundRemoval>
                    </a14:imgEffect>
                  </a14:imgLayer>
                </a14:imgProps>
              </a:ext>
            </a:extLst>
          </a:blip>
          <a:stretch>
            <a:fillRect/>
          </a:stretch>
        </p:blipFill>
        <p:spPr>
          <a:xfrm>
            <a:off x="-1584877" y="2891402"/>
            <a:ext cx="10280161" cy="6425100"/>
          </a:xfrm>
          <a:prstGeom prst="rect">
            <a:avLst/>
          </a:prstGeom>
        </p:spPr>
      </p:pic>
      <p:sp>
        <p:nvSpPr>
          <p:cNvPr id="22" name="Rectangle 21"/>
          <p:cNvSpPr/>
          <p:nvPr/>
        </p:nvSpPr>
        <p:spPr>
          <a:xfrm>
            <a:off x="7204165" y="2121319"/>
            <a:ext cx="9075503" cy="6619120"/>
          </a:xfrm>
          <a:prstGeom prst="rect">
            <a:avLst/>
          </a:prstGeom>
        </p:spPr>
        <p:txBody>
          <a:bodyPr wrap="square">
            <a:spAutoFit/>
          </a:bodyPr>
          <a:lstStyle/>
          <a:p>
            <a:pPr algn="just" defTabSz="1258397" rtl="0" fontAlgn="auto">
              <a:spcBef>
                <a:spcPts val="0"/>
              </a:spcBef>
              <a:spcAft>
                <a:spcPts val="2064"/>
              </a:spcAft>
            </a:pP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4129"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4129"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Quỳnh</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(1942-1988)</a:t>
            </a:r>
          </a:p>
          <a:p>
            <a:pPr algn="just" defTabSz="1258397" rtl="0" fontAlgn="auto">
              <a:spcBef>
                <a:spcPts val="0"/>
              </a:spcBef>
              <a:spcAft>
                <a:spcPts val="2064"/>
              </a:spcAft>
            </a:pP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 La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Khê</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defTabSz="1258397" rtl="0" fontAlgn="auto">
              <a:spcBef>
                <a:spcPts val="0"/>
              </a:spcBef>
              <a:spcAft>
                <a:spcPts val="2064"/>
              </a:spcAft>
            </a:pP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4129"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129"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4129"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giản</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trẻo</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nhi</a:t>
            </a:r>
            <a:endPar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1258397" rtl="0" fontAlgn="auto">
              <a:spcBef>
                <a:spcPts val="0"/>
              </a:spcBef>
              <a:spcAft>
                <a:spcPts val="2064"/>
              </a:spcAft>
            </a:pP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4129"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129"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4129"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4129"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4129"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4129"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129"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4129"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4129"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4129"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4129"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129"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4129"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trứng</a:t>
            </a:r>
            <a:r>
              <a:rPr lang="en-US" sz="4129"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Sóng</a:t>
            </a:r>
            <a:r>
              <a:rPr lang="en-US" sz="4129"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Bến</a:t>
            </a:r>
            <a:r>
              <a:rPr lang="en-US" sz="4129"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tàu</a:t>
            </a:r>
            <a:r>
              <a:rPr lang="en-US" sz="4129"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129"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129"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129"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phố</a:t>
            </a:r>
            <a:endParaRPr lang="en-US" sz="4129"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49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wipe(down)">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barn(inVertical)">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circle(in)">
                                      <p:cBhvr>
                                        <p:cTn id="30" dur="20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900" r="28900"/>
          <a:stretch/>
        </p:blipFill>
        <p:spPr>
          <a:xfrm>
            <a:off x="275269" y="1205277"/>
            <a:ext cx="5013824" cy="7602660"/>
          </a:xfrm>
          <a:prstGeom prst="rect">
            <a:avLst/>
          </a:prstGeom>
        </p:spPr>
      </p:pic>
      <p:pic>
        <p:nvPicPr>
          <p:cNvPr id="3" name="Picture 2"/>
          <p:cNvPicPr>
            <a:picLocks noChangeAspect="1"/>
          </p:cNvPicPr>
          <p:nvPr/>
        </p:nvPicPr>
        <p:blipFill rotWithShape="1">
          <a:blip r:embed="rId3"/>
          <a:srcRect l="26191" r="25850"/>
          <a:stretch/>
        </p:blipFill>
        <p:spPr>
          <a:xfrm>
            <a:off x="5584023" y="1205277"/>
            <a:ext cx="5435982" cy="7602660"/>
          </a:xfrm>
          <a:prstGeom prst="rect">
            <a:avLst/>
          </a:prstGeom>
        </p:spPr>
      </p:pic>
      <p:pic>
        <p:nvPicPr>
          <p:cNvPr id="4" name="Picture 3"/>
          <p:cNvPicPr>
            <a:picLocks noChangeAspect="1"/>
          </p:cNvPicPr>
          <p:nvPr/>
        </p:nvPicPr>
        <p:blipFill rotWithShape="1">
          <a:blip r:embed="rId4"/>
          <a:srcRect l="22281" r="24947"/>
          <a:stretch/>
        </p:blipFill>
        <p:spPr>
          <a:xfrm>
            <a:off x="11314933" y="1205277"/>
            <a:ext cx="5240518" cy="7602660"/>
          </a:xfrm>
          <a:prstGeom prst="rect">
            <a:avLst/>
          </a:prstGeom>
        </p:spPr>
      </p:pic>
    </p:spTree>
    <p:extLst>
      <p:ext uri="{BB962C8B-B14F-4D97-AF65-F5344CB8AC3E}">
        <p14:creationId xmlns:p14="http://schemas.microsoft.com/office/powerpoint/2010/main" val="3991572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biLevel thresh="25000"/>
          </a:blip>
          <a:srcRect/>
          <a:stretch>
            <a:fillRect/>
          </a:stretch>
        </p:blipFill>
        <p:spPr>
          <a:xfrm rot="5400000">
            <a:off x="7967573" y="-6051835"/>
            <a:ext cx="1430933" cy="13872375"/>
          </a:xfrm>
          <a:prstGeom prst="rect">
            <a:avLst/>
          </a:prstGeom>
        </p:spPr>
      </p:pic>
      <p:pic>
        <p:nvPicPr>
          <p:cNvPr id="8" name="Picture 3"/>
          <p:cNvPicPr>
            <a:picLocks noChangeAspect="1"/>
          </p:cNvPicPr>
          <p:nvPr/>
        </p:nvPicPr>
        <p:blipFill>
          <a:blip r:embed="rId3"/>
          <a:srcRect/>
          <a:stretch>
            <a:fillRect/>
          </a:stretch>
        </p:blipFill>
        <p:spPr>
          <a:xfrm rot="5400000">
            <a:off x="-4611061" y="6756397"/>
            <a:ext cx="9222123" cy="9983354"/>
          </a:xfrm>
          <a:prstGeom prst="rect">
            <a:avLst/>
          </a:prstGeom>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1888" y="6338479"/>
            <a:ext cx="3086156" cy="3775115"/>
          </a:xfrm>
          <a:prstGeom prst="rect">
            <a:avLst/>
          </a:prstGeom>
        </p:spPr>
      </p:pic>
      <p:pic>
        <p:nvPicPr>
          <p:cNvPr id="11" name="Picture 10"/>
          <p:cNvPicPr>
            <a:picLocks noChangeAspect="1"/>
          </p:cNvPicPr>
          <p:nvPr/>
        </p:nvPicPr>
        <p:blipFill>
          <a:blip r:embed="rId6"/>
          <a:stretch>
            <a:fillRect/>
          </a:stretch>
        </p:blipFill>
        <p:spPr>
          <a:xfrm>
            <a:off x="1338337" y="1986834"/>
            <a:ext cx="7104490" cy="7024279"/>
          </a:xfrm>
          <a:prstGeom prst="rect">
            <a:avLst/>
          </a:prstGeom>
        </p:spPr>
      </p:pic>
      <p:pic>
        <p:nvPicPr>
          <p:cNvPr id="13" name="Picture 12"/>
          <p:cNvPicPr>
            <a:picLocks noChangeAspect="1"/>
          </p:cNvPicPr>
          <p:nvPr/>
        </p:nvPicPr>
        <p:blipFill>
          <a:blip r:embed="rId7"/>
          <a:stretch>
            <a:fillRect/>
          </a:stretch>
        </p:blipFill>
        <p:spPr>
          <a:xfrm>
            <a:off x="8683039" y="1966387"/>
            <a:ext cx="7087249" cy="7044726"/>
          </a:xfrm>
          <a:prstGeom prst="rect">
            <a:avLst/>
          </a:prstGeom>
        </p:spPr>
      </p:pic>
      <p:pic>
        <p:nvPicPr>
          <p:cNvPr id="15" name="Picture 14"/>
          <p:cNvPicPr>
            <a:picLocks noChangeAspect="1"/>
          </p:cNvPicPr>
          <p:nvPr/>
        </p:nvPicPr>
        <p:blipFill>
          <a:blip r:embed="rId8"/>
          <a:stretch>
            <a:fillRect/>
          </a:stretch>
        </p:blipFill>
        <p:spPr>
          <a:xfrm>
            <a:off x="2176694" y="489771"/>
            <a:ext cx="13012690" cy="1476617"/>
          </a:xfrm>
          <a:prstGeom prst="rect">
            <a:avLst/>
          </a:prstGeom>
        </p:spPr>
      </p:pic>
    </p:spTree>
    <p:extLst>
      <p:ext uri="{BB962C8B-B14F-4D97-AF65-F5344CB8AC3E}">
        <p14:creationId xmlns:p14="http://schemas.microsoft.com/office/powerpoint/2010/main" val="239048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45086" y="7076014"/>
            <a:ext cx="2926891" cy="3080936"/>
          </a:xfrm>
          <a:prstGeom prst="rect">
            <a:avLst/>
          </a:prstGeom>
        </p:spPr>
      </p:pic>
      <p:pic>
        <p:nvPicPr>
          <p:cNvPr id="9" name="Picture 4"/>
          <p:cNvPicPr>
            <a:picLocks noChangeAspect="1"/>
          </p:cNvPicPr>
          <p:nvPr/>
        </p:nvPicPr>
        <p:blipFill>
          <a:blip r:embed="rId5"/>
          <a:srcRect/>
          <a:stretch>
            <a:fillRect/>
          </a:stretch>
        </p:blipFill>
        <p:spPr>
          <a:xfrm>
            <a:off x="-755872" y="-77705"/>
            <a:ext cx="6200049" cy="4544120"/>
          </a:xfrm>
          <a:prstGeom prst="rect">
            <a:avLst/>
          </a:prstGeom>
        </p:spPr>
      </p:pic>
      <p:sp>
        <p:nvSpPr>
          <p:cNvPr id="8" name="Rectangle 7"/>
          <p:cNvSpPr/>
          <p:nvPr/>
        </p:nvSpPr>
        <p:spPr>
          <a:xfrm>
            <a:off x="252837" y="1192393"/>
            <a:ext cx="3734282" cy="987193"/>
          </a:xfrm>
          <a:prstGeom prst="rect">
            <a:avLst/>
          </a:prstGeom>
        </p:spPr>
        <p:txBody>
          <a:bodyPr wrap="square">
            <a:spAutoFit/>
          </a:bodyPr>
          <a:lstStyle/>
          <a:p>
            <a:pPr algn="ctr" defTabSz="1258397" rtl="0" fontAlgn="auto">
              <a:lnSpc>
                <a:spcPct val="150000"/>
              </a:lnSpc>
              <a:spcBef>
                <a:spcPts val="0"/>
              </a:spcBef>
              <a:spcAft>
                <a:spcPts val="0"/>
              </a:spcAft>
            </a:pPr>
            <a:r>
              <a:rPr lang="en-US" sz="4404" b="1" dirty="0">
                <a:solidFill>
                  <a:prstClr val="black"/>
                </a:solidFill>
                <a:latin typeface="Times New Roman" panose="02020603050405020304" pitchFamily="18" charset="0"/>
                <a:ea typeface="+mn-ea"/>
                <a:cs typeface="Times New Roman" panose="02020603050405020304" pitchFamily="18" charset="0"/>
              </a:rPr>
              <a:t>3. </a:t>
            </a:r>
            <a:r>
              <a:rPr lang="en-US" sz="4404" b="1" dirty="0" err="1">
                <a:solidFill>
                  <a:prstClr val="black"/>
                </a:solidFill>
                <a:latin typeface="Times New Roman" panose="02020603050405020304" pitchFamily="18" charset="0"/>
                <a:ea typeface="+mn-ea"/>
                <a:cs typeface="Times New Roman" panose="02020603050405020304" pitchFamily="18" charset="0"/>
              </a:rPr>
              <a:t>Tác</a:t>
            </a:r>
            <a:r>
              <a:rPr lang="en-US" sz="4404" b="1" dirty="0">
                <a:solidFill>
                  <a:prstClr val="black"/>
                </a:solidFill>
                <a:latin typeface="Times New Roman" panose="02020603050405020304" pitchFamily="18" charset="0"/>
                <a:ea typeface="+mn-ea"/>
                <a:cs typeface="Times New Roman" panose="02020603050405020304" pitchFamily="18" charset="0"/>
              </a:rPr>
              <a:t> </a:t>
            </a:r>
            <a:r>
              <a:rPr lang="en-US" sz="4404" b="1" dirty="0" err="1">
                <a:solidFill>
                  <a:prstClr val="black"/>
                </a:solidFill>
                <a:latin typeface="Times New Roman" panose="02020603050405020304" pitchFamily="18" charset="0"/>
                <a:ea typeface="+mn-ea"/>
                <a:cs typeface="Times New Roman" panose="02020603050405020304" pitchFamily="18" charset="0"/>
              </a:rPr>
              <a:t>phẩm</a:t>
            </a:r>
            <a:endParaRPr lang="en-US" sz="4404" b="1" dirty="0">
              <a:solidFill>
                <a:prstClr val="black"/>
              </a:solidFill>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6"/>
          <a:stretch>
            <a:fillRect/>
          </a:stretch>
        </p:blipFill>
        <p:spPr>
          <a:xfrm>
            <a:off x="6909964" y="19001"/>
            <a:ext cx="12928452" cy="9437787"/>
          </a:xfrm>
          <a:prstGeom prst="rect">
            <a:avLst/>
          </a:prstGeom>
        </p:spPr>
      </p:pic>
      <p:sp>
        <p:nvSpPr>
          <p:cNvPr id="12" name="Rectangle 11"/>
          <p:cNvSpPr/>
          <p:nvPr/>
        </p:nvSpPr>
        <p:spPr>
          <a:xfrm>
            <a:off x="1305381" y="6074422"/>
            <a:ext cx="4556926" cy="2125582"/>
          </a:xfrm>
          <a:prstGeom prst="rect">
            <a:avLst/>
          </a:prstGeom>
        </p:spPr>
        <p:txBody>
          <a:bodyPr wrap="square">
            <a:spAutoFit/>
          </a:bodyPr>
          <a:lstStyle/>
          <a:p>
            <a:pPr algn="just" defTabSz="1258397" rtl="0" fontAlgn="auto">
              <a:spcBef>
                <a:spcPts val="0"/>
              </a:spcBef>
              <a:spcAft>
                <a:spcPts val="0"/>
              </a:spcAft>
            </a:pPr>
            <a:r>
              <a:rPr lang="en-US" sz="4404" dirty="0">
                <a:solidFill>
                  <a:prstClr val="black"/>
                </a:solidFill>
                <a:latin typeface="Times New Roman" panose="02020603050405020304" pitchFamily="18" charset="0"/>
                <a:ea typeface="+mn-ea"/>
                <a:cs typeface="Times New Roman" panose="02020603050405020304" pitchFamily="18" charset="0"/>
              </a:rPr>
              <a:t>In </a:t>
            </a:r>
            <a:r>
              <a:rPr lang="en-US" sz="4404" dirty="0" err="1">
                <a:solidFill>
                  <a:prstClr val="black"/>
                </a:solidFill>
                <a:latin typeface="Times New Roman" panose="02020603050405020304" pitchFamily="18" charset="0"/>
                <a:ea typeface="+mn-ea"/>
                <a:cs typeface="Times New Roman" panose="02020603050405020304" pitchFamily="18" charset="0"/>
              </a:rPr>
              <a:t>trong</a:t>
            </a:r>
            <a:r>
              <a:rPr lang="en-US" sz="4404" dirty="0">
                <a:solidFill>
                  <a:prstClr val="black"/>
                </a:solidFill>
                <a:latin typeface="Times New Roman" panose="02020603050405020304" pitchFamily="18" charset="0"/>
                <a:ea typeface="+mn-ea"/>
                <a:cs typeface="Times New Roman" panose="02020603050405020304" pitchFamily="18" charset="0"/>
              </a:rPr>
              <a:t> </a:t>
            </a:r>
            <a:r>
              <a:rPr lang="en-US" sz="4404" dirty="0" err="1">
                <a:solidFill>
                  <a:prstClr val="black"/>
                </a:solidFill>
                <a:latin typeface="Times New Roman" panose="02020603050405020304" pitchFamily="18" charset="0"/>
                <a:ea typeface="+mn-ea"/>
                <a:cs typeface="Times New Roman" panose="02020603050405020304" pitchFamily="18" charset="0"/>
              </a:rPr>
              <a:t>tập</a:t>
            </a:r>
            <a:r>
              <a:rPr lang="en-US" sz="4404" dirty="0">
                <a:solidFill>
                  <a:prstClr val="black"/>
                </a:solidFill>
                <a:latin typeface="Times New Roman" panose="02020603050405020304" pitchFamily="18" charset="0"/>
                <a:ea typeface="+mn-ea"/>
                <a:cs typeface="Times New Roman" panose="02020603050405020304" pitchFamily="18" charset="0"/>
              </a:rPr>
              <a:t> </a:t>
            </a:r>
            <a:r>
              <a:rPr lang="en-US" sz="4404" dirty="0" err="1">
                <a:solidFill>
                  <a:prstClr val="black"/>
                </a:solidFill>
                <a:latin typeface="Times New Roman" panose="02020603050405020304" pitchFamily="18" charset="0"/>
                <a:ea typeface="+mn-ea"/>
                <a:cs typeface="Times New Roman" panose="02020603050405020304" pitchFamily="18" charset="0"/>
              </a:rPr>
              <a:t>thơ</a:t>
            </a:r>
            <a:r>
              <a:rPr lang="en-US" sz="4404" dirty="0">
                <a:solidFill>
                  <a:prstClr val="black"/>
                </a:solidFill>
                <a:latin typeface="Times New Roman" panose="02020603050405020304" pitchFamily="18" charset="0"/>
                <a:ea typeface="+mn-ea"/>
                <a:cs typeface="Times New Roman" panose="02020603050405020304" pitchFamily="18" charset="0"/>
              </a:rPr>
              <a:t>:</a:t>
            </a:r>
            <a:r>
              <a:rPr lang="en-US" sz="4404" b="1" dirty="0">
                <a:solidFill>
                  <a:prstClr val="black"/>
                </a:solidFill>
                <a:latin typeface="Times New Roman" panose="02020603050405020304" pitchFamily="18" charset="0"/>
                <a:ea typeface="+mn-ea"/>
                <a:cs typeface="Times New Roman" panose="02020603050405020304" pitchFamily="18" charset="0"/>
              </a:rPr>
              <a:t> </a:t>
            </a:r>
            <a:r>
              <a:rPr lang="en-US" sz="4404" b="1" dirty="0" err="1">
                <a:solidFill>
                  <a:prstClr val="black"/>
                </a:solidFill>
                <a:latin typeface="Times New Roman" panose="02020603050405020304" pitchFamily="18" charset="0"/>
                <a:ea typeface="+mn-ea"/>
                <a:cs typeface="Times New Roman" panose="02020603050405020304" pitchFamily="18" charset="0"/>
              </a:rPr>
              <a:t>Lời</a:t>
            </a:r>
            <a:r>
              <a:rPr lang="en-US" sz="4404" b="1" dirty="0">
                <a:solidFill>
                  <a:prstClr val="black"/>
                </a:solidFill>
                <a:latin typeface="Times New Roman" panose="02020603050405020304" pitchFamily="18" charset="0"/>
                <a:ea typeface="+mn-ea"/>
                <a:cs typeface="Times New Roman" panose="02020603050405020304" pitchFamily="18" charset="0"/>
              </a:rPr>
              <a:t> </a:t>
            </a:r>
            <a:r>
              <a:rPr lang="en-US" sz="4404" b="1" dirty="0" err="1">
                <a:solidFill>
                  <a:prstClr val="black"/>
                </a:solidFill>
                <a:latin typeface="Times New Roman" panose="02020603050405020304" pitchFamily="18" charset="0"/>
                <a:ea typeface="+mn-ea"/>
                <a:cs typeface="Times New Roman" panose="02020603050405020304" pitchFamily="18" charset="0"/>
              </a:rPr>
              <a:t>ru</a:t>
            </a:r>
            <a:r>
              <a:rPr lang="en-US" sz="4404" b="1" dirty="0">
                <a:solidFill>
                  <a:prstClr val="black"/>
                </a:solidFill>
                <a:latin typeface="Times New Roman" panose="02020603050405020304" pitchFamily="18" charset="0"/>
                <a:ea typeface="+mn-ea"/>
                <a:cs typeface="Times New Roman" panose="02020603050405020304" pitchFamily="18" charset="0"/>
              </a:rPr>
              <a:t> </a:t>
            </a:r>
            <a:r>
              <a:rPr lang="en-US" sz="4404" b="1" dirty="0" err="1">
                <a:solidFill>
                  <a:prstClr val="black"/>
                </a:solidFill>
                <a:latin typeface="Times New Roman" panose="02020603050405020304" pitchFamily="18" charset="0"/>
                <a:ea typeface="+mn-ea"/>
                <a:cs typeface="Times New Roman" panose="02020603050405020304" pitchFamily="18" charset="0"/>
              </a:rPr>
              <a:t>trên</a:t>
            </a:r>
            <a:r>
              <a:rPr lang="en-US" sz="4404" b="1" dirty="0">
                <a:solidFill>
                  <a:prstClr val="black"/>
                </a:solidFill>
                <a:latin typeface="Times New Roman" panose="02020603050405020304" pitchFamily="18" charset="0"/>
                <a:ea typeface="+mn-ea"/>
                <a:cs typeface="Times New Roman" panose="02020603050405020304" pitchFamily="18" charset="0"/>
              </a:rPr>
              <a:t> </a:t>
            </a:r>
            <a:r>
              <a:rPr lang="en-US" sz="4404" b="1" dirty="0" err="1">
                <a:solidFill>
                  <a:prstClr val="black"/>
                </a:solidFill>
                <a:latin typeface="Times New Roman" panose="02020603050405020304" pitchFamily="18" charset="0"/>
                <a:ea typeface="+mn-ea"/>
                <a:cs typeface="Times New Roman" panose="02020603050405020304" pitchFamily="18" charset="0"/>
              </a:rPr>
              <a:t>mặt</a:t>
            </a:r>
            <a:r>
              <a:rPr lang="en-US" sz="4404" b="1" dirty="0">
                <a:solidFill>
                  <a:prstClr val="black"/>
                </a:solidFill>
                <a:latin typeface="Times New Roman" panose="02020603050405020304" pitchFamily="18" charset="0"/>
                <a:ea typeface="+mn-ea"/>
                <a:cs typeface="Times New Roman" panose="02020603050405020304" pitchFamily="18" charset="0"/>
              </a:rPr>
              <a:t> </a:t>
            </a:r>
            <a:r>
              <a:rPr lang="en-US" sz="4404" b="1" dirty="0" err="1">
                <a:solidFill>
                  <a:prstClr val="black"/>
                </a:solidFill>
                <a:latin typeface="Times New Roman" panose="02020603050405020304" pitchFamily="18" charset="0"/>
                <a:ea typeface="+mn-ea"/>
                <a:cs typeface="Times New Roman" panose="02020603050405020304" pitchFamily="18" charset="0"/>
              </a:rPr>
              <a:t>đất</a:t>
            </a:r>
            <a:r>
              <a:rPr lang="en-US" sz="4404" dirty="0">
                <a:solidFill>
                  <a:prstClr val="black"/>
                </a:solidFill>
                <a:latin typeface="Times New Roman" panose="02020603050405020304" pitchFamily="18" charset="0"/>
                <a:ea typeface="+mn-ea"/>
                <a:cs typeface="Times New Roman" panose="02020603050405020304" pitchFamily="18" charset="0"/>
              </a:rPr>
              <a:t>, 1978</a:t>
            </a:r>
          </a:p>
        </p:txBody>
      </p:sp>
      <p:sp>
        <p:nvSpPr>
          <p:cNvPr id="2" name="Rectangle 1"/>
          <p:cNvSpPr/>
          <p:nvPr/>
        </p:nvSpPr>
        <p:spPr>
          <a:xfrm>
            <a:off x="1319990" y="4789185"/>
            <a:ext cx="3027906" cy="939488"/>
          </a:xfrm>
          <a:prstGeom prst="rect">
            <a:avLst/>
          </a:prstGeom>
          <a:solidFill>
            <a:schemeClr val="bg1"/>
          </a:solidFill>
        </p:spPr>
        <p:txBody>
          <a:bodyPr wrap="square">
            <a:spAutoFit/>
          </a:bodyPr>
          <a:lstStyle/>
          <a:p>
            <a:pPr algn="ctr" defTabSz="1258397" rtl="0" fontAlgn="auto">
              <a:spcBef>
                <a:spcPts val="0"/>
              </a:spcBef>
              <a:spcAft>
                <a:spcPts val="0"/>
              </a:spcAft>
            </a:pPr>
            <a:r>
              <a:rPr lang="en-US" sz="5505" b="1" dirty="0">
                <a:solidFill>
                  <a:prstClr val="black"/>
                </a:solidFill>
                <a:latin typeface="Times New Roman" panose="02020603050405020304" pitchFamily="18" charset="0"/>
                <a:ea typeface="+mn-ea"/>
                <a:cs typeface="Times New Roman" panose="02020603050405020304" pitchFamily="18" charset="0"/>
              </a:rPr>
              <a:t>- </a:t>
            </a:r>
            <a:r>
              <a:rPr lang="en-US" sz="5505" b="1" dirty="0" err="1">
                <a:solidFill>
                  <a:prstClr val="black"/>
                </a:solidFill>
                <a:latin typeface="Times New Roman" panose="02020603050405020304" pitchFamily="18" charset="0"/>
                <a:ea typeface="+mn-ea"/>
                <a:cs typeface="Times New Roman" panose="02020603050405020304" pitchFamily="18" charset="0"/>
              </a:rPr>
              <a:t>Xuất</a:t>
            </a:r>
            <a:r>
              <a:rPr lang="en-US" sz="5505" b="1" dirty="0">
                <a:solidFill>
                  <a:prstClr val="black"/>
                </a:solidFill>
                <a:latin typeface="Times New Roman" panose="02020603050405020304" pitchFamily="18" charset="0"/>
                <a:ea typeface="+mn-ea"/>
                <a:cs typeface="Times New Roman" panose="02020603050405020304" pitchFamily="18" charset="0"/>
              </a:rPr>
              <a:t> </a:t>
            </a:r>
            <a:r>
              <a:rPr lang="en-US" sz="5505" b="1" dirty="0" err="1">
                <a:solidFill>
                  <a:prstClr val="black"/>
                </a:solidFill>
                <a:latin typeface="Times New Roman" panose="02020603050405020304" pitchFamily="18" charset="0"/>
                <a:ea typeface="+mn-ea"/>
                <a:cs typeface="Times New Roman" panose="02020603050405020304" pitchFamily="18" charset="0"/>
              </a:rPr>
              <a:t>xứ</a:t>
            </a:r>
            <a:endParaRPr lang="en-US" sz="5505" dirty="0">
              <a:solidFill>
                <a:prstClr val="black"/>
              </a:solidFill>
              <a:latin typeface="Calibri"/>
              <a:ea typeface="+mn-ea"/>
              <a:cs typeface="+mn-cs"/>
            </a:endParaRPr>
          </a:p>
        </p:txBody>
      </p:sp>
    </p:spTree>
    <p:extLst>
      <p:ext uri="{BB962C8B-B14F-4D97-AF65-F5344CB8AC3E}">
        <p14:creationId xmlns:p14="http://schemas.microsoft.com/office/powerpoint/2010/main" val="421469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3934966" y="8254"/>
            <a:ext cx="10002393" cy="6617196"/>
          </a:xfrm>
          <a:prstGeom prst="rect">
            <a:avLst/>
          </a:prstGeom>
        </p:spPr>
      </p:pic>
      <p:grpSp>
        <p:nvGrpSpPr>
          <p:cNvPr id="3" name="Group 3"/>
          <p:cNvGrpSpPr/>
          <p:nvPr/>
        </p:nvGrpSpPr>
        <p:grpSpPr>
          <a:xfrm rot="5400000">
            <a:off x="6973476" y="-348025"/>
            <a:ext cx="2831336" cy="16778288"/>
            <a:chOff x="0" y="0"/>
            <a:chExt cx="812800" cy="4816593"/>
          </a:xfrm>
        </p:grpSpPr>
        <p:sp>
          <p:nvSpPr>
            <p:cNvPr id="4" name="Freeform 4"/>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solidFill>
              <a:srgbClr val="FFFFFF"/>
            </a:solidFill>
          </p:spPr>
        </p:sp>
        <p:sp>
          <p:nvSpPr>
            <p:cNvPr id="5" name="TextBox 5"/>
            <p:cNvSpPr txBox="1"/>
            <p:nvPr/>
          </p:nvSpPr>
          <p:spPr>
            <a:xfrm>
              <a:off x="0" y="-38100"/>
              <a:ext cx="812800" cy="850900"/>
            </a:xfrm>
            <a:prstGeom prst="rect">
              <a:avLst/>
            </a:prstGeom>
          </p:spPr>
          <p:txBody>
            <a:bodyPr lIns="46607" tIns="46607" rIns="46607" bIns="46607" rtlCol="0" anchor="ctr"/>
            <a:lstStyle/>
            <a:p>
              <a:pPr algn="ctr" defTabSz="1258397" rtl="0" fontAlgn="auto">
                <a:lnSpc>
                  <a:spcPts val="2440"/>
                </a:lnSpc>
                <a:spcAft>
                  <a:spcPts val="0"/>
                </a:spcAft>
              </a:pPr>
              <a:endParaRPr sz="1651">
                <a:solidFill>
                  <a:prstClr val="black"/>
                </a:solidFill>
                <a:latin typeface="Calibri"/>
                <a:ea typeface="+mn-ea"/>
                <a:cs typeface="+mn-cs"/>
              </a:endParaRPr>
            </a:p>
          </p:txBody>
        </p:sp>
      </p:grpSp>
      <p:pic>
        <p:nvPicPr>
          <p:cNvPr id="6" name="Picture 6"/>
          <p:cNvPicPr>
            <a:picLocks noChangeAspect="1"/>
          </p:cNvPicPr>
          <p:nvPr/>
        </p:nvPicPr>
        <p:blipFill>
          <a:blip r:embed="rId5">
            <a:alphaModFix amt="4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8334238" y="6426484"/>
            <a:ext cx="9583949" cy="9583949"/>
          </a:xfrm>
          <a:prstGeom prst="rect">
            <a:avLst/>
          </a:prstGeom>
        </p:spPr>
      </p:pic>
      <p:pic>
        <p:nvPicPr>
          <p:cNvPr id="7" name="Picture 7"/>
          <p:cNvPicPr>
            <a:picLocks noChangeAspect="1"/>
          </p:cNvPicPr>
          <p:nvPr/>
        </p:nvPicPr>
        <p:blipFill>
          <a:blip r:embed="rId5">
            <a:alphaModFix amt="4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194804" y="6426484"/>
            <a:ext cx="9583949" cy="9583949"/>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8705" y="962781"/>
            <a:ext cx="1377489" cy="361591"/>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66194" y="2343662"/>
            <a:ext cx="1377489" cy="361591"/>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457022" y="601189"/>
            <a:ext cx="1377489" cy="361591"/>
          </a:xfrm>
          <a:prstGeom prst="rect">
            <a:avLst/>
          </a:prstGeom>
        </p:spPr>
      </p:pic>
      <p:pic>
        <p:nvPicPr>
          <p:cNvPr id="8" name="Picture 7"/>
          <p:cNvPicPr>
            <a:picLocks noChangeAspect="1"/>
          </p:cNvPicPr>
          <p:nvPr/>
        </p:nvPicPr>
        <p:blipFill>
          <a:blip r:embed="rId9"/>
          <a:stretch>
            <a:fillRect/>
          </a:stretch>
        </p:blipFill>
        <p:spPr>
          <a:xfrm>
            <a:off x="4976230" y="675238"/>
            <a:ext cx="6980373" cy="5084261"/>
          </a:xfrm>
          <a:prstGeom prst="rect">
            <a:avLst/>
          </a:prstGeom>
        </p:spPr>
      </p:pic>
    </p:spTree>
    <p:extLst>
      <p:ext uri="{BB962C8B-B14F-4D97-AF65-F5344CB8AC3E}">
        <p14:creationId xmlns:p14="http://schemas.microsoft.com/office/powerpoint/2010/main" val="2481830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435600" y="3946525"/>
            <a:ext cx="9937750" cy="2246769"/>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1. </a:t>
            </a:r>
          </a:p>
          <a:p>
            <a:pPr algn="ctr"/>
            <a:r>
              <a:rPr lang="en-VN" sz="7000" b="1" dirty="0">
                <a:solidFill>
                  <a:srgbClr val="C00000"/>
                </a:solidFill>
                <a:latin typeface="Times New Roman" panose="02020603050405020304" pitchFamily="18" charset="0"/>
                <a:cs typeface="Times New Roman" panose="02020603050405020304" pitchFamily="18" charset="0"/>
              </a:rPr>
              <a:t>Đặc trưng thơ trong</a:t>
            </a:r>
            <a:r>
              <a:rPr lang="en-US" sz="7000" b="1" dirty="0">
                <a:solidFill>
                  <a:srgbClr val="C00000"/>
                </a:solidFill>
                <a:latin typeface="Times New Roman" panose="02020603050405020304" pitchFamily="18" charset="0"/>
                <a:cs typeface="Times New Roman" panose="02020603050405020304" pitchFamily="18" charset="0"/>
              </a:rPr>
              <a:t> TP</a:t>
            </a:r>
            <a:endParaRPr lang="en-VN" sz="7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7612412"/>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3"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linds(horizont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图片 71683" descr="PPT素材-06"/>
          <p:cNvPicPr>
            <a:picLocks noChangeAspect="1"/>
          </p:cNvPicPr>
          <p:nvPr/>
        </p:nvPicPr>
        <p:blipFill>
          <a:blip r:embed="rId3"/>
          <a:stretch>
            <a:fillRect/>
          </a:stretch>
        </p:blipFill>
        <p:spPr>
          <a:xfrm>
            <a:off x="-539750" y="4803775"/>
            <a:ext cx="7123113" cy="5334000"/>
          </a:xfrm>
          <a:prstGeom prst="rect">
            <a:avLst/>
          </a:prstGeom>
          <a:noFill/>
          <a:ln w="9525">
            <a:noFill/>
          </a:ln>
        </p:spPr>
      </p:pic>
      <p:pic>
        <p:nvPicPr>
          <p:cNvPr id="71696" name="图片 71695" descr="2"/>
          <p:cNvPicPr>
            <a:picLocks noChangeAspect="1"/>
          </p:cNvPicPr>
          <p:nvPr/>
        </p:nvPicPr>
        <p:blipFill>
          <a:blip r:embed="rId4"/>
          <a:stretch>
            <a:fillRect/>
          </a:stretch>
        </p:blipFill>
        <p:spPr>
          <a:xfrm>
            <a:off x="1044575" y="993775"/>
            <a:ext cx="3095625" cy="1785938"/>
          </a:xfrm>
          <a:prstGeom prst="rect">
            <a:avLst/>
          </a:prstGeom>
          <a:noFill/>
          <a:ln w="9525">
            <a:noFill/>
          </a:ln>
        </p:spPr>
      </p:pic>
      <p:graphicFrame>
        <p:nvGraphicFramePr>
          <p:cNvPr id="2" name="Table 2">
            <a:extLst>
              <a:ext uri="{FF2B5EF4-FFF2-40B4-BE49-F238E27FC236}">
                <a16:creationId xmlns:a16="http://schemas.microsoft.com/office/drawing/2014/main" id="{CFCF0328-0AFF-5247-8DC6-673AC28AEBB6}"/>
              </a:ext>
            </a:extLst>
          </p:cNvPr>
          <p:cNvGraphicFramePr>
            <a:graphicFrameLocks noGrp="1"/>
          </p:cNvGraphicFramePr>
          <p:nvPr>
            <p:extLst>
              <p:ext uri="{D42A27DB-BD31-4B8C-83A1-F6EECF244321}">
                <p14:modId xmlns:p14="http://schemas.microsoft.com/office/powerpoint/2010/main" val="1405392156"/>
              </p:ext>
            </p:extLst>
          </p:nvPr>
        </p:nvGraphicFramePr>
        <p:xfrm>
          <a:off x="6084888" y="1281510"/>
          <a:ext cx="10297144" cy="6346974"/>
        </p:xfrm>
        <a:graphic>
          <a:graphicData uri="http://schemas.openxmlformats.org/drawingml/2006/table">
            <a:tbl>
              <a:tblPr firstRow="1" bandRow="1">
                <a:tableStyleId>{FABFCF23-3B69-468F-B69F-88F6DE6A72F2}</a:tableStyleId>
              </a:tblPr>
              <a:tblGrid>
                <a:gridCol w="5148572">
                  <a:extLst>
                    <a:ext uri="{9D8B030D-6E8A-4147-A177-3AD203B41FA5}">
                      <a16:colId xmlns:a16="http://schemas.microsoft.com/office/drawing/2014/main" val="1436079751"/>
                    </a:ext>
                  </a:extLst>
                </a:gridCol>
                <a:gridCol w="5148572">
                  <a:extLst>
                    <a:ext uri="{9D8B030D-6E8A-4147-A177-3AD203B41FA5}">
                      <a16:colId xmlns:a16="http://schemas.microsoft.com/office/drawing/2014/main" val="615957177"/>
                    </a:ext>
                  </a:extLst>
                </a:gridCol>
              </a:tblGrid>
              <a:tr h="1057829">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Đặc trưng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Biểu hiện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Phương thức biểu đạt</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Thể thơ</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Vần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Nhịp </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Âm điệu</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764597533"/>
                  </a:ext>
                </a:extLst>
              </a:tr>
            </a:tbl>
          </a:graphicData>
        </a:graphic>
      </p:graphicFrame>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par>
                                <p:cTn id="16" presetID="5"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图片 71683" descr="PPT素材-06"/>
          <p:cNvPicPr>
            <a:picLocks noChangeAspect="1"/>
          </p:cNvPicPr>
          <p:nvPr/>
        </p:nvPicPr>
        <p:blipFill>
          <a:blip r:embed="rId3"/>
          <a:stretch>
            <a:fillRect/>
          </a:stretch>
        </p:blipFill>
        <p:spPr>
          <a:xfrm>
            <a:off x="-539750" y="4803775"/>
            <a:ext cx="7123113" cy="5334000"/>
          </a:xfrm>
          <a:prstGeom prst="rect">
            <a:avLst/>
          </a:prstGeom>
          <a:noFill/>
          <a:ln w="9525">
            <a:noFill/>
          </a:ln>
        </p:spPr>
      </p:pic>
      <p:pic>
        <p:nvPicPr>
          <p:cNvPr id="71696" name="图片 71695" descr="2"/>
          <p:cNvPicPr>
            <a:picLocks noChangeAspect="1"/>
          </p:cNvPicPr>
          <p:nvPr/>
        </p:nvPicPr>
        <p:blipFill>
          <a:blip r:embed="rId4"/>
          <a:stretch>
            <a:fillRect/>
          </a:stretch>
        </p:blipFill>
        <p:spPr>
          <a:xfrm>
            <a:off x="1044575" y="993775"/>
            <a:ext cx="3095625" cy="1785938"/>
          </a:xfrm>
          <a:prstGeom prst="rect">
            <a:avLst/>
          </a:prstGeom>
          <a:noFill/>
          <a:ln w="9525">
            <a:noFill/>
          </a:ln>
        </p:spPr>
      </p:pic>
      <p:graphicFrame>
        <p:nvGraphicFramePr>
          <p:cNvPr id="2" name="Table 2">
            <a:extLst>
              <a:ext uri="{FF2B5EF4-FFF2-40B4-BE49-F238E27FC236}">
                <a16:creationId xmlns:a16="http://schemas.microsoft.com/office/drawing/2014/main" id="{CFCF0328-0AFF-5247-8DC6-673AC28AEBB6}"/>
              </a:ext>
            </a:extLst>
          </p:cNvPr>
          <p:cNvGraphicFramePr>
            <a:graphicFrameLocks noGrp="1"/>
          </p:cNvGraphicFramePr>
          <p:nvPr>
            <p:extLst>
              <p:ext uri="{D42A27DB-BD31-4B8C-83A1-F6EECF244321}">
                <p14:modId xmlns:p14="http://schemas.microsoft.com/office/powerpoint/2010/main" val="1750237026"/>
              </p:ext>
            </p:extLst>
          </p:nvPr>
        </p:nvGraphicFramePr>
        <p:xfrm>
          <a:off x="6084888" y="1281510"/>
          <a:ext cx="10297144" cy="6346974"/>
        </p:xfrm>
        <a:graphic>
          <a:graphicData uri="http://schemas.openxmlformats.org/drawingml/2006/table">
            <a:tbl>
              <a:tblPr firstRow="1" bandRow="1">
                <a:tableStyleId>{FABFCF23-3B69-468F-B69F-88F6DE6A72F2}</a:tableStyleId>
              </a:tblPr>
              <a:tblGrid>
                <a:gridCol w="5148572">
                  <a:extLst>
                    <a:ext uri="{9D8B030D-6E8A-4147-A177-3AD203B41FA5}">
                      <a16:colId xmlns:a16="http://schemas.microsoft.com/office/drawing/2014/main" val="1436079751"/>
                    </a:ext>
                  </a:extLst>
                </a:gridCol>
                <a:gridCol w="5148572">
                  <a:extLst>
                    <a:ext uri="{9D8B030D-6E8A-4147-A177-3AD203B41FA5}">
                      <a16:colId xmlns:a16="http://schemas.microsoft.com/office/drawing/2014/main" val="615957177"/>
                    </a:ext>
                  </a:extLst>
                </a:gridCol>
              </a:tblGrid>
              <a:tr h="1057829">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Đặc trưng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Biểu hiện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Phương thức biểu đạt</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Biểu cảm, tự sự</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Thể thơ</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5 chữ (ngũ ngôn)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Vần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Vần chân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Nhịp </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2/3; 3/2</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Âm điệu</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Nhịp nhàng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764597533"/>
                  </a:ext>
                </a:extLst>
              </a:tr>
            </a:tbl>
          </a:graphicData>
        </a:graphic>
      </p:graphicFrame>
    </p:spTree>
    <p:extLst>
      <p:ext uri="{BB962C8B-B14F-4D97-AF65-F5344CB8AC3E}">
        <p14:creationId xmlns:p14="http://schemas.microsoft.com/office/powerpoint/2010/main" val="2879942019"/>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par>
                                <p:cTn id="16" presetID="5"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3323987"/>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2. </a:t>
            </a:r>
          </a:p>
          <a:p>
            <a:pPr algn="ctr"/>
            <a:r>
              <a:rPr lang="en-VN" sz="7000" b="1" dirty="0">
                <a:solidFill>
                  <a:srgbClr val="C00000"/>
                </a:solidFill>
                <a:latin typeface="Times New Roman" panose="02020603050405020304" pitchFamily="18" charset="0"/>
                <a:cs typeface="Times New Roman" panose="02020603050405020304" pitchFamily="18" charset="0"/>
              </a:rPr>
              <a:t>Thế giới trước và sau khi trẻ con ra đời</a:t>
            </a:r>
          </a:p>
        </p:txBody>
      </p:sp>
    </p:spTree>
    <p:extLst>
      <p:ext uri="{BB962C8B-B14F-4D97-AF65-F5344CB8AC3E}">
        <p14:creationId xmlns:p14="http://schemas.microsoft.com/office/powerpoint/2010/main" val="1232694670"/>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685800" y="-1165225"/>
            <a:ext cx="8366125" cy="10641013"/>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6937375" y="-590550"/>
            <a:ext cx="9264650" cy="10440988"/>
          </a:xfrm>
          <a:prstGeom prst="rect">
            <a:avLst/>
          </a:prstGeom>
          <a:noFill/>
          <a:ln w="9525">
            <a:noFill/>
          </a:ln>
        </p:spPr>
      </p:pic>
      <p:sp>
        <p:nvSpPr>
          <p:cNvPr id="3" name="TextBox 2">
            <a:extLst>
              <a:ext uri="{FF2B5EF4-FFF2-40B4-BE49-F238E27FC236}">
                <a16:creationId xmlns:a16="http://schemas.microsoft.com/office/drawing/2014/main" id="{92D0D15C-AE38-7F40-8BB1-CA11B77067E6}"/>
              </a:ext>
            </a:extLst>
          </p:cNvPr>
          <p:cNvSpPr txBox="1"/>
          <p:nvPr/>
        </p:nvSpPr>
        <p:spPr>
          <a:xfrm>
            <a:off x="864512" y="5601990"/>
            <a:ext cx="5544616" cy="2490425"/>
          </a:xfrm>
          <a:prstGeom prst="rect">
            <a:avLst/>
          </a:prstGeom>
          <a:noFill/>
        </p:spPr>
        <p:txBody>
          <a:bodyPr wrap="square" rtlCol="0">
            <a:spAutoFit/>
          </a:bodyPr>
          <a:lstStyle/>
          <a:p>
            <a:pPr algn="ctr">
              <a:lnSpc>
                <a:spcPct val="150000"/>
              </a:lnSpc>
            </a:pPr>
            <a:r>
              <a:rPr lang="en-VN" sz="5500" dirty="0">
                <a:solidFill>
                  <a:srgbClr val="D75F8B"/>
                </a:solidFill>
                <a:latin typeface="#9Slide04 Chonburi" pitchFamily="2" charset="-34"/>
                <a:cs typeface="#9Slide04 Chonburi" pitchFamily="2" charset="-34"/>
              </a:rPr>
              <a:t>TINH THẦN </a:t>
            </a:r>
          </a:p>
          <a:p>
            <a:pPr algn="ctr">
              <a:lnSpc>
                <a:spcPct val="150000"/>
              </a:lnSpc>
            </a:pPr>
            <a:r>
              <a:rPr lang="en-VN" sz="5500" dirty="0">
                <a:solidFill>
                  <a:srgbClr val="D75F8B"/>
                </a:solidFill>
                <a:latin typeface="#9Slide04 Chonburi" pitchFamily="2" charset="-34"/>
                <a:cs typeface="#9Slide04 Chonburi" pitchFamily="2" charset="-34"/>
              </a:rPr>
              <a:t>ĐỒNG ĐỘI</a:t>
            </a:r>
          </a:p>
        </p:txBody>
      </p:sp>
      <p:sp>
        <p:nvSpPr>
          <p:cNvPr id="4" name="TextBox 3">
            <a:extLst>
              <a:ext uri="{FF2B5EF4-FFF2-40B4-BE49-F238E27FC236}">
                <a16:creationId xmlns:a16="http://schemas.microsoft.com/office/drawing/2014/main" id="{10FA3D12-E1E4-AF41-BC1A-8A27EC1B71D3}"/>
              </a:ext>
            </a:extLst>
          </p:cNvPr>
          <p:cNvSpPr txBox="1"/>
          <p:nvPr/>
        </p:nvSpPr>
        <p:spPr>
          <a:xfrm>
            <a:off x="8389144" y="1844551"/>
            <a:ext cx="6480720" cy="5632311"/>
          </a:xfrm>
          <a:prstGeom prst="rect">
            <a:avLst/>
          </a:prstGeom>
          <a:noFill/>
        </p:spPr>
        <p:txBody>
          <a:bodyPr wrap="square" rtlCol="0">
            <a:spAutoFit/>
          </a:bodyPr>
          <a:lstStyle/>
          <a:p>
            <a:pPr marL="457200" indent="-457200">
              <a:buFont typeface="Wingdings" pitchFamily="2" charset="2"/>
              <a:buChar char="§"/>
            </a:pPr>
            <a:r>
              <a:rPr lang="en-VN" sz="4500" dirty="0">
                <a:latin typeface="Times New Roman" panose="02020603050405020304" pitchFamily="18" charset="0"/>
                <a:cs typeface="Times New Roman" panose="02020603050405020304" pitchFamily="18" charset="0"/>
              </a:rPr>
              <a:t>Chia lớp thành 2 nhóm.</a:t>
            </a:r>
          </a:p>
          <a:p>
            <a:pPr marL="457200" indent="-457200">
              <a:buFont typeface="Wingdings" pitchFamily="2" charset="2"/>
              <a:buChar char="§"/>
            </a:pPr>
            <a:r>
              <a:rPr lang="en-VN" sz="4500" dirty="0">
                <a:latin typeface="Times New Roman" panose="02020603050405020304" pitchFamily="18" charset="0"/>
                <a:cs typeface="Times New Roman" panose="02020603050405020304" pitchFamily="18" charset="0"/>
              </a:rPr>
              <a:t>Các nhóm sẽ thi đọc những bài thơ, ca dao nói về tình cảm gia đình.</a:t>
            </a:r>
          </a:p>
          <a:p>
            <a:pPr marL="457200" indent="-457200">
              <a:buFont typeface="Wingdings" pitchFamily="2" charset="2"/>
              <a:buChar char="§"/>
            </a:pPr>
            <a:r>
              <a:rPr lang="en-VN" sz="4500" dirty="0">
                <a:latin typeface="Times New Roman" panose="02020603050405020304" pitchFamily="18" charset="0"/>
                <a:cs typeface="Times New Roman" panose="02020603050405020304" pitchFamily="18" charset="0"/>
              </a:rPr>
              <a:t>Thời gian 3 phút</a:t>
            </a:r>
          </a:p>
          <a:p>
            <a:pPr marL="457200" indent="-457200">
              <a:buFont typeface="Wingdings" pitchFamily="2" charset="2"/>
              <a:buChar char="§"/>
            </a:pPr>
            <a:r>
              <a:rPr lang="en-VN" sz="4500" dirty="0">
                <a:latin typeface="Times New Roman" panose="02020603050405020304" pitchFamily="18" charset="0"/>
                <a:cs typeface="Times New Roman" panose="02020603050405020304" pitchFamily="18" charset="0"/>
              </a:rPr>
              <a:t>Nhóm nào đọc đúng nhiều hơn sẽ chiến thắng.</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图片 31748" descr="1-18"/>
          <p:cNvPicPr>
            <a:picLocks noChangeAspect="1"/>
          </p:cNvPicPr>
          <p:nvPr/>
        </p:nvPicPr>
        <p:blipFill>
          <a:blip r:embed="rId3"/>
          <a:stretch>
            <a:fillRect/>
          </a:stretch>
        </p:blipFill>
        <p:spPr>
          <a:xfrm>
            <a:off x="-36512" y="-12700"/>
            <a:ext cx="4394200" cy="9502775"/>
          </a:xfrm>
          <a:prstGeom prst="rect">
            <a:avLst/>
          </a:prstGeom>
          <a:noFill/>
          <a:ln w="9525">
            <a:noFill/>
          </a:ln>
        </p:spPr>
      </p:pic>
      <p:pic>
        <p:nvPicPr>
          <p:cNvPr id="31751" name="图片 31750" descr="1-16"/>
          <p:cNvPicPr>
            <a:picLocks noChangeAspect="1"/>
          </p:cNvPicPr>
          <p:nvPr/>
        </p:nvPicPr>
        <p:blipFill>
          <a:blip r:embed="rId4"/>
          <a:stretch>
            <a:fillRect/>
          </a:stretch>
        </p:blipFill>
        <p:spPr>
          <a:xfrm>
            <a:off x="13285788" y="1138238"/>
            <a:ext cx="1951037" cy="908050"/>
          </a:xfrm>
          <a:prstGeom prst="rect">
            <a:avLst/>
          </a:prstGeom>
          <a:noFill/>
          <a:ln w="9525">
            <a:noFill/>
          </a:ln>
        </p:spPr>
      </p:pic>
      <p:pic>
        <p:nvPicPr>
          <p:cNvPr id="31759" name="图片 31758" descr="封面4"/>
          <p:cNvPicPr>
            <a:picLocks noChangeAspect="1"/>
          </p:cNvPicPr>
          <p:nvPr/>
        </p:nvPicPr>
        <p:blipFill>
          <a:blip r:embed="rId5"/>
          <a:stretch>
            <a:fillRect/>
          </a:stretch>
        </p:blipFill>
        <p:spPr>
          <a:xfrm>
            <a:off x="0" y="6608763"/>
            <a:ext cx="4319588" cy="2867025"/>
          </a:xfrm>
          <a:prstGeom prst="rect">
            <a:avLst/>
          </a:prstGeom>
          <a:noFill/>
          <a:ln w="9525">
            <a:noFill/>
          </a:ln>
        </p:spPr>
      </p:pic>
      <p:graphicFrame>
        <p:nvGraphicFramePr>
          <p:cNvPr id="14" name="Table 2">
            <a:extLst>
              <a:ext uri="{FF2B5EF4-FFF2-40B4-BE49-F238E27FC236}">
                <a16:creationId xmlns:a16="http://schemas.microsoft.com/office/drawing/2014/main" id="{2B88D507-E09B-BC4B-BBCB-7E5EFB9814D0}"/>
              </a:ext>
            </a:extLst>
          </p:cNvPr>
          <p:cNvGraphicFramePr>
            <a:graphicFrameLocks noGrp="1"/>
          </p:cNvGraphicFramePr>
          <p:nvPr>
            <p:extLst>
              <p:ext uri="{D42A27DB-BD31-4B8C-83A1-F6EECF244321}">
                <p14:modId xmlns:p14="http://schemas.microsoft.com/office/powerpoint/2010/main" val="1412536838"/>
              </p:ext>
            </p:extLst>
          </p:nvPr>
        </p:nvGraphicFramePr>
        <p:xfrm>
          <a:off x="4623953" y="597434"/>
          <a:ext cx="11305257" cy="8280919"/>
        </p:xfrm>
        <a:graphic>
          <a:graphicData uri="http://schemas.openxmlformats.org/drawingml/2006/table">
            <a:tbl>
              <a:tblPr firstRow="1" bandRow="1">
                <a:tableStyleId>{FABFCF23-3B69-468F-B69F-88F6DE6A72F2}</a:tableStyleId>
              </a:tblPr>
              <a:tblGrid>
                <a:gridCol w="2736304">
                  <a:extLst>
                    <a:ext uri="{9D8B030D-6E8A-4147-A177-3AD203B41FA5}">
                      <a16:colId xmlns:a16="http://schemas.microsoft.com/office/drawing/2014/main" val="1436079751"/>
                    </a:ext>
                  </a:extLst>
                </a:gridCol>
                <a:gridCol w="4320480">
                  <a:extLst>
                    <a:ext uri="{9D8B030D-6E8A-4147-A177-3AD203B41FA5}">
                      <a16:colId xmlns:a16="http://schemas.microsoft.com/office/drawing/2014/main" val="3035030082"/>
                    </a:ext>
                  </a:extLst>
                </a:gridCol>
                <a:gridCol w="4248473">
                  <a:extLst>
                    <a:ext uri="{9D8B030D-6E8A-4147-A177-3AD203B41FA5}">
                      <a16:colId xmlns:a16="http://schemas.microsoft.com/office/drawing/2014/main" val="615957177"/>
                    </a:ext>
                  </a:extLst>
                </a:gridCol>
              </a:tblGrid>
              <a:tr h="1625328">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Thế giới trước khi trẻ con ra đời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Thế giới sau khi trẻ con ra đời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1779607">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Hình ảnh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625328">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Màu sắc</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1625328">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Âm thanh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1625328">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Ánh sáng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bl>
          </a:graphicData>
        </a:graphic>
      </p:graphicFrame>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1000" fill="hold"/>
                                        <p:tgtEl>
                                          <p:spTgt spid="31749"/>
                                        </p:tgtEl>
                                        <p:attrNameLst>
                                          <p:attrName>ppt_x</p:attrName>
                                        </p:attrNameLst>
                                      </p:cBhvr>
                                      <p:tavLst>
                                        <p:tav tm="0">
                                          <p:val>
                                            <p:strVal val="0-#ppt_w/2"/>
                                          </p:val>
                                        </p:tav>
                                        <p:tav tm="100000">
                                          <p:val>
                                            <p:strVal val="#ppt_x"/>
                                          </p:val>
                                        </p:tav>
                                      </p:tavLst>
                                    </p:anim>
                                    <p:anim calcmode="lin" valueType="num">
                                      <p:cBhvr additive="base">
                                        <p:cTn id="8" dur="1000" fill="hold"/>
                                        <p:tgtEl>
                                          <p:spTgt spid="3174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7" presetClass="entr" presetSubtype="0" fill="hold" nodeType="afterEffect">
                                  <p:stCondLst>
                                    <p:cond delay="0"/>
                                  </p:stCondLst>
                                  <p:childTnLst>
                                    <p:set>
                                      <p:cBhvr>
                                        <p:cTn id="11" dur="1" fill="hold">
                                          <p:stCondLst>
                                            <p:cond delay="0"/>
                                          </p:stCondLst>
                                        </p:cTn>
                                        <p:tgtEl>
                                          <p:spTgt spid="31759"/>
                                        </p:tgtEl>
                                        <p:attrNameLst>
                                          <p:attrName>style.visibility</p:attrName>
                                        </p:attrNameLst>
                                      </p:cBhvr>
                                      <p:to>
                                        <p:strVal val="visible"/>
                                      </p:to>
                                    </p:set>
                                    <p:animEffect transition="in" filter="fade">
                                      <p:cBhvr>
                                        <p:cTn id="12" dur="1000"/>
                                        <p:tgtEl>
                                          <p:spTgt spid="31759"/>
                                        </p:tgtEl>
                                      </p:cBhvr>
                                    </p:animEffect>
                                    <p:anim calcmode="lin" valueType="num">
                                      <p:cBhvr>
                                        <p:cTn id="13" dur="1000" fill="hold"/>
                                        <p:tgtEl>
                                          <p:spTgt spid="31759"/>
                                        </p:tgtEl>
                                        <p:attrNameLst>
                                          <p:attrName>ppt_x</p:attrName>
                                        </p:attrNameLst>
                                      </p:cBhvr>
                                      <p:tavLst>
                                        <p:tav tm="0">
                                          <p:val>
                                            <p:strVal val="#ppt_x"/>
                                          </p:val>
                                        </p:tav>
                                        <p:tav tm="100000">
                                          <p:val>
                                            <p:strVal val="#ppt_x"/>
                                          </p:val>
                                        </p:tav>
                                      </p:tavLst>
                                    </p:anim>
                                    <p:anim calcmode="lin" valueType="num">
                                      <p:cBhvr>
                                        <p:cTn id="14" dur="1000" fill="hold"/>
                                        <p:tgtEl>
                                          <p:spTgt spid="31759"/>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7" presetClass="entr" presetSubtype="0" fill="hold" nodeType="afterEffect">
                                  <p:stCondLst>
                                    <p:cond delay="0"/>
                                  </p:stCondLst>
                                  <p:childTnLst>
                                    <p:set>
                                      <p:cBhvr>
                                        <p:cTn id="17" dur="1" fill="hold">
                                          <p:stCondLst>
                                            <p:cond delay="0"/>
                                          </p:stCondLst>
                                        </p:cTn>
                                        <p:tgtEl>
                                          <p:spTgt spid="31751"/>
                                        </p:tgtEl>
                                        <p:attrNameLst>
                                          <p:attrName>style.visibility</p:attrName>
                                        </p:attrNameLst>
                                      </p:cBhvr>
                                      <p:to>
                                        <p:strVal val="visible"/>
                                      </p:to>
                                    </p:set>
                                    <p:animEffect transition="in" filter="fade">
                                      <p:cBhvr>
                                        <p:cTn id="18" dur="1000"/>
                                        <p:tgtEl>
                                          <p:spTgt spid="31751"/>
                                        </p:tgtEl>
                                      </p:cBhvr>
                                    </p:animEffect>
                                    <p:anim calcmode="lin" valueType="num">
                                      <p:cBhvr>
                                        <p:cTn id="19" dur="1000" fill="hold"/>
                                        <p:tgtEl>
                                          <p:spTgt spid="31751"/>
                                        </p:tgtEl>
                                        <p:attrNameLst>
                                          <p:attrName>ppt_x</p:attrName>
                                        </p:attrNameLst>
                                      </p:cBhvr>
                                      <p:tavLst>
                                        <p:tav tm="0">
                                          <p:val>
                                            <p:strVal val="#ppt_x"/>
                                          </p:val>
                                        </p:tav>
                                        <p:tav tm="100000">
                                          <p:val>
                                            <p:strVal val="#ppt_x"/>
                                          </p:val>
                                        </p:tav>
                                      </p:tavLst>
                                    </p:anim>
                                    <p:anim calcmode="lin" valueType="num">
                                      <p:cBhvr>
                                        <p:cTn id="20" dur="1000" fill="hold"/>
                                        <p:tgtEl>
                                          <p:spTgt spid="31751"/>
                                        </p:tgtEl>
                                        <p:attrNameLst>
                                          <p:attrName>ppt_y</p:attrName>
                                        </p:attrNameLst>
                                      </p:cBhvr>
                                      <p:tavLst>
                                        <p:tav tm="0">
                                          <p:val>
                                            <p:strVal val="#ppt_y-.1"/>
                                          </p:val>
                                        </p:tav>
                                        <p:tav tm="100000">
                                          <p:val>
                                            <p:strVal val="#ppt_y"/>
                                          </p:val>
                                        </p:tav>
                                      </p:tavLst>
                                    </p:anim>
                                  </p:childTnLst>
                                </p:cTn>
                              </p:par>
                              <p:par>
                                <p:cTn id="21" presetID="5"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图片 31748" descr="1-18"/>
          <p:cNvPicPr>
            <a:picLocks noChangeAspect="1"/>
          </p:cNvPicPr>
          <p:nvPr/>
        </p:nvPicPr>
        <p:blipFill>
          <a:blip r:embed="rId3"/>
          <a:stretch>
            <a:fillRect/>
          </a:stretch>
        </p:blipFill>
        <p:spPr>
          <a:xfrm>
            <a:off x="-36512" y="-12700"/>
            <a:ext cx="4394200" cy="9502775"/>
          </a:xfrm>
          <a:prstGeom prst="rect">
            <a:avLst/>
          </a:prstGeom>
          <a:noFill/>
          <a:ln w="9525">
            <a:noFill/>
          </a:ln>
        </p:spPr>
      </p:pic>
      <p:pic>
        <p:nvPicPr>
          <p:cNvPr id="31751" name="图片 31750" descr="1-16"/>
          <p:cNvPicPr>
            <a:picLocks noChangeAspect="1"/>
          </p:cNvPicPr>
          <p:nvPr/>
        </p:nvPicPr>
        <p:blipFill>
          <a:blip r:embed="rId4"/>
          <a:stretch>
            <a:fillRect/>
          </a:stretch>
        </p:blipFill>
        <p:spPr>
          <a:xfrm>
            <a:off x="13285788" y="1138238"/>
            <a:ext cx="1951037" cy="908050"/>
          </a:xfrm>
          <a:prstGeom prst="rect">
            <a:avLst/>
          </a:prstGeom>
          <a:noFill/>
          <a:ln w="9525">
            <a:noFill/>
          </a:ln>
        </p:spPr>
      </p:pic>
      <p:graphicFrame>
        <p:nvGraphicFramePr>
          <p:cNvPr id="14" name="Table 2">
            <a:extLst>
              <a:ext uri="{FF2B5EF4-FFF2-40B4-BE49-F238E27FC236}">
                <a16:creationId xmlns:a16="http://schemas.microsoft.com/office/drawing/2014/main" id="{2B88D507-E09B-BC4B-BBCB-7E5EFB9814D0}"/>
              </a:ext>
            </a:extLst>
          </p:cNvPr>
          <p:cNvGraphicFramePr>
            <a:graphicFrameLocks noGrp="1"/>
          </p:cNvGraphicFramePr>
          <p:nvPr>
            <p:extLst>
              <p:ext uri="{D42A27DB-BD31-4B8C-83A1-F6EECF244321}">
                <p14:modId xmlns:p14="http://schemas.microsoft.com/office/powerpoint/2010/main" val="647569350"/>
              </p:ext>
            </p:extLst>
          </p:nvPr>
        </p:nvGraphicFramePr>
        <p:xfrm>
          <a:off x="3492600" y="345406"/>
          <a:ext cx="12961440" cy="8902434"/>
        </p:xfrm>
        <a:graphic>
          <a:graphicData uri="http://schemas.openxmlformats.org/drawingml/2006/table">
            <a:tbl>
              <a:tblPr firstRow="1" bandRow="1">
                <a:tableStyleId>{FABFCF23-3B69-468F-B69F-88F6DE6A72F2}</a:tableStyleId>
              </a:tblPr>
              <a:tblGrid>
                <a:gridCol w="3137164">
                  <a:extLst>
                    <a:ext uri="{9D8B030D-6E8A-4147-A177-3AD203B41FA5}">
                      <a16:colId xmlns:a16="http://schemas.microsoft.com/office/drawing/2014/main" val="1436079751"/>
                    </a:ext>
                  </a:extLst>
                </a:gridCol>
                <a:gridCol w="4495684">
                  <a:extLst>
                    <a:ext uri="{9D8B030D-6E8A-4147-A177-3AD203B41FA5}">
                      <a16:colId xmlns:a16="http://schemas.microsoft.com/office/drawing/2014/main" val="3035030082"/>
                    </a:ext>
                  </a:extLst>
                </a:gridCol>
                <a:gridCol w="5328592">
                  <a:extLst>
                    <a:ext uri="{9D8B030D-6E8A-4147-A177-3AD203B41FA5}">
                      <a16:colId xmlns:a16="http://schemas.microsoft.com/office/drawing/2014/main" val="615957177"/>
                    </a:ext>
                  </a:extLst>
                </a:gridCol>
              </a:tblGrid>
              <a:tr h="1481487">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rgbClr val="FF0000"/>
                          </a:solidFill>
                          <a:latin typeface="Times New Roman" panose="02020603050405020304" pitchFamily="18" charset="0"/>
                          <a:cs typeface="Times New Roman" panose="02020603050405020304" pitchFamily="18" charset="0"/>
                        </a:rPr>
                        <a:t>Thế giới trước khi trẻ con ra đời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rgbClr val="FF0000"/>
                          </a:solidFill>
                          <a:latin typeface="Times New Roman" panose="02020603050405020304" pitchFamily="18" charset="0"/>
                          <a:cs typeface="Times New Roman" panose="02020603050405020304" pitchFamily="18" charset="0"/>
                        </a:rPr>
                        <a:t>Thế giới sau khi trẻ con ra đời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2640982">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Hình ảnh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Trái đất trụi trần, chưa có mặt trời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Mặt trời nhô cao; cây bằng gang tay, lá bằng sợi tóc, hoa bằng cái cúc, làn gió, dòng sông, biển, đám mây, con đường,…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268448">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Màu sắc</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Màu đen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Màu xanh của cỏ, cây, màu đỏ của hoa</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88925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Âm thanh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Tiếng chim hót</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901774">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Ánh sáng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“chỉ toàn bóng đêm”</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Mặt trời chiếu sáng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1603026">
                <a:tc>
                  <a:txBody>
                    <a:bodyPr/>
                    <a:lstStyle/>
                    <a:p>
                      <a:pPr algn="ctr"/>
                      <a:r>
                        <a:rPr lang="en-VN" sz="3500" b="1" i="1" dirty="0">
                          <a:solidFill>
                            <a:srgbClr val="FF0000"/>
                          </a:solidFill>
                          <a:latin typeface="Times New Roman" panose="02020603050405020304" pitchFamily="18" charset="0"/>
                          <a:cs typeface="Times New Roman" panose="02020603050405020304" pitchFamily="18" charset="0"/>
                        </a:rPr>
                        <a:t>Nhận xét</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b="1" dirty="0">
                          <a:solidFill>
                            <a:srgbClr val="FF0000"/>
                          </a:solidFill>
                          <a:latin typeface="Times New Roman" panose="02020603050405020304" pitchFamily="18" charset="0"/>
                          <a:cs typeface="Times New Roman" panose="02020603050405020304" pitchFamily="18" charset="0"/>
                        </a:rPr>
                        <a:t>Thế giới tối tăm, đơn điệu, tẻ nhạt, hoang sơ</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b="1" dirty="0">
                          <a:solidFill>
                            <a:srgbClr val="FF0000"/>
                          </a:solidFill>
                          <a:latin typeface="Times New Roman" panose="02020603050405020304" pitchFamily="18" charset="0"/>
                          <a:cs typeface="Times New Roman" panose="02020603050405020304" pitchFamily="18" charset="0"/>
                        </a:rPr>
                        <a:t>Rực rỡ, sinh động, tươi đẹp</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358667101"/>
                  </a:ext>
                </a:extLst>
              </a:tr>
            </a:tbl>
          </a:graphicData>
        </a:graphic>
      </p:graphicFrame>
      <p:pic>
        <p:nvPicPr>
          <p:cNvPr id="31760" name="图片 31759" descr="封面3"/>
          <p:cNvPicPr>
            <a:picLocks noChangeAspect="1"/>
          </p:cNvPicPr>
          <p:nvPr/>
        </p:nvPicPr>
        <p:blipFill>
          <a:blip r:embed="rId5"/>
          <a:stretch>
            <a:fillRect/>
          </a:stretch>
        </p:blipFill>
        <p:spPr>
          <a:xfrm rot="1497983">
            <a:off x="681024" y="5300896"/>
            <a:ext cx="3553090" cy="3999209"/>
          </a:xfrm>
          <a:prstGeom prst="rect">
            <a:avLst/>
          </a:prstGeom>
          <a:noFill/>
          <a:ln w="9525">
            <a:noFill/>
          </a:ln>
        </p:spPr>
      </p:pic>
    </p:spTree>
    <p:extLst>
      <p:ext uri="{BB962C8B-B14F-4D97-AF65-F5344CB8AC3E}">
        <p14:creationId xmlns:p14="http://schemas.microsoft.com/office/powerpoint/2010/main" val="93825419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1000" fill="hold"/>
                                        <p:tgtEl>
                                          <p:spTgt spid="31749"/>
                                        </p:tgtEl>
                                        <p:attrNameLst>
                                          <p:attrName>ppt_x</p:attrName>
                                        </p:attrNameLst>
                                      </p:cBhvr>
                                      <p:tavLst>
                                        <p:tav tm="0">
                                          <p:val>
                                            <p:strVal val="0-#ppt_w/2"/>
                                          </p:val>
                                        </p:tav>
                                        <p:tav tm="100000">
                                          <p:val>
                                            <p:strVal val="#ppt_x"/>
                                          </p:val>
                                        </p:tav>
                                      </p:tavLst>
                                    </p:anim>
                                    <p:anim calcmode="lin" valueType="num">
                                      <p:cBhvr additive="base">
                                        <p:cTn id="8" dur="1000" fill="hold"/>
                                        <p:tgtEl>
                                          <p:spTgt spid="3174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5" presetClass="entr" presetSubtype="0" fill="hold" nodeType="afterEffect">
                                  <p:stCondLst>
                                    <p:cond delay="0"/>
                                  </p:stCondLst>
                                  <p:childTnLst>
                                    <p:set>
                                      <p:cBhvr>
                                        <p:cTn id="11" dur="1" fill="hold">
                                          <p:stCondLst>
                                            <p:cond delay="0"/>
                                          </p:stCondLst>
                                        </p:cTn>
                                        <p:tgtEl>
                                          <p:spTgt spid="31760"/>
                                        </p:tgtEl>
                                        <p:attrNameLst>
                                          <p:attrName>style.visibility</p:attrName>
                                        </p:attrNameLst>
                                      </p:cBhvr>
                                      <p:to>
                                        <p:strVal val="visible"/>
                                      </p:to>
                                    </p:set>
                                    <p:anim calcmode="lin" valueType="num">
                                      <p:cBhvr>
                                        <p:cTn id="12" dur="2000" fill="hold"/>
                                        <p:tgtEl>
                                          <p:spTgt spid="31760"/>
                                        </p:tgtEl>
                                        <p:attrNameLst>
                                          <p:attrName>ppt_w</p:attrName>
                                        </p:attrNameLst>
                                      </p:cBhvr>
                                      <p:tavLst>
                                        <p:tav tm="0">
                                          <p:val>
                                            <p:fltVal val="0"/>
                                          </p:val>
                                        </p:tav>
                                        <p:tav tm="100000">
                                          <p:val>
                                            <p:strVal val="#ppt_w"/>
                                          </p:val>
                                        </p:tav>
                                      </p:tavLst>
                                    </p:anim>
                                    <p:anim calcmode="lin" valueType="num">
                                      <p:cBhvr>
                                        <p:cTn id="13" dur="2000" fill="hold"/>
                                        <p:tgtEl>
                                          <p:spTgt spid="31760"/>
                                        </p:tgtEl>
                                        <p:attrNameLst>
                                          <p:attrName>ppt_h</p:attrName>
                                        </p:attrNameLst>
                                      </p:cBhvr>
                                      <p:tavLst>
                                        <p:tav tm="0">
                                          <p:val>
                                            <p:fltVal val="0"/>
                                          </p:val>
                                        </p:tav>
                                        <p:tav tm="100000">
                                          <p:val>
                                            <p:strVal val="#ppt_h"/>
                                          </p:val>
                                        </p:tav>
                                      </p:tavLst>
                                    </p:anim>
                                    <p:anim calcmode="lin" valueType="num">
                                      <p:cBhvr>
                                        <p:cTn id="14" dur="2000" fill="hold"/>
                                        <p:tgtEl>
                                          <p:spTgt spid="31760"/>
                                        </p:tgtEl>
                                        <p:attrNameLst>
                                          <p:attrName>ppt_x</p:attrName>
                                        </p:attrNameLst>
                                      </p:cBhvr>
                                      <p:tavLst>
                                        <p:tav tm="0" fmla="#ppt_x+(cos(-2*pi*(1-$))*-#ppt_x-sin(-2*pi*(1-$))*(1-#ppt_y))*(1-$)">
                                          <p:val>
                                            <p:fltVal val="0"/>
                                          </p:val>
                                        </p:tav>
                                        <p:tav tm="100000">
                                          <p:val>
                                            <p:fltVal val="1"/>
                                          </p:val>
                                        </p:tav>
                                      </p:tavLst>
                                    </p:anim>
                                    <p:anim calcmode="lin" valueType="num">
                                      <p:cBhvr>
                                        <p:cTn id="15" dur="2000" fill="hold"/>
                                        <p:tgtEl>
                                          <p:spTgt spid="31760"/>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3000"/>
                            </p:stCondLst>
                            <p:childTnLst>
                              <p:par>
                                <p:cTn id="17" presetID="47" presetClass="entr" presetSubtype="0" fill="hold" nodeType="afterEffect">
                                  <p:stCondLst>
                                    <p:cond delay="0"/>
                                  </p:stCondLst>
                                  <p:childTnLst>
                                    <p:set>
                                      <p:cBhvr>
                                        <p:cTn id="18" dur="1" fill="hold">
                                          <p:stCondLst>
                                            <p:cond delay="0"/>
                                          </p:stCondLst>
                                        </p:cTn>
                                        <p:tgtEl>
                                          <p:spTgt spid="31751"/>
                                        </p:tgtEl>
                                        <p:attrNameLst>
                                          <p:attrName>style.visibility</p:attrName>
                                        </p:attrNameLst>
                                      </p:cBhvr>
                                      <p:to>
                                        <p:strVal val="visible"/>
                                      </p:to>
                                    </p:set>
                                    <p:animEffect transition="in" filter="fade">
                                      <p:cBhvr>
                                        <p:cTn id="19" dur="1000"/>
                                        <p:tgtEl>
                                          <p:spTgt spid="31751"/>
                                        </p:tgtEl>
                                      </p:cBhvr>
                                    </p:animEffect>
                                    <p:anim calcmode="lin" valueType="num">
                                      <p:cBhvr>
                                        <p:cTn id="20" dur="1000" fill="hold"/>
                                        <p:tgtEl>
                                          <p:spTgt spid="31751"/>
                                        </p:tgtEl>
                                        <p:attrNameLst>
                                          <p:attrName>ppt_x</p:attrName>
                                        </p:attrNameLst>
                                      </p:cBhvr>
                                      <p:tavLst>
                                        <p:tav tm="0">
                                          <p:val>
                                            <p:strVal val="#ppt_x"/>
                                          </p:val>
                                        </p:tav>
                                        <p:tav tm="100000">
                                          <p:val>
                                            <p:strVal val="#ppt_x"/>
                                          </p:val>
                                        </p:tav>
                                      </p:tavLst>
                                    </p:anim>
                                    <p:anim calcmode="lin" valueType="num">
                                      <p:cBhvr>
                                        <p:cTn id="21" dur="1000" fill="hold"/>
                                        <p:tgtEl>
                                          <p:spTgt spid="31751"/>
                                        </p:tgtEl>
                                        <p:attrNameLst>
                                          <p:attrName>ppt_y</p:attrName>
                                        </p:attrNameLst>
                                      </p:cBhvr>
                                      <p:tavLst>
                                        <p:tav tm="0">
                                          <p:val>
                                            <p:strVal val="#ppt_y-.1"/>
                                          </p:val>
                                        </p:tav>
                                        <p:tav tm="100000">
                                          <p:val>
                                            <p:strVal val="#ppt_y"/>
                                          </p:val>
                                        </p:tav>
                                      </p:tavLst>
                                    </p:anim>
                                  </p:childTnLst>
                                </p:cTn>
                              </p:par>
                              <p:par>
                                <p:cTn id="22" presetID="5"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1" name="图片 72710"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72708" name="图片 72707" descr="PPT素材-08"/>
          <p:cNvPicPr>
            <a:picLocks noChangeAspect="1"/>
          </p:cNvPicPr>
          <p:nvPr/>
        </p:nvPicPr>
        <p:blipFill>
          <a:blip r:embed="rId4"/>
          <a:stretch>
            <a:fillRect/>
          </a:stretch>
        </p:blipFill>
        <p:spPr>
          <a:xfrm>
            <a:off x="-468312" y="-379412"/>
            <a:ext cx="7923212" cy="5334000"/>
          </a:xfrm>
          <a:prstGeom prst="rect">
            <a:avLst/>
          </a:prstGeom>
          <a:noFill/>
          <a:ln w="9525">
            <a:noFill/>
          </a:ln>
        </p:spPr>
      </p:pic>
      <p:pic>
        <p:nvPicPr>
          <p:cNvPr id="72710" name="图片 72709" descr="PPT素材-10"/>
          <p:cNvPicPr>
            <a:picLocks noChangeAspect="1"/>
          </p:cNvPicPr>
          <p:nvPr/>
        </p:nvPicPr>
        <p:blipFill>
          <a:blip r:embed="rId5"/>
          <a:stretch>
            <a:fillRect/>
          </a:stretch>
        </p:blipFill>
        <p:spPr>
          <a:xfrm>
            <a:off x="-971550" y="-806450"/>
            <a:ext cx="17749838" cy="10714038"/>
          </a:xfrm>
          <a:prstGeom prst="rect">
            <a:avLst/>
          </a:prstGeom>
          <a:noFill/>
          <a:ln w="9525">
            <a:noFill/>
          </a:ln>
        </p:spPr>
      </p:pic>
      <p:pic>
        <p:nvPicPr>
          <p:cNvPr id="72709" name="图片 72708" descr="PPT素材-09"/>
          <p:cNvPicPr>
            <a:picLocks noChangeAspect="1"/>
          </p:cNvPicPr>
          <p:nvPr/>
        </p:nvPicPr>
        <p:blipFill>
          <a:blip r:embed="rId6"/>
          <a:stretch>
            <a:fillRect/>
          </a:stretch>
        </p:blipFill>
        <p:spPr>
          <a:xfrm>
            <a:off x="11269663" y="180975"/>
            <a:ext cx="4978400" cy="9294813"/>
          </a:xfrm>
          <a:prstGeom prst="rect">
            <a:avLst/>
          </a:prstGeom>
          <a:noFill/>
          <a:ln w="9525">
            <a:noFill/>
          </a:ln>
        </p:spPr>
      </p:pic>
      <p:sp>
        <p:nvSpPr>
          <p:cNvPr id="2" name="TextBox 1">
            <a:extLst>
              <a:ext uri="{FF2B5EF4-FFF2-40B4-BE49-F238E27FC236}">
                <a16:creationId xmlns:a16="http://schemas.microsoft.com/office/drawing/2014/main" id="{2A2F903E-E205-D842-9226-CA261BCC7973}"/>
              </a:ext>
            </a:extLst>
          </p:cNvPr>
          <p:cNvSpPr txBox="1"/>
          <p:nvPr/>
        </p:nvSpPr>
        <p:spPr>
          <a:xfrm rot="21225438">
            <a:off x="828304" y="3818985"/>
            <a:ext cx="5600923" cy="4708981"/>
          </a:xfrm>
          <a:prstGeom prst="rect">
            <a:avLst/>
          </a:prstGeom>
          <a:noFill/>
        </p:spPr>
        <p:txBody>
          <a:bodyPr wrap="square" rtlCol="0">
            <a:spAutoFit/>
          </a:bodyPr>
          <a:lstStyle/>
          <a:p>
            <a:pPr algn="ctr"/>
            <a:r>
              <a:rPr lang="en-VN" sz="6000" dirty="0">
                <a:latin typeface="Times New Roman" panose="02020603050405020304" pitchFamily="18" charset="0"/>
                <a:cs typeface="Times New Roman" panose="02020603050405020304" pitchFamily="18" charset="0"/>
              </a:rPr>
              <a:t>Mọi sự thay đổi trên thế giới đều bắt nguồn từ sự sinh ra của trẻ con</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711"/>
                                        </p:tgtEl>
                                        <p:attrNameLst>
                                          <p:attrName>style.visibility</p:attrName>
                                        </p:attrNameLst>
                                      </p:cBhvr>
                                      <p:to>
                                        <p:strVal val="visible"/>
                                      </p:to>
                                    </p:set>
                                    <p:animEffect transition="in" filter="fade">
                                      <p:cBhvr>
                                        <p:cTn id="7" dur="1000"/>
                                        <p:tgtEl>
                                          <p:spTgt spid="72711"/>
                                        </p:tgtEl>
                                      </p:cBhvr>
                                    </p:animEffect>
                                    <p:anim calcmode="lin" valueType="num">
                                      <p:cBhvr>
                                        <p:cTn id="8" dur="1000" fill="hold"/>
                                        <p:tgtEl>
                                          <p:spTgt spid="72711"/>
                                        </p:tgtEl>
                                        <p:attrNameLst>
                                          <p:attrName>ppt_x</p:attrName>
                                        </p:attrNameLst>
                                      </p:cBhvr>
                                      <p:tavLst>
                                        <p:tav tm="0">
                                          <p:val>
                                            <p:strVal val="#ppt_x"/>
                                          </p:val>
                                        </p:tav>
                                        <p:tav tm="100000">
                                          <p:val>
                                            <p:strVal val="#ppt_x"/>
                                          </p:val>
                                        </p:tav>
                                      </p:tavLst>
                                    </p:anim>
                                    <p:anim calcmode="lin" valueType="num">
                                      <p:cBhvr>
                                        <p:cTn id="9" dur="1000" fill="hold"/>
                                        <p:tgtEl>
                                          <p:spTgt spid="727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2710"/>
                                        </p:tgtEl>
                                        <p:attrNameLst>
                                          <p:attrName>style.visibility</p:attrName>
                                        </p:attrNameLst>
                                      </p:cBhvr>
                                      <p:to>
                                        <p:strVal val="visible"/>
                                      </p:to>
                                    </p:set>
                                    <p:animEffect transition="in" filter="fade">
                                      <p:cBhvr>
                                        <p:cTn id="13" dur="1000"/>
                                        <p:tgtEl>
                                          <p:spTgt spid="72710"/>
                                        </p:tgtEl>
                                      </p:cBhvr>
                                    </p:animEffect>
                                    <p:anim calcmode="lin" valueType="num">
                                      <p:cBhvr>
                                        <p:cTn id="14" dur="1000" fill="hold"/>
                                        <p:tgtEl>
                                          <p:spTgt spid="72710"/>
                                        </p:tgtEl>
                                        <p:attrNameLst>
                                          <p:attrName>ppt_x</p:attrName>
                                        </p:attrNameLst>
                                      </p:cBhvr>
                                      <p:tavLst>
                                        <p:tav tm="0">
                                          <p:val>
                                            <p:strVal val="#ppt_x"/>
                                          </p:val>
                                        </p:tav>
                                        <p:tav tm="100000">
                                          <p:val>
                                            <p:strVal val="#ppt_x"/>
                                          </p:val>
                                        </p:tav>
                                      </p:tavLst>
                                    </p:anim>
                                    <p:anim calcmode="lin" valueType="num">
                                      <p:cBhvr>
                                        <p:cTn id="15" dur="1000" fill="hold"/>
                                        <p:tgtEl>
                                          <p:spTgt spid="727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nodeType="afterEffect">
                                  <p:stCondLst>
                                    <p:cond delay="0"/>
                                  </p:stCondLst>
                                  <p:iterate type="lt">
                                    <p:tmPct val="5000"/>
                                  </p:iterate>
                                  <p:childTnLst>
                                    <p:set>
                                      <p:cBhvr>
                                        <p:cTn id="18" dur="1" fill="hold">
                                          <p:stCondLst>
                                            <p:cond delay="0"/>
                                          </p:stCondLst>
                                        </p:cTn>
                                        <p:tgtEl>
                                          <p:spTgt spid="72709"/>
                                        </p:tgtEl>
                                        <p:attrNameLst>
                                          <p:attrName>style.visibility</p:attrName>
                                        </p:attrNameLst>
                                      </p:cBhvr>
                                      <p:to>
                                        <p:strVal val="visible"/>
                                      </p:to>
                                    </p:set>
                                    <p:anim calcmode="lin" valueType="num">
                                      <p:cBhvr>
                                        <p:cTn id="19" dur="1000" fill="hold"/>
                                        <p:tgtEl>
                                          <p:spTgt spid="72709"/>
                                        </p:tgtEl>
                                        <p:attrNameLst>
                                          <p:attrName>ppt_w</p:attrName>
                                        </p:attrNameLst>
                                      </p:cBhvr>
                                      <p:tavLst>
                                        <p:tav tm="0">
                                          <p:val>
                                            <p:fltVal val="0"/>
                                          </p:val>
                                        </p:tav>
                                        <p:tav tm="100000">
                                          <p:val>
                                            <p:strVal val="#ppt_w"/>
                                          </p:val>
                                        </p:tav>
                                      </p:tavLst>
                                    </p:anim>
                                    <p:anim calcmode="lin" valueType="num">
                                      <p:cBhvr>
                                        <p:cTn id="20" dur="1000" fill="hold"/>
                                        <p:tgtEl>
                                          <p:spTgt spid="72709"/>
                                        </p:tgtEl>
                                        <p:attrNameLst>
                                          <p:attrName>ppt_h</p:attrName>
                                        </p:attrNameLst>
                                      </p:cBhvr>
                                      <p:tavLst>
                                        <p:tav tm="0">
                                          <p:val>
                                            <p:fltVal val="0"/>
                                          </p:val>
                                        </p:tav>
                                        <p:tav tm="100000">
                                          <p:val>
                                            <p:strVal val="#ppt_h"/>
                                          </p:val>
                                        </p:tav>
                                      </p:tavLst>
                                    </p:anim>
                                    <p:anim calcmode="lin" valueType="num">
                                      <p:cBhvr>
                                        <p:cTn id="21" dur="1000" fill="hold"/>
                                        <p:tgtEl>
                                          <p:spTgt spid="72709"/>
                                        </p:tgtEl>
                                        <p:attrNameLst>
                                          <p:attrName>style.rotation</p:attrName>
                                        </p:attrNameLst>
                                      </p:cBhvr>
                                      <p:tavLst>
                                        <p:tav tm="0">
                                          <p:val>
                                            <p:fltVal val="90"/>
                                          </p:val>
                                        </p:tav>
                                        <p:tav tm="100000">
                                          <p:val>
                                            <p:fltVal val="0"/>
                                          </p:val>
                                        </p:tav>
                                      </p:tavLst>
                                    </p:anim>
                                    <p:animEffect transition="in" filter="fade">
                                      <p:cBhvr>
                                        <p:cTn id="22" dur="1000"/>
                                        <p:tgtEl>
                                          <p:spTgt spid="72709"/>
                                        </p:tgtEl>
                                      </p:cBhvr>
                                    </p:animEffect>
                                  </p:childTnLst>
                                </p:cTn>
                              </p:par>
                            </p:childTnLst>
                          </p:cTn>
                        </p:par>
                        <p:par>
                          <p:cTn id="23" fill="hold">
                            <p:stCondLst>
                              <p:cond delay="2000"/>
                            </p:stCondLst>
                            <p:childTnLst>
                              <p:par>
                                <p:cTn id="24" presetID="35" presetClass="entr" presetSubtype="0" fill="hold" nodeType="afterEffect">
                                  <p:stCondLst>
                                    <p:cond delay="0"/>
                                  </p:stCondLst>
                                  <p:childTnLst>
                                    <p:set>
                                      <p:cBhvr>
                                        <p:cTn id="25" dur="1" fill="hold">
                                          <p:stCondLst>
                                            <p:cond delay="0"/>
                                          </p:stCondLst>
                                        </p:cTn>
                                        <p:tgtEl>
                                          <p:spTgt spid="72708"/>
                                        </p:tgtEl>
                                        <p:attrNameLst>
                                          <p:attrName>style.visibility</p:attrName>
                                        </p:attrNameLst>
                                      </p:cBhvr>
                                      <p:to>
                                        <p:strVal val="visible"/>
                                      </p:to>
                                    </p:set>
                                    <p:animEffect transition="in" filter="fade">
                                      <p:cBhvr>
                                        <p:cTn id="26" dur="2000"/>
                                        <p:tgtEl>
                                          <p:spTgt spid="72708"/>
                                        </p:tgtEl>
                                      </p:cBhvr>
                                    </p:animEffect>
                                    <p:anim calcmode="lin" valueType="num">
                                      <p:cBhvr>
                                        <p:cTn id="27" dur="2000" fill="hold"/>
                                        <p:tgtEl>
                                          <p:spTgt spid="72708"/>
                                        </p:tgtEl>
                                        <p:attrNameLst>
                                          <p:attrName>style.rotation</p:attrName>
                                        </p:attrNameLst>
                                      </p:cBhvr>
                                      <p:tavLst>
                                        <p:tav tm="0">
                                          <p:val>
                                            <p:fltVal val="720"/>
                                          </p:val>
                                        </p:tav>
                                        <p:tav tm="100000">
                                          <p:val>
                                            <p:fltVal val="0"/>
                                          </p:val>
                                        </p:tav>
                                      </p:tavLst>
                                    </p:anim>
                                    <p:anim calcmode="lin" valueType="num">
                                      <p:cBhvr>
                                        <p:cTn id="28" dur="2000" fill="hold"/>
                                        <p:tgtEl>
                                          <p:spTgt spid="72708"/>
                                        </p:tgtEl>
                                        <p:attrNameLst>
                                          <p:attrName>ppt_h</p:attrName>
                                        </p:attrNameLst>
                                      </p:cBhvr>
                                      <p:tavLst>
                                        <p:tav tm="0">
                                          <p:val>
                                            <p:fltVal val="0"/>
                                          </p:val>
                                        </p:tav>
                                        <p:tav tm="100000">
                                          <p:val>
                                            <p:strVal val="#ppt_h"/>
                                          </p:val>
                                        </p:tav>
                                      </p:tavLst>
                                    </p:anim>
                                    <p:anim calcmode="lin" valueType="num">
                                      <p:cBhvr>
                                        <p:cTn id="29" dur="2000" fill="hold"/>
                                        <p:tgtEl>
                                          <p:spTgt spid="72708"/>
                                        </p:tgtEl>
                                        <p:attrNameLst>
                                          <p:attrName>ppt_w</p:attrName>
                                        </p:attrNameLst>
                                      </p:cBhvr>
                                      <p:tavLst>
                                        <p:tav tm="0">
                                          <p:val>
                                            <p:fltVal val="0"/>
                                          </p:val>
                                        </p:tav>
                                        <p:tav tm="100000">
                                          <p:val>
                                            <p:strVal val="#ppt_w"/>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linds(horizont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图片 44037" descr="1-34"/>
          <p:cNvPicPr>
            <a:picLocks noChangeAspect="1"/>
          </p:cNvPicPr>
          <p:nvPr/>
        </p:nvPicPr>
        <p:blipFill>
          <a:blip r:embed="rId3"/>
          <a:stretch>
            <a:fillRect/>
          </a:stretch>
        </p:blipFill>
        <p:spPr>
          <a:xfrm>
            <a:off x="0" y="3971925"/>
            <a:ext cx="5195888" cy="5503863"/>
          </a:xfrm>
          <a:prstGeom prst="rect">
            <a:avLst/>
          </a:prstGeom>
          <a:noFill/>
          <a:ln w="9525">
            <a:noFill/>
          </a:ln>
        </p:spPr>
      </p:pic>
      <p:pic>
        <p:nvPicPr>
          <p:cNvPr id="44039" name="图片 44038" descr="1-33"/>
          <p:cNvPicPr>
            <a:picLocks noChangeAspect="1"/>
          </p:cNvPicPr>
          <p:nvPr/>
        </p:nvPicPr>
        <p:blipFill>
          <a:blip r:embed="rId4"/>
          <a:stretch>
            <a:fillRect/>
          </a:stretch>
        </p:blipFill>
        <p:spPr>
          <a:xfrm rot="303119">
            <a:off x="12250738" y="11113"/>
            <a:ext cx="3876675" cy="9475787"/>
          </a:xfrm>
          <a:prstGeom prst="rect">
            <a:avLst/>
          </a:prstGeom>
          <a:noFill/>
          <a:ln w="9525">
            <a:noFill/>
          </a:ln>
        </p:spPr>
      </p:pic>
      <p:pic>
        <p:nvPicPr>
          <p:cNvPr id="44041" name="图片 44040" descr="11"/>
          <p:cNvPicPr>
            <a:picLocks noChangeAspect="1"/>
          </p:cNvPicPr>
          <p:nvPr/>
        </p:nvPicPr>
        <p:blipFill>
          <a:blip r:embed="rId5"/>
          <a:stretch>
            <a:fillRect/>
          </a:stretch>
        </p:blipFill>
        <p:spPr>
          <a:xfrm>
            <a:off x="3708400" y="501650"/>
            <a:ext cx="9099550" cy="8974138"/>
          </a:xfrm>
          <a:prstGeom prst="rect">
            <a:avLst/>
          </a:prstGeom>
          <a:noFill/>
          <a:ln w="9525">
            <a:noFill/>
          </a:ln>
        </p:spPr>
      </p:pic>
      <p:sp>
        <p:nvSpPr>
          <p:cNvPr id="8" name="TextBox 7">
            <a:extLst>
              <a:ext uri="{FF2B5EF4-FFF2-40B4-BE49-F238E27FC236}">
                <a16:creationId xmlns:a16="http://schemas.microsoft.com/office/drawing/2014/main" id="{491FE927-88A7-1346-AE87-4A15386CE425}"/>
              </a:ext>
            </a:extLst>
          </p:cNvPr>
          <p:cNvSpPr txBox="1"/>
          <p:nvPr/>
        </p:nvSpPr>
        <p:spPr>
          <a:xfrm>
            <a:off x="4500712" y="3426671"/>
            <a:ext cx="5904655" cy="4093428"/>
          </a:xfrm>
          <a:prstGeom prst="rect">
            <a:avLst/>
          </a:prstGeom>
          <a:noFill/>
        </p:spPr>
        <p:txBody>
          <a:bodyPr wrap="square" rtlCol="0">
            <a:spAutoFit/>
          </a:bodyPr>
          <a:lstStyle/>
          <a:p>
            <a:pPr algn="ctr"/>
            <a:r>
              <a:rPr lang="en-VN" sz="6500" dirty="0">
                <a:latin typeface="Times New Roman" panose="02020603050405020304" pitchFamily="18" charset="0"/>
                <a:cs typeface="Times New Roman" panose="02020603050405020304" pitchFamily="18" charset="0"/>
              </a:rPr>
              <a:t>Trẻ em là trung tâm của thế giới, là tương lai của thế giới</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barn(outHorizontal)">
                                      <p:cBhvr>
                                        <p:cTn id="7" dur="500"/>
                                        <p:tgtEl>
                                          <p:spTgt spid="44039"/>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44038"/>
                                        </p:tgtEl>
                                        <p:attrNameLst>
                                          <p:attrName>style.visibility</p:attrName>
                                        </p:attrNameLst>
                                      </p:cBhvr>
                                      <p:to>
                                        <p:strVal val="visible"/>
                                      </p:to>
                                    </p:set>
                                    <p:animEffect transition="in" filter="fade">
                                      <p:cBhvr>
                                        <p:cTn id="11" dur="1000"/>
                                        <p:tgtEl>
                                          <p:spTgt spid="44038"/>
                                        </p:tgtEl>
                                      </p:cBhvr>
                                    </p:animEffect>
                                    <p:anim calcmode="lin" valueType="num">
                                      <p:cBhvr>
                                        <p:cTn id="12" dur="1000" fill="hold"/>
                                        <p:tgtEl>
                                          <p:spTgt spid="44038"/>
                                        </p:tgtEl>
                                        <p:attrNameLst>
                                          <p:attrName>ppt_x</p:attrName>
                                        </p:attrNameLst>
                                      </p:cBhvr>
                                      <p:tavLst>
                                        <p:tav tm="0">
                                          <p:val>
                                            <p:strVal val="#ppt_x"/>
                                          </p:val>
                                        </p:tav>
                                        <p:tav tm="100000">
                                          <p:val>
                                            <p:strVal val="#ppt_x"/>
                                          </p:val>
                                        </p:tav>
                                      </p:tavLst>
                                    </p:anim>
                                    <p:anim calcmode="lin" valueType="num">
                                      <p:cBhvr>
                                        <p:cTn id="13" dur="1000" fill="hold"/>
                                        <p:tgtEl>
                                          <p:spTgt spid="4403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5" presetClass="entr" presetSubtype="0" fill="hold" nodeType="afterEffect">
                                  <p:stCondLst>
                                    <p:cond delay="0"/>
                                  </p:stCondLst>
                                  <p:childTnLst>
                                    <p:set>
                                      <p:cBhvr>
                                        <p:cTn id="16" dur="1" fill="hold">
                                          <p:stCondLst>
                                            <p:cond delay="0"/>
                                          </p:stCondLst>
                                        </p:cTn>
                                        <p:tgtEl>
                                          <p:spTgt spid="44041"/>
                                        </p:tgtEl>
                                        <p:attrNameLst>
                                          <p:attrName>style.visibility</p:attrName>
                                        </p:attrNameLst>
                                      </p:cBhvr>
                                      <p:to>
                                        <p:strVal val="visible"/>
                                      </p:to>
                                    </p:set>
                                    <p:anim calcmode="lin" valueType="num">
                                      <p:cBhvr>
                                        <p:cTn id="17" dur="1000" fill="hold"/>
                                        <p:tgtEl>
                                          <p:spTgt spid="44041"/>
                                        </p:tgtEl>
                                        <p:attrNameLst>
                                          <p:attrName>ppt_w</p:attrName>
                                        </p:attrNameLst>
                                      </p:cBhvr>
                                      <p:tavLst>
                                        <p:tav tm="0">
                                          <p:val>
                                            <p:fltVal val="0"/>
                                          </p:val>
                                        </p:tav>
                                        <p:tav tm="100000">
                                          <p:val>
                                            <p:strVal val="#ppt_w"/>
                                          </p:val>
                                        </p:tav>
                                      </p:tavLst>
                                    </p:anim>
                                    <p:anim calcmode="lin" valueType="num">
                                      <p:cBhvr>
                                        <p:cTn id="18" dur="1000" fill="hold"/>
                                        <p:tgtEl>
                                          <p:spTgt spid="44041"/>
                                        </p:tgtEl>
                                        <p:attrNameLst>
                                          <p:attrName>ppt_h</p:attrName>
                                        </p:attrNameLst>
                                      </p:cBhvr>
                                      <p:tavLst>
                                        <p:tav tm="0">
                                          <p:val>
                                            <p:fltVal val="0"/>
                                          </p:val>
                                        </p:tav>
                                        <p:tav tm="100000">
                                          <p:val>
                                            <p:strVal val="#ppt_h"/>
                                          </p:val>
                                        </p:tav>
                                      </p:tavLst>
                                    </p:anim>
                                    <p:anim calcmode="lin" valueType="num">
                                      <p:cBhvr>
                                        <p:cTn id="19" dur="1000" fill="hold"/>
                                        <p:tgtEl>
                                          <p:spTgt spid="44041"/>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4041"/>
                                        </p:tgtEl>
                                        <p:attrNameLst>
                                          <p:attrName>ppt_y</p:attrName>
                                        </p:attrNameLst>
                                      </p:cBhvr>
                                      <p:tavLst>
                                        <p:tav tm="0" fmla="#ppt_y+(sin(-2*pi*(1-$))*-#ppt_x+cos(-2*pi*(1-$))*(1-#ppt_y))*(1-$)">
                                          <p:val>
                                            <p:fltVal val="0"/>
                                          </p:val>
                                        </p:tav>
                                        <p:tav tm="100000">
                                          <p:val>
                                            <p:fltVal val="1"/>
                                          </p:val>
                                        </p:tav>
                                      </p:tavLst>
                                    </p:anim>
                                  </p:childTnLst>
                                </p:cTn>
                              </p:par>
                              <p:par>
                                <p:cTn id="21" presetID="3"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4401205"/>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3. </a:t>
            </a:r>
          </a:p>
          <a:p>
            <a:pPr algn="ctr"/>
            <a:r>
              <a:rPr lang="en-VN" sz="7000" b="1" dirty="0">
                <a:solidFill>
                  <a:srgbClr val="C00000"/>
                </a:solidFill>
                <a:latin typeface="Times New Roman" panose="02020603050405020304" pitchFamily="18" charset="0"/>
                <a:cs typeface="Times New Roman" panose="02020603050405020304" pitchFamily="18" charset="0"/>
              </a:rPr>
              <a:t>Sự chăm sóc, yêu thương mẹ dành cho con</a:t>
            </a:r>
          </a:p>
        </p:txBody>
      </p:sp>
    </p:spTree>
    <p:extLst>
      <p:ext uri="{BB962C8B-B14F-4D97-AF65-F5344CB8AC3E}">
        <p14:creationId xmlns:p14="http://schemas.microsoft.com/office/powerpoint/2010/main" val="356312030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588" y="4763"/>
            <a:ext cx="16775112" cy="9466262"/>
          </a:xfrm>
          <a:prstGeom prst="rect">
            <a:avLst/>
          </a:prstGeom>
          <a:noFill/>
          <a:ln w="9525">
            <a:noFill/>
          </a:ln>
        </p:spPr>
      </p:pic>
      <p:sp>
        <p:nvSpPr>
          <p:cNvPr id="5" name="TextBox 4">
            <a:extLst>
              <a:ext uri="{FF2B5EF4-FFF2-40B4-BE49-F238E27FC236}">
                <a16:creationId xmlns:a16="http://schemas.microsoft.com/office/drawing/2014/main" id="{04045080-3FC8-E548-8FE3-C383D34ACC9F}"/>
              </a:ext>
            </a:extLst>
          </p:cNvPr>
          <p:cNvSpPr txBox="1"/>
          <p:nvPr/>
        </p:nvSpPr>
        <p:spPr>
          <a:xfrm rot="19519292">
            <a:off x="398654" y="1774514"/>
            <a:ext cx="5904655" cy="109260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VN" sz="6500" dirty="0">
                <a:solidFill>
                  <a:srgbClr val="C00000"/>
                </a:solidFill>
                <a:latin typeface="Times New Roman" panose="02020603050405020304" pitchFamily="18" charset="0"/>
                <a:cs typeface="Times New Roman" panose="02020603050405020304" pitchFamily="18" charset="0"/>
              </a:rPr>
              <a:t>Món quà của mẹ</a:t>
            </a:r>
          </a:p>
        </p:txBody>
      </p:sp>
      <p:sp>
        <p:nvSpPr>
          <p:cNvPr id="11" name="TextBox 10">
            <a:extLst>
              <a:ext uri="{FF2B5EF4-FFF2-40B4-BE49-F238E27FC236}">
                <a16:creationId xmlns:a16="http://schemas.microsoft.com/office/drawing/2014/main" id="{B1942B16-1F3A-EC4D-B910-5B4C17D887D8}"/>
              </a:ext>
            </a:extLst>
          </p:cNvPr>
          <p:cNvSpPr txBox="1"/>
          <p:nvPr/>
        </p:nvSpPr>
        <p:spPr>
          <a:xfrm>
            <a:off x="6700375" y="2383403"/>
            <a:ext cx="7573912" cy="4708981"/>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VN" sz="10000" b="1" dirty="0">
                <a:solidFill>
                  <a:srgbClr val="C00000"/>
                </a:solidFill>
                <a:latin typeface="Times New Roman" panose="02020603050405020304" pitchFamily="18" charset="0"/>
                <a:cs typeface="Times New Roman" panose="02020603050405020304" pitchFamily="18" charset="0"/>
              </a:rPr>
              <a:t>TÌNH YÊU </a:t>
            </a:r>
          </a:p>
          <a:p>
            <a:pPr algn="ctr"/>
            <a:r>
              <a:rPr lang="en-VN" sz="10000" b="1" dirty="0">
                <a:solidFill>
                  <a:srgbClr val="C00000"/>
                </a:solidFill>
                <a:latin typeface="Times New Roman" panose="02020603050405020304" pitchFamily="18" charset="0"/>
                <a:cs typeface="Times New Roman" panose="02020603050405020304" pitchFamily="18" charset="0"/>
              </a:rPr>
              <a:t>+ </a:t>
            </a:r>
          </a:p>
          <a:p>
            <a:pPr algn="ctr"/>
            <a:r>
              <a:rPr lang="en-VN" sz="10000" b="1" dirty="0">
                <a:solidFill>
                  <a:srgbClr val="C00000"/>
                </a:solidFill>
                <a:latin typeface="Times New Roman" panose="02020603050405020304" pitchFamily="18" charset="0"/>
                <a:cs typeface="Times New Roman" panose="02020603050405020304" pitchFamily="18" charset="0"/>
              </a:rPr>
              <a:t>LỜI RU</a:t>
            </a:r>
          </a:p>
        </p:txBody>
      </p:sp>
      <p:pic>
        <p:nvPicPr>
          <p:cNvPr id="6" name="Picture 5">
            <a:extLst>
              <a:ext uri="{FF2B5EF4-FFF2-40B4-BE49-F238E27FC236}">
                <a16:creationId xmlns:a16="http://schemas.microsoft.com/office/drawing/2014/main" id="{B90913D9-1110-4943-89C6-6D006A4D72C6}"/>
              </a:ext>
            </a:extLst>
          </p:cNvPr>
          <p:cNvPicPr>
            <a:picLocks noChangeAspect="1"/>
          </p:cNvPicPr>
          <p:nvPr/>
        </p:nvPicPr>
        <p:blipFill>
          <a:blip r:embed="rId4"/>
          <a:stretch>
            <a:fillRect/>
          </a:stretch>
        </p:blipFill>
        <p:spPr>
          <a:xfrm>
            <a:off x="1684413" y="2900482"/>
            <a:ext cx="5477402" cy="5477402"/>
          </a:xfrm>
          <a:prstGeom prst="rect">
            <a:avLst/>
          </a:prstGeom>
        </p:spPr>
      </p:pic>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6" name="图片 40965" descr="1-38"/>
          <p:cNvPicPr>
            <a:picLocks noChangeAspect="1"/>
          </p:cNvPicPr>
          <p:nvPr/>
        </p:nvPicPr>
        <p:blipFill>
          <a:blip r:embed="rId3"/>
          <a:stretch>
            <a:fillRect/>
          </a:stretch>
        </p:blipFill>
        <p:spPr>
          <a:xfrm>
            <a:off x="-36512" y="-735012"/>
            <a:ext cx="4121150" cy="10191750"/>
          </a:xfrm>
          <a:prstGeom prst="rect">
            <a:avLst/>
          </a:prstGeom>
          <a:noFill/>
          <a:ln w="9525">
            <a:noFill/>
          </a:ln>
        </p:spPr>
      </p:pic>
      <p:pic>
        <p:nvPicPr>
          <p:cNvPr id="40967" name="图片 40966" descr="1-39"/>
          <p:cNvPicPr>
            <a:picLocks noChangeAspect="1"/>
          </p:cNvPicPr>
          <p:nvPr/>
        </p:nvPicPr>
        <p:blipFill>
          <a:blip r:embed="rId4"/>
          <a:stretch>
            <a:fillRect/>
          </a:stretch>
        </p:blipFill>
        <p:spPr>
          <a:xfrm>
            <a:off x="1673225" y="1712911"/>
            <a:ext cx="14708188" cy="4164012"/>
          </a:xfrm>
          <a:prstGeom prst="rect">
            <a:avLst/>
          </a:prstGeom>
          <a:noFill/>
          <a:ln w="9525">
            <a:noFill/>
          </a:ln>
        </p:spPr>
      </p:pic>
      <p:sp>
        <p:nvSpPr>
          <p:cNvPr id="8" name="TextBox 7">
            <a:extLst>
              <a:ext uri="{FF2B5EF4-FFF2-40B4-BE49-F238E27FC236}">
                <a16:creationId xmlns:a16="http://schemas.microsoft.com/office/drawing/2014/main" id="{950AD422-D1A3-744D-85AD-657EC3F7DFE8}"/>
              </a:ext>
            </a:extLst>
          </p:cNvPr>
          <p:cNvSpPr txBox="1"/>
          <p:nvPr/>
        </p:nvSpPr>
        <p:spPr>
          <a:xfrm>
            <a:off x="2629912" y="2750632"/>
            <a:ext cx="3677890" cy="2092881"/>
          </a:xfrm>
          <a:prstGeom prst="rect">
            <a:avLst/>
          </a:prstGeom>
          <a:noFill/>
        </p:spPr>
        <p:txBody>
          <a:bodyPr wrap="square" rtlCol="0">
            <a:spAutoFit/>
          </a:bodyPr>
          <a:lstStyle/>
          <a:p>
            <a:pPr algn="ctr"/>
            <a:r>
              <a:rPr lang="en-VN" sz="6500" dirty="0">
                <a:latin typeface="Times New Roman" panose="02020603050405020304" pitchFamily="18" charset="0"/>
                <a:cs typeface="Times New Roman" panose="02020603050405020304" pitchFamily="18" charset="0"/>
              </a:rPr>
              <a:t>Cái bống cái bang</a:t>
            </a:r>
          </a:p>
        </p:txBody>
      </p:sp>
      <p:sp>
        <p:nvSpPr>
          <p:cNvPr id="9" name="TextBox 8">
            <a:extLst>
              <a:ext uri="{FF2B5EF4-FFF2-40B4-BE49-F238E27FC236}">
                <a16:creationId xmlns:a16="http://schemas.microsoft.com/office/drawing/2014/main" id="{7F1B95CC-9017-E043-8AC8-5143FE68C65B}"/>
              </a:ext>
            </a:extLst>
          </p:cNvPr>
          <p:cNvSpPr txBox="1"/>
          <p:nvPr/>
        </p:nvSpPr>
        <p:spPr>
          <a:xfrm>
            <a:off x="7623162" y="3248614"/>
            <a:ext cx="3427485" cy="1092607"/>
          </a:xfrm>
          <a:prstGeom prst="rect">
            <a:avLst/>
          </a:prstGeom>
          <a:noFill/>
        </p:spPr>
        <p:txBody>
          <a:bodyPr wrap="square" rtlCol="0">
            <a:spAutoFit/>
          </a:bodyPr>
          <a:lstStyle/>
          <a:p>
            <a:pPr algn="ctr"/>
            <a:r>
              <a:rPr lang="en-VN" sz="6500" dirty="0">
                <a:latin typeface="Times New Roman" panose="02020603050405020304" pitchFamily="18" charset="0"/>
                <a:cs typeface="Times New Roman" panose="02020603050405020304" pitchFamily="18" charset="0"/>
              </a:rPr>
              <a:t>Cánh cò</a:t>
            </a:r>
          </a:p>
        </p:txBody>
      </p:sp>
      <p:sp>
        <p:nvSpPr>
          <p:cNvPr id="10" name="TextBox 9">
            <a:extLst>
              <a:ext uri="{FF2B5EF4-FFF2-40B4-BE49-F238E27FC236}">
                <a16:creationId xmlns:a16="http://schemas.microsoft.com/office/drawing/2014/main" id="{4629FC6F-D77B-3C47-B502-10E442DC8544}"/>
              </a:ext>
            </a:extLst>
          </p:cNvPr>
          <p:cNvSpPr txBox="1"/>
          <p:nvPr/>
        </p:nvSpPr>
        <p:spPr>
          <a:xfrm>
            <a:off x="12305999" y="2739542"/>
            <a:ext cx="3427486" cy="2092881"/>
          </a:xfrm>
          <a:prstGeom prst="rect">
            <a:avLst/>
          </a:prstGeom>
          <a:noFill/>
        </p:spPr>
        <p:txBody>
          <a:bodyPr wrap="square" rtlCol="0">
            <a:spAutoFit/>
          </a:bodyPr>
          <a:lstStyle/>
          <a:p>
            <a:pPr algn="ctr"/>
            <a:r>
              <a:rPr lang="en-VN" sz="6500" dirty="0">
                <a:latin typeface="Times New Roman" panose="02020603050405020304" pitchFamily="18" charset="0"/>
                <a:cs typeface="Times New Roman" panose="02020603050405020304" pitchFamily="18" charset="0"/>
              </a:rPr>
              <a:t>Vị gừng đắng</a:t>
            </a:r>
          </a:p>
        </p:txBody>
      </p:sp>
      <p:pic>
        <p:nvPicPr>
          <p:cNvPr id="11" name="Picture 10">
            <a:extLst>
              <a:ext uri="{FF2B5EF4-FFF2-40B4-BE49-F238E27FC236}">
                <a16:creationId xmlns:a16="http://schemas.microsoft.com/office/drawing/2014/main" id="{E36CCA5D-FE40-FD4C-88C5-73CB53B2C49C}"/>
              </a:ext>
            </a:extLst>
          </p:cNvPr>
          <p:cNvPicPr>
            <a:picLocks noChangeAspect="1"/>
          </p:cNvPicPr>
          <p:nvPr/>
        </p:nvPicPr>
        <p:blipFill>
          <a:blip r:embed="rId5"/>
          <a:stretch>
            <a:fillRect/>
          </a:stretch>
        </p:blipFill>
        <p:spPr>
          <a:xfrm>
            <a:off x="2560638" y="5260455"/>
            <a:ext cx="4388346" cy="4388346"/>
          </a:xfrm>
          <a:prstGeom prst="rect">
            <a:avLst/>
          </a:prstGeom>
        </p:spPr>
      </p:pic>
      <p:pic>
        <p:nvPicPr>
          <p:cNvPr id="12" name="Picture 2" descr="Tá»± xÆ°á»ng mÃ n 5 : CÃ² tráº¯ng mang con táº·ng cho máº¹ â Time (Seikusa Dang)">
            <a:extLst>
              <a:ext uri="{FF2B5EF4-FFF2-40B4-BE49-F238E27FC236}">
                <a16:creationId xmlns:a16="http://schemas.microsoft.com/office/drawing/2014/main" id="{47424B8E-814F-C444-BF7C-010CCEFA83B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844" b="93253" l="10000" r="90000">
                        <a14:foregroundMark x1="13971" y1="32007" x2="12794" y2="34775"/>
                        <a14:foregroundMark x1="11912" y1="36332" x2="12500" y2="39446"/>
                        <a14:foregroundMark x1="13382" y1="41176" x2="12206" y2="39273"/>
                        <a14:foregroundMark x1="65000" y1="8131" x2="67794" y2="16436"/>
                        <a14:foregroundMark x1="67794" y1="16436" x2="68382" y2="26644"/>
                        <a14:foregroundMark x1="72059" y1="6747" x2="71618" y2="8131"/>
                        <a14:foregroundMark x1="66324" y1="5536" x2="66765" y2="6401"/>
                        <a14:foregroundMark x1="73382" y1="5017" x2="73382" y2="5017"/>
                        <a14:foregroundMark x1="75147" y1="57612" x2="80882" y2="61073"/>
                        <a14:foregroundMark x1="30000" y1="25087" x2="27647" y2="24913"/>
                        <a14:foregroundMark x1="25882" y1="90138" x2="32941" y2="93253"/>
                        <a14:foregroundMark x1="32941" y1="93253" x2="37647" y2="86332"/>
                        <a14:foregroundMark x1="37647" y1="86332" x2="37500" y2="85813"/>
                        <a14:foregroundMark x1="60000" y1="86678" x2="59559" y2="86851"/>
                        <a14:foregroundMark x1="25147" y1="93253" x2="26765" y2="93080"/>
                        <a14:foregroundMark x1="19118" y1="31142" x2="19118" y2="44464"/>
                        <a14:foregroundMark x1="32353" y1="27336" x2="35441" y2="35986"/>
                        <a14:foregroundMark x1="35441" y1="35986" x2="42500" y2="41349"/>
                        <a14:foregroundMark x1="80147" y1="56920" x2="75588" y2="53979"/>
                        <a14:foregroundMark x1="82353" y1="56228" x2="79559" y2="55536"/>
                        <a14:foregroundMark x1="84118" y1="79412" x2="81618" y2="74913"/>
                        <a14:backgroundMark x1="39559" y1="25087" x2="43529" y2="16955"/>
                        <a14:backgroundMark x1="43529" y1="16955" x2="43824" y2="16609"/>
                        <a14:backgroundMark x1="38971" y1="31488" x2="40294" y2="24221"/>
                        <a14:backgroundMark x1="26324" y1="35467" x2="26618" y2="36678"/>
                        <a14:backgroundMark x1="27647" y1="39619" x2="31029" y2="48097"/>
                        <a14:backgroundMark x1="31029" y1="48097" x2="27794" y2="40138"/>
                        <a14:backgroundMark x1="27794" y1="40138" x2="27794" y2="40138"/>
                        <a14:backgroundMark x1="38971" y1="48616" x2="36912" y2="45156"/>
                        <a14:backgroundMark x1="67647" y1="43080" x2="77059" y2="38235"/>
                      </a14:backgroundRemoval>
                    </a14:imgEffect>
                  </a14:imgLayer>
                </a14:imgProps>
              </a:ext>
              <a:ext uri="{28A0092B-C50C-407E-A947-70E740481C1C}">
                <a14:useLocalDpi xmlns:a14="http://schemas.microsoft.com/office/drawing/2010/main" val="0"/>
              </a:ext>
            </a:extLst>
          </a:blip>
          <a:srcRect/>
          <a:stretch>
            <a:fillRect/>
          </a:stretch>
        </p:blipFill>
        <p:spPr bwMode="auto">
          <a:xfrm>
            <a:off x="6948984" y="5330620"/>
            <a:ext cx="4898837" cy="41640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20DB9EF-C795-E046-BDBA-4511A0859E7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71"/>
          <a:stretch/>
        </p:blipFill>
        <p:spPr>
          <a:xfrm>
            <a:off x="12208613" y="5676520"/>
            <a:ext cx="3660654" cy="3753436"/>
          </a:xfrm>
          <a:prstGeom prst="rect">
            <a:avLst/>
          </a:prstGeom>
          <a:ln>
            <a:noFill/>
          </a:ln>
          <a:effectLst>
            <a:softEdge rad="112500"/>
          </a:effectLst>
        </p:spPr>
      </p:pic>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heckerboard(across)">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par>
                                <p:cTn id="24" presetID="5" presetClass="entr" presetSubtype="1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2246769"/>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4. </a:t>
            </a:r>
          </a:p>
          <a:p>
            <a:pPr algn="ctr"/>
            <a:r>
              <a:rPr lang="en-VN" sz="7000" b="1" dirty="0">
                <a:solidFill>
                  <a:srgbClr val="C00000"/>
                </a:solidFill>
                <a:latin typeface="Times New Roman" panose="02020603050405020304" pitchFamily="18" charset="0"/>
                <a:cs typeface="Times New Roman" panose="02020603050405020304" pitchFamily="18" charset="0"/>
              </a:rPr>
              <a:t>Câu chuyện bà kể</a:t>
            </a:r>
          </a:p>
        </p:txBody>
      </p:sp>
      <p:pic>
        <p:nvPicPr>
          <p:cNvPr id="7" name="图片 40964" descr="1-40">
            <a:extLst>
              <a:ext uri="{FF2B5EF4-FFF2-40B4-BE49-F238E27FC236}">
                <a16:creationId xmlns:a16="http://schemas.microsoft.com/office/drawing/2014/main" id="{7085949C-DAE2-654C-AE9F-E94D00EC5D78}"/>
              </a:ext>
            </a:extLst>
          </p:cNvPr>
          <p:cNvPicPr>
            <a:picLocks noChangeAspect="1"/>
          </p:cNvPicPr>
          <p:nvPr/>
        </p:nvPicPr>
        <p:blipFill>
          <a:blip r:embed="rId7"/>
          <a:stretch>
            <a:fillRect/>
          </a:stretch>
        </p:blipFill>
        <p:spPr>
          <a:xfrm>
            <a:off x="11414125" y="5097463"/>
            <a:ext cx="5003800" cy="3681412"/>
          </a:xfrm>
          <a:prstGeom prst="rect">
            <a:avLst/>
          </a:prstGeom>
          <a:noFill/>
          <a:ln w="9525">
            <a:noFill/>
          </a:ln>
        </p:spPr>
      </p:pic>
    </p:spTree>
    <p:extLst>
      <p:ext uri="{BB962C8B-B14F-4D97-AF65-F5344CB8AC3E}">
        <p14:creationId xmlns:p14="http://schemas.microsoft.com/office/powerpoint/2010/main" val="126804680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15"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fltVal val="0"/>
                                          </p:val>
                                        </p:tav>
                                        <p:tav tm="100000">
                                          <p:val>
                                            <p:strVal val="#ppt_w"/>
                                          </p:val>
                                        </p:tav>
                                      </p:tavLst>
                                    </p:anim>
                                    <p:anim calcmode="lin" valueType="num">
                                      <p:cBhvr>
                                        <p:cTn id="37" dur="1000" fill="hold"/>
                                        <p:tgtEl>
                                          <p:spTgt spid="7"/>
                                        </p:tgtEl>
                                        <p:attrNameLst>
                                          <p:attrName>ppt_h</p:attrName>
                                        </p:attrNameLst>
                                      </p:cBhvr>
                                      <p:tavLst>
                                        <p:tav tm="0">
                                          <p:val>
                                            <p:fltVal val="0"/>
                                          </p:val>
                                        </p:tav>
                                        <p:tav tm="100000">
                                          <p:val>
                                            <p:strVal val="#ppt_h"/>
                                          </p:val>
                                        </p:tav>
                                      </p:tavLst>
                                    </p:anim>
                                    <p:anim calcmode="lin" valueType="num">
                                      <p:cBhvr>
                                        <p:cTn id="38"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7"/>
                                        </p:tgtEl>
                                        <p:attrNameLst>
                                          <p:attrName>ppt_y</p:attrName>
                                        </p:attrNameLst>
                                      </p:cBhvr>
                                      <p:tavLst>
                                        <p:tav tm="0" fmla="#ppt_y+(sin(-2*pi*(1-$))*-#ppt_x+cos(-2*pi*(1-$))*(1-#ppt_y))*(1-$)">
                                          <p:val>
                                            <p:fltVal val="0"/>
                                          </p:val>
                                        </p:tav>
                                        <p:tav tm="100000">
                                          <p:val>
                                            <p:fltVal val="1"/>
                                          </p:val>
                                        </p:tav>
                                      </p:tavLst>
                                    </p:anim>
                                  </p:childTnLst>
                                </p:cTn>
                              </p:par>
                              <p:par>
                                <p:cTn id="40" presetID="3" presetClass="entr" presetSubtype="1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9941" descr="1-47">
            <a:extLst>
              <a:ext uri="{FF2B5EF4-FFF2-40B4-BE49-F238E27FC236}">
                <a16:creationId xmlns:a16="http://schemas.microsoft.com/office/drawing/2014/main" id="{7CD67038-493B-1742-895B-7D2F7F94C35E}"/>
              </a:ext>
            </a:extLst>
          </p:cNvPr>
          <p:cNvPicPr>
            <a:picLocks noChangeAspect="1"/>
          </p:cNvPicPr>
          <p:nvPr/>
        </p:nvPicPr>
        <p:blipFill>
          <a:blip r:embed="rId2"/>
          <a:stretch>
            <a:fillRect/>
          </a:stretch>
        </p:blipFill>
        <p:spPr>
          <a:xfrm>
            <a:off x="-36512" y="298450"/>
            <a:ext cx="16792575" cy="9264650"/>
          </a:xfrm>
          <a:prstGeom prst="rect">
            <a:avLst/>
          </a:prstGeom>
          <a:noFill/>
          <a:ln w="9525">
            <a:noFill/>
          </a:ln>
        </p:spPr>
      </p:pic>
      <p:pic>
        <p:nvPicPr>
          <p:cNvPr id="5" name="图片 39940" descr="1-48">
            <a:extLst>
              <a:ext uri="{FF2B5EF4-FFF2-40B4-BE49-F238E27FC236}">
                <a16:creationId xmlns:a16="http://schemas.microsoft.com/office/drawing/2014/main" id="{C56F534E-42ED-FD42-9253-8B9BDB0CEF07}"/>
              </a:ext>
            </a:extLst>
          </p:cNvPr>
          <p:cNvPicPr>
            <a:picLocks noChangeAspect="1"/>
          </p:cNvPicPr>
          <p:nvPr/>
        </p:nvPicPr>
        <p:blipFill>
          <a:blip r:embed="rId3"/>
          <a:stretch>
            <a:fillRect/>
          </a:stretch>
        </p:blipFill>
        <p:spPr>
          <a:xfrm>
            <a:off x="-1403350" y="5818188"/>
            <a:ext cx="6808788" cy="3968750"/>
          </a:xfrm>
          <a:prstGeom prst="rect">
            <a:avLst/>
          </a:prstGeom>
          <a:noFill/>
          <a:ln w="9525">
            <a:noFill/>
          </a:ln>
        </p:spPr>
      </p:pic>
      <p:graphicFrame>
        <p:nvGraphicFramePr>
          <p:cNvPr id="6" name="Table 2">
            <a:extLst>
              <a:ext uri="{FF2B5EF4-FFF2-40B4-BE49-F238E27FC236}">
                <a16:creationId xmlns:a16="http://schemas.microsoft.com/office/drawing/2014/main" id="{AF5AE99C-75F7-2248-8627-424F2212FBFB}"/>
              </a:ext>
            </a:extLst>
          </p:cNvPr>
          <p:cNvGraphicFramePr>
            <a:graphicFrameLocks noGrp="1"/>
          </p:cNvGraphicFramePr>
          <p:nvPr>
            <p:extLst>
              <p:ext uri="{D42A27DB-BD31-4B8C-83A1-F6EECF244321}">
                <p14:modId xmlns:p14="http://schemas.microsoft.com/office/powerpoint/2010/main" val="1486721865"/>
              </p:ext>
            </p:extLst>
          </p:nvPr>
        </p:nvGraphicFramePr>
        <p:xfrm>
          <a:off x="5004768" y="709095"/>
          <a:ext cx="11233248" cy="8280918"/>
        </p:xfrm>
        <a:graphic>
          <a:graphicData uri="http://schemas.openxmlformats.org/drawingml/2006/table">
            <a:tbl>
              <a:tblPr firstRow="1" bandRow="1">
                <a:tableStyleId>{FABFCF23-3B69-468F-B69F-88F6DE6A72F2}</a:tableStyleId>
              </a:tblPr>
              <a:tblGrid>
                <a:gridCol w="5616624">
                  <a:extLst>
                    <a:ext uri="{9D8B030D-6E8A-4147-A177-3AD203B41FA5}">
                      <a16:colId xmlns:a16="http://schemas.microsoft.com/office/drawing/2014/main" val="1436079751"/>
                    </a:ext>
                  </a:extLst>
                </a:gridCol>
                <a:gridCol w="5616624">
                  <a:extLst>
                    <a:ext uri="{9D8B030D-6E8A-4147-A177-3AD203B41FA5}">
                      <a16:colId xmlns:a16="http://schemas.microsoft.com/office/drawing/2014/main" val="615957177"/>
                    </a:ext>
                  </a:extLst>
                </a:gridCol>
              </a:tblGrid>
              <a:tr h="1380153">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Những câu chuyện bà kể</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Điều bà muốn gửi gắm</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Tấm Cám</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Thạch Sanh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Cóc kiện trời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Nàng tiên ốc</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Ba cô tiên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764597533"/>
                  </a:ext>
                </a:extLst>
              </a:tr>
            </a:tbl>
          </a:graphicData>
        </a:graphic>
      </p:graphicFrame>
    </p:spTree>
    <p:extLst>
      <p:ext uri="{BB962C8B-B14F-4D97-AF65-F5344CB8AC3E}">
        <p14:creationId xmlns:p14="http://schemas.microsoft.com/office/powerpoint/2010/main" val="1414187408"/>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9941" descr="1-47">
            <a:extLst>
              <a:ext uri="{FF2B5EF4-FFF2-40B4-BE49-F238E27FC236}">
                <a16:creationId xmlns:a16="http://schemas.microsoft.com/office/drawing/2014/main" id="{7CD67038-493B-1742-895B-7D2F7F94C35E}"/>
              </a:ext>
            </a:extLst>
          </p:cNvPr>
          <p:cNvPicPr>
            <a:picLocks noChangeAspect="1"/>
          </p:cNvPicPr>
          <p:nvPr/>
        </p:nvPicPr>
        <p:blipFill>
          <a:blip r:embed="rId3"/>
          <a:stretch>
            <a:fillRect/>
          </a:stretch>
        </p:blipFill>
        <p:spPr>
          <a:xfrm>
            <a:off x="-36512" y="298450"/>
            <a:ext cx="16792575" cy="9264650"/>
          </a:xfrm>
          <a:prstGeom prst="rect">
            <a:avLst/>
          </a:prstGeom>
          <a:noFill/>
          <a:ln w="9525">
            <a:noFill/>
          </a:ln>
        </p:spPr>
      </p:pic>
      <p:graphicFrame>
        <p:nvGraphicFramePr>
          <p:cNvPr id="6" name="Table 2">
            <a:extLst>
              <a:ext uri="{FF2B5EF4-FFF2-40B4-BE49-F238E27FC236}">
                <a16:creationId xmlns:a16="http://schemas.microsoft.com/office/drawing/2014/main" id="{AF5AE99C-75F7-2248-8627-424F2212FBFB}"/>
              </a:ext>
            </a:extLst>
          </p:cNvPr>
          <p:cNvGraphicFramePr>
            <a:graphicFrameLocks noGrp="1"/>
          </p:cNvGraphicFramePr>
          <p:nvPr>
            <p:extLst>
              <p:ext uri="{D42A27DB-BD31-4B8C-83A1-F6EECF244321}">
                <p14:modId xmlns:p14="http://schemas.microsoft.com/office/powerpoint/2010/main" val="1942674315"/>
              </p:ext>
            </p:extLst>
          </p:nvPr>
        </p:nvGraphicFramePr>
        <p:xfrm>
          <a:off x="4068664" y="303212"/>
          <a:ext cx="12385376" cy="8874126"/>
        </p:xfrm>
        <a:graphic>
          <a:graphicData uri="http://schemas.openxmlformats.org/drawingml/2006/table">
            <a:tbl>
              <a:tblPr firstRow="1" bandRow="1">
                <a:tableStyleId>{FABFCF23-3B69-468F-B69F-88F6DE6A72F2}</a:tableStyleId>
              </a:tblPr>
              <a:tblGrid>
                <a:gridCol w="3890278">
                  <a:extLst>
                    <a:ext uri="{9D8B030D-6E8A-4147-A177-3AD203B41FA5}">
                      <a16:colId xmlns:a16="http://schemas.microsoft.com/office/drawing/2014/main" val="1436079751"/>
                    </a:ext>
                  </a:extLst>
                </a:gridCol>
                <a:gridCol w="8495098">
                  <a:extLst>
                    <a:ext uri="{9D8B030D-6E8A-4147-A177-3AD203B41FA5}">
                      <a16:colId xmlns:a16="http://schemas.microsoft.com/office/drawing/2014/main" val="615957177"/>
                    </a:ext>
                  </a:extLst>
                </a:gridCol>
              </a:tblGrid>
              <a:tr h="1479021">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Những câu chuyện bà kể</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Điều bà muốn gửi gắm</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1479021">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Tấm Cám</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Ước mơ về xã hội công bằng, ở hiền gặp lành, ở gác gặp quả báo</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479021">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Thạch Sanh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Ước mơ về xã hội công bằng, ở hiền gặp lành, ở gác gặp quả báo</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1479021">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Cóc kiện trời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Đoàn kết sẽ tạo nên sức mạnh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1479021">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Nàng tiên ốc</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Lạc quan, tin tưởng vào những điều tốt đẹp</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1479021">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Ba cô tiên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Lạc quan, tin tưởng vào những điều tốt đẹp</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764597533"/>
                  </a:ext>
                </a:extLst>
              </a:tr>
            </a:tbl>
          </a:graphicData>
        </a:graphic>
      </p:graphicFrame>
      <p:pic>
        <p:nvPicPr>
          <p:cNvPr id="7" name="Picture 2" descr="Crane delivering baby girl Royalty Free Vector Image">
            <a:extLst>
              <a:ext uri="{FF2B5EF4-FFF2-40B4-BE49-F238E27FC236}">
                <a16:creationId xmlns:a16="http://schemas.microsoft.com/office/drawing/2014/main" id="{7C3C6F94-39E0-824C-A3C7-EB0999678AE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67" b="91852" l="1440" r="93848">
                        <a14:foregroundMark x1="57592" y1="7037" x2="49476" y2="6111"/>
                        <a14:foregroundMark x1="76702" y1="90648" x2="75262" y2="92037"/>
                        <a14:foregroundMark x1="63743" y1="7222" x2="67801" y2="5185"/>
                        <a14:foregroundMark x1="66099" y1="11852" x2="68060" y2="8730"/>
                        <a14:foregroundMark x1="6283" y1="50093" x2="1440" y2="48889"/>
                        <a14:foregroundMark x1="63177" y1="30755" x2="62701" y2="30693"/>
                        <a14:foregroundMark x1="73037" y1="32037" x2="69852" y2="31622"/>
                        <a14:foregroundMark x1="61957" y1="29154" x2="62513" y2="26626"/>
                        <a14:foregroundMark x1="67801" y1="4444" x2="58377" y2="2037"/>
                        <a14:foregroundMark x1="68549" y1="2576" x2="63220" y2="3519"/>
                        <a14:foregroundMark x1="69756" y1="2362" x2="69041" y2="2489"/>
                        <a14:foregroundMark x1="93848" y1="57685" x2="87696" y2="52870"/>
                        <a14:backgroundMark x1="54843" y1="833" x2="55236" y2="185"/>
                        <a14:backgroundMark x1="58581" y1="673" x2="65576" y2="185"/>
                        <a14:backgroundMark x1="56283" y1="833" x2="57430" y2="753"/>
                        <a14:backgroundMark x1="65576" y1="185" x2="66744" y2="1027"/>
                        <a14:backgroundMark x1="72285" y1="6859" x2="70942" y2="12778"/>
                        <a14:backgroundMark x1="70942" y1="12778" x2="59555" y2="26296"/>
                        <a14:backgroundMark x1="59555" y1="26296" x2="57330" y2="33611"/>
                        <a14:backgroundMark x1="57330" y1="33611" x2="60340" y2="34259"/>
                        <a14:backgroundMark x1="69372" y1="26852" x2="63743" y2="27222"/>
                        <a14:backgroundMark x1="62435" y1="28889" x2="62827" y2="29167"/>
                        <a14:backgroundMark x1="62304" y1="31574" x2="62042" y2="26852"/>
                        <a14:backgroundMark x1="62565" y1="27593" x2="62565" y2="26574"/>
                        <a14:backgroundMark x1="61649" y1="30926" x2="62435" y2="27500"/>
                        <a14:backgroundMark x1="61126" y1="31574" x2="62042" y2="27315"/>
                        <a14:backgroundMark x1="69634" y1="18519" x2="70550" y2="25833"/>
                        <a14:backgroundMark x1="70550" y1="25833" x2="70942" y2="9352"/>
                        <a14:backgroundMark x1="70942" y1="9352" x2="71597" y2="7778"/>
                        <a14:backgroundMark x1="69372" y1="17963" x2="71204" y2="15926"/>
                        <a14:backgroundMark x1="62565" y1="31852" x2="63743" y2="30648"/>
                        <a14:backgroundMark x1="63220" y1="31111" x2="68586" y2="30833"/>
                        <a14:backgroundMark x1="62827" y1="30833" x2="60864" y2="30833"/>
                        <a14:backgroundMark x1="68455" y1="31389" x2="67801" y2="31574"/>
                        <a14:backgroundMark x1="69372" y1="31759" x2="69372" y2="30556"/>
                        <a14:backgroundMark x1="69764" y1="31852" x2="68063" y2="31852"/>
                        <a14:backgroundMark x1="72644" y1="32315" x2="73298" y2="31852"/>
                        <a14:backgroundMark x1="73298" y1="7315" x2="70157" y2="1389"/>
                        <a14:backgroundMark x1="69372" y1="3056" x2="68455" y2="2315"/>
                        <a14:backgroundMark x1="71335" y1="2593" x2="70157" y2="17407"/>
                        <a14:backgroundMark x1="70157" y1="17407" x2="71335" y2="18426"/>
                        <a14:backgroundMark x1="72644" y1="3056" x2="70812" y2="1759"/>
                        <a14:backgroundMark x1="70026" y1="2037" x2="72906" y2="175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3824" y="3585766"/>
            <a:ext cx="5122906" cy="6546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977863"/>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097" y="0"/>
            <a:ext cx="16774093" cy="94757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Thần thoại Trung Hoa - Chuyện Bàn Cổ mở ra trời đất - Tiếng Trung Cầm Xu">
            <a:extLst>
              <a:ext uri="{FF2B5EF4-FFF2-40B4-BE49-F238E27FC236}">
                <a16:creationId xmlns:a16="http://schemas.microsoft.com/office/drawing/2014/main" id="{39B17A3C-EF3A-174B-8C30-D979EFA568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44" r="2" b="14085"/>
          <a:stretch/>
        </p:blipFill>
        <p:spPr bwMode="auto">
          <a:xfrm>
            <a:off x="273499" y="237263"/>
            <a:ext cx="7987446" cy="43764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ức Chúa Trời tạo ra người nam và người nữ đầu tiên — THƯ VIỆN TRỰC TUYẾN  Tháp Canh">
            <a:extLst>
              <a:ext uri="{FF2B5EF4-FFF2-40B4-BE49-F238E27FC236}">
                <a16:creationId xmlns:a16="http://schemas.microsoft.com/office/drawing/2014/main" id="{448D2516-A18C-A747-B4AA-0E4EEA61CE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44" r="-2" b="-2"/>
          <a:stretch/>
        </p:blipFill>
        <p:spPr bwMode="auto">
          <a:xfrm>
            <a:off x="8525898" y="237263"/>
            <a:ext cx="7978883" cy="43764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iếng trống đồng của Mẹ Âu Cơ và Cha Lạc Long Quân vang đến đâu">
            <a:extLst>
              <a:ext uri="{FF2B5EF4-FFF2-40B4-BE49-F238E27FC236}">
                <a16:creationId xmlns:a16="http://schemas.microsoft.com/office/drawing/2014/main" id="{80C4D0D5-4F07-6F4F-83FF-0ACB5D604B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959" r="2" b="860"/>
          <a:stretch/>
        </p:blipFill>
        <p:spPr bwMode="auto">
          <a:xfrm>
            <a:off x="273499" y="4850998"/>
            <a:ext cx="7987446" cy="38549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à Nữ Oa đội đá vá trời - Truyện cổ tích, truyện hay cho bé, chuyện cổ Việt  Nam - YouTube">
            <a:extLst>
              <a:ext uri="{FF2B5EF4-FFF2-40B4-BE49-F238E27FC236}">
                <a16:creationId xmlns:a16="http://schemas.microsoft.com/office/drawing/2014/main" id="{E1CB0E22-AB5B-8E44-B9BA-85A45508F4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52" b="11357"/>
          <a:stretch/>
        </p:blipFill>
        <p:spPr bwMode="auto">
          <a:xfrm>
            <a:off x="8525896" y="4850998"/>
            <a:ext cx="7978884" cy="385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70749"/>
      </p:ext>
    </p:extLst>
  </p:cSld>
  <p:clrMapOvr>
    <a:masterClrMapping/>
  </p:clrMapOvr>
  <p:transition advClick="0">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1028E-98B1-B7B7-2654-EEAAB05DDCBA}"/>
            </a:ext>
          </a:extLst>
        </p:cNvPr>
        <p:cNvGrpSpPr/>
        <p:nvPr/>
      </p:nvGrpSpPr>
      <p:grpSpPr>
        <a:xfrm>
          <a:off x="0" y="0"/>
          <a:ext cx="0" cy="0"/>
          <a:chOff x="0" y="0"/>
          <a:chExt cx="0" cy="0"/>
        </a:xfrm>
      </p:grpSpPr>
      <p:pic>
        <p:nvPicPr>
          <p:cNvPr id="4" name="图片 39941" descr="1-47">
            <a:extLst>
              <a:ext uri="{FF2B5EF4-FFF2-40B4-BE49-F238E27FC236}">
                <a16:creationId xmlns:a16="http://schemas.microsoft.com/office/drawing/2014/main" id="{AC95DFC5-EE60-B4C9-200E-BD700BB9FFF0}"/>
              </a:ext>
            </a:extLst>
          </p:cNvPr>
          <p:cNvPicPr>
            <a:picLocks noChangeAspect="1"/>
          </p:cNvPicPr>
          <p:nvPr/>
        </p:nvPicPr>
        <p:blipFill>
          <a:blip r:embed="rId3"/>
          <a:stretch>
            <a:fillRect/>
          </a:stretch>
        </p:blipFill>
        <p:spPr>
          <a:xfrm>
            <a:off x="25670" y="211138"/>
            <a:ext cx="16792575" cy="9264650"/>
          </a:xfrm>
          <a:prstGeom prst="rect">
            <a:avLst/>
          </a:prstGeom>
          <a:noFill/>
          <a:ln w="9525">
            <a:noFill/>
          </a:ln>
        </p:spPr>
      </p:pic>
      <p:pic>
        <p:nvPicPr>
          <p:cNvPr id="7" name="Picture 2" descr="Crane delivering baby girl Royalty Free Vector Image">
            <a:extLst>
              <a:ext uri="{FF2B5EF4-FFF2-40B4-BE49-F238E27FC236}">
                <a16:creationId xmlns:a16="http://schemas.microsoft.com/office/drawing/2014/main" id="{C3D1FD9C-FD25-39C0-E925-B4122C1BE8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67" b="91852" l="1440" r="93848">
                        <a14:foregroundMark x1="57592" y1="7037" x2="49476" y2="6111"/>
                        <a14:foregroundMark x1="76702" y1="90648" x2="75262" y2="92037"/>
                        <a14:foregroundMark x1="63743" y1="7222" x2="67801" y2="5185"/>
                        <a14:foregroundMark x1="66099" y1="11852" x2="68060" y2="8730"/>
                        <a14:foregroundMark x1="6283" y1="50093" x2="1440" y2="48889"/>
                        <a14:foregroundMark x1="63177" y1="30755" x2="62701" y2="30693"/>
                        <a14:foregroundMark x1="73037" y1="32037" x2="69852" y2="31622"/>
                        <a14:foregroundMark x1="61957" y1="29154" x2="62513" y2="26626"/>
                        <a14:foregroundMark x1="67801" y1="4444" x2="58377" y2="2037"/>
                        <a14:foregroundMark x1="68549" y1="2576" x2="63220" y2="3519"/>
                        <a14:foregroundMark x1="69756" y1="2362" x2="69041" y2="2489"/>
                        <a14:foregroundMark x1="93848" y1="57685" x2="87696" y2="52870"/>
                        <a14:backgroundMark x1="54843" y1="833" x2="55236" y2="185"/>
                        <a14:backgroundMark x1="58581" y1="673" x2="65576" y2="185"/>
                        <a14:backgroundMark x1="56283" y1="833" x2="57430" y2="753"/>
                        <a14:backgroundMark x1="65576" y1="185" x2="66744" y2="1027"/>
                        <a14:backgroundMark x1="72285" y1="6859" x2="70942" y2="12778"/>
                        <a14:backgroundMark x1="70942" y1="12778" x2="59555" y2="26296"/>
                        <a14:backgroundMark x1="59555" y1="26296" x2="57330" y2="33611"/>
                        <a14:backgroundMark x1="57330" y1="33611" x2="60340" y2="34259"/>
                        <a14:backgroundMark x1="69372" y1="26852" x2="63743" y2="27222"/>
                        <a14:backgroundMark x1="62435" y1="28889" x2="62827" y2="29167"/>
                        <a14:backgroundMark x1="62304" y1="31574" x2="62042" y2="26852"/>
                        <a14:backgroundMark x1="62565" y1="27593" x2="62565" y2="26574"/>
                        <a14:backgroundMark x1="61649" y1="30926" x2="62435" y2="27500"/>
                        <a14:backgroundMark x1="61126" y1="31574" x2="62042" y2="27315"/>
                        <a14:backgroundMark x1="69634" y1="18519" x2="70550" y2="25833"/>
                        <a14:backgroundMark x1="70550" y1="25833" x2="70942" y2="9352"/>
                        <a14:backgroundMark x1="70942" y1="9352" x2="71597" y2="7778"/>
                        <a14:backgroundMark x1="69372" y1="17963" x2="71204" y2="15926"/>
                        <a14:backgroundMark x1="62565" y1="31852" x2="63743" y2="30648"/>
                        <a14:backgroundMark x1="63220" y1="31111" x2="68586" y2="30833"/>
                        <a14:backgroundMark x1="62827" y1="30833" x2="60864" y2="30833"/>
                        <a14:backgroundMark x1="68455" y1="31389" x2="67801" y2="31574"/>
                        <a14:backgroundMark x1="69372" y1="31759" x2="69372" y2="30556"/>
                        <a14:backgroundMark x1="69764" y1="31852" x2="68063" y2="31852"/>
                        <a14:backgroundMark x1="72644" y1="32315" x2="73298" y2="31852"/>
                        <a14:backgroundMark x1="73298" y1="7315" x2="70157" y2="1389"/>
                        <a14:backgroundMark x1="69372" y1="3056" x2="68455" y2="2315"/>
                        <a14:backgroundMark x1="71335" y1="2593" x2="70157" y2="17407"/>
                        <a14:backgroundMark x1="70157" y1="17407" x2="71335" y2="18426"/>
                        <a14:backgroundMark x1="72644" y1="3056" x2="70812" y2="1759"/>
                        <a14:backgroundMark x1="70026" y1="2037" x2="72906" y2="175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3824" y="3585766"/>
            <a:ext cx="5122906" cy="6546915"/>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C41DC99C-E056-E1FB-96E7-21699C33FC7E}"/>
              </a:ext>
            </a:extLst>
          </p:cNvPr>
          <p:cNvSpPr txBox="1"/>
          <p:nvPr/>
        </p:nvSpPr>
        <p:spPr>
          <a:xfrm>
            <a:off x="3420592" y="2793678"/>
            <a:ext cx="12025336" cy="2308324"/>
          </a:xfrm>
          <a:prstGeom prst="rect">
            <a:avLst/>
          </a:prstGeom>
          <a:noFill/>
        </p:spPr>
        <p:txBody>
          <a:bodyPr wrap="square">
            <a:spAutoFit/>
          </a:bodyPr>
          <a:lstStyle/>
          <a:p>
            <a:r>
              <a:rPr lang="vi-VN" sz="4800" dirty="0">
                <a:solidFill>
                  <a:srgbClr val="000000"/>
                </a:solidFill>
                <a:latin typeface="Times New Roman" panose="02020603050405020304" pitchFamily="18" charset="0"/>
                <a:cs typeface="Times New Roman" panose="02020603050405020304" pitchFamily="18" charset="0"/>
              </a:rPr>
              <a:t>- M</a:t>
            </a:r>
            <a:r>
              <a:rPr lang="vi-VN" sz="4800" b="0" i="0" dirty="0">
                <a:solidFill>
                  <a:srgbClr val="000000"/>
                </a:solidFill>
                <a:effectLst/>
                <a:latin typeface="Times New Roman" panose="02020603050405020304" pitchFamily="18" charset="0"/>
                <a:cs typeface="Times New Roman" panose="02020603050405020304" pitchFamily="18" charset="0"/>
              </a:rPr>
              <a:t>ang đến những bài học về triết lí sống; là suối nguồn trong trẻo nuôi dưỡng, bồi đắp tâm hồn trẻ thơ.</a:t>
            </a:r>
            <a:endParaRPr lang="en-US" sz="4800" dirty="0">
              <a:latin typeface="Times New Roman" panose="02020603050405020304" pitchFamily="18" charset="0"/>
              <a:cs typeface="Times New Roman" panose="02020603050405020304" pitchFamily="18" charset="0"/>
            </a:endParaRPr>
          </a:p>
        </p:txBody>
      </p:sp>
      <p:sp>
        <p:nvSpPr>
          <p:cNvPr id="5" name="TextBox 7">
            <a:extLst>
              <a:ext uri="{FF2B5EF4-FFF2-40B4-BE49-F238E27FC236}">
                <a16:creationId xmlns:a16="http://schemas.microsoft.com/office/drawing/2014/main" id="{E8F0F373-628F-CC9A-6D2D-F437B5252E71}"/>
              </a:ext>
            </a:extLst>
          </p:cNvPr>
          <p:cNvSpPr txBox="1"/>
          <p:nvPr/>
        </p:nvSpPr>
        <p:spPr>
          <a:xfrm>
            <a:off x="3564608" y="1180778"/>
            <a:ext cx="8393594" cy="1169551"/>
          </a:xfrm>
          <a:prstGeom prst="rect">
            <a:avLst/>
          </a:prstGeom>
          <a:noFill/>
        </p:spPr>
        <p:txBody>
          <a:bodyPr wrap="square" rtlCol="0">
            <a:spAutoFit/>
          </a:bodyPr>
          <a:lstStyle/>
          <a:p>
            <a:r>
              <a:rPr lang="en-VN" sz="7000" b="1" dirty="0">
                <a:solidFill>
                  <a:srgbClr val="C00000"/>
                </a:solidFill>
                <a:latin typeface="Times New Roman" panose="02020603050405020304" pitchFamily="18" charset="0"/>
                <a:cs typeface="Times New Roman" panose="02020603050405020304" pitchFamily="18" charset="0"/>
              </a:rPr>
              <a:t>4. </a:t>
            </a:r>
            <a:r>
              <a:rPr lang="vi-VN" sz="7000" b="1" dirty="0">
                <a:solidFill>
                  <a:srgbClr val="C00000"/>
                </a:solidFill>
                <a:latin typeface="Times New Roman" panose="02020603050405020304" pitchFamily="18" charset="0"/>
                <a:cs typeface="Times New Roman" panose="02020603050405020304" pitchFamily="18" charset="0"/>
              </a:rPr>
              <a:t> </a:t>
            </a:r>
            <a:r>
              <a:rPr lang="en-VN" sz="7000" b="1" dirty="0">
                <a:solidFill>
                  <a:srgbClr val="C00000"/>
                </a:solidFill>
                <a:latin typeface="Times New Roman" panose="02020603050405020304" pitchFamily="18" charset="0"/>
                <a:cs typeface="Times New Roman" panose="02020603050405020304" pitchFamily="18" charset="0"/>
              </a:rPr>
              <a:t>Câu chuyện bà kể</a:t>
            </a:r>
          </a:p>
        </p:txBody>
      </p:sp>
    </p:spTree>
    <p:extLst>
      <p:ext uri="{BB962C8B-B14F-4D97-AF65-F5344CB8AC3E}">
        <p14:creationId xmlns:p14="http://schemas.microsoft.com/office/powerpoint/2010/main" val="91123383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3"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778287" cy="9475787"/>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50723" y="-3650130"/>
            <a:ext cx="9475788" cy="1677723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180" y="0"/>
            <a:ext cx="12483042" cy="9475196"/>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08766" y="-2295564"/>
            <a:ext cx="6762883" cy="1678041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2.2 Bố là tất cả - POPS.mp4" descr="2.2 Bố là tất cả - POPS.mp4">
            <a:hlinkClick r:id="" action="ppaction://media"/>
            <a:extLst>
              <a:ext uri="{FF2B5EF4-FFF2-40B4-BE49-F238E27FC236}">
                <a16:creationId xmlns:a16="http://schemas.microsoft.com/office/drawing/2014/main" id="{E9648BEA-5144-6445-943A-24DCA3532E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4226" y="498503"/>
            <a:ext cx="15049836" cy="8478781"/>
          </a:xfrm>
          <a:prstGeom prst="rect">
            <a:avLst/>
          </a:prstGeom>
        </p:spPr>
      </p:pic>
    </p:spTree>
    <p:extLst>
      <p:ext uri="{BB962C8B-B14F-4D97-AF65-F5344CB8AC3E}">
        <p14:creationId xmlns:p14="http://schemas.microsoft.com/office/powerpoint/2010/main" val="1001447401"/>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3323987"/>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5. </a:t>
            </a:r>
          </a:p>
          <a:p>
            <a:pPr algn="ctr"/>
            <a:r>
              <a:rPr lang="en-VN" sz="7000" b="1" dirty="0">
                <a:solidFill>
                  <a:srgbClr val="C00000"/>
                </a:solidFill>
                <a:latin typeface="Times New Roman" panose="02020603050405020304" pitchFamily="18" charset="0"/>
                <a:cs typeface="Times New Roman" panose="02020603050405020304" pitchFamily="18" charset="0"/>
              </a:rPr>
              <a:t>Sự yêu thương, chăm sóc của bố</a:t>
            </a:r>
          </a:p>
        </p:txBody>
      </p:sp>
    </p:spTree>
    <p:extLst>
      <p:ext uri="{BB962C8B-B14F-4D97-AF65-F5344CB8AC3E}">
        <p14:creationId xmlns:p14="http://schemas.microsoft.com/office/powerpoint/2010/main" val="50747721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heckerboard(across)">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8245475" y="2938463"/>
            <a:ext cx="6732588" cy="4876800"/>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10117138" y="4378325"/>
            <a:ext cx="5218112" cy="4711700"/>
          </a:xfrm>
          <a:prstGeom prst="rect">
            <a:avLst/>
          </a:prstGeom>
          <a:noFill/>
          <a:ln w="9525">
            <a:noFill/>
          </a:ln>
        </p:spPr>
      </p:pic>
      <p:pic>
        <p:nvPicPr>
          <p:cNvPr id="47110" name="图片 47109" descr="1-42"/>
          <p:cNvPicPr>
            <a:picLocks noChangeAspect="1"/>
          </p:cNvPicPr>
          <p:nvPr/>
        </p:nvPicPr>
        <p:blipFill>
          <a:blip r:embed="rId6"/>
          <a:stretch>
            <a:fillRect/>
          </a:stretch>
        </p:blipFill>
        <p:spPr>
          <a:xfrm rot="217735">
            <a:off x="0" y="-454025"/>
            <a:ext cx="11685588" cy="9929813"/>
          </a:xfrm>
          <a:prstGeom prst="rect">
            <a:avLst/>
          </a:prstGeom>
          <a:noFill/>
          <a:ln w="9525">
            <a:noFill/>
          </a:ln>
        </p:spPr>
      </p:pic>
      <p:sp>
        <p:nvSpPr>
          <p:cNvPr id="32" name="TextBox 31">
            <a:extLst>
              <a:ext uri="{FF2B5EF4-FFF2-40B4-BE49-F238E27FC236}">
                <a16:creationId xmlns:a16="http://schemas.microsoft.com/office/drawing/2014/main" id="{1E717BA1-9016-E343-87FD-E8E084079C29}"/>
              </a:ext>
            </a:extLst>
          </p:cNvPr>
          <p:cNvSpPr txBox="1"/>
          <p:nvPr/>
        </p:nvSpPr>
        <p:spPr>
          <a:xfrm>
            <a:off x="887546" y="3637925"/>
            <a:ext cx="8234097" cy="3477875"/>
          </a:xfrm>
          <a:prstGeom prst="rect">
            <a:avLst/>
          </a:prstGeom>
          <a:noFill/>
        </p:spPr>
        <p:txBody>
          <a:bodyPr wrap="square" rtlCol="0">
            <a:spAutoFit/>
          </a:bodyPr>
          <a:lstStyle/>
          <a:p>
            <a:pPr marL="857250" indent="-857250" algn="just">
              <a:buFont typeface="Wingdings" pitchFamily="2" charset="2"/>
              <a:buChar char="§"/>
            </a:pPr>
            <a:r>
              <a:rPr lang="vi-VN" sz="5500" dirty="0">
                <a:latin typeface="Times New Roman" panose="02020603050405020304" pitchFamily="18" charset="0"/>
                <a:cs typeface="Times New Roman" panose="02020603050405020304" pitchFamily="18" charset="0"/>
              </a:rPr>
              <a:t>D</a:t>
            </a:r>
            <a:r>
              <a:rPr lang="en-VN" sz="5500" dirty="0">
                <a:latin typeface="Times New Roman" panose="02020603050405020304" pitchFamily="18" charset="0"/>
                <a:cs typeface="Times New Roman" panose="02020603050405020304" pitchFamily="18" charset="0"/>
              </a:rPr>
              <a:t>ạy con biết ngoan, </a:t>
            </a:r>
          </a:p>
          <a:p>
            <a:pPr algn="just"/>
            <a:r>
              <a:rPr lang="en-VN" sz="5500" dirty="0">
                <a:latin typeface="Times New Roman" panose="02020603050405020304" pitchFamily="18" charset="0"/>
                <a:cs typeface="Times New Roman" panose="02020603050405020304" pitchFamily="18" charset="0"/>
              </a:rPr>
              <a:t>biết nghĩ, cho con hiểu biết.</a:t>
            </a:r>
          </a:p>
          <a:p>
            <a:pPr marL="857250" indent="-857250" algn="just">
              <a:buFont typeface="Wingdings" pitchFamily="2" charset="2"/>
              <a:buChar char="§"/>
            </a:pPr>
            <a:r>
              <a:rPr lang="en-VN" sz="5500" dirty="0">
                <a:latin typeface="Times New Roman" panose="02020603050405020304" pitchFamily="18" charset="0"/>
                <a:cs typeface="Times New Roman" panose="02020603050405020304" pitchFamily="18" charset="0"/>
              </a:rPr>
              <a:t>Vừa nghiêm khắc vừa yêu thương</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2">
                                            <p:txEl>
                                              <p:pRg st="0" end="0"/>
                                            </p:txEl>
                                          </p:spTgt>
                                        </p:tgtEl>
                                        <p:attrNameLst>
                                          <p:attrName>style.visibility</p:attrName>
                                        </p:attrNameLst>
                                      </p:cBhvr>
                                      <p:to>
                                        <p:strVal val="visible"/>
                                      </p:to>
                                    </p:set>
                                    <p:animEffect transition="in" filter="blinds(horizontal)">
                                      <p:cBhvr>
                                        <p:cTn id="32" dur="500"/>
                                        <p:tgtEl>
                                          <p:spTgt spid="3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2">
                                            <p:txEl>
                                              <p:pRg st="1" end="1"/>
                                            </p:txEl>
                                          </p:spTgt>
                                        </p:tgtEl>
                                        <p:attrNameLst>
                                          <p:attrName>style.visibility</p:attrName>
                                        </p:attrNameLst>
                                      </p:cBhvr>
                                      <p:to>
                                        <p:strVal val="visible"/>
                                      </p:to>
                                    </p:set>
                                    <p:animEffect transition="in" filter="blinds(horizontal)">
                                      <p:cBhvr>
                                        <p:cTn id="37" dur="500"/>
                                        <p:tgtEl>
                                          <p:spTgt spid="3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2">
                                            <p:txEl>
                                              <p:pRg st="2" end="2"/>
                                            </p:txEl>
                                          </p:spTgt>
                                        </p:tgtEl>
                                        <p:attrNameLst>
                                          <p:attrName>style.visibility</p:attrName>
                                        </p:attrNameLst>
                                      </p:cBhvr>
                                      <p:to>
                                        <p:strVal val="visible"/>
                                      </p:to>
                                    </p:set>
                                    <p:animEffect transition="in" filter="blinds(horizontal)">
                                      <p:cBhvr>
                                        <p:cTn id="42"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9" name="图片 38918" descr="1-32"/>
          <p:cNvPicPr>
            <a:picLocks noChangeAspect="1"/>
          </p:cNvPicPr>
          <p:nvPr/>
        </p:nvPicPr>
        <p:blipFill>
          <a:blip r:embed="rId3"/>
          <a:stretch>
            <a:fillRect/>
          </a:stretch>
        </p:blipFill>
        <p:spPr>
          <a:xfrm>
            <a:off x="12888913" y="3081338"/>
            <a:ext cx="3889375" cy="5791200"/>
          </a:xfrm>
          <a:prstGeom prst="rect">
            <a:avLst/>
          </a:prstGeom>
          <a:noFill/>
          <a:ln w="9525">
            <a:noFill/>
          </a:ln>
        </p:spPr>
      </p:pic>
      <p:pic>
        <p:nvPicPr>
          <p:cNvPr id="38917" name="图片 38916" descr="1-30"/>
          <p:cNvPicPr>
            <a:picLocks noChangeAspect="1"/>
          </p:cNvPicPr>
          <p:nvPr/>
        </p:nvPicPr>
        <p:blipFill>
          <a:blip r:embed="rId4"/>
          <a:stretch>
            <a:fillRect/>
          </a:stretch>
        </p:blipFill>
        <p:spPr>
          <a:xfrm>
            <a:off x="-252412" y="2095500"/>
            <a:ext cx="4687887" cy="7467600"/>
          </a:xfrm>
          <a:prstGeom prst="rect">
            <a:avLst/>
          </a:prstGeom>
          <a:noFill/>
          <a:ln w="9525">
            <a:noFill/>
          </a:ln>
        </p:spPr>
      </p:pic>
      <p:pic>
        <p:nvPicPr>
          <p:cNvPr id="38920" name="图片 38919" descr="10"/>
          <p:cNvPicPr>
            <a:picLocks noChangeAspect="1"/>
          </p:cNvPicPr>
          <p:nvPr/>
        </p:nvPicPr>
        <p:blipFill>
          <a:blip r:embed="rId5"/>
          <a:stretch>
            <a:fillRect/>
          </a:stretch>
        </p:blipFill>
        <p:spPr>
          <a:xfrm>
            <a:off x="3708400" y="-46037"/>
            <a:ext cx="9577388" cy="9521825"/>
          </a:xfrm>
          <a:prstGeom prst="rect">
            <a:avLst/>
          </a:prstGeom>
          <a:noFill/>
          <a:ln w="9525">
            <a:noFill/>
          </a:ln>
        </p:spPr>
      </p:pic>
      <p:sp>
        <p:nvSpPr>
          <p:cNvPr id="6" name="TextBox 5">
            <a:extLst>
              <a:ext uri="{FF2B5EF4-FFF2-40B4-BE49-F238E27FC236}">
                <a16:creationId xmlns:a16="http://schemas.microsoft.com/office/drawing/2014/main" id="{20087958-175A-B84B-AF78-268F509D7EA7}"/>
              </a:ext>
            </a:extLst>
          </p:cNvPr>
          <p:cNvSpPr txBox="1"/>
          <p:nvPr/>
        </p:nvSpPr>
        <p:spPr>
          <a:xfrm rot="20489342">
            <a:off x="4760466" y="2953761"/>
            <a:ext cx="6709766" cy="3554819"/>
          </a:xfrm>
          <a:prstGeom prst="rect">
            <a:avLst/>
          </a:prstGeom>
          <a:noFill/>
        </p:spPr>
        <p:txBody>
          <a:bodyPr wrap="square" rtlCol="0">
            <a:spAutoFit/>
          </a:bodyPr>
          <a:lstStyle/>
          <a:p>
            <a:pPr algn="ctr"/>
            <a:r>
              <a:rPr lang="en-VN" sz="4500" dirty="0">
                <a:latin typeface="Times New Roman" panose="02020603050405020304" pitchFamily="18" charset="0"/>
                <a:cs typeface="Times New Roman" panose="02020603050405020304" pitchFamily="18" charset="0"/>
              </a:rPr>
              <a:t>Nhắc đến trường học, trong đầu em hiện lên hình ảnh nào? Em hãy hát hoặc đọc một bài thơ về chủ đề trường học.</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919"/>
                                        </p:tgtEl>
                                        <p:attrNameLst>
                                          <p:attrName>style.visibility</p:attrName>
                                        </p:attrNameLst>
                                      </p:cBhvr>
                                      <p:to>
                                        <p:strVal val="visible"/>
                                      </p:to>
                                    </p:set>
                                    <p:animEffect transition="in" filter="fade">
                                      <p:cBhvr>
                                        <p:cTn id="7" dur="1000"/>
                                        <p:tgtEl>
                                          <p:spTgt spid="38919"/>
                                        </p:tgtEl>
                                      </p:cBhvr>
                                    </p:animEffect>
                                    <p:anim calcmode="lin" valueType="num">
                                      <p:cBhvr>
                                        <p:cTn id="8" dur="1000" fill="hold"/>
                                        <p:tgtEl>
                                          <p:spTgt spid="38919"/>
                                        </p:tgtEl>
                                        <p:attrNameLst>
                                          <p:attrName>ppt_x</p:attrName>
                                        </p:attrNameLst>
                                      </p:cBhvr>
                                      <p:tavLst>
                                        <p:tav tm="0">
                                          <p:val>
                                            <p:strVal val="#ppt_x"/>
                                          </p:val>
                                        </p:tav>
                                        <p:tav tm="100000">
                                          <p:val>
                                            <p:strVal val="#ppt_x"/>
                                          </p:val>
                                        </p:tav>
                                      </p:tavLst>
                                    </p:anim>
                                    <p:anim calcmode="lin" valueType="num">
                                      <p:cBhvr>
                                        <p:cTn id="9" dur="1000" fill="hold"/>
                                        <p:tgtEl>
                                          <p:spTgt spid="389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8917"/>
                                        </p:tgtEl>
                                        <p:attrNameLst>
                                          <p:attrName>style.visibility</p:attrName>
                                        </p:attrNameLst>
                                      </p:cBhvr>
                                      <p:to>
                                        <p:strVal val="visible"/>
                                      </p:to>
                                    </p:set>
                                    <p:animEffect transition="in" filter="fade">
                                      <p:cBhvr>
                                        <p:cTn id="13" dur="1000"/>
                                        <p:tgtEl>
                                          <p:spTgt spid="38917"/>
                                        </p:tgtEl>
                                      </p:cBhvr>
                                    </p:animEffect>
                                    <p:anim calcmode="lin" valueType="num">
                                      <p:cBhvr>
                                        <p:cTn id="14" dur="1000" fill="hold"/>
                                        <p:tgtEl>
                                          <p:spTgt spid="38917"/>
                                        </p:tgtEl>
                                        <p:attrNameLst>
                                          <p:attrName>ppt_x</p:attrName>
                                        </p:attrNameLst>
                                      </p:cBhvr>
                                      <p:tavLst>
                                        <p:tav tm="0">
                                          <p:val>
                                            <p:strVal val="#ppt_x"/>
                                          </p:val>
                                        </p:tav>
                                        <p:tav tm="100000">
                                          <p:val>
                                            <p:strVal val="#ppt_x"/>
                                          </p:val>
                                        </p:tav>
                                      </p:tavLst>
                                    </p:anim>
                                    <p:anim calcmode="lin" valueType="num">
                                      <p:cBhvr>
                                        <p:cTn id="15" dur="1000" fill="hold"/>
                                        <p:tgtEl>
                                          <p:spTgt spid="389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8920"/>
                                        </p:tgtEl>
                                        <p:attrNameLst>
                                          <p:attrName>style.visibility</p:attrName>
                                        </p:attrNameLst>
                                      </p:cBhvr>
                                      <p:to>
                                        <p:strVal val="visible"/>
                                      </p:to>
                                    </p:set>
                                    <p:anim calcmode="lin" valueType="num">
                                      <p:cBhvr>
                                        <p:cTn id="19" dur="500" fill="hold"/>
                                        <p:tgtEl>
                                          <p:spTgt spid="38920"/>
                                        </p:tgtEl>
                                        <p:attrNameLst>
                                          <p:attrName>ppt_w</p:attrName>
                                        </p:attrNameLst>
                                      </p:cBhvr>
                                      <p:tavLst>
                                        <p:tav tm="0">
                                          <p:val>
                                            <p:fltVal val="0"/>
                                          </p:val>
                                        </p:tav>
                                        <p:tav tm="100000">
                                          <p:val>
                                            <p:strVal val="#ppt_w"/>
                                          </p:val>
                                        </p:tav>
                                      </p:tavLst>
                                    </p:anim>
                                    <p:anim calcmode="lin" valueType="num">
                                      <p:cBhvr>
                                        <p:cTn id="20" dur="500" fill="hold"/>
                                        <p:tgtEl>
                                          <p:spTgt spid="38920"/>
                                        </p:tgtEl>
                                        <p:attrNameLst>
                                          <p:attrName>ppt_h</p:attrName>
                                        </p:attrNameLst>
                                      </p:cBhvr>
                                      <p:tavLst>
                                        <p:tav tm="0">
                                          <p:val>
                                            <p:fltVal val="0"/>
                                          </p:val>
                                        </p:tav>
                                        <p:tav tm="100000">
                                          <p:val>
                                            <p:strVal val="#ppt_h"/>
                                          </p:val>
                                        </p:tav>
                                      </p:tavLst>
                                    </p:anim>
                                    <p:animEffect transition="in" filter="fade">
                                      <p:cBhvr>
                                        <p:cTn id="21" dur="500"/>
                                        <p:tgtEl>
                                          <p:spTgt spid="38920"/>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2858517" y="5424007"/>
            <a:ext cx="455567" cy="455567"/>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9465788">
            <a:off x="14521778" y="1034948"/>
            <a:ext cx="2219706" cy="917360"/>
          </a:xfrm>
          <a:prstGeom prst="rect">
            <a:avLst/>
          </a:prstGeom>
        </p:spPr>
      </p:pic>
      <p:pic>
        <p:nvPicPr>
          <p:cNvPr id="20" name="Picture 19"/>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40469" r="100000"/>
                    </a14:imgEffect>
                  </a14:imgLayer>
                </a14:imgProps>
              </a:ext>
            </a:extLst>
          </a:blip>
          <a:srcRect l="40909"/>
          <a:stretch/>
        </p:blipFill>
        <p:spPr>
          <a:xfrm flipH="1">
            <a:off x="1" y="19001"/>
            <a:ext cx="5758004" cy="5482388"/>
          </a:xfrm>
          <a:prstGeom prst="rect">
            <a:avLst/>
          </a:prstGeom>
        </p:spPr>
      </p:pic>
      <p:sp>
        <p:nvSpPr>
          <p:cNvPr id="18" name="Rectangle 17"/>
          <p:cNvSpPr/>
          <p:nvPr/>
        </p:nvSpPr>
        <p:spPr>
          <a:xfrm>
            <a:off x="5132464" y="4422097"/>
            <a:ext cx="9971641" cy="505369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1258397" rtl="0" fontAlgn="auto">
              <a:lnSpc>
                <a:spcPct val="150000"/>
              </a:lnSpc>
              <a:spcBef>
                <a:spcPts val="0"/>
              </a:spcBef>
              <a:spcAft>
                <a:spcPts val="0"/>
              </a:spcAft>
            </a:pP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lang="en-US" sz="4404"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4"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4"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4404"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em</a:t>
            </a:r>
            <a:r>
              <a:rPr lang="en-US" sz="4404"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1258397" rtl="0" fontAlgn="auto">
              <a:lnSpc>
                <a:spcPct val="150000"/>
              </a:lnSpc>
              <a:spcBef>
                <a:spcPts val="0"/>
              </a:spcBef>
              <a:spcAft>
                <a:spcPts val="0"/>
              </a:spcAft>
            </a:pP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4"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4"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cha </a:t>
            </a:r>
            <a:r>
              <a:rPr lang="en-US" sz="4404"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404"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chăm</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sóc</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dành</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điều</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tốt</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nhất</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cho</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1258397" rtl="0" fontAlgn="auto">
              <a:lnSpc>
                <a:spcPct val="150000"/>
              </a:lnSpc>
              <a:spcBef>
                <a:spcPts val="0"/>
              </a:spcBef>
              <a:spcAft>
                <a:spcPts val="0"/>
              </a:spcAft>
            </a:pP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4"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4"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nhà</a:t>
            </a:r>
            <a:r>
              <a:rPr lang="en-US" sz="4404"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trường</a:t>
            </a:r>
            <a:r>
              <a:rPr lang="en-US" sz="4404"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giáo</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dục</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tốt</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4"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4404"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4"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 name="矩形 1">
            <a:extLst>
              <a:ext uri="{FF2B5EF4-FFF2-40B4-BE49-F238E27FC236}">
                <a16:creationId xmlns:a16="http://schemas.microsoft.com/office/drawing/2014/main" id="{A45FB0D7-3CB4-FEF0-F108-40BD6C2802C6}"/>
              </a:ext>
            </a:extLst>
          </p:cNvPr>
          <p:cNvSpPr/>
          <p:nvPr/>
        </p:nvSpPr>
        <p:spPr>
          <a:xfrm>
            <a:off x="4212680" y="95054"/>
            <a:ext cx="7219305" cy="1107996"/>
          </a:xfrm>
          <a:prstGeom prst="rect">
            <a:avLst/>
          </a:prstGeom>
        </p:spPr>
        <p:txBody>
          <a:bodyPr wrap="square">
            <a:spAutoFit/>
          </a:bodyPr>
          <a:lstStyle/>
          <a:p>
            <a:pPr algn="ctr"/>
            <a:r>
              <a:rPr lang="vi-VN" altLang="zh-CN" sz="6600" b="1" dirty="0">
                <a:solidFill>
                  <a:srgbClr val="FF0000"/>
                </a:solidFill>
                <a:latin typeface="Times New Roman" panose="02020603050405020304" pitchFamily="18" charset="0"/>
                <a:cs typeface="Times New Roman" panose="02020603050405020304" pitchFamily="18" charset="0"/>
              </a:rPr>
              <a:t>III. TỔNG KẾT:</a:t>
            </a:r>
            <a:endParaRPr lang="zh-CN" altLang="en-US" sz="6600" b="1" dirty="0">
              <a:solidFill>
                <a:srgbClr val="FF0000"/>
              </a:solidFill>
              <a:latin typeface="Times New Roman" panose="02020603050405020304" pitchFamily="18" charset="0"/>
              <a:cs typeface="Times New Roman" panose="02020603050405020304" pitchFamily="18" charset="0"/>
            </a:endParaRPr>
          </a:p>
        </p:txBody>
      </p:sp>
      <p:sp>
        <p:nvSpPr>
          <p:cNvPr id="4" name="矩形 1">
            <a:extLst>
              <a:ext uri="{FF2B5EF4-FFF2-40B4-BE49-F238E27FC236}">
                <a16:creationId xmlns:a16="http://schemas.microsoft.com/office/drawing/2014/main" id="{1446D644-02FB-C356-A7F9-6CC5EA8DC495}"/>
              </a:ext>
            </a:extLst>
          </p:cNvPr>
          <p:cNvSpPr/>
          <p:nvPr/>
        </p:nvSpPr>
        <p:spPr>
          <a:xfrm>
            <a:off x="5269482" y="1090835"/>
            <a:ext cx="12614322" cy="2308324"/>
          </a:xfrm>
          <a:prstGeom prst="rect">
            <a:avLst/>
          </a:prstGeom>
        </p:spPr>
        <p:txBody>
          <a:bodyPr wrap="square">
            <a:spAutoFit/>
          </a:bodyPr>
          <a:lstStyle/>
          <a:p>
            <a:pPr marL="1143000" indent="-1143000">
              <a:buAutoNum type="arabicPeriod"/>
            </a:pPr>
            <a:r>
              <a:rPr lang="vi-VN" altLang="zh-CN" sz="4800" b="1" dirty="0">
                <a:solidFill>
                  <a:srgbClr val="FF0000"/>
                </a:solidFill>
                <a:latin typeface="Times New Roman" panose="02020603050405020304" pitchFamily="18" charset="0"/>
                <a:cs typeface="Times New Roman" panose="02020603050405020304" pitchFamily="18" charset="0"/>
              </a:rPr>
              <a:t>Nghệ thuật:</a:t>
            </a:r>
          </a:p>
          <a:p>
            <a:pPr marL="685800" indent="-685800">
              <a:buFontTx/>
              <a:buChar char="-"/>
            </a:pPr>
            <a:r>
              <a:rPr lang="vi-VN" altLang="zh-CN" sz="4800" dirty="0">
                <a:latin typeface="Times New Roman" panose="02020603050405020304" pitchFamily="18" charset="0"/>
                <a:cs typeface="Times New Roman" panose="02020603050405020304" pitchFamily="18" charset="0"/>
              </a:rPr>
              <a:t>Đậm chất thơ trong chuyện cổ tích</a:t>
            </a:r>
          </a:p>
          <a:p>
            <a:pPr marL="685800" indent="-685800">
              <a:buFontTx/>
              <a:buChar char="-"/>
            </a:pPr>
            <a:r>
              <a:rPr lang="vi-VN" altLang="zh-CN" sz="4800" dirty="0">
                <a:latin typeface="Times New Roman" panose="02020603050405020304" pitchFamily="18" charset="0"/>
                <a:cs typeface="Times New Roman" panose="02020603050405020304" pitchFamily="18" charset="0"/>
              </a:rPr>
              <a:t>Sử dụng nhiều BPTT: so sánh, ẩn dụ…</a:t>
            </a:r>
          </a:p>
        </p:txBody>
      </p:sp>
      <p:sp>
        <p:nvSpPr>
          <p:cNvPr id="6" name="Hộp Văn bản 5">
            <a:extLst>
              <a:ext uri="{FF2B5EF4-FFF2-40B4-BE49-F238E27FC236}">
                <a16:creationId xmlns:a16="http://schemas.microsoft.com/office/drawing/2014/main" id="{14DC2E9E-5443-A15B-D2A7-28504B26E6BC}"/>
              </a:ext>
            </a:extLst>
          </p:cNvPr>
          <p:cNvSpPr txBox="1"/>
          <p:nvPr/>
        </p:nvSpPr>
        <p:spPr>
          <a:xfrm>
            <a:off x="5558883" y="3683425"/>
            <a:ext cx="8871856" cy="830997"/>
          </a:xfrm>
          <a:prstGeom prst="rect">
            <a:avLst/>
          </a:prstGeom>
          <a:noFill/>
        </p:spPr>
        <p:txBody>
          <a:bodyPr wrap="square">
            <a:spAutoFit/>
          </a:bodyPr>
          <a:lstStyle/>
          <a:p>
            <a:pPr marR="0" lvl="0" algn="l" defTabSz="914400" eaLnBrk="1" fontAlgn="base" latinLnBrk="0" hangingPunct="1">
              <a:lnSpc>
                <a:spcPct val="100000"/>
              </a:lnSpc>
              <a:spcBef>
                <a:spcPct val="0"/>
              </a:spcBef>
              <a:spcAft>
                <a:spcPct val="0"/>
              </a:spcAft>
              <a:buClrTx/>
              <a:buSzTx/>
              <a:tabLst/>
              <a:defRPr/>
            </a:pPr>
            <a:r>
              <a:rPr lang="vi-VN" altLang="zh-CN" sz="4800" b="1" dirty="0">
                <a:solidFill>
                  <a:srgbClr val="FF0000"/>
                </a:solidFill>
                <a:latin typeface="Times New Roman" panose="02020603050405020304" pitchFamily="18" charset="0"/>
                <a:cs typeface="Times New Roman" panose="02020603050405020304" pitchFamily="18" charset="0"/>
              </a:rPr>
              <a:t>2. Thông điệp</a:t>
            </a:r>
            <a:r>
              <a:rPr kumimoji="0" lang="vi-VN"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p:txBody>
      </p:sp>
    </p:spTree>
    <p:extLst>
      <p:ext uri="{BB962C8B-B14F-4D97-AF65-F5344CB8AC3E}">
        <p14:creationId xmlns:p14="http://schemas.microsoft.com/office/powerpoint/2010/main" val="16776454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par>
                          <p:cTn id="12" fill="hold">
                            <p:stCondLst>
                              <p:cond delay="2500"/>
                            </p:stCondLst>
                            <p:childTnLst>
                              <p:par>
                                <p:cTn id="13" presetID="21"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图片 78851" descr="封面1"/>
          <p:cNvPicPr>
            <a:picLocks noChangeAspect="1"/>
          </p:cNvPicPr>
          <p:nvPr/>
        </p:nvPicPr>
        <p:blipFill>
          <a:blip r:embed="rId3"/>
          <a:stretch>
            <a:fillRect/>
          </a:stretch>
        </p:blipFill>
        <p:spPr>
          <a:xfrm>
            <a:off x="0" y="660400"/>
            <a:ext cx="16778288" cy="8815388"/>
          </a:xfrm>
          <a:prstGeom prst="rect">
            <a:avLst/>
          </a:prstGeom>
          <a:noFill/>
          <a:ln w="9525">
            <a:noFill/>
          </a:ln>
        </p:spPr>
      </p:pic>
      <p:sp>
        <p:nvSpPr>
          <p:cNvPr id="2" name="矩形 1"/>
          <p:cNvSpPr/>
          <p:nvPr/>
        </p:nvSpPr>
        <p:spPr>
          <a:xfrm>
            <a:off x="4644728" y="4184790"/>
            <a:ext cx="7219305" cy="1107996"/>
          </a:xfrm>
          <a:prstGeom prst="rect">
            <a:avLst/>
          </a:prstGeom>
        </p:spPr>
        <p:txBody>
          <a:bodyPr wrap="square">
            <a:spAutoFit/>
          </a:bodyPr>
          <a:lstStyle/>
          <a:p>
            <a:pPr algn="ctr"/>
            <a:r>
              <a:rPr lang="vi-VN" altLang="zh-CN" sz="6600" b="1" dirty="0">
                <a:solidFill>
                  <a:srgbClr val="FF0000"/>
                </a:solidFill>
                <a:latin typeface="Times New Roman" panose="02020603050405020304" pitchFamily="18" charset="0"/>
                <a:cs typeface="Times New Roman" panose="02020603050405020304" pitchFamily="18" charset="0"/>
              </a:rPr>
              <a:t>LUYỆN TẬP</a:t>
            </a:r>
            <a:endParaRPr lang="zh-CN" altLang="en-US" sz="6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1000"/>
                                        <p:tgtEl>
                                          <p:spTgt spid="78852"/>
                                        </p:tgtEl>
                                      </p:cBhvr>
                                    </p:animEffect>
                                    <p:anim calcmode="lin" valueType="num">
                                      <p:cBhvr>
                                        <p:cTn id="8" dur="1000" fill="hold"/>
                                        <p:tgtEl>
                                          <p:spTgt spid="78852"/>
                                        </p:tgtEl>
                                        <p:attrNameLst>
                                          <p:attrName>ppt_x</p:attrName>
                                        </p:attrNameLst>
                                      </p:cBhvr>
                                      <p:tavLst>
                                        <p:tav tm="0">
                                          <p:val>
                                            <p:strVal val="#ppt_x"/>
                                          </p:val>
                                        </p:tav>
                                        <p:tav tm="100000">
                                          <p:val>
                                            <p:strVal val="#ppt_x"/>
                                          </p:val>
                                        </p:tav>
                                      </p:tavLst>
                                    </p:anim>
                                    <p:anim calcmode="lin" valueType="num">
                                      <p:cBhvr>
                                        <p:cTn id="9" dur="1000" fill="hold"/>
                                        <p:tgtEl>
                                          <p:spTgt spid="788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41997" descr="1">
            <a:extLst>
              <a:ext uri="{FF2B5EF4-FFF2-40B4-BE49-F238E27FC236}">
                <a16:creationId xmlns:a16="http://schemas.microsoft.com/office/drawing/2014/main" id="{64C8174B-240B-5846-B389-BAFDC4C1FE64}"/>
              </a:ext>
            </a:extLst>
          </p:cNvPr>
          <p:cNvPicPr>
            <a:picLocks noChangeAspect="1"/>
          </p:cNvPicPr>
          <p:nvPr/>
        </p:nvPicPr>
        <p:blipFill>
          <a:blip r:embed="rId2"/>
          <a:stretch>
            <a:fillRect/>
          </a:stretch>
        </p:blipFill>
        <p:spPr>
          <a:xfrm>
            <a:off x="0" y="8280515"/>
            <a:ext cx="16778288" cy="1714500"/>
          </a:xfrm>
          <a:prstGeom prst="rect">
            <a:avLst/>
          </a:prstGeom>
          <a:noFill/>
          <a:ln w="9525">
            <a:noFill/>
          </a:ln>
        </p:spPr>
      </p:pic>
      <p:graphicFrame>
        <p:nvGraphicFramePr>
          <p:cNvPr id="4" name="Table 4">
            <a:extLst>
              <a:ext uri="{FF2B5EF4-FFF2-40B4-BE49-F238E27FC236}">
                <a16:creationId xmlns:a16="http://schemas.microsoft.com/office/drawing/2014/main" id="{E1E3F3FC-850C-CB43-B8CA-44C4A6ED75C7}"/>
              </a:ext>
            </a:extLst>
          </p:cNvPr>
          <p:cNvGraphicFramePr>
            <a:graphicFrameLocks noGrp="1"/>
          </p:cNvGraphicFramePr>
          <p:nvPr>
            <p:extLst>
              <p:ext uri="{D42A27DB-BD31-4B8C-83A1-F6EECF244321}">
                <p14:modId xmlns:p14="http://schemas.microsoft.com/office/powerpoint/2010/main" val="2332730334"/>
              </p:ext>
            </p:extLst>
          </p:nvPr>
        </p:nvGraphicFramePr>
        <p:xfrm>
          <a:off x="2988544" y="201390"/>
          <a:ext cx="11713446" cy="72008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Ẩ</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D</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Ụ</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6850330"/>
                  </a:ext>
                </a:extLst>
              </a:tr>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Ư</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Ớ</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C</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3255190"/>
                  </a:ext>
                </a:extLst>
              </a:tr>
              <a:tr h="900100">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Ư</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Ỡ</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M</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Ộ</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902051"/>
                  </a:ext>
                </a:extLst>
              </a:tr>
              <a:tr h="900100">
                <a:tc>
                  <a:txBody>
                    <a:bodyPr/>
                    <a:lstStyle/>
                    <a:p>
                      <a:pPr algn="ctr"/>
                      <a:r>
                        <a:rPr lang="en-VN" sz="4500" b="1" dirty="0">
                          <a:latin typeface="Times New Roman" panose="02020603050405020304" pitchFamily="18" charset="0"/>
                          <a:cs typeface="Times New Roman" panose="02020603050405020304" pitchFamily="18" charset="0"/>
                        </a:rPr>
                        <a:t>X</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U</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Â</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Q</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U</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Ỳ</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H</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0028491"/>
                  </a:ext>
                </a:extLst>
              </a:tr>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Ụ</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Ô</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018415"/>
                  </a:ext>
                </a:extLst>
              </a:tr>
              <a:tr h="900100">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4500" b="1" dirty="0">
                          <a:latin typeface="Times New Roman" panose="02020603050405020304" pitchFamily="18" charset="0"/>
                          <a:cs typeface="Times New Roman" panose="02020603050405020304" pitchFamily="18" charset="0"/>
                        </a:rPr>
                        <a:t>C</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D</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O</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549732"/>
                  </a:ext>
                </a:extLst>
              </a:tr>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4500" b="1" dirty="0">
                          <a:latin typeface="Times New Roman" panose="02020603050405020304" pitchFamily="18" charset="0"/>
                          <a:cs typeface="Times New Roman" panose="02020603050405020304" pitchFamily="18" charset="0"/>
                        </a:rPr>
                        <a:t>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Ụ</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I</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Ầ</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7125431"/>
                  </a:ext>
                </a:extLst>
              </a:tr>
              <a:tr h="900100">
                <a:tc>
                  <a:txBody>
                    <a:bodyPr/>
                    <a:lstStyle/>
                    <a:p>
                      <a:pPr algn="ctr"/>
                      <a:r>
                        <a:rPr lang="en-VN" sz="4500" b="1" dirty="0">
                          <a:latin typeface="Times New Roman" panose="02020603050405020304" pitchFamily="18" charset="0"/>
                          <a:cs typeface="Times New Roman" panose="02020603050405020304" pitchFamily="18" charset="0"/>
                        </a:rPr>
                        <a:t>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Ẻ</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C</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O</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46899"/>
                  </a:ext>
                </a:extLst>
              </a:tr>
            </a:tbl>
          </a:graphicData>
        </a:graphic>
      </p:graphicFrame>
      <p:graphicFrame>
        <p:nvGraphicFramePr>
          <p:cNvPr id="6" name="ô 1">
            <a:extLst>
              <a:ext uri="{FF2B5EF4-FFF2-40B4-BE49-F238E27FC236}">
                <a16:creationId xmlns:a16="http://schemas.microsoft.com/office/drawing/2014/main" id="{D0A4008C-E545-E04D-A0F6-BE313C63603B}"/>
              </a:ext>
            </a:extLst>
          </p:cNvPr>
          <p:cNvGraphicFramePr>
            <a:graphicFrameLocks noGrp="1"/>
          </p:cNvGraphicFramePr>
          <p:nvPr>
            <p:extLst>
              <p:ext uri="{D42A27DB-BD31-4B8C-83A1-F6EECF244321}">
                <p14:modId xmlns:p14="http://schemas.microsoft.com/office/powerpoint/2010/main" val="1798198310"/>
              </p:ext>
            </p:extLst>
          </p:nvPr>
        </p:nvGraphicFramePr>
        <p:xfrm>
          <a:off x="1500451" y="2134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8" name="ô 2">
            <a:extLst>
              <a:ext uri="{FF2B5EF4-FFF2-40B4-BE49-F238E27FC236}">
                <a16:creationId xmlns:a16="http://schemas.microsoft.com/office/drawing/2014/main" id="{708CB61F-DB5E-8C45-B559-D22C94EF96DC}"/>
              </a:ext>
            </a:extLst>
          </p:cNvPr>
          <p:cNvGraphicFramePr>
            <a:graphicFrameLocks noGrp="1"/>
          </p:cNvGraphicFramePr>
          <p:nvPr>
            <p:extLst>
              <p:ext uri="{D42A27DB-BD31-4B8C-83A1-F6EECF244321}">
                <p14:modId xmlns:p14="http://schemas.microsoft.com/office/powerpoint/2010/main" val="1664668472"/>
              </p:ext>
            </p:extLst>
          </p:nvPr>
        </p:nvGraphicFramePr>
        <p:xfrm>
          <a:off x="1500450" y="11135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9" name="ô 3">
            <a:extLst>
              <a:ext uri="{FF2B5EF4-FFF2-40B4-BE49-F238E27FC236}">
                <a16:creationId xmlns:a16="http://schemas.microsoft.com/office/drawing/2014/main" id="{E0F8E4E4-B549-4448-8701-EF97170E7ACB}"/>
              </a:ext>
            </a:extLst>
          </p:cNvPr>
          <p:cNvGraphicFramePr>
            <a:graphicFrameLocks noGrp="1"/>
          </p:cNvGraphicFramePr>
          <p:nvPr>
            <p:extLst>
              <p:ext uri="{D42A27DB-BD31-4B8C-83A1-F6EECF244321}">
                <p14:modId xmlns:p14="http://schemas.microsoft.com/office/powerpoint/2010/main" val="2819625187"/>
              </p:ext>
            </p:extLst>
          </p:nvPr>
        </p:nvGraphicFramePr>
        <p:xfrm>
          <a:off x="1500449" y="20136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0" name="ô 4">
            <a:extLst>
              <a:ext uri="{FF2B5EF4-FFF2-40B4-BE49-F238E27FC236}">
                <a16:creationId xmlns:a16="http://schemas.microsoft.com/office/drawing/2014/main" id="{C8D436B7-DF36-004D-A812-32525E05400A}"/>
              </a:ext>
            </a:extLst>
          </p:cNvPr>
          <p:cNvGraphicFramePr>
            <a:graphicFrameLocks noGrp="1"/>
          </p:cNvGraphicFramePr>
          <p:nvPr>
            <p:extLst>
              <p:ext uri="{D42A27DB-BD31-4B8C-83A1-F6EECF244321}">
                <p14:modId xmlns:p14="http://schemas.microsoft.com/office/powerpoint/2010/main" val="3305096340"/>
              </p:ext>
            </p:extLst>
          </p:nvPr>
        </p:nvGraphicFramePr>
        <p:xfrm>
          <a:off x="1500448" y="29137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1" name="ô 5">
            <a:extLst>
              <a:ext uri="{FF2B5EF4-FFF2-40B4-BE49-F238E27FC236}">
                <a16:creationId xmlns:a16="http://schemas.microsoft.com/office/drawing/2014/main" id="{4EC5C9DA-B6AA-5A4D-ACF3-E201E8593E58}"/>
              </a:ext>
            </a:extLst>
          </p:cNvPr>
          <p:cNvGraphicFramePr>
            <a:graphicFrameLocks noGrp="1"/>
          </p:cNvGraphicFramePr>
          <p:nvPr>
            <p:extLst>
              <p:ext uri="{D42A27DB-BD31-4B8C-83A1-F6EECF244321}">
                <p14:modId xmlns:p14="http://schemas.microsoft.com/office/powerpoint/2010/main" val="2674227024"/>
              </p:ext>
            </p:extLst>
          </p:nvPr>
        </p:nvGraphicFramePr>
        <p:xfrm>
          <a:off x="1500447" y="38138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2" name="ô 6">
            <a:extLst>
              <a:ext uri="{FF2B5EF4-FFF2-40B4-BE49-F238E27FC236}">
                <a16:creationId xmlns:a16="http://schemas.microsoft.com/office/drawing/2014/main" id="{A6798DBC-4FE3-674F-B5DC-93DA53DBEA4E}"/>
              </a:ext>
            </a:extLst>
          </p:cNvPr>
          <p:cNvGraphicFramePr>
            <a:graphicFrameLocks noGrp="1"/>
          </p:cNvGraphicFramePr>
          <p:nvPr>
            <p:extLst>
              <p:ext uri="{D42A27DB-BD31-4B8C-83A1-F6EECF244321}">
                <p14:modId xmlns:p14="http://schemas.microsoft.com/office/powerpoint/2010/main" val="3696083361"/>
              </p:ext>
            </p:extLst>
          </p:nvPr>
        </p:nvGraphicFramePr>
        <p:xfrm>
          <a:off x="1500446" y="47139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3" name="ô 7">
            <a:extLst>
              <a:ext uri="{FF2B5EF4-FFF2-40B4-BE49-F238E27FC236}">
                <a16:creationId xmlns:a16="http://schemas.microsoft.com/office/drawing/2014/main" id="{1AB4F73F-1A92-CE40-9A19-1B71575B6F59}"/>
              </a:ext>
            </a:extLst>
          </p:cNvPr>
          <p:cNvGraphicFramePr>
            <a:graphicFrameLocks noGrp="1"/>
          </p:cNvGraphicFramePr>
          <p:nvPr>
            <p:extLst>
              <p:ext uri="{D42A27DB-BD31-4B8C-83A1-F6EECF244321}">
                <p14:modId xmlns:p14="http://schemas.microsoft.com/office/powerpoint/2010/main" val="2112417347"/>
              </p:ext>
            </p:extLst>
          </p:nvPr>
        </p:nvGraphicFramePr>
        <p:xfrm>
          <a:off x="1500445" y="56140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4" name="ô 8">
            <a:extLst>
              <a:ext uri="{FF2B5EF4-FFF2-40B4-BE49-F238E27FC236}">
                <a16:creationId xmlns:a16="http://schemas.microsoft.com/office/drawing/2014/main" id="{2FCB9D88-B64C-774A-A861-94E3FA4566A9}"/>
              </a:ext>
            </a:extLst>
          </p:cNvPr>
          <p:cNvGraphicFramePr>
            <a:graphicFrameLocks noGrp="1"/>
          </p:cNvGraphicFramePr>
          <p:nvPr>
            <p:extLst>
              <p:ext uri="{D42A27DB-BD31-4B8C-83A1-F6EECF244321}">
                <p14:modId xmlns:p14="http://schemas.microsoft.com/office/powerpoint/2010/main" val="374606224"/>
              </p:ext>
            </p:extLst>
          </p:nvPr>
        </p:nvGraphicFramePr>
        <p:xfrm>
          <a:off x="1500444" y="65141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sp>
        <p:nvSpPr>
          <p:cNvPr id="15" name="Rounded Rectangle 14">
            <a:extLst>
              <a:ext uri="{FF2B5EF4-FFF2-40B4-BE49-F238E27FC236}">
                <a16:creationId xmlns:a16="http://schemas.microsoft.com/office/drawing/2014/main" id="{37A5C64B-C2BB-DA42-AC6B-917BBE36242F}"/>
              </a:ext>
            </a:extLst>
          </p:cNvPr>
          <p:cNvSpPr/>
          <p:nvPr/>
        </p:nvSpPr>
        <p:spPr>
          <a:xfrm>
            <a:off x="756296" y="7618214"/>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200" i="1" dirty="0" err="1">
                <a:solidFill>
                  <a:schemeClr val="tx1"/>
                </a:solidFill>
                <a:latin typeface="Times New Roman" panose="02020603050405020304" pitchFamily="18" charset="0"/>
                <a:cs typeface="Times New Roman" panose="02020603050405020304" pitchFamily="18" charset="0"/>
              </a:rPr>
              <a:t>Điền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từ</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còn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thiếu</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vào</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chỗ</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trống</a:t>
            </a:r>
            <a:r>
              <a:rPr lang="en-US" sz="4200" i="1" dirty="0">
                <a:solidFill>
                  <a:schemeClr val="tx1"/>
                </a:solidFill>
                <a:latin typeface="Times New Roman" panose="02020603050405020304" pitchFamily="18" charset="0"/>
                <a:cs typeface="Times New Roman" panose="02020603050405020304" pitchFamily="18" charset="0"/>
              </a:rPr>
              <a:t>: ... </a:t>
            </a:r>
            <a:r>
              <a:rPr lang="en-US" sz="4200" i="1" dirty="0" err="1">
                <a:solidFill>
                  <a:schemeClr val="tx1"/>
                </a:solidFill>
                <a:latin typeface="Times New Roman" panose="02020603050405020304" pitchFamily="18" charset="0"/>
                <a:cs typeface="Times New Roman" panose="02020603050405020304" pitchFamily="18" charset="0"/>
              </a:rPr>
              <a:t>gọi</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tên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sự</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vật</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hiện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tượng</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này</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bằng</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tên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sự</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vật</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hiện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tượng</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khác</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trên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cơ</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sở</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có</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nét</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tương</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đồng</a:t>
            </a:r>
            <a:r>
              <a:rPr lang="en-US" sz="4200" i="1" dirty="0">
                <a:solidFill>
                  <a:schemeClr val="tx1"/>
                </a:solidFill>
                <a:latin typeface="Times New Roman" panose="02020603050405020304" pitchFamily="18" charset="0"/>
                <a:cs typeface="Times New Roman" panose="02020603050405020304" pitchFamily="18" charset="0"/>
              </a:rPr>
              <a:t>.</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2ECF7F48-5E28-F246-B6B3-BB952FCE023E}"/>
              </a:ext>
            </a:extLst>
          </p:cNvPr>
          <p:cNvSpPr/>
          <p:nvPr/>
        </p:nvSpPr>
        <p:spPr>
          <a:xfrm>
            <a:off x="756296" y="7619543"/>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Tác giả so sánh tiếng hót của chim trong như cái gì ?</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id="{F26D905C-A085-174D-83BE-D0EA9B6C2714}"/>
              </a:ext>
            </a:extLst>
          </p:cNvPr>
          <p:cNvSpPr/>
          <p:nvPr/>
        </p:nvSpPr>
        <p:spPr>
          <a:xfrm>
            <a:off x="756296" y="7618978"/>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Điền từ còn thiếu vào chỗ trống: “….. là trạng thái tôn sùng, kính phục, yêu mến khi chứng kiến tài năng hoặc đức độ của ai đó”.</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a:extLst>
              <a:ext uri="{FF2B5EF4-FFF2-40B4-BE49-F238E27FC236}">
                <a16:creationId xmlns:a16="http://schemas.microsoft.com/office/drawing/2014/main" id="{871E4C21-7B5A-0646-BE2B-1692D5805E8A}"/>
              </a:ext>
            </a:extLst>
          </p:cNvPr>
          <p:cNvSpPr/>
          <p:nvPr/>
        </p:nvSpPr>
        <p:spPr>
          <a:xfrm>
            <a:off x="756296" y="7633592"/>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Tác giả bài thơ “Chuyện cổ tích về loài người” là ai?</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a:extLst>
              <a:ext uri="{FF2B5EF4-FFF2-40B4-BE49-F238E27FC236}">
                <a16:creationId xmlns:a16="http://schemas.microsoft.com/office/drawing/2014/main" id="{33C166D5-3966-E045-B997-38CD31098922}"/>
              </a:ext>
            </a:extLst>
          </p:cNvPr>
          <p:cNvSpPr/>
          <p:nvPr/>
        </p:nvSpPr>
        <p:spPr>
          <a:xfrm>
            <a:off x="756296" y="7630717"/>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Bài thơ “Chuyện cổ tích về loài người” được viết theo thể thơ nào?</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19">
            <a:extLst>
              <a:ext uri="{FF2B5EF4-FFF2-40B4-BE49-F238E27FC236}">
                <a16:creationId xmlns:a16="http://schemas.microsoft.com/office/drawing/2014/main" id="{A5CBF085-FF93-D14B-911F-114721C9F533}"/>
              </a:ext>
            </a:extLst>
          </p:cNvPr>
          <p:cNvSpPr/>
          <p:nvPr/>
        </p:nvSpPr>
        <p:spPr>
          <a:xfrm>
            <a:off x="756296" y="7627762"/>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Những lời ru của mẹ thường gắn liền với thể loại văn học nào?</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20">
            <a:extLst>
              <a:ext uri="{FF2B5EF4-FFF2-40B4-BE49-F238E27FC236}">
                <a16:creationId xmlns:a16="http://schemas.microsoft.com/office/drawing/2014/main" id="{7D87D512-8315-9F48-922D-1334A915A0C4}"/>
              </a:ext>
            </a:extLst>
          </p:cNvPr>
          <p:cNvSpPr/>
          <p:nvPr/>
        </p:nvSpPr>
        <p:spPr>
          <a:xfrm>
            <a:off x="756296" y="7624807"/>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Trước khi trẻ con ra đời, trái đất được nhà thơ miêu tả bằng từ nào?</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22" name="Rounded Rectangle 21">
            <a:extLst>
              <a:ext uri="{FF2B5EF4-FFF2-40B4-BE49-F238E27FC236}">
                <a16:creationId xmlns:a16="http://schemas.microsoft.com/office/drawing/2014/main" id="{ED3A1165-F35A-174D-9692-9F4E0D4176D4}"/>
              </a:ext>
            </a:extLst>
          </p:cNvPr>
          <p:cNvSpPr/>
          <p:nvPr/>
        </p:nvSpPr>
        <p:spPr>
          <a:xfrm>
            <a:off x="756296" y="7633592"/>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Theo tác giả, trời sinh ra trước nhất là ai ?</a:t>
            </a:r>
            <a:endParaRPr lang="en-VN" sz="4200" i="1" dirty="0">
              <a:solidFill>
                <a:schemeClr val="tx1"/>
              </a:solidFill>
              <a:latin typeface="Times New Roman" panose="02020603050405020304" pitchFamily="18" charset="0"/>
              <a:cs typeface="Times New Roman" panose="02020603050405020304" pitchFamily="18" charset="0"/>
            </a:endParaRPr>
          </a:p>
        </p:txBody>
      </p:sp>
      <p:graphicFrame>
        <p:nvGraphicFramePr>
          <p:cNvPr id="23" name="hàng 1">
            <a:extLst>
              <a:ext uri="{FF2B5EF4-FFF2-40B4-BE49-F238E27FC236}">
                <a16:creationId xmlns:a16="http://schemas.microsoft.com/office/drawing/2014/main" id="{EA5BD209-042E-F14A-AFB4-8C3D389C3B75}"/>
              </a:ext>
            </a:extLst>
          </p:cNvPr>
          <p:cNvGraphicFramePr>
            <a:graphicFrameLocks noGrp="1"/>
          </p:cNvGraphicFramePr>
          <p:nvPr>
            <p:extLst>
              <p:ext uri="{D42A27DB-BD31-4B8C-83A1-F6EECF244321}">
                <p14:modId xmlns:p14="http://schemas.microsoft.com/office/powerpoint/2010/main" val="3008723151"/>
              </p:ext>
            </p:extLst>
          </p:nvPr>
        </p:nvGraphicFramePr>
        <p:xfrm>
          <a:off x="2988544" y="201390"/>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solidFill>
                          <a:schemeClr val="tx1"/>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chemeClr val="tx1"/>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chemeClr val="tx1"/>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6850330"/>
                  </a:ext>
                </a:extLst>
              </a:tr>
            </a:tbl>
          </a:graphicData>
        </a:graphic>
      </p:graphicFrame>
      <p:graphicFrame>
        <p:nvGraphicFramePr>
          <p:cNvPr id="24" name="hàng 3">
            <a:extLst>
              <a:ext uri="{FF2B5EF4-FFF2-40B4-BE49-F238E27FC236}">
                <a16:creationId xmlns:a16="http://schemas.microsoft.com/office/drawing/2014/main" id="{9345825C-FB3D-C948-815C-E6EF641C3B7A}"/>
              </a:ext>
            </a:extLst>
          </p:cNvPr>
          <p:cNvGraphicFramePr>
            <a:graphicFrameLocks noGrp="1"/>
          </p:cNvGraphicFramePr>
          <p:nvPr>
            <p:extLst>
              <p:ext uri="{D42A27DB-BD31-4B8C-83A1-F6EECF244321}">
                <p14:modId xmlns:p14="http://schemas.microsoft.com/office/powerpoint/2010/main" val="2264450013"/>
              </p:ext>
            </p:extLst>
          </p:nvPr>
        </p:nvGraphicFramePr>
        <p:xfrm>
          <a:off x="2988544" y="1993207"/>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902051"/>
                  </a:ext>
                </a:extLst>
              </a:tr>
            </a:tbl>
          </a:graphicData>
        </a:graphic>
      </p:graphicFrame>
      <p:graphicFrame>
        <p:nvGraphicFramePr>
          <p:cNvPr id="25" name="hàng 2">
            <a:extLst>
              <a:ext uri="{FF2B5EF4-FFF2-40B4-BE49-F238E27FC236}">
                <a16:creationId xmlns:a16="http://schemas.microsoft.com/office/drawing/2014/main" id="{760AF7B8-2713-3D4B-9F22-43C76C8FA2D5}"/>
              </a:ext>
            </a:extLst>
          </p:cNvPr>
          <p:cNvGraphicFramePr>
            <a:graphicFrameLocks noGrp="1"/>
          </p:cNvGraphicFramePr>
          <p:nvPr>
            <p:extLst>
              <p:ext uri="{D42A27DB-BD31-4B8C-83A1-F6EECF244321}">
                <p14:modId xmlns:p14="http://schemas.microsoft.com/office/powerpoint/2010/main" val="1427809308"/>
              </p:ext>
            </p:extLst>
          </p:nvPr>
        </p:nvGraphicFramePr>
        <p:xfrm>
          <a:off x="2988544" y="1097299"/>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3255190"/>
                  </a:ext>
                </a:extLst>
              </a:tr>
            </a:tbl>
          </a:graphicData>
        </a:graphic>
      </p:graphicFrame>
      <p:graphicFrame>
        <p:nvGraphicFramePr>
          <p:cNvPr id="26" name="hàng 8">
            <a:extLst>
              <a:ext uri="{FF2B5EF4-FFF2-40B4-BE49-F238E27FC236}">
                <a16:creationId xmlns:a16="http://schemas.microsoft.com/office/drawing/2014/main" id="{2A7FE804-31BE-5D4E-B12E-16715C6DED8D}"/>
              </a:ext>
            </a:extLst>
          </p:cNvPr>
          <p:cNvGraphicFramePr>
            <a:graphicFrameLocks noGrp="1"/>
          </p:cNvGraphicFramePr>
          <p:nvPr>
            <p:extLst>
              <p:ext uri="{D42A27DB-BD31-4B8C-83A1-F6EECF244321}">
                <p14:modId xmlns:p14="http://schemas.microsoft.com/office/powerpoint/2010/main" val="4167964526"/>
              </p:ext>
            </p:extLst>
          </p:nvPr>
        </p:nvGraphicFramePr>
        <p:xfrm>
          <a:off x="2988537" y="6494313"/>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46899"/>
                  </a:ext>
                </a:extLst>
              </a:tr>
            </a:tbl>
          </a:graphicData>
        </a:graphic>
      </p:graphicFrame>
      <p:graphicFrame>
        <p:nvGraphicFramePr>
          <p:cNvPr id="27" name="hàng 4">
            <a:extLst>
              <a:ext uri="{FF2B5EF4-FFF2-40B4-BE49-F238E27FC236}">
                <a16:creationId xmlns:a16="http://schemas.microsoft.com/office/drawing/2014/main" id="{63640D4B-B546-DF4B-926D-7EE87DFDD138}"/>
              </a:ext>
            </a:extLst>
          </p:cNvPr>
          <p:cNvGraphicFramePr>
            <a:graphicFrameLocks noGrp="1"/>
          </p:cNvGraphicFramePr>
          <p:nvPr>
            <p:extLst>
              <p:ext uri="{D42A27DB-BD31-4B8C-83A1-F6EECF244321}">
                <p14:modId xmlns:p14="http://schemas.microsoft.com/office/powerpoint/2010/main" val="711371786"/>
              </p:ext>
            </p:extLst>
          </p:nvPr>
        </p:nvGraphicFramePr>
        <p:xfrm>
          <a:off x="2988544" y="2898105"/>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extLst>
                  <a:ext uri="{0D108BD9-81ED-4DB2-BD59-A6C34878D82A}">
                    <a16:rowId xmlns:a16="http://schemas.microsoft.com/office/drawing/2014/main" val="3410028491"/>
                  </a:ext>
                </a:extLst>
              </a:tr>
            </a:tbl>
          </a:graphicData>
        </a:graphic>
      </p:graphicFrame>
      <p:graphicFrame>
        <p:nvGraphicFramePr>
          <p:cNvPr id="28" name="hàng 5">
            <a:extLst>
              <a:ext uri="{FF2B5EF4-FFF2-40B4-BE49-F238E27FC236}">
                <a16:creationId xmlns:a16="http://schemas.microsoft.com/office/drawing/2014/main" id="{DE7063C7-4928-E046-B8D0-CF66D968926D}"/>
              </a:ext>
            </a:extLst>
          </p:cNvPr>
          <p:cNvGraphicFramePr>
            <a:graphicFrameLocks noGrp="1"/>
          </p:cNvGraphicFramePr>
          <p:nvPr>
            <p:extLst>
              <p:ext uri="{D42A27DB-BD31-4B8C-83A1-F6EECF244321}">
                <p14:modId xmlns:p14="http://schemas.microsoft.com/office/powerpoint/2010/main" val="1515837831"/>
              </p:ext>
            </p:extLst>
          </p:nvPr>
        </p:nvGraphicFramePr>
        <p:xfrm>
          <a:off x="2988544" y="3798205"/>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extLst>
                  <a:ext uri="{0D108BD9-81ED-4DB2-BD59-A6C34878D82A}">
                    <a16:rowId xmlns:a16="http://schemas.microsoft.com/office/drawing/2014/main" val="295018415"/>
                  </a:ext>
                </a:extLst>
              </a:tr>
            </a:tbl>
          </a:graphicData>
        </a:graphic>
      </p:graphicFrame>
      <p:graphicFrame>
        <p:nvGraphicFramePr>
          <p:cNvPr id="29" name="hàng 6">
            <a:extLst>
              <a:ext uri="{FF2B5EF4-FFF2-40B4-BE49-F238E27FC236}">
                <a16:creationId xmlns:a16="http://schemas.microsoft.com/office/drawing/2014/main" id="{E3F934F6-375F-BD48-B001-8B68A4BACBAE}"/>
              </a:ext>
            </a:extLst>
          </p:cNvPr>
          <p:cNvGraphicFramePr>
            <a:graphicFrameLocks noGrp="1"/>
          </p:cNvGraphicFramePr>
          <p:nvPr>
            <p:extLst>
              <p:ext uri="{D42A27DB-BD31-4B8C-83A1-F6EECF244321}">
                <p14:modId xmlns:p14="http://schemas.microsoft.com/office/powerpoint/2010/main" val="369756501"/>
              </p:ext>
            </p:extLst>
          </p:nvPr>
        </p:nvGraphicFramePr>
        <p:xfrm>
          <a:off x="2988544" y="4698305"/>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549732"/>
                  </a:ext>
                </a:extLst>
              </a:tr>
            </a:tbl>
          </a:graphicData>
        </a:graphic>
      </p:graphicFrame>
      <p:graphicFrame>
        <p:nvGraphicFramePr>
          <p:cNvPr id="30" name="hàng 7">
            <a:extLst>
              <a:ext uri="{FF2B5EF4-FFF2-40B4-BE49-F238E27FC236}">
                <a16:creationId xmlns:a16="http://schemas.microsoft.com/office/drawing/2014/main" id="{C7DB1D22-6F99-394E-B4A4-07B0800458EF}"/>
              </a:ext>
            </a:extLst>
          </p:cNvPr>
          <p:cNvGraphicFramePr>
            <a:graphicFrameLocks noGrp="1"/>
          </p:cNvGraphicFramePr>
          <p:nvPr>
            <p:extLst>
              <p:ext uri="{D42A27DB-BD31-4B8C-83A1-F6EECF244321}">
                <p14:modId xmlns:p14="http://schemas.microsoft.com/office/powerpoint/2010/main" val="3839881708"/>
              </p:ext>
            </p:extLst>
          </p:nvPr>
        </p:nvGraphicFramePr>
        <p:xfrm>
          <a:off x="2988537" y="5598405"/>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extLst>
                  <a:ext uri="{0D108BD9-81ED-4DB2-BD59-A6C34878D82A}">
                    <a16:rowId xmlns:a16="http://schemas.microsoft.com/office/drawing/2014/main" val="3807125431"/>
                  </a:ext>
                </a:extLst>
              </a:tr>
            </a:tbl>
          </a:graphicData>
        </a:graphic>
      </p:graphicFrame>
      <p:pic>
        <p:nvPicPr>
          <p:cNvPr id="32" name="图片 46085" descr="1-46">
            <a:extLst>
              <a:ext uri="{FF2B5EF4-FFF2-40B4-BE49-F238E27FC236}">
                <a16:creationId xmlns:a16="http://schemas.microsoft.com/office/drawing/2014/main" id="{B84E08DE-5E29-6D4E-AE85-C450DD9E5AC8}"/>
              </a:ext>
            </a:extLst>
          </p:cNvPr>
          <p:cNvPicPr>
            <a:picLocks noChangeAspect="1"/>
          </p:cNvPicPr>
          <p:nvPr/>
        </p:nvPicPr>
        <p:blipFill>
          <a:blip r:embed="rId3"/>
          <a:stretch>
            <a:fillRect/>
          </a:stretch>
        </p:blipFill>
        <p:spPr>
          <a:xfrm>
            <a:off x="12781632" y="-151257"/>
            <a:ext cx="4419600" cy="3657600"/>
          </a:xfrm>
          <a:prstGeom prst="rect">
            <a:avLst/>
          </a:prstGeom>
          <a:noFill/>
          <a:ln w="9525">
            <a:noFill/>
          </a:ln>
        </p:spPr>
      </p:pic>
      <p:pic>
        <p:nvPicPr>
          <p:cNvPr id="33" name="图片 6153" descr="封面4">
            <a:extLst>
              <a:ext uri="{FF2B5EF4-FFF2-40B4-BE49-F238E27FC236}">
                <a16:creationId xmlns:a16="http://schemas.microsoft.com/office/drawing/2014/main" id="{BBD65776-8B44-E146-BCD2-9D863DA0FF18}"/>
              </a:ext>
            </a:extLst>
          </p:cNvPr>
          <p:cNvPicPr>
            <a:picLocks noChangeAspect="1"/>
          </p:cNvPicPr>
          <p:nvPr/>
        </p:nvPicPr>
        <p:blipFill>
          <a:blip r:embed="rId4"/>
          <a:stretch>
            <a:fillRect/>
          </a:stretch>
        </p:blipFill>
        <p:spPr>
          <a:xfrm>
            <a:off x="0" y="8825784"/>
            <a:ext cx="1734370" cy="1151072"/>
          </a:xfrm>
          <a:prstGeom prst="rect">
            <a:avLst/>
          </a:prstGeom>
          <a:noFill/>
          <a:ln w="9525">
            <a:noFill/>
          </a:ln>
        </p:spPr>
      </p:pic>
    </p:spTree>
    <p:extLst>
      <p:ext uri="{BB962C8B-B14F-4D97-AF65-F5344CB8AC3E}">
        <p14:creationId xmlns:p14="http://schemas.microsoft.com/office/powerpoint/2010/main" val="2559096841"/>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Effect transition="in" filter="fade">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2" presetClass="exit" presetSubtype="4" fill="hold" nodeType="clickEffect">
                                  <p:stCondLst>
                                    <p:cond delay="0"/>
                                  </p:stCondLst>
                                  <p:childTnLst>
                                    <p:anim calcmode="lin" valueType="num">
                                      <p:cBhvr additive="base">
                                        <p:cTn id="24" dur="500"/>
                                        <p:tgtEl>
                                          <p:spTgt spid="23"/>
                                        </p:tgtEl>
                                        <p:attrNameLst>
                                          <p:attrName>ppt_y</p:attrName>
                                        </p:attrNameLst>
                                      </p:cBhvr>
                                      <p:tavLst>
                                        <p:tav tm="0">
                                          <p:val>
                                            <p:strVal val="#ppt_y"/>
                                          </p:val>
                                        </p:tav>
                                        <p:tav tm="100000">
                                          <p:val>
                                            <p:strVal val="#ppt_y+#ppt_h*1.125000"/>
                                          </p:val>
                                        </p:tav>
                                      </p:tavLst>
                                    </p:anim>
                                    <p:animEffect transition="out" filter="wipe(down)">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par>
                                <p:cTn id="27" presetID="21" presetClass="exit" presetSubtype="1" fill="hold" grpId="1" nodeType="withEffect">
                                  <p:stCondLst>
                                    <p:cond delay="0"/>
                                  </p:stCondLst>
                                  <p:childTnLst>
                                    <p:animEffect transition="out" filter="wheel(1)">
                                      <p:cBhvr>
                                        <p:cTn id="28" dur="2000"/>
                                        <p:tgtEl>
                                          <p:spTgt spid="15"/>
                                        </p:tgtEl>
                                      </p:cBhvr>
                                    </p:animEffect>
                                    <p:set>
                                      <p:cBhvr>
                                        <p:cTn id="2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55" presetClass="exit" presetSubtype="0" fill="hold" grpId="1" nodeType="clickEffect">
                                  <p:stCondLst>
                                    <p:cond delay="0"/>
                                  </p:stCondLst>
                                  <p:childTnLst>
                                    <p:anim calcmode="lin" valueType="num">
                                      <p:cBhvr>
                                        <p:cTn id="42" dur="1000"/>
                                        <p:tgtEl>
                                          <p:spTgt spid="16"/>
                                        </p:tgtEl>
                                        <p:attrNameLst>
                                          <p:attrName>ppt_w</p:attrName>
                                        </p:attrNameLst>
                                      </p:cBhvr>
                                      <p:tavLst>
                                        <p:tav tm="0">
                                          <p:val>
                                            <p:strVal val="ppt_w"/>
                                          </p:val>
                                        </p:tav>
                                        <p:tav tm="100000">
                                          <p:val>
                                            <p:strVal val="ppt_w*0.70"/>
                                          </p:val>
                                        </p:tav>
                                      </p:tavLst>
                                    </p:anim>
                                    <p:anim calcmode="lin" valueType="num">
                                      <p:cBhvr>
                                        <p:cTn id="43" dur="1000"/>
                                        <p:tgtEl>
                                          <p:spTgt spid="16"/>
                                        </p:tgtEl>
                                        <p:attrNameLst>
                                          <p:attrName>ppt_h</p:attrName>
                                        </p:attrNameLst>
                                      </p:cBhvr>
                                      <p:tavLst>
                                        <p:tav tm="0">
                                          <p:val>
                                            <p:strVal val="ppt_h"/>
                                          </p:val>
                                        </p:tav>
                                        <p:tav tm="100000">
                                          <p:val>
                                            <p:strVal val="ppt_h"/>
                                          </p:val>
                                        </p:tav>
                                      </p:tavLst>
                                    </p:anim>
                                    <p:animEffect transition="out" filter="fade">
                                      <p:cBhvr>
                                        <p:cTn id="44" dur="1000"/>
                                        <p:tgtEl>
                                          <p:spTgt spid="16"/>
                                        </p:tgtEl>
                                      </p:cBhvr>
                                    </p:animEffect>
                                    <p:set>
                                      <p:cBhvr>
                                        <p:cTn id="45" dur="1" fill="hold">
                                          <p:stCondLst>
                                            <p:cond delay="999"/>
                                          </p:stCondLst>
                                        </p:cTn>
                                        <p:tgtEl>
                                          <p:spTgt spid="16"/>
                                        </p:tgtEl>
                                        <p:attrNameLst>
                                          <p:attrName>style.visibility</p:attrName>
                                        </p:attrNameLst>
                                      </p:cBhvr>
                                      <p:to>
                                        <p:strVal val="hidden"/>
                                      </p:to>
                                    </p:set>
                                  </p:childTnLst>
                                </p:cTn>
                              </p:par>
                              <p:par>
                                <p:cTn id="46" presetID="21" presetClass="exit" presetSubtype="1" fill="hold" nodeType="withEffect">
                                  <p:stCondLst>
                                    <p:cond delay="0"/>
                                  </p:stCondLst>
                                  <p:childTnLst>
                                    <p:animEffect transition="out" filter="wheel(1)">
                                      <p:cBhvr>
                                        <p:cTn id="47" dur="2000"/>
                                        <p:tgtEl>
                                          <p:spTgt spid="25"/>
                                        </p:tgtEl>
                                      </p:cBhvr>
                                    </p:animEffect>
                                    <p:set>
                                      <p:cBhvr>
                                        <p:cTn id="48" dur="1" fill="hold">
                                          <p:stCondLst>
                                            <p:cond delay="1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18" presetClass="entr" presetSubtype="12"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strips(downLeft)">
                                      <p:cBhvr>
                                        <p:cTn id="54" dur="500"/>
                                        <p:tgtEl>
                                          <p:spTgt spid="17"/>
                                        </p:tgtEl>
                                      </p:cBhvr>
                                    </p:animEffect>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20" presetClass="exit" presetSubtype="0" fill="hold" nodeType="clickEffect">
                                  <p:stCondLst>
                                    <p:cond delay="0"/>
                                  </p:stCondLst>
                                  <p:childTnLst>
                                    <p:animEffect transition="out" filter="wedge">
                                      <p:cBhvr>
                                        <p:cTn id="59" dur="2000"/>
                                        <p:tgtEl>
                                          <p:spTgt spid="24"/>
                                        </p:tgtEl>
                                      </p:cBhvr>
                                    </p:animEffect>
                                    <p:set>
                                      <p:cBhvr>
                                        <p:cTn id="60" dur="1" fill="hold">
                                          <p:stCondLst>
                                            <p:cond delay="1999"/>
                                          </p:stCondLst>
                                        </p:cTn>
                                        <p:tgtEl>
                                          <p:spTgt spid="24"/>
                                        </p:tgtEl>
                                        <p:attrNameLst>
                                          <p:attrName>style.visibility</p:attrName>
                                        </p:attrNameLst>
                                      </p:cBhvr>
                                      <p:to>
                                        <p:strVal val="hidden"/>
                                      </p:to>
                                    </p:set>
                                  </p:childTnLst>
                                </p:cTn>
                              </p:par>
                              <p:par>
                                <p:cTn id="61" presetID="14" presetClass="exit" presetSubtype="10" fill="hold" grpId="1" nodeType="withEffect">
                                  <p:stCondLst>
                                    <p:cond delay="0"/>
                                  </p:stCondLst>
                                  <p:childTnLst>
                                    <p:animEffect transition="out" filter="randombar(horizontal)">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arn(inVertical)">
                                      <p:cBhvr>
                                        <p:cTn id="69" dur="500"/>
                                        <p:tgtEl>
                                          <p:spTgt spid="18"/>
                                        </p:tgtEl>
                                      </p:cBhvr>
                                    </p:animEffect>
                                  </p:childTnLst>
                                </p:cTn>
                              </p:par>
                            </p:childTnLst>
                          </p:cTn>
                        </p:par>
                      </p:childTnLst>
                    </p:cTn>
                  </p:par>
                </p:childTnLst>
              </p:cTn>
              <p:nextCondLst>
                <p:cond evt="onClick" delay="0">
                  <p:tgtEl>
                    <p:spTgt spid="10"/>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6" presetClass="exit" presetSubtype="32" fill="hold" grpId="1" nodeType="clickEffect">
                                  <p:stCondLst>
                                    <p:cond delay="0"/>
                                  </p:stCondLst>
                                  <p:childTnLst>
                                    <p:animEffect transition="out" filter="circle(out)">
                                      <p:cBhvr>
                                        <p:cTn id="74" dur="2000"/>
                                        <p:tgtEl>
                                          <p:spTgt spid="18"/>
                                        </p:tgtEl>
                                      </p:cBhvr>
                                    </p:animEffect>
                                    <p:set>
                                      <p:cBhvr>
                                        <p:cTn id="75" dur="1" fill="hold">
                                          <p:stCondLst>
                                            <p:cond delay="1999"/>
                                          </p:stCondLst>
                                        </p:cTn>
                                        <p:tgtEl>
                                          <p:spTgt spid="18"/>
                                        </p:tgtEl>
                                        <p:attrNameLst>
                                          <p:attrName>style.visibility</p:attrName>
                                        </p:attrNameLst>
                                      </p:cBhvr>
                                      <p:to>
                                        <p:strVal val="hidden"/>
                                      </p:to>
                                    </p:set>
                                  </p:childTnLst>
                                </p:cTn>
                              </p:par>
                              <p:par>
                                <p:cTn id="76" presetID="5" presetClass="exit" presetSubtype="10" fill="hold" nodeType="withEffect">
                                  <p:stCondLst>
                                    <p:cond delay="0"/>
                                  </p:stCondLst>
                                  <p:childTnLst>
                                    <p:animEffect transition="out" filter="checkerboard(across)">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31" presetClass="entr" presetSubtype="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1000" fill="hold"/>
                                        <p:tgtEl>
                                          <p:spTgt spid="19"/>
                                        </p:tgtEl>
                                        <p:attrNameLst>
                                          <p:attrName>ppt_w</p:attrName>
                                        </p:attrNameLst>
                                      </p:cBhvr>
                                      <p:tavLst>
                                        <p:tav tm="0">
                                          <p:val>
                                            <p:fltVal val="0"/>
                                          </p:val>
                                        </p:tav>
                                        <p:tav tm="100000">
                                          <p:val>
                                            <p:strVal val="#ppt_w"/>
                                          </p:val>
                                        </p:tav>
                                      </p:tavLst>
                                    </p:anim>
                                    <p:anim calcmode="lin" valueType="num">
                                      <p:cBhvr>
                                        <p:cTn id="85" dur="1000" fill="hold"/>
                                        <p:tgtEl>
                                          <p:spTgt spid="19"/>
                                        </p:tgtEl>
                                        <p:attrNameLst>
                                          <p:attrName>ppt_h</p:attrName>
                                        </p:attrNameLst>
                                      </p:cBhvr>
                                      <p:tavLst>
                                        <p:tav tm="0">
                                          <p:val>
                                            <p:fltVal val="0"/>
                                          </p:val>
                                        </p:tav>
                                        <p:tav tm="100000">
                                          <p:val>
                                            <p:strVal val="#ppt_h"/>
                                          </p:val>
                                        </p:tav>
                                      </p:tavLst>
                                    </p:anim>
                                    <p:anim calcmode="lin" valueType="num">
                                      <p:cBhvr>
                                        <p:cTn id="86" dur="1000" fill="hold"/>
                                        <p:tgtEl>
                                          <p:spTgt spid="19"/>
                                        </p:tgtEl>
                                        <p:attrNameLst>
                                          <p:attrName>style.rotation</p:attrName>
                                        </p:attrNameLst>
                                      </p:cBhvr>
                                      <p:tavLst>
                                        <p:tav tm="0">
                                          <p:val>
                                            <p:fltVal val="90"/>
                                          </p:val>
                                        </p:tav>
                                        <p:tav tm="100000">
                                          <p:val>
                                            <p:fltVal val="0"/>
                                          </p:val>
                                        </p:tav>
                                      </p:tavLst>
                                    </p:anim>
                                    <p:animEffect transition="in" filter="fade">
                                      <p:cBhvr>
                                        <p:cTn id="87" dur="1000"/>
                                        <p:tgtEl>
                                          <p:spTgt spid="19"/>
                                        </p:tgtEl>
                                      </p:cBhvr>
                                    </p:animEffect>
                                  </p:child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28"/>
                    </p:tgtEl>
                  </p:cond>
                </p:stCondLst>
                <p:endSync evt="end" delay="0">
                  <p:rtn val="all"/>
                </p:endSync>
                <p:childTnLst>
                  <p:par>
                    <p:cTn id="89" fill="hold">
                      <p:stCondLst>
                        <p:cond delay="0"/>
                      </p:stCondLst>
                      <p:childTnLst>
                        <p:par>
                          <p:cTn id="90" fill="hold">
                            <p:stCondLst>
                              <p:cond delay="0"/>
                            </p:stCondLst>
                            <p:childTnLst>
                              <p:par>
                                <p:cTn id="91" presetID="12" presetClass="exit" presetSubtype="4" fill="hold" grpId="1" nodeType="clickEffect">
                                  <p:stCondLst>
                                    <p:cond delay="0"/>
                                  </p:stCondLst>
                                  <p:childTnLst>
                                    <p:anim calcmode="lin" valueType="num">
                                      <p:cBhvr additive="base">
                                        <p:cTn id="92" dur="500"/>
                                        <p:tgtEl>
                                          <p:spTgt spid="19"/>
                                        </p:tgtEl>
                                        <p:attrNameLst>
                                          <p:attrName>ppt_y</p:attrName>
                                        </p:attrNameLst>
                                      </p:cBhvr>
                                      <p:tavLst>
                                        <p:tav tm="0">
                                          <p:val>
                                            <p:strVal val="#ppt_y"/>
                                          </p:val>
                                        </p:tav>
                                        <p:tav tm="100000">
                                          <p:val>
                                            <p:strVal val="#ppt_y+#ppt_h*1.125000"/>
                                          </p:val>
                                        </p:tav>
                                      </p:tavLst>
                                    </p:anim>
                                    <p:animEffect transition="out" filter="wipe(down)">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par>
                                <p:cTn id="95" presetID="45" presetClass="exit" presetSubtype="0" fill="hold" nodeType="withEffect">
                                  <p:stCondLst>
                                    <p:cond delay="0"/>
                                  </p:stCondLst>
                                  <p:childTnLst>
                                    <p:animEffect transition="out" filter="fade">
                                      <p:cBhvr>
                                        <p:cTn id="96" dur="2000"/>
                                        <p:tgtEl>
                                          <p:spTgt spid="28"/>
                                        </p:tgtEl>
                                      </p:cBhvr>
                                    </p:animEffect>
                                    <p:anim calcmode="lin" valueType="num">
                                      <p:cBhvr>
                                        <p:cTn id="97" dur="2000"/>
                                        <p:tgtEl>
                                          <p:spTgt spid="2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8" dur="2000"/>
                                        <p:tgtEl>
                                          <p:spTgt spid="28"/>
                                        </p:tgtEl>
                                        <p:attrNameLst>
                                          <p:attrName>ppt_h</p:attrName>
                                        </p:attrNameLst>
                                      </p:cBhvr>
                                      <p:tavLst>
                                        <p:tav tm="0">
                                          <p:val>
                                            <p:strVal val="ppt_h"/>
                                          </p:val>
                                        </p:tav>
                                        <p:tav tm="100000">
                                          <p:val>
                                            <p:strVal val="ppt_h"/>
                                          </p:val>
                                        </p:tav>
                                      </p:tavLst>
                                    </p:anim>
                                    <p:set>
                                      <p:cBhvr>
                                        <p:cTn id="99" dur="1" fill="hold">
                                          <p:stCondLst>
                                            <p:cond delay="1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00" restart="whenNotActive" fill="hold" evtFilter="cancelBubble" nodeType="interactiveSeq">
                <p:stCondLst>
                  <p:cond evt="onClick" delay="0">
                    <p:tgtEl>
                      <p:spTgt spid="12"/>
                    </p:tgtEl>
                  </p:cond>
                </p:stCondLst>
                <p:endSync evt="end" delay="0">
                  <p:rtn val="all"/>
                </p:endSync>
                <p:childTnLst>
                  <p:par>
                    <p:cTn id="101" fill="hold">
                      <p:stCondLst>
                        <p:cond delay="0"/>
                      </p:stCondLst>
                      <p:childTnLst>
                        <p:par>
                          <p:cTn id="102" fill="hold">
                            <p:stCondLst>
                              <p:cond delay="0"/>
                            </p:stCondLst>
                            <p:childTnLst>
                              <p:par>
                                <p:cTn id="103" presetID="6" presetClass="entr" presetSubtype="16"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circle(in)">
                                      <p:cBhvr>
                                        <p:cTn id="105" dur="2000"/>
                                        <p:tgtEl>
                                          <p:spTgt spid="20"/>
                                        </p:tgtEl>
                                      </p:cBhvr>
                                    </p:animEffect>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29"/>
                    </p:tgtEl>
                  </p:cond>
                </p:stCondLst>
                <p:endSync evt="end" delay="0">
                  <p:rtn val="all"/>
                </p:endSync>
                <p:childTnLst>
                  <p:par>
                    <p:cTn id="107" fill="hold">
                      <p:stCondLst>
                        <p:cond delay="0"/>
                      </p:stCondLst>
                      <p:childTnLst>
                        <p:par>
                          <p:cTn id="108" fill="hold">
                            <p:stCondLst>
                              <p:cond delay="0"/>
                            </p:stCondLst>
                            <p:childTnLst>
                              <p:par>
                                <p:cTn id="109" presetID="20" presetClass="exit" presetSubtype="0" fill="hold" grpId="1" nodeType="clickEffect">
                                  <p:stCondLst>
                                    <p:cond delay="0"/>
                                  </p:stCondLst>
                                  <p:childTnLst>
                                    <p:animEffect transition="out" filter="wedge">
                                      <p:cBhvr>
                                        <p:cTn id="110" dur="2000"/>
                                        <p:tgtEl>
                                          <p:spTgt spid="20"/>
                                        </p:tgtEl>
                                      </p:cBhvr>
                                    </p:animEffect>
                                    <p:set>
                                      <p:cBhvr>
                                        <p:cTn id="111" dur="1" fill="hold">
                                          <p:stCondLst>
                                            <p:cond delay="1999"/>
                                          </p:stCondLst>
                                        </p:cTn>
                                        <p:tgtEl>
                                          <p:spTgt spid="20"/>
                                        </p:tgtEl>
                                        <p:attrNameLst>
                                          <p:attrName>style.visibility</p:attrName>
                                        </p:attrNameLst>
                                      </p:cBhvr>
                                      <p:to>
                                        <p:strVal val="hidden"/>
                                      </p:to>
                                    </p:set>
                                  </p:childTnLst>
                                </p:cTn>
                              </p:par>
                              <p:par>
                                <p:cTn id="112" presetID="42" presetClass="exit" presetSubtype="0" fill="hold" nodeType="withEffect">
                                  <p:stCondLst>
                                    <p:cond delay="0"/>
                                  </p:stCondLst>
                                  <p:childTnLst>
                                    <p:animEffect transition="out" filter="fade">
                                      <p:cBhvr>
                                        <p:cTn id="113" dur="1000"/>
                                        <p:tgtEl>
                                          <p:spTgt spid="29"/>
                                        </p:tgtEl>
                                      </p:cBhvr>
                                    </p:animEffect>
                                    <p:anim calcmode="lin" valueType="num">
                                      <p:cBhvr>
                                        <p:cTn id="114" dur="1000"/>
                                        <p:tgtEl>
                                          <p:spTgt spid="29"/>
                                        </p:tgtEl>
                                        <p:attrNameLst>
                                          <p:attrName>ppt_x</p:attrName>
                                        </p:attrNameLst>
                                      </p:cBhvr>
                                      <p:tavLst>
                                        <p:tav tm="0">
                                          <p:val>
                                            <p:strVal val="ppt_x"/>
                                          </p:val>
                                        </p:tav>
                                        <p:tav tm="100000">
                                          <p:val>
                                            <p:strVal val="ppt_x"/>
                                          </p:val>
                                        </p:tav>
                                      </p:tavLst>
                                    </p:anim>
                                    <p:anim calcmode="lin" valueType="num">
                                      <p:cBhvr>
                                        <p:cTn id="115" dur="1000"/>
                                        <p:tgtEl>
                                          <p:spTgt spid="29"/>
                                        </p:tgtEl>
                                        <p:attrNameLst>
                                          <p:attrName>ppt_y</p:attrName>
                                        </p:attrNameLst>
                                      </p:cBhvr>
                                      <p:tavLst>
                                        <p:tav tm="0">
                                          <p:val>
                                            <p:strVal val="ppt_y"/>
                                          </p:val>
                                        </p:tav>
                                        <p:tav tm="100000">
                                          <p:val>
                                            <p:strVal val="ppt_y+.1"/>
                                          </p:val>
                                        </p:tav>
                                      </p:tavLst>
                                    </p:anim>
                                    <p:set>
                                      <p:cBhvr>
                                        <p:cTn id="116"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17" restart="whenNotActive" fill="hold" evtFilter="cancelBubble" nodeType="interactiveSeq">
                <p:stCondLst>
                  <p:cond evt="onClick" delay="0">
                    <p:tgtEl>
                      <p:spTgt spid="13"/>
                    </p:tgtEl>
                  </p:cond>
                </p:stCondLst>
                <p:endSync evt="end" delay="0">
                  <p:rtn val="all"/>
                </p:endSync>
                <p:childTnLst>
                  <p:par>
                    <p:cTn id="118" fill="hold">
                      <p:stCondLst>
                        <p:cond delay="0"/>
                      </p:stCondLst>
                      <p:childTnLst>
                        <p:par>
                          <p:cTn id="119" fill="hold">
                            <p:stCondLst>
                              <p:cond delay="0"/>
                            </p:stCondLst>
                            <p:childTnLst>
                              <p:par>
                                <p:cTn id="120" presetID="45" presetClass="entr" presetSubtype="0" fill="hold" grpId="0" nodeType="click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fade">
                                      <p:cBhvr>
                                        <p:cTn id="122" dur="2000"/>
                                        <p:tgtEl>
                                          <p:spTgt spid="21"/>
                                        </p:tgtEl>
                                      </p:cBhvr>
                                    </p:animEffect>
                                    <p:anim calcmode="lin" valueType="num">
                                      <p:cBhvr>
                                        <p:cTn id="123" dur="2000" fill="hold"/>
                                        <p:tgtEl>
                                          <p:spTgt spid="21"/>
                                        </p:tgtEl>
                                        <p:attrNameLst>
                                          <p:attrName>ppt_w</p:attrName>
                                        </p:attrNameLst>
                                      </p:cBhvr>
                                      <p:tavLst>
                                        <p:tav tm="0" fmla="#ppt_w*sin(2.5*pi*$)">
                                          <p:val>
                                            <p:fltVal val="0"/>
                                          </p:val>
                                        </p:tav>
                                        <p:tav tm="100000">
                                          <p:val>
                                            <p:fltVal val="1"/>
                                          </p:val>
                                        </p:tav>
                                      </p:tavLst>
                                    </p:anim>
                                    <p:anim calcmode="lin" valueType="num">
                                      <p:cBhvr>
                                        <p:cTn id="124"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seq concurrent="1" nextAc="seek">
              <p:cTn id="125" restart="whenNotActive" fill="hold" evtFilter="cancelBubble" nodeType="interactiveSeq">
                <p:stCondLst>
                  <p:cond evt="onClick" delay="0">
                    <p:tgtEl>
                      <p:spTgt spid="30"/>
                    </p:tgtEl>
                  </p:cond>
                </p:stCondLst>
                <p:endSync evt="end" delay="0">
                  <p:rtn val="all"/>
                </p:endSync>
                <p:childTnLst>
                  <p:par>
                    <p:cTn id="126" fill="hold">
                      <p:stCondLst>
                        <p:cond delay="0"/>
                      </p:stCondLst>
                      <p:childTnLst>
                        <p:par>
                          <p:cTn id="127" fill="hold">
                            <p:stCondLst>
                              <p:cond delay="0"/>
                            </p:stCondLst>
                            <p:childTnLst>
                              <p:par>
                                <p:cTn id="128" presetID="14" presetClass="exit" presetSubtype="10" fill="hold" grpId="1" nodeType="clickEffect">
                                  <p:stCondLst>
                                    <p:cond delay="0"/>
                                  </p:stCondLst>
                                  <p:childTnLst>
                                    <p:animEffect transition="out" filter="randombar(horizontal)">
                                      <p:cBhvr>
                                        <p:cTn id="129" dur="500"/>
                                        <p:tgtEl>
                                          <p:spTgt spid="21"/>
                                        </p:tgtEl>
                                      </p:cBhvr>
                                    </p:animEffect>
                                    <p:set>
                                      <p:cBhvr>
                                        <p:cTn id="130" dur="1" fill="hold">
                                          <p:stCondLst>
                                            <p:cond delay="499"/>
                                          </p:stCondLst>
                                        </p:cTn>
                                        <p:tgtEl>
                                          <p:spTgt spid="21"/>
                                        </p:tgtEl>
                                        <p:attrNameLst>
                                          <p:attrName>style.visibility</p:attrName>
                                        </p:attrNameLst>
                                      </p:cBhvr>
                                      <p:to>
                                        <p:strVal val="hidden"/>
                                      </p:to>
                                    </p:set>
                                  </p:childTnLst>
                                </p:cTn>
                              </p:par>
                              <p:par>
                                <p:cTn id="131" presetID="21" presetClass="exit" presetSubtype="1" fill="hold" nodeType="withEffect">
                                  <p:stCondLst>
                                    <p:cond delay="0"/>
                                  </p:stCondLst>
                                  <p:childTnLst>
                                    <p:animEffect transition="out" filter="wheel(1)">
                                      <p:cBhvr>
                                        <p:cTn id="132" dur="2000"/>
                                        <p:tgtEl>
                                          <p:spTgt spid="30"/>
                                        </p:tgtEl>
                                      </p:cBhvr>
                                    </p:animEffect>
                                    <p:set>
                                      <p:cBhvr>
                                        <p:cTn id="1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34" restart="whenNotActive" fill="hold" evtFilter="cancelBubble" nodeType="interactiveSeq">
                <p:stCondLst>
                  <p:cond evt="onClick" delay="0">
                    <p:tgtEl>
                      <p:spTgt spid="14"/>
                    </p:tgtEl>
                  </p:cond>
                </p:stCondLst>
                <p:endSync evt="end" delay="0">
                  <p:rtn val="all"/>
                </p:endSync>
                <p:childTnLst>
                  <p:par>
                    <p:cTn id="135" fill="hold">
                      <p:stCondLst>
                        <p:cond delay="0"/>
                      </p:stCondLst>
                      <p:childTnLst>
                        <p:par>
                          <p:cTn id="136" fill="hold">
                            <p:stCondLst>
                              <p:cond delay="0"/>
                            </p:stCondLst>
                            <p:childTnLst>
                              <p:par>
                                <p:cTn id="137" presetID="3" presetClass="entr" presetSubtype="10" fill="hold" grpId="0" nodeType="clickEffect">
                                  <p:stCondLst>
                                    <p:cond delay="0"/>
                                  </p:stCondLst>
                                  <p:childTnLst>
                                    <p:set>
                                      <p:cBhvr>
                                        <p:cTn id="138" dur="1" fill="hold">
                                          <p:stCondLst>
                                            <p:cond delay="0"/>
                                          </p:stCondLst>
                                        </p:cTn>
                                        <p:tgtEl>
                                          <p:spTgt spid="22"/>
                                        </p:tgtEl>
                                        <p:attrNameLst>
                                          <p:attrName>style.visibility</p:attrName>
                                        </p:attrNameLst>
                                      </p:cBhvr>
                                      <p:to>
                                        <p:strVal val="visible"/>
                                      </p:to>
                                    </p:set>
                                    <p:animEffect transition="in" filter="blinds(horizontal)">
                                      <p:cBhvr>
                                        <p:cTn id="139" dur="500"/>
                                        <p:tgtEl>
                                          <p:spTgt spid="22"/>
                                        </p:tgtEl>
                                      </p:cBhvr>
                                    </p:animEffect>
                                  </p:childTnLst>
                                </p:cTn>
                              </p:par>
                            </p:childTnLst>
                          </p:cTn>
                        </p:par>
                      </p:childTnLst>
                    </p:cTn>
                  </p:par>
                </p:childTnLst>
              </p:cTn>
              <p:nextCondLst>
                <p:cond evt="onClick" delay="0">
                  <p:tgtEl>
                    <p:spTgt spid="14"/>
                  </p:tgtEl>
                </p:cond>
              </p:nextCondLst>
            </p:seq>
            <p:seq concurrent="1" nextAc="seek">
              <p:cTn id="140" restart="whenNotActive" fill="hold" evtFilter="cancelBubble" nodeType="interactiveSeq">
                <p:stCondLst>
                  <p:cond evt="onClick" delay="0">
                    <p:tgtEl>
                      <p:spTgt spid="26"/>
                    </p:tgtEl>
                  </p:cond>
                </p:stCondLst>
                <p:endSync evt="end" delay="0">
                  <p:rtn val="all"/>
                </p:endSync>
                <p:childTnLst>
                  <p:par>
                    <p:cTn id="141" fill="hold">
                      <p:stCondLst>
                        <p:cond delay="0"/>
                      </p:stCondLst>
                      <p:childTnLst>
                        <p:par>
                          <p:cTn id="142" fill="hold">
                            <p:stCondLst>
                              <p:cond delay="0"/>
                            </p:stCondLst>
                            <p:childTnLst>
                              <p:par>
                                <p:cTn id="143" presetID="20" presetClass="exit" presetSubtype="0" fill="hold" nodeType="clickEffect">
                                  <p:stCondLst>
                                    <p:cond delay="0"/>
                                  </p:stCondLst>
                                  <p:childTnLst>
                                    <p:animEffect transition="out" filter="wedge">
                                      <p:cBhvr>
                                        <p:cTn id="144" dur="2000"/>
                                        <p:tgtEl>
                                          <p:spTgt spid="26"/>
                                        </p:tgtEl>
                                      </p:cBhvr>
                                    </p:animEffect>
                                    <p:set>
                                      <p:cBhvr>
                                        <p:cTn id="145" dur="1" fill="hold">
                                          <p:stCondLst>
                                            <p:cond delay="1999"/>
                                          </p:stCondLst>
                                        </p:cTn>
                                        <p:tgtEl>
                                          <p:spTgt spid="26"/>
                                        </p:tgtEl>
                                        <p:attrNameLst>
                                          <p:attrName>style.visibility</p:attrName>
                                        </p:attrNameLst>
                                      </p:cBhvr>
                                      <p:to>
                                        <p:strVal val="hidden"/>
                                      </p:to>
                                    </p:set>
                                  </p:childTnLst>
                                </p:cTn>
                              </p:par>
                              <p:par>
                                <p:cTn id="146" presetID="21" presetClass="exit" presetSubtype="1" fill="hold" grpId="1" nodeType="withEffect">
                                  <p:stCondLst>
                                    <p:cond delay="0"/>
                                  </p:stCondLst>
                                  <p:childTnLst>
                                    <p:animEffect transition="out" filter="wheel(1)">
                                      <p:cBhvr>
                                        <p:cTn id="147" dur="2000"/>
                                        <p:tgtEl>
                                          <p:spTgt spid="22"/>
                                        </p:tgtEl>
                                      </p:cBhvr>
                                    </p:animEffect>
                                    <p:set>
                                      <p:cBhvr>
                                        <p:cTn id="148"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图片 37896" descr="1-26"/>
          <p:cNvPicPr>
            <a:picLocks noChangeAspect="1"/>
          </p:cNvPicPr>
          <p:nvPr/>
        </p:nvPicPr>
        <p:blipFill>
          <a:blip r:embed="rId3"/>
          <a:stretch>
            <a:fillRect/>
          </a:stretch>
        </p:blipFill>
        <p:spPr>
          <a:xfrm>
            <a:off x="1547813" y="3101975"/>
            <a:ext cx="6516687" cy="4876800"/>
          </a:xfrm>
          <a:prstGeom prst="rect">
            <a:avLst/>
          </a:prstGeom>
          <a:noFill/>
          <a:ln w="9525">
            <a:noFill/>
          </a:ln>
        </p:spPr>
      </p:pic>
      <p:pic>
        <p:nvPicPr>
          <p:cNvPr id="37894" name="图片 37893" descr="1-28"/>
          <p:cNvPicPr>
            <a:picLocks noChangeAspect="1"/>
          </p:cNvPicPr>
          <p:nvPr/>
        </p:nvPicPr>
        <p:blipFill>
          <a:blip r:embed="rId4"/>
          <a:stretch>
            <a:fillRect/>
          </a:stretch>
        </p:blipFill>
        <p:spPr>
          <a:xfrm>
            <a:off x="252413" y="5026025"/>
            <a:ext cx="4383087" cy="3962400"/>
          </a:xfrm>
          <a:prstGeom prst="rect">
            <a:avLst/>
          </a:prstGeom>
          <a:noFill/>
          <a:ln w="9525">
            <a:noFill/>
          </a:ln>
        </p:spPr>
      </p:pic>
      <p:pic>
        <p:nvPicPr>
          <p:cNvPr id="37895" name="图片 37894" descr="1-29"/>
          <p:cNvPicPr>
            <a:picLocks noChangeAspect="1"/>
          </p:cNvPicPr>
          <p:nvPr/>
        </p:nvPicPr>
        <p:blipFill>
          <a:blip r:embed="rId5"/>
          <a:stretch>
            <a:fillRect/>
          </a:stretch>
        </p:blipFill>
        <p:spPr>
          <a:xfrm>
            <a:off x="6156325" y="0"/>
            <a:ext cx="10440988" cy="9526588"/>
          </a:xfrm>
          <a:prstGeom prst="rect">
            <a:avLst/>
          </a:prstGeom>
          <a:noFill/>
          <a:ln w="9525">
            <a:noFill/>
          </a:ln>
        </p:spPr>
      </p:pic>
      <p:pic>
        <p:nvPicPr>
          <p:cNvPr id="37896" name="图片 37895" descr="1-27"/>
          <p:cNvPicPr>
            <a:picLocks noChangeAspect="1"/>
          </p:cNvPicPr>
          <p:nvPr/>
        </p:nvPicPr>
        <p:blipFill>
          <a:blip r:embed="rId6"/>
          <a:stretch>
            <a:fillRect/>
          </a:stretch>
        </p:blipFill>
        <p:spPr>
          <a:xfrm>
            <a:off x="-409802" y="1857999"/>
            <a:ext cx="4114800" cy="3657600"/>
          </a:xfrm>
          <a:prstGeom prst="rect">
            <a:avLst/>
          </a:prstGeom>
          <a:noFill/>
          <a:ln w="9525">
            <a:noFill/>
          </a:ln>
        </p:spPr>
      </p:pic>
      <p:sp>
        <p:nvSpPr>
          <p:cNvPr id="7" name="TextBox 6">
            <a:extLst>
              <a:ext uri="{FF2B5EF4-FFF2-40B4-BE49-F238E27FC236}">
                <a16:creationId xmlns:a16="http://schemas.microsoft.com/office/drawing/2014/main" id="{CBD8C281-14F9-6449-AEA0-4ED954D24A6C}"/>
              </a:ext>
            </a:extLst>
          </p:cNvPr>
          <p:cNvSpPr txBox="1"/>
          <p:nvPr/>
        </p:nvSpPr>
        <p:spPr>
          <a:xfrm>
            <a:off x="7253684" y="3225726"/>
            <a:ext cx="6901656" cy="5016758"/>
          </a:xfrm>
          <a:prstGeom prst="rect">
            <a:avLst/>
          </a:prstGeom>
          <a:noFill/>
        </p:spPr>
        <p:txBody>
          <a:bodyPr wrap="square" rtlCol="0">
            <a:spAutoFit/>
          </a:bodyPr>
          <a:lstStyle/>
          <a:p>
            <a:pPr algn="ctr"/>
            <a:r>
              <a:rPr lang="en-VN" sz="4000" dirty="0">
                <a:latin typeface="Times New Roman" panose="02020603050405020304" pitchFamily="18" charset="0"/>
                <a:cs typeface="Times New Roman" panose="02020603050405020304" pitchFamily="18" charset="0"/>
              </a:rPr>
              <a:t>Đã bao giờ em suy nghĩ rằng bố mẹ hay người thân trong gia đình không yêu thương mình chưa. Qua bài học này, em hãy viết một bức thư ngắn gửi tới người thân đó của mình để bày tỏ những cảm xúc, suy nghĩ trong lòng.</a:t>
            </a:r>
          </a:p>
        </p:txBody>
      </p:sp>
      <p:sp>
        <p:nvSpPr>
          <p:cNvPr id="2" name="TextBox 3">
            <a:extLst>
              <a:ext uri="{FF2B5EF4-FFF2-40B4-BE49-F238E27FC236}">
                <a16:creationId xmlns:a16="http://schemas.microsoft.com/office/drawing/2014/main" id="{3045441C-4634-CCEE-8103-53BDF290A864}"/>
              </a:ext>
            </a:extLst>
          </p:cNvPr>
          <p:cNvSpPr txBox="1"/>
          <p:nvPr/>
        </p:nvSpPr>
        <p:spPr>
          <a:xfrm>
            <a:off x="-2124024" y="313875"/>
            <a:ext cx="10513168" cy="1446550"/>
          </a:xfrm>
          <a:prstGeom prst="rect">
            <a:avLst/>
          </a:prstGeom>
          <a:noFill/>
        </p:spPr>
        <p:txBody>
          <a:bodyPr wrap="square" rtlCol="0">
            <a:spAutoFit/>
          </a:bodyPr>
          <a:lstStyle/>
          <a:p>
            <a:pPr algn="ctr"/>
            <a:r>
              <a:rPr lang="en-VN" sz="8800" b="1" dirty="0">
                <a:solidFill>
                  <a:srgbClr val="FF0000"/>
                </a:solidFill>
                <a:latin typeface="Times New Roman" panose="02020603050405020304" pitchFamily="18" charset="0"/>
                <a:cs typeface="Times New Roman" panose="02020603050405020304" pitchFamily="18" charset="0"/>
              </a:rPr>
              <a:t>VẬN DỤNG</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7895"/>
                                        </p:tgtEl>
                                        <p:attrNameLst>
                                          <p:attrName>style.visibility</p:attrName>
                                        </p:attrNameLst>
                                      </p:cBhvr>
                                      <p:to>
                                        <p:strVal val="visible"/>
                                      </p:to>
                                    </p:set>
                                    <p:anim calcmode="lin" valueType="num">
                                      <p:cBhvr>
                                        <p:cTn id="13" dur="500" fill="hold"/>
                                        <p:tgtEl>
                                          <p:spTgt spid="37895"/>
                                        </p:tgtEl>
                                        <p:attrNameLst>
                                          <p:attrName>ppt_w</p:attrName>
                                        </p:attrNameLst>
                                      </p:cBhvr>
                                      <p:tavLst>
                                        <p:tav tm="0">
                                          <p:val>
                                            <p:fltVal val="0"/>
                                          </p:val>
                                        </p:tav>
                                        <p:tav tm="100000">
                                          <p:val>
                                            <p:strVal val="#ppt_w"/>
                                          </p:val>
                                        </p:tav>
                                      </p:tavLst>
                                    </p:anim>
                                    <p:anim calcmode="lin" valueType="num">
                                      <p:cBhvr>
                                        <p:cTn id="14" dur="500" fill="hold"/>
                                        <p:tgtEl>
                                          <p:spTgt spid="37895"/>
                                        </p:tgtEl>
                                        <p:attrNameLst>
                                          <p:attrName>ppt_h</p:attrName>
                                        </p:attrNameLst>
                                      </p:cBhvr>
                                      <p:tavLst>
                                        <p:tav tm="0">
                                          <p:val>
                                            <p:fltVal val="0"/>
                                          </p:val>
                                        </p:tav>
                                        <p:tav tm="100000">
                                          <p:val>
                                            <p:strVal val="#ppt_h"/>
                                          </p:val>
                                        </p:tav>
                                      </p:tavLst>
                                    </p:anim>
                                    <p:animEffect transition="in" filter="fade">
                                      <p:cBhvr>
                                        <p:cTn id="15" dur="500"/>
                                        <p:tgtEl>
                                          <p:spTgt spid="37895"/>
                                        </p:tgtEl>
                                      </p:cBhvr>
                                    </p:animEffect>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37897"/>
                                        </p:tgtEl>
                                        <p:attrNameLst>
                                          <p:attrName>style.visibility</p:attrName>
                                        </p:attrNameLst>
                                      </p:cBhvr>
                                      <p:to>
                                        <p:strVal val="visible"/>
                                      </p:to>
                                    </p:set>
                                    <p:animEffect transition="in" filter="barn(outVertical)">
                                      <p:cBhvr>
                                        <p:cTn id="19" dur="500"/>
                                        <p:tgtEl>
                                          <p:spTgt spid="37897"/>
                                        </p:tgtEl>
                                      </p:cBhvr>
                                    </p:animEffec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37896"/>
                                        </p:tgtEl>
                                        <p:attrNameLst>
                                          <p:attrName>style.visibility</p:attrName>
                                        </p:attrNameLst>
                                      </p:cBhvr>
                                      <p:to>
                                        <p:strVal val="visible"/>
                                      </p:to>
                                    </p:set>
                                    <p:animEffect transition="in" filter="fade">
                                      <p:cBhvr>
                                        <p:cTn id="23" dur="1000"/>
                                        <p:tgtEl>
                                          <p:spTgt spid="37896"/>
                                        </p:tgtEl>
                                      </p:cBhvr>
                                    </p:animEffect>
                                    <p:anim calcmode="lin" valueType="num">
                                      <p:cBhvr>
                                        <p:cTn id="24" dur="1000" fill="hold"/>
                                        <p:tgtEl>
                                          <p:spTgt spid="37896"/>
                                        </p:tgtEl>
                                        <p:attrNameLst>
                                          <p:attrName>ppt_x</p:attrName>
                                        </p:attrNameLst>
                                      </p:cBhvr>
                                      <p:tavLst>
                                        <p:tav tm="0">
                                          <p:val>
                                            <p:strVal val="#ppt_x"/>
                                          </p:val>
                                        </p:tav>
                                        <p:tav tm="100000">
                                          <p:val>
                                            <p:strVal val="#ppt_x"/>
                                          </p:val>
                                        </p:tav>
                                      </p:tavLst>
                                    </p:anim>
                                    <p:anim calcmode="lin" valueType="num">
                                      <p:cBhvr>
                                        <p:cTn id="25" dur="1000" fill="hold"/>
                                        <p:tgtEl>
                                          <p:spTgt spid="37896"/>
                                        </p:tgtEl>
                                        <p:attrNameLst>
                                          <p:attrName>ppt_y</p:attrName>
                                        </p:attrNameLst>
                                      </p:cBhvr>
                                      <p:tavLst>
                                        <p:tav tm="0">
                                          <p:val>
                                            <p:strVal val="#ppt_y-.1"/>
                                          </p:val>
                                        </p:tav>
                                        <p:tav tm="100000">
                                          <p:val>
                                            <p:strVal val="#ppt_y"/>
                                          </p:val>
                                        </p:tav>
                                      </p:tavLst>
                                    </p:anim>
                                  </p:childTnLst>
                                </p:cTn>
                              </p:par>
                              <p:par>
                                <p:cTn id="26" presetID="5"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500"/>
                                        <p:tgtEl>
                                          <p:spTgt spid="7"/>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heckerboard(across)">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图片 74755" descr="PPT素材-16"/>
          <p:cNvPicPr>
            <a:picLocks noChangeAspect="1"/>
          </p:cNvPicPr>
          <p:nvPr/>
        </p:nvPicPr>
        <p:blipFill>
          <a:blip r:embed="rId3"/>
          <a:stretch>
            <a:fillRect/>
          </a:stretch>
        </p:blipFill>
        <p:spPr>
          <a:xfrm>
            <a:off x="0" y="-749300"/>
            <a:ext cx="16778288" cy="10239375"/>
          </a:xfrm>
          <a:prstGeom prst="rect">
            <a:avLst/>
          </a:prstGeom>
          <a:noFill/>
          <a:ln w="9525">
            <a:noFill/>
          </a:ln>
        </p:spPr>
      </p:pic>
      <p:sp>
        <p:nvSpPr>
          <p:cNvPr id="5" name="TextBox 4">
            <a:extLst>
              <a:ext uri="{FF2B5EF4-FFF2-40B4-BE49-F238E27FC236}">
                <a16:creationId xmlns:a16="http://schemas.microsoft.com/office/drawing/2014/main" id="{2E06FFD9-A616-2A44-9E1A-E6D355CD07AC}"/>
              </a:ext>
            </a:extLst>
          </p:cNvPr>
          <p:cNvSpPr txBox="1"/>
          <p:nvPr/>
        </p:nvSpPr>
        <p:spPr>
          <a:xfrm>
            <a:off x="796962" y="1497534"/>
            <a:ext cx="7376158" cy="707886"/>
          </a:xfrm>
          <a:prstGeom prst="rect">
            <a:avLst/>
          </a:prstGeom>
          <a:noFill/>
        </p:spPr>
        <p:txBody>
          <a:bodyPr wrap="square" rtlCol="0">
            <a:spAutoFit/>
          </a:bodyPr>
          <a:lstStyle/>
          <a:p>
            <a:pPr algn="ctr"/>
            <a:r>
              <a:rPr lang="en-VN" sz="4000" dirty="0">
                <a:solidFill>
                  <a:srgbClr val="D75F8B"/>
                </a:solidFill>
                <a:latin typeface="#9Slide04 Chonburi" pitchFamily="2" charset="-34"/>
                <a:cs typeface="#9Slide04 Chonburi" pitchFamily="2" charset="-34"/>
              </a:rPr>
              <a:t>AI NHANH HƠN</a:t>
            </a:r>
          </a:p>
        </p:txBody>
      </p:sp>
      <p:sp>
        <p:nvSpPr>
          <p:cNvPr id="6" name="TextBox 5">
            <a:extLst>
              <a:ext uri="{FF2B5EF4-FFF2-40B4-BE49-F238E27FC236}">
                <a16:creationId xmlns:a16="http://schemas.microsoft.com/office/drawing/2014/main" id="{AF0DA065-567B-7A49-B30B-BAF610F45210}"/>
              </a:ext>
            </a:extLst>
          </p:cNvPr>
          <p:cNvSpPr txBox="1"/>
          <p:nvPr/>
        </p:nvSpPr>
        <p:spPr>
          <a:xfrm>
            <a:off x="796962" y="3691453"/>
            <a:ext cx="13969552" cy="1631216"/>
          </a:xfrm>
          <a:prstGeom prst="rect">
            <a:avLst/>
          </a:prstGeom>
          <a:noFill/>
        </p:spPr>
        <p:txBody>
          <a:bodyPr wrap="square" rtlCol="0">
            <a:spAutoFit/>
          </a:bodyPr>
          <a:lstStyle/>
          <a:p>
            <a:pPr algn="ctr"/>
            <a:r>
              <a:rPr lang="en-VN" sz="5000" dirty="0">
                <a:latin typeface="Times New Roman" panose="02020603050405020304" pitchFamily="18" charset="0"/>
                <a:cs typeface="Times New Roman" panose="02020603050405020304" pitchFamily="18" charset="0"/>
              </a:rPr>
              <a:t>Đi khắp thế gian không ai tốt bằng ……</a:t>
            </a:r>
          </a:p>
          <a:p>
            <a:pPr algn="ctr"/>
            <a:r>
              <a:rPr lang="en-VN" sz="5000" dirty="0">
                <a:latin typeface="Times New Roman" panose="02020603050405020304" pitchFamily="18" charset="0"/>
                <a:cs typeface="Times New Roman" panose="02020603050405020304" pitchFamily="18" charset="0"/>
              </a:rPr>
              <a:t>Gánh nặng cuộc đời không ai khổ bằng …..</a:t>
            </a:r>
          </a:p>
        </p:txBody>
      </p:sp>
      <p:sp>
        <p:nvSpPr>
          <p:cNvPr id="2" name="TextBox 1">
            <a:extLst>
              <a:ext uri="{FF2B5EF4-FFF2-40B4-BE49-F238E27FC236}">
                <a16:creationId xmlns:a16="http://schemas.microsoft.com/office/drawing/2014/main" id="{2C183EFD-2868-394E-B6FD-DADC946D355F}"/>
              </a:ext>
            </a:extLst>
          </p:cNvPr>
          <p:cNvSpPr txBox="1"/>
          <p:nvPr/>
        </p:nvSpPr>
        <p:spPr>
          <a:xfrm>
            <a:off x="11305680" y="3431668"/>
            <a:ext cx="2016224" cy="938719"/>
          </a:xfrm>
          <a:prstGeom prst="rect">
            <a:avLst/>
          </a:prstGeom>
          <a:noFill/>
        </p:spPr>
        <p:txBody>
          <a:bodyPr wrap="square" rtlCol="0">
            <a:spAutoFit/>
          </a:bodyPr>
          <a:lstStyle/>
          <a:p>
            <a:pPr algn="ctr"/>
            <a:r>
              <a:rPr lang="en-VN" sz="5500" b="1" dirty="0">
                <a:solidFill>
                  <a:srgbClr val="C00000"/>
                </a:solidFill>
                <a:latin typeface="Times New Roman" panose="02020603050405020304" pitchFamily="18" charset="0"/>
                <a:cs typeface="Times New Roman" panose="02020603050405020304" pitchFamily="18" charset="0"/>
              </a:rPr>
              <a:t>mẹ</a:t>
            </a:r>
          </a:p>
        </p:txBody>
      </p:sp>
      <p:sp>
        <p:nvSpPr>
          <p:cNvPr id="8" name="TextBox 7">
            <a:extLst>
              <a:ext uri="{FF2B5EF4-FFF2-40B4-BE49-F238E27FC236}">
                <a16:creationId xmlns:a16="http://schemas.microsoft.com/office/drawing/2014/main" id="{E92BB38C-E153-994B-8C02-EAE2A8AA357E}"/>
              </a:ext>
            </a:extLst>
          </p:cNvPr>
          <p:cNvSpPr txBox="1"/>
          <p:nvPr/>
        </p:nvSpPr>
        <p:spPr>
          <a:xfrm>
            <a:off x="12027985" y="4237756"/>
            <a:ext cx="2016224" cy="938719"/>
          </a:xfrm>
          <a:prstGeom prst="rect">
            <a:avLst/>
          </a:prstGeom>
          <a:noFill/>
        </p:spPr>
        <p:txBody>
          <a:bodyPr wrap="square" rtlCol="0">
            <a:spAutoFit/>
          </a:bodyPr>
          <a:lstStyle/>
          <a:p>
            <a:pPr algn="ctr"/>
            <a:r>
              <a:rPr lang="en-VN" sz="5500" b="1" dirty="0">
                <a:solidFill>
                  <a:srgbClr val="C00000"/>
                </a:solidFill>
                <a:latin typeface="Times New Roman" panose="02020603050405020304" pitchFamily="18" charset="0"/>
                <a:cs typeface="Times New Roman" panose="02020603050405020304" pitchFamily="18" charset="0"/>
              </a:rPr>
              <a:t>cha</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arn(outVertical)">
                                      <p:cBhvr>
                                        <p:cTn id="7" dur="500"/>
                                        <p:tgtEl>
                                          <p:spTgt spid="7475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图片 74755" descr="PPT素材-16"/>
          <p:cNvPicPr>
            <a:picLocks noChangeAspect="1"/>
          </p:cNvPicPr>
          <p:nvPr/>
        </p:nvPicPr>
        <p:blipFill>
          <a:blip r:embed="rId3"/>
          <a:stretch>
            <a:fillRect/>
          </a:stretch>
        </p:blipFill>
        <p:spPr>
          <a:xfrm>
            <a:off x="0" y="-749300"/>
            <a:ext cx="16778288" cy="10239375"/>
          </a:xfrm>
          <a:prstGeom prst="rect">
            <a:avLst/>
          </a:prstGeom>
          <a:noFill/>
          <a:ln w="9525">
            <a:noFill/>
          </a:ln>
        </p:spPr>
      </p:pic>
      <p:sp>
        <p:nvSpPr>
          <p:cNvPr id="5" name="TextBox 4">
            <a:extLst>
              <a:ext uri="{FF2B5EF4-FFF2-40B4-BE49-F238E27FC236}">
                <a16:creationId xmlns:a16="http://schemas.microsoft.com/office/drawing/2014/main" id="{2E06FFD9-A616-2A44-9E1A-E6D355CD07AC}"/>
              </a:ext>
            </a:extLst>
          </p:cNvPr>
          <p:cNvSpPr txBox="1"/>
          <p:nvPr/>
        </p:nvSpPr>
        <p:spPr>
          <a:xfrm>
            <a:off x="796962" y="1497534"/>
            <a:ext cx="7376158" cy="707886"/>
          </a:xfrm>
          <a:prstGeom prst="rect">
            <a:avLst/>
          </a:prstGeom>
          <a:noFill/>
        </p:spPr>
        <p:txBody>
          <a:bodyPr wrap="square" rtlCol="0">
            <a:spAutoFit/>
          </a:bodyPr>
          <a:lstStyle/>
          <a:p>
            <a:pPr algn="ctr"/>
            <a:r>
              <a:rPr lang="en-VN" sz="4000" dirty="0">
                <a:solidFill>
                  <a:srgbClr val="D75F8B"/>
                </a:solidFill>
                <a:latin typeface="Times New Roman" panose="02020603050405020304" pitchFamily="18" charset="0"/>
                <a:cs typeface="Times New Roman" panose="02020603050405020304" pitchFamily="18" charset="0"/>
              </a:rPr>
              <a:t>AI NHANH HƠN</a:t>
            </a:r>
          </a:p>
        </p:txBody>
      </p:sp>
      <p:sp>
        <p:nvSpPr>
          <p:cNvPr id="6" name="TextBox 5">
            <a:extLst>
              <a:ext uri="{FF2B5EF4-FFF2-40B4-BE49-F238E27FC236}">
                <a16:creationId xmlns:a16="http://schemas.microsoft.com/office/drawing/2014/main" id="{AF0DA065-567B-7A49-B30B-BAF610F45210}"/>
              </a:ext>
            </a:extLst>
          </p:cNvPr>
          <p:cNvSpPr txBox="1"/>
          <p:nvPr/>
        </p:nvSpPr>
        <p:spPr>
          <a:xfrm>
            <a:off x="796962" y="3691453"/>
            <a:ext cx="13969552" cy="1785104"/>
          </a:xfrm>
          <a:prstGeom prst="rect">
            <a:avLst/>
          </a:prstGeom>
          <a:noFill/>
        </p:spPr>
        <p:txBody>
          <a:bodyPr wrap="square" rtlCol="0">
            <a:spAutoFit/>
          </a:bodyPr>
          <a:lstStyle/>
          <a:p>
            <a:pPr algn="ctr"/>
            <a:r>
              <a:rPr lang="en-VN" sz="5500" dirty="0">
                <a:latin typeface="Times New Roman" panose="02020603050405020304" pitchFamily="18" charset="0"/>
                <a:cs typeface="Times New Roman" panose="02020603050405020304" pitchFamily="18" charset="0"/>
              </a:rPr>
              <a:t>Con nào mà chẳng giống cha</a:t>
            </a:r>
          </a:p>
          <a:p>
            <a:pPr algn="ctr"/>
            <a:r>
              <a:rPr lang="en-VN" sz="5500" dirty="0">
                <a:latin typeface="Times New Roman" panose="02020603050405020304" pitchFamily="18" charset="0"/>
                <a:cs typeface="Times New Roman" panose="02020603050405020304" pitchFamily="18" charset="0"/>
              </a:rPr>
              <a:t>Cháu nào mà chẳng giống ……..giống ………..</a:t>
            </a:r>
          </a:p>
        </p:txBody>
      </p:sp>
      <p:sp>
        <p:nvSpPr>
          <p:cNvPr id="2" name="TextBox 1">
            <a:extLst>
              <a:ext uri="{FF2B5EF4-FFF2-40B4-BE49-F238E27FC236}">
                <a16:creationId xmlns:a16="http://schemas.microsoft.com/office/drawing/2014/main" id="{2C183EFD-2868-394E-B6FD-DADC946D355F}"/>
              </a:ext>
            </a:extLst>
          </p:cNvPr>
          <p:cNvSpPr txBox="1"/>
          <p:nvPr/>
        </p:nvSpPr>
        <p:spPr>
          <a:xfrm>
            <a:off x="8415115" y="4341430"/>
            <a:ext cx="2016224" cy="1092607"/>
          </a:xfrm>
          <a:prstGeom prst="rect">
            <a:avLst/>
          </a:prstGeom>
          <a:noFill/>
        </p:spPr>
        <p:txBody>
          <a:bodyPr wrap="square" rtlCol="0">
            <a:spAutoFit/>
          </a:bodyPr>
          <a:lstStyle/>
          <a:p>
            <a:pPr algn="ctr"/>
            <a:r>
              <a:rPr lang="en-VN" sz="6500" b="1" dirty="0">
                <a:solidFill>
                  <a:srgbClr val="C00000"/>
                </a:solidFill>
                <a:latin typeface="Times New Roman" panose="02020603050405020304" pitchFamily="18" charset="0"/>
                <a:cs typeface="Times New Roman" panose="02020603050405020304" pitchFamily="18" charset="0"/>
              </a:rPr>
              <a:t>bà</a:t>
            </a:r>
          </a:p>
        </p:txBody>
      </p:sp>
      <p:sp>
        <p:nvSpPr>
          <p:cNvPr id="8" name="TextBox 7">
            <a:extLst>
              <a:ext uri="{FF2B5EF4-FFF2-40B4-BE49-F238E27FC236}">
                <a16:creationId xmlns:a16="http://schemas.microsoft.com/office/drawing/2014/main" id="{E92BB38C-E153-994B-8C02-EAE2A8AA357E}"/>
              </a:ext>
            </a:extLst>
          </p:cNvPr>
          <p:cNvSpPr txBox="1"/>
          <p:nvPr/>
        </p:nvSpPr>
        <p:spPr>
          <a:xfrm>
            <a:off x="12133560" y="4191590"/>
            <a:ext cx="2016224" cy="1092607"/>
          </a:xfrm>
          <a:prstGeom prst="rect">
            <a:avLst/>
          </a:prstGeom>
          <a:noFill/>
        </p:spPr>
        <p:txBody>
          <a:bodyPr wrap="square" rtlCol="0">
            <a:spAutoFit/>
          </a:bodyPr>
          <a:lstStyle/>
          <a:p>
            <a:pPr algn="ctr"/>
            <a:r>
              <a:rPr lang="en-VN" sz="6500" b="1" dirty="0">
                <a:solidFill>
                  <a:srgbClr val="C00000"/>
                </a:solidFill>
                <a:latin typeface="Times New Roman" panose="02020603050405020304" pitchFamily="18" charset="0"/>
                <a:cs typeface="Times New Roman" panose="02020603050405020304" pitchFamily="18" charset="0"/>
              </a:rPr>
              <a:t>ông</a:t>
            </a:r>
          </a:p>
        </p:txBody>
      </p:sp>
    </p:spTree>
    <p:extLst>
      <p:ext uri="{BB962C8B-B14F-4D97-AF65-F5344CB8AC3E}">
        <p14:creationId xmlns:p14="http://schemas.microsoft.com/office/powerpoint/2010/main" val="2513054932"/>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arn(outVertical)">
                                      <p:cBhvr>
                                        <p:cTn id="7" dur="500"/>
                                        <p:tgtEl>
                                          <p:spTgt spid="7475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图片 74755" descr="PPT素材-16"/>
          <p:cNvPicPr>
            <a:picLocks noChangeAspect="1"/>
          </p:cNvPicPr>
          <p:nvPr/>
        </p:nvPicPr>
        <p:blipFill>
          <a:blip r:embed="rId3"/>
          <a:stretch>
            <a:fillRect/>
          </a:stretch>
        </p:blipFill>
        <p:spPr>
          <a:xfrm>
            <a:off x="0" y="-749300"/>
            <a:ext cx="16778288" cy="10239375"/>
          </a:xfrm>
          <a:prstGeom prst="rect">
            <a:avLst/>
          </a:prstGeom>
          <a:noFill/>
          <a:ln w="9525">
            <a:noFill/>
          </a:ln>
        </p:spPr>
      </p:pic>
      <p:sp>
        <p:nvSpPr>
          <p:cNvPr id="5" name="TextBox 4">
            <a:extLst>
              <a:ext uri="{FF2B5EF4-FFF2-40B4-BE49-F238E27FC236}">
                <a16:creationId xmlns:a16="http://schemas.microsoft.com/office/drawing/2014/main" id="{2E06FFD9-A616-2A44-9E1A-E6D355CD07AC}"/>
              </a:ext>
            </a:extLst>
          </p:cNvPr>
          <p:cNvSpPr txBox="1"/>
          <p:nvPr/>
        </p:nvSpPr>
        <p:spPr>
          <a:xfrm>
            <a:off x="796962" y="1497534"/>
            <a:ext cx="7376158" cy="707886"/>
          </a:xfrm>
          <a:prstGeom prst="rect">
            <a:avLst/>
          </a:prstGeom>
          <a:noFill/>
        </p:spPr>
        <p:txBody>
          <a:bodyPr wrap="square" rtlCol="0">
            <a:spAutoFit/>
          </a:bodyPr>
          <a:lstStyle/>
          <a:p>
            <a:pPr algn="ctr"/>
            <a:r>
              <a:rPr lang="en-VN" sz="4000" dirty="0">
                <a:solidFill>
                  <a:srgbClr val="D75F8B"/>
                </a:solidFill>
                <a:latin typeface="Times New Roman" panose="02020603050405020304" pitchFamily="18" charset="0"/>
                <a:cs typeface="Times New Roman" panose="02020603050405020304" pitchFamily="18" charset="0"/>
              </a:rPr>
              <a:t>AI NHANH HƠN</a:t>
            </a:r>
          </a:p>
        </p:txBody>
      </p:sp>
      <p:sp>
        <p:nvSpPr>
          <p:cNvPr id="6" name="TextBox 5">
            <a:extLst>
              <a:ext uri="{FF2B5EF4-FFF2-40B4-BE49-F238E27FC236}">
                <a16:creationId xmlns:a16="http://schemas.microsoft.com/office/drawing/2014/main" id="{AF0DA065-567B-7A49-B30B-BAF610F45210}"/>
              </a:ext>
            </a:extLst>
          </p:cNvPr>
          <p:cNvSpPr txBox="1"/>
          <p:nvPr/>
        </p:nvSpPr>
        <p:spPr>
          <a:xfrm>
            <a:off x="796962" y="3691453"/>
            <a:ext cx="13969552" cy="2092881"/>
          </a:xfrm>
          <a:prstGeom prst="rect">
            <a:avLst/>
          </a:prstGeom>
          <a:noFill/>
        </p:spPr>
        <p:txBody>
          <a:bodyPr wrap="square" rtlCol="0">
            <a:spAutoFit/>
          </a:bodyPr>
          <a:lstStyle/>
          <a:p>
            <a:pPr algn="ctr"/>
            <a:r>
              <a:rPr lang="en-VN" sz="6500" dirty="0">
                <a:latin typeface="Times New Roman" panose="02020603050405020304" pitchFamily="18" charset="0"/>
                <a:cs typeface="Times New Roman" panose="02020603050405020304" pitchFamily="18" charset="0"/>
              </a:rPr>
              <a:t>Muốn qua thì bắc cầu kiều</a:t>
            </a:r>
          </a:p>
          <a:p>
            <a:pPr algn="ctr"/>
            <a:r>
              <a:rPr lang="en-VN" sz="6500" dirty="0">
                <a:latin typeface="Times New Roman" panose="02020603050405020304" pitchFamily="18" charset="0"/>
                <a:cs typeface="Times New Roman" panose="02020603050405020304" pitchFamily="18" charset="0"/>
              </a:rPr>
              <a:t>Muốn con hay chữ phải yêu lấy ………..</a:t>
            </a:r>
          </a:p>
        </p:txBody>
      </p:sp>
      <p:sp>
        <p:nvSpPr>
          <p:cNvPr id="8" name="TextBox 7">
            <a:extLst>
              <a:ext uri="{FF2B5EF4-FFF2-40B4-BE49-F238E27FC236}">
                <a16:creationId xmlns:a16="http://schemas.microsoft.com/office/drawing/2014/main" id="{E92BB38C-E153-994B-8C02-EAE2A8AA357E}"/>
              </a:ext>
            </a:extLst>
          </p:cNvPr>
          <p:cNvSpPr txBox="1"/>
          <p:nvPr/>
        </p:nvSpPr>
        <p:spPr>
          <a:xfrm>
            <a:off x="11557496" y="4370387"/>
            <a:ext cx="2016224" cy="1092607"/>
          </a:xfrm>
          <a:prstGeom prst="rect">
            <a:avLst/>
          </a:prstGeom>
          <a:noFill/>
        </p:spPr>
        <p:txBody>
          <a:bodyPr wrap="square" rtlCol="0">
            <a:spAutoFit/>
          </a:bodyPr>
          <a:lstStyle/>
          <a:p>
            <a:pPr algn="ctr"/>
            <a:r>
              <a:rPr lang="en-VN" sz="6500" b="1" dirty="0">
                <a:solidFill>
                  <a:srgbClr val="C00000"/>
                </a:solidFill>
                <a:latin typeface="Times New Roman" panose="02020603050405020304" pitchFamily="18" charset="0"/>
                <a:cs typeface="Times New Roman" panose="02020603050405020304" pitchFamily="18" charset="0"/>
              </a:rPr>
              <a:t>thầy</a:t>
            </a:r>
          </a:p>
        </p:txBody>
      </p:sp>
    </p:spTree>
    <p:extLst>
      <p:ext uri="{BB962C8B-B14F-4D97-AF65-F5344CB8AC3E}">
        <p14:creationId xmlns:p14="http://schemas.microsoft.com/office/powerpoint/2010/main" val="3584921630"/>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arn(outVertical)">
                                      <p:cBhvr>
                                        <p:cTn id="7" dur="500"/>
                                        <p:tgtEl>
                                          <p:spTgt spid="7475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FFD9F-DFEE-FBBF-2602-3DAAA54F12DF}"/>
            </a:ext>
          </a:extLst>
        </p:cNvPr>
        <p:cNvGrpSpPr/>
        <p:nvPr/>
      </p:nvGrpSpPr>
      <p:grpSpPr>
        <a:xfrm>
          <a:off x="0" y="0"/>
          <a:ext cx="0" cy="0"/>
          <a:chOff x="0" y="0"/>
          <a:chExt cx="0" cy="0"/>
        </a:xfrm>
      </p:grpSpPr>
      <p:pic>
        <p:nvPicPr>
          <p:cNvPr id="74756" name="图片 74755" descr="PPT素材-16">
            <a:extLst>
              <a:ext uri="{FF2B5EF4-FFF2-40B4-BE49-F238E27FC236}">
                <a16:creationId xmlns:a16="http://schemas.microsoft.com/office/drawing/2014/main" id="{2BDECA6D-EB97-8263-11C1-72C48AEBC76C}"/>
              </a:ext>
            </a:extLst>
          </p:cNvPr>
          <p:cNvPicPr>
            <a:picLocks noChangeAspect="1"/>
          </p:cNvPicPr>
          <p:nvPr/>
        </p:nvPicPr>
        <p:blipFill>
          <a:blip r:embed="rId3"/>
          <a:stretch>
            <a:fillRect/>
          </a:stretch>
        </p:blipFill>
        <p:spPr>
          <a:xfrm>
            <a:off x="0" y="-749300"/>
            <a:ext cx="16778288" cy="10239375"/>
          </a:xfrm>
          <a:prstGeom prst="rect">
            <a:avLst/>
          </a:prstGeom>
          <a:noFill/>
          <a:ln w="9525">
            <a:noFill/>
          </a:ln>
        </p:spPr>
      </p:pic>
      <p:sp>
        <p:nvSpPr>
          <p:cNvPr id="5" name="TextBox 4">
            <a:extLst>
              <a:ext uri="{FF2B5EF4-FFF2-40B4-BE49-F238E27FC236}">
                <a16:creationId xmlns:a16="http://schemas.microsoft.com/office/drawing/2014/main" id="{AF389697-5A6E-0D52-CF8E-98131549A36C}"/>
              </a:ext>
            </a:extLst>
          </p:cNvPr>
          <p:cNvSpPr txBox="1"/>
          <p:nvPr/>
        </p:nvSpPr>
        <p:spPr>
          <a:xfrm>
            <a:off x="796962" y="1497534"/>
            <a:ext cx="7376158" cy="707886"/>
          </a:xfrm>
          <a:prstGeom prst="rect">
            <a:avLst/>
          </a:prstGeom>
          <a:noFill/>
        </p:spPr>
        <p:txBody>
          <a:bodyPr wrap="square" rtlCol="0">
            <a:spAutoFit/>
          </a:bodyPr>
          <a:lstStyle/>
          <a:p>
            <a:pPr algn="ctr"/>
            <a:r>
              <a:rPr lang="en-VN" sz="4000" dirty="0">
                <a:solidFill>
                  <a:srgbClr val="D75F8B"/>
                </a:solidFill>
                <a:latin typeface="Times New Roman" panose="02020603050405020304" pitchFamily="18" charset="0"/>
                <a:cs typeface="Times New Roman" panose="02020603050405020304" pitchFamily="18" charset="0"/>
              </a:rPr>
              <a:t>AI NHANH HƠN</a:t>
            </a:r>
          </a:p>
        </p:txBody>
      </p:sp>
      <p:sp>
        <p:nvSpPr>
          <p:cNvPr id="6" name="TextBox 5">
            <a:extLst>
              <a:ext uri="{FF2B5EF4-FFF2-40B4-BE49-F238E27FC236}">
                <a16:creationId xmlns:a16="http://schemas.microsoft.com/office/drawing/2014/main" id="{A81855E6-B00E-D3C9-C44A-F9D3801B9B8C}"/>
              </a:ext>
            </a:extLst>
          </p:cNvPr>
          <p:cNvSpPr txBox="1"/>
          <p:nvPr/>
        </p:nvSpPr>
        <p:spPr>
          <a:xfrm>
            <a:off x="1188344" y="4014619"/>
            <a:ext cx="13969552" cy="1446550"/>
          </a:xfrm>
          <a:prstGeom prst="rect">
            <a:avLst/>
          </a:prstGeom>
          <a:noFill/>
        </p:spPr>
        <p:txBody>
          <a:bodyPr wrap="square" rtlCol="0">
            <a:spAutoFit/>
          </a:bodyPr>
          <a:lstStyle/>
          <a:p>
            <a:pPr algn="ctr"/>
            <a:r>
              <a:rPr lang="vi-VN" sz="8800" dirty="0">
                <a:latin typeface="Times New Roman" panose="02020603050405020304" pitchFamily="18" charset="0"/>
                <a:cs typeface="Times New Roman" panose="02020603050405020304" pitchFamily="18" charset="0"/>
              </a:rPr>
              <a:t>A: TRI THỨC NGỮ VĂN</a:t>
            </a:r>
            <a:endParaRPr lang="en-VN" sz="8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7132240"/>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arn(outVertical)">
                                      <p:cBhvr>
                                        <p:cTn id="7" dur="500"/>
                                        <p:tgtEl>
                                          <p:spTgt spid="74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59B3A-0C19-9126-0F51-16ECADA71ACD}"/>
            </a:ext>
          </a:extLst>
        </p:cNvPr>
        <p:cNvGrpSpPr/>
        <p:nvPr/>
      </p:nvGrpSpPr>
      <p:grpSpPr>
        <a:xfrm>
          <a:off x="0" y="0"/>
          <a:ext cx="0" cy="0"/>
          <a:chOff x="0" y="0"/>
          <a:chExt cx="0" cy="0"/>
        </a:xfrm>
      </p:grpSpPr>
      <p:pic>
        <p:nvPicPr>
          <p:cNvPr id="74756" name="图片 74755" descr="PPT素材-16">
            <a:extLst>
              <a:ext uri="{FF2B5EF4-FFF2-40B4-BE49-F238E27FC236}">
                <a16:creationId xmlns:a16="http://schemas.microsoft.com/office/drawing/2014/main" id="{AF106D08-6647-2093-F0D1-D20E3B10CF78}"/>
              </a:ext>
            </a:extLst>
          </p:cNvPr>
          <p:cNvPicPr>
            <a:picLocks noChangeAspect="1"/>
          </p:cNvPicPr>
          <p:nvPr/>
        </p:nvPicPr>
        <p:blipFill>
          <a:blip r:embed="rId3"/>
          <a:stretch>
            <a:fillRect/>
          </a:stretch>
        </p:blipFill>
        <p:spPr>
          <a:xfrm>
            <a:off x="0" y="-749300"/>
            <a:ext cx="16778288" cy="10239375"/>
          </a:xfrm>
          <a:prstGeom prst="rect">
            <a:avLst/>
          </a:prstGeom>
          <a:noFill/>
          <a:ln w="9525">
            <a:noFill/>
          </a:ln>
        </p:spPr>
      </p:pic>
      <p:sp>
        <p:nvSpPr>
          <p:cNvPr id="5" name="TextBox 4">
            <a:extLst>
              <a:ext uri="{FF2B5EF4-FFF2-40B4-BE49-F238E27FC236}">
                <a16:creationId xmlns:a16="http://schemas.microsoft.com/office/drawing/2014/main" id="{2523331C-57ED-27DB-D948-1CBE309E3CFE}"/>
              </a:ext>
            </a:extLst>
          </p:cNvPr>
          <p:cNvSpPr txBox="1"/>
          <p:nvPr/>
        </p:nvSpPr>
        <p:spPr>
          <a:xfrm>
            <a:off x="796962" y="1497534"/>
            <a:ext cx="7376158" cy="707886"/>
          </a:xfrm>
          <a:prstGeom prst="rect">
            <a:avLst/>
          </a:prstGeom>
          <a:noFill/>
        </p:spPr>
        <p:txBody>
          <a:bodyPr wrap="square" rtlCol="0">
            <a:spAutoFit/>
          </a:bodyPr>
          <a:lstStyle/>
          <a:p>
            <a:pPr algn="ctr"/>
            <a:r>
              <a:rPr lang="en-VN" sz="4000" dirty="0">
                <a:solidFill>
                  <a:srgbClr val="D75F8B"/>
                </a:solidFill>
                <a:latin typeface="Times New Roman" panose="02020603050405020304" pitchFamily="18" charset="0"/>
                <a:cs typeface="Times New Roman" panose="02020603050405020304" pitchFamily="18" charset="0"/>
              </a:rPr>
              <a:t>AI NHANH HƠN</a:t>
            </a:r>
          </a:p>
        </p:txBody>
      </p:sp>
      <p:sp>
        <p:nvSpPr>
          <p:cNvPr id="6" name="TextBox 5">
            <a:extLst>
              <a:ext uri="{FF2B5EF4-FFF2-40B4-BE49-F238E27FC236}">
                <a16:creationId xmlns:a16="http://schemas.microsoft.com/office/drawing/2014/main" id="{B3E3CE5C-2AC4-9670-E1C2-C9F064DE3B15}"/>
              </a:ext>
            </a:extLst>
          </p:cNvPr>
          <p:cNvSpPr txBox="1"/>
          <p:nvPr/>
        </p:nvSpPr>
        <p:spPr>
          <a:xfrm>
            <a:off x="1188344" y="4014619"/>
            <a:ext cx="13969552" cy="1446550"/>
          </a:xfrm>
          <a:prstGeom prst="rect">
            <a:avLst/>
          </a:prstGeom>
          <a:noFill/>
        </p:spPr>
        <p:txBody>
          <a:bodyPr wrap="square" rtlCol="0">
            <a:spAutoFit/>
          </a:bodyPr>
          <a:lstStyle/>
          <a:p>
            <a:pPr algn="ctr"/>
            <a:r>
              <a:rPr lang="vi-VN" sz="8800" dirty="0">
                <a:latin typeface="Times New Roman" panose="02020603050405020304" pitchFamily="18" charset="0"/>
                <a:cs typeface="Times New Roman" panose="02020603050405020304" pitchFamily="18" charset="0"/>
              </a:rPr>
              <a:t>B: ĐỌC VĂN BẢN</a:t>
            </a:r>
            <a:endParaRPr lang="en-VN" sz="8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8539828"/>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arn(outVertical)">
                                      <p:cBhvr>
                                        <p:cTn id="7" dur="500"/>
                                        <p:tgtEl>
                                          <p:spTgt spid="74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468313" y="1125538"/>
            <a:ext cx="15986125" cy="15925800"/>
          </a:xfrm>
          <a:prstGeom prst="rect">
            <a:avLst/>
          </a:prstGeom>
          <a:noFill/>
          <a:ln w="9525">
            <a:noFill/>
          </a:ln>
        </p:spPr>
      </p:pic>
      <p:sp>
        <p:nvSpPr>
          <p:cNvPr id="2056" name="文本框 2055"/>
          <p:cNvSpPr txBox="1"/>
          <p:nvPr/>
        </p:nvSpPr>
        <p:spPr>
          <a:xfrm>
            <a:off x="3636616" y="2640013"/>
            <a:ext cx="9090316" cy="7001917"/>
          </a:xfrm>
          <a:prstGeom prst="rect">
            <a:avLst/>
          </a:prstGeom>
          <a:noFill/>
          <a:ln w="9525">
            <a:noFill/>
          </a:ln>
        </p:spPr>
        <p:txBody>
          <a:bodyPr wrap="square">
            <a:spAutoFit/>
          </a:bodyPr>
          <a:lstStyle/>
          <a:p>
            <a:pPr lvl="0" algn="ctr" defTabSz="1500505">
              <a:spcBef>
                <a:spcPct val="50000"/>
              </a:spcBef>
            </a:pPr>
            <a:r>
              <a:rPr lang="vi-VN" altLang="zh-CN" sz="10000" b="1" dirty="0">
                <a:solidFill>
                  <a:srgbClr val="FF0000"/>
                </a:solidFill>
                <a:effectLst>
                  <a:outerShdw blurRad="38100" dist="38100" dir="2700000" algn="tl">
                    <a:srgbClr val="000000">
                      <a:alpha val="43137"/>
                    </a:srgbClr>
                  </a:outerShdw>
                </a:effectLst>
                <a:highlight>
                  <a:srgbClr val="FFFF00"/>
                </a:highlight>
                <a:latin typeface="Times New Roman" panose="02020603050405020304" pitchFamily="18" charset="0"/>
                <a:ea typeface="黑体" panose="02010609060101010101" pitchFamily="2" charset="-122"/>
                <a:cs typeface="Times New Roman" panose="02020603050405020304" pitchFamily="18" charset="0"/>
              </a:rPr>
              <a:t>Tiết 17,18:</a:t>
            </a:r>
          </a:p>
          <a:p>
            <a:pPr lvl="0" algn="ctr" defTabSz="1500505">
              <a:spcBef>
                <a:spcPct val="50000"/>
              </a:spcBef>
            </a:pPr>
            <a:r>
              <a:rPr lang="vi-VN" altLang="zh-CN" sz="10000" b="1" dirty="0">
                <a:solidFill>
                  <a:srgbClr val="FF0000"/>
                </a:solidFill>
                <a:effectLst>
                  <a:outerShdw blurRad="38100" dist="38100" dir="2700000" algn="tl">
                    <a:srgbClr val="000000">
                      <a:alpha val="43137"/>
                    </a:srgbClr>
                  </a:outerShdw>
                </a:effectLst>
                <a:highlight>
                  <a:srgbClr val="FFFF00"/>
                </a:highlight>
                <a:latin typeface="Times New Roman" panose="02020603050405020304" pitchFamily="18" charset="0"/>
                <a:ea typeface="黑体" panose="02010609060101010101" pitchFamily="2" charset="-122"/>
                <a:cs typeface="Times New Roman" panose="02020603050405020304" pitchFamily="18" charset="0"/>
              </a:rPr>
              <a:t>Chuyện cổ tích về loài người</a:t>
            </a:r>
          </a:p>
          <a:p>
            <a:pPr lvl="0" algn="r" defTabSz="1500505">
              <a:spcBef>
                <a:spcPct val="50000"/>
              </a:spcBef>
            </a:pPr>
            <a:r>
              <a:rPr lang="vi-VN" altLang="zh-CN" sz="6600" b="1" dirty="0">
                <a:solidFill>
                  <a:srgbClr val="FF0000"/>
                </a:solidFill>
                <a:effectLst>
                  <a:outerShdw blurRad="38100" dist="38100" dir="2700000" algn="tl">
                    <a:srgbClr val="000000">
                      <a:alpha val="43137"/>
                    </a:srgbClr>
                  </a:outerShdw>
                </a:effectLst>
                <a:highlight>
                  <a:srgbClr val="FFFF00"/>
                </a:highlight>
                <a:latin typeface="Times New Roman" panose="02020603050405020304" pitchFamily="18" charset="0"/>
                <a:ea typeface="黑体" panose="02010609060101010101" pitchFamily="2" charset="-122"/>
                <a:cs typeface="Times New Roman" panose="02020603050405020304" pitchFamily="18" charset="0"/>
              </a:rPr>
              <a:t>(Xuân Quỳnh)</a:t>
            </a:r>
            <a:endParaRPr lang="en-US" altLang="zh-CN" sz="6600" b="1" dirty="0">
              <a:solidFill>
                <a:srgbClr val="FF0000"/>
              </a:solidFill>
              <a:effectLst>
                <a:outerShdw blurRad="38100" dist="38100" dir="2700000" algn="tl">
                  <a:srgbClr val="000000">
                    <a:alpha val="43137"/>
                  </a:srgbClr>
                </a:outerShdw>
              </a:effectLst>
              <a:highlight>
                <a:srgbClr val="FFFF00"/>
              </a:highlight>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078" name="图片 2077" descr="2"/>
          <p:cNvPicPr>
            <a:picLocks noChangeAspect="1"/>
          </p:cNvPicPr>
          <p:nvPr/>
        </p:nvPicPr>
        <p:blipFill>
          <a:blip r:embed="rId5"/>
          <a:stretch>
            <a:fillRect/>
          </a:stretch>
        </p:blipFill>
        <p:spPr>
          <a:xfrm>
            <a:off x="828675" y="488950"/>
            <a:ext cx="3086100" cy="103187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 (3)"/>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2063</TotalTime>
  <Words>1235</Words>
  <Application>Microsoft Office PowerPoint</Application>
  <PresentationFormat>Tùy chỉnh</PresentationFormat>
  <Paragraphs>260</Paragraphs>
  <Slides>38</Slides>
  <Notes>34</Notes>
  <HiddenSlides>0</HiddenSlides>
  <MMClips>1</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38</vt:i4>
      </vt:variant>
    </vt:vector>
  </HeadingPairs>
  <TitlesOfParts>
    <vt:vector size="45" baseType="lpstr">
      <vt:lpstr>#9Slide04 Chonburi</vt:lpstr>
      <vt:lpstr>Arial</vt:lpstr>
      <vt:lpstr>Calibri</vt:lpstr>
      <vt:lpstr>Times New Roman</vt:lpstr>
      <vt:lpstr>Wingdings</vt:lpstr>
      <vt:lpstr>默认设计模板</vt:lpstr>
      <vt:lpstr>11_Office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(3)</dc:title>
  <dc:creator>Administrator</dc:creator>
  <cp:lastModifiedBy>DELL</cp:lastModifiedBy>
  <cp:revision>63</cp:revision>
  <dcterms:created xsi:type="dcterms:W3CDTF">2015-09-14T06:10:05Z</dcterms:created>
  <dcterms:modified xsi:type="dcterms:W3CDTF">2025-10-02T21:38:24Z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