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 id="2147483681" r:id="rId4"/>
  </p:sldMasterIdLst>
  <p:notesMasterIdLst>
    <p:notesMasterId r:id="rId33"/>
  </p:notesMasterIdLst>
  <p:sldIdLst>
    <p:sldId id="300" r:id="rId5"/>
    <p:sldId id="301" r:id="rId6"/>
    <p:sldId id="258" r:id="rId7"/>
    <p:sldId id="256" r:id="rId8"/>
    <p:sldId id="274" r:id="rId9"/>
    <p:sldId id="275" r:id="rId10"/>
    <p:sldId id="261" r:id="rId11"/>
    <p:sldId id="266" r:id="rId12"/>
    <p:sldId id="262" r:id="rId13"/>
    <p:sldId id="276" r:id="rId14"/>
    <p:sldId id="277" r:id="rId15"/>
    <p:sldId id="290" r:id="rId16"/>
    <p:sldId id="278" r:id="rId17"/>
    <p:sldId id="271" r:id="rId18"/>
    <p:sldId id="279" r:id="rId19"/>
    <p:sldId id="280" r:id="rId20"/>
    <p:sldId id="303" r:id="rId21"/>
    <p:sldId id="265" r:id="rId22"/>
    <p:sldId id="281" r:id="rId23"/>
    <p:sldId id="282" r:id="rId24"/>
    <p:sldId id="283" r:id="rId25"/>
    <p:sldId id="284" r:id="rId26"/>
    <p:sldId id="259" r:id="rId27"/>
    <p:sldId id="285" r:id="rId28"/>
    <p:sldId id="286" r:id="rId29"/>
    <p:sldId id="269" r:id="rId30"/>
    <p:sldId id="264" r:id="rId31"/>
    <p:sldId id="287" r:id="rId32"/>
  </p:sldIdLst>
  <p:sldSz cx="18288000" cy="10287000"/>
  <p:notesSz cx="6858000" cy="9144000"/>
  <p:embeddedFontLst>
    <p:embeddedFont>
      <p:font typeface="Cambria Math" panose="02040503050406030204" pitchFamily="18" charset="0"/>
      <p:regular r:id="rId34"/>
    </p:embeddedFont>
    <p:embeddedFont>
      <p:font typeface="Century Gothic" panose="020B0502020202020204" pitchFamily="34" charset="0"/>
      <p:regular r:id="rId35"/>
      <p:bold r:id="rId36"/>
      <p:italic r:id="rId37"/>
      <p:boldItalic r:id="rId38"/>
    </p:embeddedFont>
    <p:embeddedFont>
      <p:font typeface="Roboto Slab" pitchFamily="2" charset="0"/>
      <p:regular r:id="rId39"/>
    </p:embeddedFont>
    <p:embeddedFont>
      <p:font typeface="Source Sans Pro" panose="020B0503030403020204" pitchFamily="34" charset="0"/>
      <p:regular r:id="rId40"/>
      <p:bold r:id="rId41"/>
    </p:embeddedFont>
    <p:embeddedFont>
      <p:font typeface="Tahoma" panose="020B0604030504040204" pitchFamily="34" charset="0"/>
      <p:regular r:id="rId42"/>
      <p:bold r:id="rId43"/>
    </p:embeddedFont>
    <p:embeddedFont>
      <p:font typeface="Wingdings 3" panose="05040102010807070707" pitchFamily="18"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CAD1"/>
    <a:srgbClr val="D8928B"/>
    <a:srgbClr val="8FC37D"/>
    <a:srgbClr val="FAB828"/>
    <a:srgbClr val="FBC54C"/>
    <a:srgbClr val="ED7357"/>
    <a:srgbClr val="FFD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1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CBB44-822F-4D91-81ED-8EFCCC0F1BB4}"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23AEB-9F9F-4BE4-9493-FA4454F9B1F8}" type="slidenum">
              <a:rPr lang="en-US" smtClean="0"/>
              <a:t>‹#›</a:t>
            </a:fld>
            <a:endParaRPr lang="en-US"/>
          </a:p>
        </p:txBody>
      </p:sp>
    </p:spTree>
    <p:extLst>
      <p:ext uri="{BB962C8B-B14F-4D97-AF65-F5344CB8AC3E}">
        <p14:creationId xmlns:p14="http://schemas.microsoft.com/office/powerpoint/2010/main" val="102476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1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423AEB-9F9F-4BE4-9493-FA4454F9B1F8}" type="slidenum">
              <a:rPr lang="en-US" smtClean="0"/>
              <a:t>28</a:t>
            </a:fld>
            <a:endParaRPr lang="en-US"/>
          </a:p>
        </p:txBody>
      </p:sp>
    </p:spTree>
    <p:extLst>
      <p:ext uri="{BB962C8B-B14F-4D97-AF65-F5344CB8AC3E}">
        <p14:creationId xmlns:p14="http://schemas.microsoft.com/office/powerpoint/2010/main" val="280815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00370" y="3983700"/>
            <a:ext cx="11614800" cy="23196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11600" b="1"/>
            </a:lvl1pPr>
            <a:lvl2pPr lvl="1">
              <a:spcBef>
                <a:spcPts val="0"/>
              </a:spcBef>
              <a:spcAft>
                <a:spcPts val="0"/>
              </a:spcAft>
              <a:buSzPts val="5800"/>
              <a:buNone/>
              <a:defRPr sz="11600" b="1"/>
            </a:lvl2pPr>
            <a:lvl3pPr lvl="2">
              <a:spcBef>
                <a:spcPts val="0"/>
              </a:spcBef>
              <a:spcAft>
                <a:spcPts val="0"/>
              </a:spcAft>
              <a:buSzPts val="5800"/>
              <a:buNone/>
              <a:defRPr sz="11600" b="1"/>
            </a:lvl3pPr>
            <a:lvl4pPr lvl="3">
              <a:spcBef>
                <a:spcPts val="0"/>
              </a:spcBef>
              <a:spcAft>
                <a:spcPts val="0"/>
              </a:spcAft>
              <a:buSzPts val="5800"/>
              <a:buNone/>
              <a:defRPr sz="11600" b="1"/>
            </a:lvl4pPr>
            <a:lvl5pPr lvl="4">
              <a:spcBef>
                <a:spcPts val="0"/>
              </a:spcBef>
              <a:spcAft>
                <a:spcPts val="0"/>
              </a:spcAft>
              <a:buSzPts val="5800"/>
              <a:buNone/>
              <a:defRPr sz="11600" b="1"/>
            </a:lvl5pPr>
            <a:lvl6pPr lvl="5">
              <a:spcBef>
                <a:spcPts val="0"/>
              </a:spcBef>
              <a:spcAft>
                <a:spcPts val="0"/>
              </a:spcAft>
              <a:buSzPts val="5800"/>
              <a:buNone/>
              <a:defRPr sz="11600" b="1"/>
            </a:lvl6pPr>
            <a:lvl7pPr lvl="6">
              <a:spcBef>
                <a:spcPts val="0"/>
              </a:spcBef>
              <a:spcAft>
                <a:spcPts val="0"/>
              </a:spcAft>
              <a:buSzPts val="5800"/>
              <a:buNone/>
              <a:defRPr sz="11600" b="1"/>
            </a:lvl7pPr>
            <a:lvl8pPr lvl="7">
              <a:spcBef>
                <a:spcPts val="0"/>
              </a:spcBef>
              <a:spcAft>
                <a:spcPts val="0"/>
              </a:spcAft>
              <a:buSzPts val="5800"/>
              <a:buNone/>
              <a:defRPr sz="11600" b="1"/>
            </a:lvl8pPr>
            <a:lvl9pPr lvl="8">
              <a:spcBef>
                <a:spcPts val="0"/>
              </a:spcBef>
              <a:spcAft>
                <a:spcPts val="0"/>
              </a:spcAft>
              <a:buSzPts val="5800"/>
              <a:buNone/>
              <a:defRPr sz="11600" b="1"/>
            </a:lvl9pPr>
          </a:lstStyle>
          <a:p>
            <a:endParaRPr/>
          </a:p>
        </p:txBody>
      </p:sp>
      <p:sp>
        <p:nvSpPr>
          <p:cNvPr id="11" name="Google Shape;11;p2"/>
          <p:cNvSpPr/>
          <p:nvPr/>
        </p:nvSpPr>
        <p:spPr>
          <a:xfrm>
            <a:off x="14675062" y="9260148"/>
            <a:ext cx="192600" cy="192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15580486" y="8364802"/>
            <a:ext cx="192600" cy="192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17786506" y="6666696"/>
            <a:ext cx="115200" cy="1152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17542604" y="9847550"/>
            <a:ext cx="192600" cy="192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4772532" y="1016268"/>
            <a:ext cx="192600" cy="192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958920" y="5407960"/>
            <a:ext cx="192600" cy="192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523080" y="1286194"/>
            <a:ext cx="192600" cy="192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1014470" y="2161726"/>
            <a:ext cx="385200" cy="384600"/>
          </a:xfrm>
          <a:prstGeom prst="ellipse">
            <a:avLst/>
          </a:prstGeom>
          <a:no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16628038" y="7250644"/>
            <a:ext cx="288600" cy="288000"/>
          </a:xfrm>
          <a:prstGeom prst="ellipse">
            <a:avLst/>
          </a:prstGeom>
          <a:no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17765716" y="8373522"/>
            <a:ext cx="288600" cy="288000"/>
          </a:xfrm>
          <a:prstGeom prst="ellipse">
            <a:avLst/>
          </a:prstGeom>
          <a:no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316626" y="3193118"/>
            <a:ext cx="115200" cy="1152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2792966" y="452856"/>
            <a:ext cx="385200" cy="384600"/>
          </a:xfrm>
          <a:prstGeom prst="ellipse">
            <a:avLst/>
          </a:prstGeom>
          <a:no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1234984" y="4001188"/>
            <a:ext cx="115200" cy="1152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6850546" y="775760"/>
            <a:ext cx="115200" cy="1152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16028058" y="9135092"/>
            <a:ext cx="385200" cy="384600"/>
          </a:xfrm>
          <a:prstGeom prst="ellipse">
            <a:avLst/>
          </a:prstGeom>
          <a:noFill/>
          <a:ln w="19050"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504145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572300" y="616240"/>
            <a:ext cx="15143400" cy="14052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2" name="Google Shape;42;p5"/>
          <p:cNvSpPr txBox="1">
            <a:spLocks noGrp="1"/>
          </p:cNvSpPr>
          <p:nvPr>
            <p:ph type="body" idx="1"/>
          </p:nvPr>
        </p:nvSpPr>
        <p:spPr>
          <a:xfrm>
            <a:off x="1572300" y="2523400"/>
            <a:ext cx="15143400" cy="7147200"/>
          </a:xfrm>
          <a:prstGeom prst="rect">
            <a:avLst/>
          </a:prstGeom>
        </p:spPr>
        <p:txBody>
          <a:bodyPr spcFirstLastPara="1" wrap="square" lIns="91425" tIns="91425" rIns="91425" bIns="91425" anchor="t" anchorCtr="0">
            <a:noAutofit/>
          </a:bodyPr>
          <a:lstStyle>
            <a:lvl1pPr marL="914400" lvl="0" indent="-762000">
              <a:spcBef>
                <a:spcPts val="1200"/>
              </a:spcBef>
              <a:spcAft>
                <a:spcPts val="0"/>
              </a:spcAft>
              <a:buSzPts val="2400"/>
              <a:buChar char="◎"/>
              <a:defRPr sz="4800"/>
            </a:lvl1pPr>
            <a:lvl2pPr marL="1828800" lvl="1" indent="-762000">
              <a:spcBef>
                <a:spcPts val="0"/>
              </a:spcBef>
              <a:spcAft>
                <a:spcPts val="0"/>
              </a:spcAft>
              <a:buSzPts val="2400"/>
              <a:buChar char="○"/>
              <a:defRPr/>
            </a:lvl2pPr>
            <a:lvl3pPr marL="2743200" lvl="2" indent="-762000">
              <a:spcBef>
                <a:spcPts val="0"/>
              </a:spcBef>
              <a:spcAft>
                <a:spcPts val="0"/>
              </a:spcAft>
              <a:buSzPts val="2400"/>
              <a:buChar char="◉"/>
              <a:defRPr/>
            </a:lvl3pPr>
            <a:lvl4pPr marL="3657600" lvl="3" indent="-762000">
              <a:spcBef>
                <a:spcPts val="0"/>
              </a:spcBef>
              <a:spcAft>
                <a:spcPts val="0"/>
              </a:spcAft>
              <a:buSzPts val="2400"/>
              <a:buChar char="●"/>
              <a:defRPr sz="4800"/>
            </a:lvl4pPr>
            <a:lvl5pPr marL="4572000" lvl="4" indent="-762000">
              <a:spcBef>
                <a:spcPts val="0"/>
              </a:spcBef>
              <a:spcAft>
                <a:spcPts val="0"/>
              </a:spcAft>
              <a:buSzPts val="2400"/>
              <a:buChar char="○"/>
              <a:defRPr sz="4800"/>
            </a:lvl5pPr>
            <a:lvl6pPr marL="5486400" lvl="5" indent="-762000">
              <a:spcBef>
                <a:spcPts val="0"/>
              </a:spcBef>
              <a:spcAft>
                <a:spcPts val="0"/>
              </a:spcAft>
              <a:buSzPts val="2400"/>
              <a:buChar char="■"/>
              <a:defRPr sz="4800"/>
            </a:lvl6pPr>
            <a:lvl7pPr marL="6400800" lvl="6" indent="-762000">
              <a:spcBef>
                <a:spcPts val="0"/>
              </a:spcBef>
              <a:spcAft>
                <a:spcPts val="0"/>
              </a:spcAft>
              <a:buSzPts val="2400"/>
              <a:buChar char="●"/>
              <a:defRPr sz="4800"/>
            </a:lvl7pPr>
            <a:lvl8pPr marL="7315200" lvl="7" indent="-762000">
              <a:spcBef>
                <a:spcPts val="0"/>
              </a:spcBef>
              <a:spcAft>
                <a:spcPts val="0"/>
              </a:spcAft>
              <a:buSzPts val="2400"/>
              <a:buChar char="○"/>
              <a:defRPr sz="4800"/>
            </a:lvl8pPr>
            <a:lvl9pPr marL="8229600" lvl="8" indent="-762000">
              <a:spcBef>
                <a:spcPts val="0"/>
              </a:spcBef>
              <a:spcAft>
                <a:spcPts val="0"/>
              </a:spcAft>
              <a:buSzPts val="2400"/>
              <a:buChar char="■"/>
              <a:defRPr sz="4800"/>
            </a:lvl9pPr>
          </a:lstStyle>
          <a:p>
            <a:endParaRPr/>
          </a:p>
        </p:txBody>
      </p:sp>
      <p:sp>
        <p:nvSpPr>
          <p:cNvPr id="43" name="Google Shape;43;p5"/>
          <p:cNvSpPr txBox="1">
            <a:spLocks noGrp="1"/>
          </p:cNvSpPr>
          <p:nvPr>
            <p:ph type="sldNum" idx="12"/>
          </p:nvPr>
        </p:nvSpPr>
        <p:spPr>
          <a:xfrm>
            <a:off x="16808768" y="9499702"/>
            <a:ext cx="1097400" cy="787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702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1572300" y="616240"/>
            <a:ext cx="15143400" cy="14052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1572274" y="2400300"/>
            <a:ext cx="7350600" cy="7451400"/>
          </a:xfrm>
          <a:prstGeom prst="rect">
            <a:avLst/>
          </a:prstGeom>
        </p:spPr>
        <p:txBody>
          <a:bodyPr spcFirstLastPara="1" wrap="square" lIns="91425" tIns="91425" rIns="91425" bIns="91425" anchor="t" anchorCtr="0">
            <a:noAutofit/>
          </a:bodyPr>
          <a:lstStyle>
            <a:lvl1pPr marL="914400" lvl="0" indent="-711200">
              <a:spcBef>
                <a:spcPts val="1200"/>
              </a:spcBef>
              <a:spcAft>
                <a:spcPts val="0"/>
              </a:spcAft>
              <a:buSzPts val="2000"/>
              <a:buChar char="◎"/>
              <a:defRPr sz="4000"/>
            </a:lvl1pPr>
            <a:lvl2pPr marL="1828800" lvl="1" indent="-711200">
              <a:spcBef>
                <a:spcPts val="0"/>
              </a:spcBef>
              <a:spcAft>
                <a:spcPts val="0"/>
              </a:spcAft>
              <a:buSzPts val="2000"/>
              <a:buChar char="○"/>
              <a:defRPr sz="4000"/>
            </a:lvl2pPr>
            <a:lvl3pPr marL="2743200" lvl="2" indent="-711200">
              <a:spcBef>
                <a:spcPts val="0"/>
              </a:spcBef>
              <a:spcAft>
                <a:spcPts val="0"/>
              </a:spcAft>
              <a:buSzPts val="2000"/>
              <a:buChar char="◉"/>
              <a:defRPr sz="4000"/>
            </a:lvl3pPr>
            <a:lvl4pPr marL="3657600" lvl="3" indent="-711200">
              <a:spcBef>
                <a:spcPts val="0"/>
              </a:spcBef>
              <a:spcAft>
                <a:spcPts val="0"/>
              </a:spcAft>
              <a:buSzPts val="2000"/>
              <a:buChar char="●"/>
              <a:defRPr sz="4000"/>
            </a:lvl4pPr>
            <a:lvl5pPr marL="4572000" lvl="4" indent="-711200">
              <a:spcBef>
                <a:spcPts val="0"/>
              </a:spcBef>
              <a:spcAft>
                <a:spcPts val="0"/>
              </a:spcAft>
              <a:buSzPts val="2000"/>
              <a:buChar char="○"/>
              <a:defRPr sz="4000"/>
            </a:lvl5pPr>
            <a:lvl6pPr marL="5486400" lvl="5" indent="-711200">
              <a:spcBef>
                <a:spcPts val="0"/>
              </a:spcBef>
              <a:spcAft>
                <a:spcPts val="0"/>
              </a:spcAft>
              <a:buSzPts val="2000"/>
              <a:buChar char="■"/>
              <a:defRPr sz="4000"/>
            </a:lvl6pPr>
            <a:lvl7pPr marL="6400800" lvl="6" indent="-711200">
              <a:spcBef>
                <a:spcPts val="0"/>
              </a:spcBef>
              <a:spcAft>
                <a:spcPts val="0"/>
              </a:spcAft>
              <a:buSzPts val="2000"/>
              <a:buChar char="●"/>
              <a:defRPr sz="4000"/>
            </a:lvl7pPr>
            <a:lvl8pPr marL="7315200" lvl="7" indent="-711200">
              <a:spcBef>
                <a:spcPts val="0"/>
              </a:spcBef>
              <a:spcAft>
                <a:spcPts val="0"/>
              </a:spcAft>
              <a:buSzPts val="2000"/>
              <a:buChar char="○"/>
              <a:defRPr sz="4000"/>
            </a:lvl8pPr>
            <a:lvl9pPr marL="8229600" lvl="8" indent="-711200">
              <a:spcBef>
                <a:spcPts val="0"/>
              </a:spcBef>
              <a:spcAft>
                <a:spcPts val="0"/>
              </a:spcAft>
              <a:buSzPts val="2000"/>
              <a:buChar char="■"/>
              <a:defRPr sz="4000"/>
            </a:lvl9pPr>
          </a:lstStyle>
          <a:p>
            <a:endParaRPr/>
          </a:p>
        </p:txBody>
      </p:sp>
      <p:sp>
        <p:nvSpPr>
          <p:cNvPr id="47" name="Google Shape;47;p6"/>
          <p:cNvSpPr txBox="1">
            <a:spLocks noGrp="1"/>
          </p:cNvSpPr>
          <p:nvPr>
            <p:ph type="body" idx="2"/>
          </p:nvPr>
        </p:nvSpPr>
        <p:spPr>
          <a:xfrm>
            <a:off x="9365318" y="2400300"/>
            <a:ext cx="7350600" cy="7451400"/>
          </a:xfrm>
          <a:prstGeom prst="rect">
            <a:avLst/>
          </a:prstGeom>
        </p:spPr>
        <p:txBody>
          <a:bodyPr spcFirstLastPara="1" wrap="square" lIns="91425" tIns="91425" rIns="91425" bIns="91425" anchor="t" anchorCtr="0">
            <a:noAutofit/>
          </a:bodyPr>
          <a:lstStyle>
            <a:lvl1pPr marL="914400" lvl="0" indent="-711200">
              <a:spcBef>
                <a:spcPts val="1200"/>
              </a:spcBef>
              <a:spcAft>
                <a:spcPts val="0"/>
              </a:spcAft>
              <a:buSzPts val="2000"/>
              <a:buChar char="◎"/>
              <a:defRPr sz="4000"/>
            </a:lvl1pPr>
            <a:lvl2pPr marL="1828800" lvl="1" indent="-711200">
              <a:spcBef>
                <a:spcPts val="0"/>
              </a:spcBef>
              <a:spcAft>
                <a:spcPts val="0"/>
              </a:spcAft>
              <a:buSzPts val="2000"/>
              <a:buChar char="○"/>
              <a:defRPr sz="4000"/>
            </a:lvl2pPr>
            <a:lvl3pPr marL="2743200" lvl="2" indent="-711200">
              <a:spcBef>
                <a:spcPts val="0"/>
              </a:spcBef>
              <a:spcAft>
                <a:spcPts val="0"/>
              </a:spcAft>
              <a:buSzPts val="2000"/>
              <a:buChar char="◉"/>
              <a:defRPr sz="4000"/>
            </a:lvl3pPr>
            <a:lvl4pPr marL="3657600" lvl="3" indent="-711200">
              <a:spcBef>
                <a:spcPts val="0"/>
              </a:spcBef>
              <a:spcAft>
                <a:spcPts val="0"/>
              </a:spcAft>
              <a:buSzPts val="2000"/>
              <a:buChar char="●"/>
              <a:defRPr sz="4000"/>
            </a:lvl4pPr>
            <a:lvl5pPr marL="4572000" lvl="4" indent="-711200">
              <a:spcBef>
                <a:spcPts val="0"/>
              </a:spcBef>
              <a:spcAft>
                <a:spcPts val="0"/>
              </a:spcAft>
              <a:buSzPts val="2000"/>
              <a:buChar char="○"/>
              <a:defRPr sz="4000"/>
            </a:lvl5pPr>
            <a:lvl6pPr marL="5486400" lvl="5" indent="-711200">
              <a:spcBef>
                <a:spcPts val="0"/>
              </a:spcBef>
              <a:spcAft>
                <a:spcPts val="0"/>
              </a:spcAft>
              <a:buSzPts val="2000"/>
              <a:buChar char="■"/>
              <a:defRPr sz="4000"/>
            </a:lvl6pPr>
            <a:lvl7pPr marL="6400800" lvl="6" indent="-711200">
              <a:spcBef>
                <a:spcPts val="0"/>
              </a:spcBef>
              <a:spcAft>
                <a:spcPts val="0"/>
              </a:spcAft>
              <a:buSzPts val="2000"/>
              <a:buChar char="●"/>
              <a:defRPr sz="4000"/>
            </a:lvl7pPr>
            <a:lvl8pPr marL="7315200" lvl="7" indent="-711200">
              <a:spcBef>
                <a:spcPts val="0"/>
              </a:spcBef>
              <a:spcAft>
                <a:spcPts val="0"/>
              </a:spcAft>
              <a:buSzPts val="2000"/>
              <a:buChar char="○"/>
              <a:defRPr sz="4000"/>
            </a:lvl8pPr>
            <a:lvl9pPr marL="8229600" lvl="8" indent="-711200">
              <a:spcBef>
                <a:spcPts val="0"/>
              </a:spcBef>
              <a:spcAft>
                <a:spcPts val="0"/>
              </a:spcAft>
              <a:buSzPts val="2000"/>
              <a:buChar char="■"/>
              <a:defRPr sz="4000"/>
            </a:lvl9pPr>
          </a:lstStyle>
          <a:p>
            <a:endParaRPr/>
          </a:p>
        </p:txBody>
      </p:sp>
      <p:sp>
        <p:nvSpPr>
          <p:cNvPr id="48" name="Google Shape;48;p6"/>
          <p:cNvSpPr txBox="1">
            <a:spLocks noGrp="1"/>
          </p:cNvSpPr>
          <p:nvPr>
            <p:ph type="sldNum" idx="12"/>
          </p:nvPr>
        </p:nvSpPr>
        <p:spPr>
          <a:xfrm>
            <a:off x="16808768" y="9499702"/>
            <a:ext cx="1097400" cy="787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0870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1572300" y="616240"/>
            <a:ext cx="15143400" cy="1405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51" name="Google Shape;51;p7"/>
          <p:cNvSpPr txBox="1">
            <a:spLocks noGrp="1"/>
          </p:cNvSpPr>
          <p:nvPr>
            <p:ph type="body" idx="1"/>
          </p:nvPr>
        </p:nvSpPr>
        <p:spPr>
          <a:xfrm>
            <a:off x="1572300" y="2400300"/>
            <a:ext cx="4839600" cy="7451400"/>
          </a:xfrm>
          <a:prstGeom prst="rect">
            <a:avLst/>
          </a:prstGeom>
        </p:spPr>
        <p:txBody>
          <a:bodyPr spcFirstLastPara="1" wrap="square" lIns="91425" tIns="91425" rIns="91425" bIns="91425" anchor="t" anchorCtr="0">
            <a:noAutofit/>
          </a:bodyPr>
          <a:lstStyle>
            <a:lvl1pPr marL="914400" lvl="0" indent="-685800" rtl="0">
              <a:spcBef>
                <a:spcPts val="1200"/>
              </a:spcBef>
              <a:spcAft>
                <a:spcPts val="0"/>
              </a:spcAft>
              <a:buSzPts val="1800"/>
              <a:buChar char="◎"/>
              <a:defRPr sz="3600"/>
            </a:lvl1pPr>
            <a:lvl2pPr marL="1828800" lvl="1" indent="-685800" rtl="0">
              <a:spcBef>
                <a:spcPts val="0"/>
              </a:spcBef>
              <a:spcAft>
                <a:spcPts val="0"/>
              </a:spcAft>
              <a:buSzPts val="1800"/>
              <a:buChar char="○"/>
              <a:defRPr sz="3600"/>
            </a:lvl2pPr>
            <a:lvl3pPr marL="2743200" lvl="2" indent="-685800" rtl="0">
              <a:spcBef>
                <a:spcPts val="0"/>
              </a:spcBef>
              <a:spcAft>
                <a:spcPts val="0"/>
              </a:spcAft>
              <a:buSzPts val="1800"/>
              <a:buChar char="◉"/>
              <a:defRPr sz="3600"/>
            </a:lvl3pPr>
            <a:lvl4pPr marL="3657600" lvl="3" indent="-685800" rtl="0">
              <a:spcBef>
                <a:spcPts val="0"/>
              </a:spcBef>
              <a:spcAft>
                <a:spcPts val="0"/>
              </a:spcAft>
              <a:buSzPts val="1800"/>
              <a:buChar char="●"/>
              <a:defRPr/>
            </a:lvl4pPr>
            <a:lvl5pPr marL="4572000" lvl="4" indent="-685800" rtl="0">
              <a:spcBef>
                <a:spcPts val="0"/>
              </a:spcBef>
              <a:spcAft>
                <a:spcPts val="0"/>
              </a:spcAft>
              <a:buSzPts val="1800"/>
              <a:buChar char="○"/>
              <a:defRPr/>
            </a:lvl5pPr>
            <a:lvl6pPr marL="5486400" lvl="5" indent="-685800" rtl="0">
              <a:spcBef>
                <a:spcPts val="0"/>
              </a:spcBef>
              <a:spcAft>
                <a:spcPts val="0"/>
              </a:spcAft>
              <a:buSzPts val="1800"/>
              <a:buChar char="■"/>
              <a:defRPr/>
            </a:lvl6pPr>
            <a:lvl7pPr marL="6400800" lvl="6" indent="-685800" rtl="0">
              <a:spcBef>
                <a:spcPts val="0"/>
              </a:spcBef>
              <a:spcAft>
                <a:spcPts val="0"/>
              </a:spcAft>
              <a:buSzPts val="1800"/>
              <a:buChar char="●"/>
              <a:defRPr/>
            </a:lvl7pPr>
            <a:lvl8pPr marL="7315200" lvl="7" indent="-685800" rtl="0">
              <a:spcBef>
                <a:spcPts val="0"/>
              </a:spcBef>
              <a:spcAft>
                <a:spcPts val="0"/>
              </a:spcAft>
              <a:buSzPts val="1800"/>
              <a:buChar char="○"/>
              <a:defRPr/>
            </a:lvl8pPr>
            <a:lvl9pPr marL="8229600" lvl="8" indent="-685800" rtl="0">
              <a:spcBef>
                <a:spcPts val="0"/>
              </a:spcBef>
              <a:spcAft>
                <a:spcPts val="0"/>
              </a:spcAft>
              <a:buSzPts val="1800"/>
              <a:buChar char="■"/>
              <a:defRPr/>
            </a:lvl9pPr>
          </a:lstStyle>
          <a:p>
            <a:endParaRPr/>
          </a:p>
        </p:txBody>
      </p:sp>
      <p:sp>
        <p:nvSpPr>
          <p:cNvPr id="52" name="Google Shape;52;p7"/>
          <p:cNvSpPr txBox="1">
            <a:spLocks noGrp="1"/>
          </p:cNvSpPr>
          <p:nvPr>
            <p:ph type="body" idx="2"/>
          </p:nvPr>
        </p:nvSpPr>
        <p:spPr>
          <a:xfrm>
            <a:off x="6659984" y="2400300"/>
            <a:ext cx="4839600" cy="7451400"/>
          </a:xfrm>
          <a:prstGeom prst="rect">
            <a:avLst/>
          </a:prstGeom>
        </p:spPr>
        <p:txBody>
          <a:bodyPr spcFirstLastPara="1" wrap="square" lIns="91425" tIns="91425" rIns="91425" bIns="91425" anchor="t" anchorCtr="0">
            <a:noAutofit/>
          </a:bodyPr>
          <a:lstStyle>
            <a:lvl1pPr marL="914400" lvl="0" indent="-685800" rtl="0">
              <a:spcBef>
                <a:spcPts val="1200"/>
              </a:spcBef>
              <a:spcAft>
                <a:spcPts val="0"/>
              </a:spcAft>
              <a:buSzPts val="1800"/>
              <a:buChar char="◎"/>
              <a:defRPr sz="3600"/>
            </a:lvl1pPr>
            <a:lvl2pPr marL="1828800" lvl="1" indent="-685800" rtl="0">
              <a:spcBef>
                <a:spcPts val="0"/>
              </a:spcBef>
              <a:spcAft>
                <a:spcPts val="0"/>
              </a:spcAft>
              <a:buSzPts val="1800"/>
              <a:buChar char="○"/>
              <a:defRPr sz="3600"/>
            </a:lvl2pPr>
            <a:lvl3pPr marL="2743200" lvl="2" indent="-685800" rtl="0">
              <a:spcBef>
                <a:spcPts val="0"/>
              </a:spcBef>
              <a:spcAft>
                <a:spcPts val="0"/>
              </a:spcAft>
              <a:buSzPts val="1800"/>
              <a:buChar char="◉"/>
              <a:defRPr sz="3600"/>
            </a:lvl3pPr>
            <a:lvl4pPr marL="3657600" lvl="3" indent="-685800" rtl="0">
              <a:spcBef>
                <a:spcPts val="0"/>
              </a:spcBef>
              <a:spcAft>
                <a:spcPts val="0"/>
              </a:spcAft>
              <a:buSzPts val="1800"/>
              <a:buChar char="●"/>
              <a:defRPr/>
            </a:lvl4pPr>
            <a:lvl5pPr marL="4572000" lvl="4" indent="-685800" rtl="0">
              <a:spcBef>
                <a:spcPts val="0"/>
              </a:spcBef>
              <a:spcAft>
                <a:spcPts val="0"/>
              </a:spcAft>
              <a:buSzPts val="1800"/>
              <a:buChar char="○"/>
              <a:defRPr/>
            </a:lvl5pPr>
            <a:lvl6pPr marL="5486400" lvl="5" indent="-685800" rtl="0">
              <a:spcBef>
                <a:spcPts val="0"/>
              </a:spcBef>
              <a:spcAft>
                <a:spcPts val="0"/>
              </a:spcAft>
              <a:buSzPts val="1800"/>
              <a:buChar char="■"/>
              <a:defRPr/>
            </a:lvl6pPr>
            <a:lvl7pPr marL="6400800" lvl="6" indent="-685800" rtl="0">
              <a:spcBef>
                <a:spcPts val="0"/>
              </a:spcBef>
              <a:spcAft>
                <a:spcPts val="0"/>
              </a:spcAft>
              <a:buSzPts val="1800"/>
              <a:buChar char="●"/>
              <a:defRPr/>
            </a:lvl7pPr>
            <a:lvl8pPr marL="7315200" lvl="7" indent="-685800" rtl="0">
              <a:spcBef>
                <a:spcPts val="0"/>
              </a:spcBef>
              <a:spcAft>
                <a:spcPts val="0"/>
              </a:spcAft>
              <a:buSzPts val="1800"/>
              <a:buChar char="○"/>
              <a:defRPr/>
            </a:lvl8pPr>
            <a:lvl9pPr marL="8229600" lvl="8" indent="-685800" rtl="0">
              <a:spcBef>
                <a:spcPts val="0"/>
              </a:spcBef>
              <a:spcAft>
                <a:spcPts val="0"/>
              </a:spcAft>
              <a:buSzPts val="1800"/>
              <a:buChar char="■"/>
              <a:defRPr/>
            </a:lvl9pPr>
          </a:lstStyle>
          <a:p>
            <a:endParaRPr/>
          </a:p>
        </p:txBody>
      </p:sp>
      <p:sp>
        <p:nvSpPr>
          <p:cNvPr id="53" name="Google Shape;53;p7"/>
          <p:cNvSpPr txBox="1">
            <a:spLocks noGrp="1"/>
          </p:cNvSpPr>
          <p:nvPr>
            <p:ph type="body" idx="3"/>
          </p:nvPr>
        </p:nvSpPr>
        <p:spPr>
          <a:xfrm>
            <a:off x="11747668" y="2400300"/>
            <a:ext cx="4839600" cy="7451400"/>
          </a:xfrm>
          <a:prstGeom prst="rect">
            <a:avLst/>
          </a:prstGeom>
        </p:spPr>
        <p:txBody>
          <a:bodyPr spcFirstLastPara="1" wrap="square" lIns="91425" tIns="91425" rIns="91425" bIns="91425" anchor="t" anchorCtr="0">
            <a:noAutofit/>
          </a:bodyPr>
          <a:lstStyle>
            <a:lvl1pPr marL="914400" lvl="0" indent="-685800" rtl="0">
              <a:spcBef>
                <a:spcPts val="1200"/>
              </a:spcBef>
              <a:spcAft>
                <a:spcPts val="0"/>
              </a:spcAft>
              <a:buSzPts val="1800"/>
              <a:buChar char="◎"/>
              <a:defRPr sz="3600"/>
            </a:lvl1pPr>
            <a:lvl2pPr marL="1828800" lvl="1" indent="-685800" rtl="0">
              <a:spcBef>
                <a:spcPts val="0"/>
              </a:spcBef>
              <a:spcAft>
                <a:spcPts val="0"/>
              </a:spcAft>
              <a:buSzPts val="1800"/>
              <a:buChar char="○"/>
              <a:defRPr sz="3600"/>
            </a:lvl2pPr>
            <a:lvl3pPr marL="2743200" lvl="2" indent="-685800" rtl="0">
              <a:spcBef>
                <a:spcPts val="0"/>
              </a:spcBef>
              <a:spcAft>
                <a:spcPts val="0"/>
              </a:spcAft>
              <a:buSzPts val="1800"/>
              <a:buChar char="◉"/>
              <a:defRPr sz="3600"/>
            </a:lvl3pPr>
            <a:lvl4pPr marL="3657600" lvl="3" indent="-685800" rtl="0">
              <a:spcBef>
                <a:spcPts val="0"/>
              </a:spcBef>
              <a:spcAft>
                <a:spcPts val="0"/>
              </a:spcAft>
              <a:buSzPts val="1800"/>
              <a:buChar char="●"/>
              <a:defRPr/>
            </a:lvl4pPr>
            <a:lvl5pPr marL="4572000" lvl="4" indent="-685800" rtl="0">
              <a:spcBef>
                <a:spcPts val="0"/>
              </a:spcBef>
              <a:spcAft>
                <a:spcPts val="0"/>
              </a:spcAft>
              <a:buSzPts val="1800"/>
              <a:buChar char="○"/>
              <a:defRPr/>
            </a:lvl5pPr>
            <a:lvl6pPr marL="5486400" lvl="5" indent="-685800" rtl="0">
              <a:spcBef>
                <a:spcPts val="0"/>
              </a:spcBef>
              <a:spcAft>
                <a:spcPts val="0"/>
              </a:spcAft>
              <a:buSzPts val="1800"/>
              <a:buChar char="■"/>
              <a:defRPr/>
            </a:lvl6pPr>
            <a:lvl7pPr marL="6400800" lvl="6" indent="-685800" rtl="0">
              <a:spcBef>
                <a:spcPts val="0"/>
              </a:spcBef>
              <a:spcAft>
                <a:spcPts val="0"/>
              </a:spcAft>
              <a:buSzPts val="1800"/>
              <a:buChar char="●"/>
              <a:defRPr/>
            </a:lvl7pPr>
            <a:lvl8pPr marL="7315200" lvl="7" indent="-685800" rtl="0">
              <a:spcBef>
                <a:spcPts val="0"/>
              </a:spcBef>
              <a:spcAft>
                <a:spcPts val="0"/>
              </a:spcAft>
              <a:buSzPts val="1800"/>
              <a:buChar char="○"/>
              <a:defRPr/>
            </a:lvl8pPr>
            <a:lvl9pPr marL="8229600" lvl="8" indent="-685800" rtl="0">
              <a:spcBef>
                <a:spcPts val="0"/>
              </a:spcBef>
              <a:spcAft>
                <a:spcPts val="0"/>
              </a:spcAft>
              <a:buSzPts val="1800"/>
              <a:buChar char="■"/>
              <a:defRPr/>
            </a:lvl9pPr>
          </a:lstStyle>
          <a:p>
            <a:endParaRPr/>
          </a:p>
        </p:txBody>
      </p:sp>
      <p:sp>
        <p:nvSpPr>
          <p:cNvPr id="54" name="Google Shape;54;p7"/>
          <p:cNvSpPr txBox="1">
            <a:spLocks noGrp="1"/>
          </p:cNvSpPr>
          <p:nvPr>
            <p:ph type="sldNum" idx="12"/>
          </p:nvPr>
        </p:nvSpPr>
        <p:spPr>
          <a:xfrm>
            <a:off x="16808768" y="9499702"/>
            <a:ext cx="1097400" cy="787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556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572300" y="616240"/>
            <a:ext cx="15143400" cy="14052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16808768" y="9499702"/>
            <a:ext cx="1097400" cy="787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0877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9"/>
          <p:cNvSpPr txBox="1">
            <a:spLocks noGrp="1"/>
          </p:cNvSpPr>
          <p:nvPr>
            <p:ph type="body" idx="1"/>
          </p:nvPr>
        </p:nvSpPr>
        <p:spPr>
          <a:xfrm>
            <a:off x="914400" y="8110686"/>
            <a:ext cx="16459200" cy="737400"/>
          </a:xfrm>
          <a:prstGeom prst="rect">
            <a:avLst/>
          </a:prstGeom>
        </p:spPr>
        <p:txBody>
          <a:bodyPr spcFirstLastPara="1" wrap="square" lIns="91425" tIns="91425" rIns="91425" bIns="91425" anchor="t" anchorCtr="0">
            <a:noAutofit/>
          </a:bodyPr>
          <a:lstStyle>
            <a:lvl1pPr marL="914400" lvl="0" indent="-457200" algn="ctr">
              <a:spcBef>
                <a:spcPts val="720"/>
              </a:spcBef>
              <a:spcAft>
                <a:spcPts val="0"/>
              </a:spcAft>
              <a:buSzPts val="1800"/>
              <a:buNone/>
              <a:defRPr sz="3600"/>
            </a:lvl1pPr>
          </a:lstStyle>
          <a:p>
            <a:endParaRPr/>
          </a:p>
        </p:txBody>
      </p:sp>
      <p:sp>
        <p:nvSpPr>
          <p:cNvPr id="60" name="Google Shape;60;p9"/>
          <p:cNvSpPr txBox="1">
            <a:spLocks noGrp="1"/>
          </p:cNvSpPr>
          <p:nvPr>
            <p:ph type="sldNum" idx="12"/>
          </p:nvPr>
        </p:nvSpPr>
        <p:spPr>
          <a:xfrm>
            <a:off x="-184" y="9499688"/>
            <a:ext cx="18288000" cy="7872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838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16808768" y="9499702"/>
            <a:ext cx="1097400" cy="787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0438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914400" indent="0" algn="ctr">
              <a:buNone/>
              <a:defRPr/>
            </a:lvl2pPr>
            <a:lvl3pPr marL="1828800" indent="0" algn="ctr">
              <a:buNone/>
              <a:defRPr/>
            </a:lvl3pPr>
            <a:lvl4pPr marL="2743200" indent="0" algn="ctr">
              <a:buNone/>
              <a:defRPr/>
            </a:lvl4pPr>
            <a:lvl5pPr marL="3657600" indent="0" algn="ctr">
              <a:buNone/>
              <a:defRPr/>
            </a:lvl5pPr>
            <a:lvl6pPr marL="4572000" indent="0" algn="ctr">
              <a:buNone/>
              <a:defRPr/>
            </a:lvl6pPr>
            <a:lvl7pPr marL="5486400" indent="0" algn="ctr">
              <a:buNone/>
              <a:defRPr/>
            </a:lvl7pPr>
            <a:lvl8pPr marL="6400800" indent="0" algn="ctr">
              <a:buNone/>
              <a:defRPr/>
            </a:lvl8pPr>
            <a:lvl9pPr marL="7315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3AA9E10-4F5C-AA32-60C7-2018D27D21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897481-0716-AA1A-CD1C-8D5BC24FA7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B41780-3EE4-1574-EE44-4D205C5EBEBB}"/>
              </a:ext>
            </a:extLst>
          </p:cNvPr>
          <p:cNvSpPr>
            <a:spLocks noGrp="1" noChangeArrowheads="1"/>
          </p:cNvSpPr>
          <p:nvPr>
            <p:ph type="sldNum" sz="quarter" idx="12"/>
          </p:nvPr>
        </p:nvSpPr>
        <p:spPr>
          <a:ln/>
        </p:spPr>
        <p:txBody>
          <a:bodyPr/>
          <a:lstStyle>
            <a:lvl1pPr>
              <a:defRPr/>
            </a:lvl1pPr>
          </a:lstStyle>
          <a:p>
            <a:pPr>
              <a:defRPr/>
            </a:pPr>
            <a:fld id="{A831CA41-3978-4932-A4E6-12AF817F7803}" type="slidenum">
              <a:rPr lang="en-US" altLang="en-US"/>
              <a:pPr>
                <a:defRPr/>
              </a:pPr>
              <a:t>‹#›</a:t>
            </a:fld>
            <a:endParaRPr lang="en-US" altLang="en-US"/>
          </a:p>
        </p:txBody>
      </p:sp>
    </p:spTree>
    <p:extLst>
      <p:ext uri="{BB962C8B-B14F-4D97-AF65-F5344CB8AC3E}">
        <p14:creationId xmlns:p14="http://schemas.microsoft.com/office/powerpoint/2010/main" val="1771322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BD8FF9-A49F-0F34-B5EA-5E7EF27092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26ACEF-AEC9-E4E5-DED7-CDF9820765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5451AE-70E4-1801-10E8-FBC0C39E180C}"/>
              </a:ext>
            </a:extLst>
          </p:cNvPr>
          <p:cNvSpPr>
            <a:spLocks noGrp="1" noChangeArrowheads="1"/>
          </p:cNvSpPr>
          <p:nvPr>
            <p:ph type="sldNum" sz="quarter" idx="12"/>
          </p:nvPr>
        </p:nvSpPr>
        <p:spPr>
          <a:ln/>
        </p:spPr>
        <p:txBody>
          <a:bodyPr/>
          <a:lstStyle>
            <a:lvl1pPr>
              <a:defRPr/>
            </a:lvl1pPr>
          </a:lstStyle>
          <a:p>
            <a:pPr>
              <a:defRPr/>
            </a:pPr>
            <a:fld id="{FA473B98-9782-49DD-9EEB-F7F77D995387}" type="slidenum">
              <a:rPr lang="en-US" altLang="en-US"/>
              <a:pPr>
                <a:defRPr/>
              </a:pPr>
              <a:t>‹#›</a:t>
            </a:fld>
            <a:endParaRPr lang="en-US" altLang="en-US"/>
          </a:p>
        </p:txBody>
      </p:sp>
    </p:spTree>
    <p:extLst>
      <p:ext uri="{BB962C8B-B14F-4D97-AF65-F5344CB8AC3E}">
        <p14:creationId xmlns:p14="http://schemas.microsoft.com/office/powerpoint/2010/main" val="189682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a:t>Click to edit Master text styles</a:t>
            </a:r>
          </a:p>
        </p:txBody>
      </p:sp>
      <p:sp>
        <p:nvSpPr>
          <p:cNvPr id="4" name="Rectangle 4">
            <a:extLst>
              <a:ext uri="{FF2B5EF4-FFF2-40B4-BE49-F238E27FC236}">
                <a16:creationId xmlns:a16="http://schemas.microsoft.com/office/drawing/2014/main" id="{90556F31-3399-2157-3D54-AA57B49C19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009FC6-944F-07B4-498D-EBC9EB8D3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107D5A-FF94-9AAE-E805-99670875A25A}"/>
              </a:ext>
            </a:extLst>
          </p:cNvPr>
          <p:cNvSpPr>
            <a:spLocks noGrp="1" noChangeArrowheads="1"/>
          </p:cNvSpPr>
          <p:nvPr>
            <p:ph type="sldNum" sz="quarter" idx="12"/>
          </p:nvPr>
        </p:nvSpPr>
        <p:spPr>
          <a:ln/>
        </p:spPr>
        <p:txBody>
          <a:bodyPr/>
          <a:lstStyle>
            <a:lvl1pPr>
              <a:defRPr/>
            </a:lvl1pPr>
          </a:lstStyle>
          <a:p>
            <a:pPr>
              <a:defRPr/>
            </a:pPr>
            <a:fld id="{0E543C70-0885-4CDB-AF27-0676B4E3679F}" type="slidenum">
              <a:rPr lang="en-US" altLang="en-US"/>
              <a:pPr>
                <a:defRPr/>
              </a:pPr>
              <a:t>‹#›</a:t>
            </a:fld>
            <a:endParaRPr lang="en-US" altLang="en-US"/>
          </a:p>
        </p:txBody>
      </p:sp>
    </p:spTree>
    <p:extLst>
      <p:ext uri="{BB962C8B-B14F-4D97-AF65-F5344CB8AC3E}">
        <p14:creationId xmlns:p14="http://schemas.microsoft.com/office/powerpoint/2010/main" val="1064934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D2E2AB-E5AE-F3AD-B96C-249D48C92B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A2B6AC-7984-D011-FF0A-D5D491A191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3F9B2A-5D49-DB55-9914-808E567B6C8B}"/>
              </a:ext>
            </a:extLst>
          </p:cNvPr>
          <p:cNvSpPr>
            <a:spLocks noGrp="1" noChangeArrowheads="1"/>
          </p:cNvSpPr>
          <p:nvPr>
            <p:ph type="sldNum" sz="quarter" idx="12"/>
          </p:nvPr>
        </p:nvSpPr>
        <p:spPr>
          <a:ln/>
        </p:spPr>
        <p:txBody>
          <a:bodyPr/>
          <a:lstStyle>
            <a:lvl1pPr>
              <a:defRPr/>
            </a:lvl1pPr>
          </a:lstStyle>
          <a:p>
            <a:pPr>
              <a:defRPr/>
            </a:pPr>
            <a:fld id="{64045C2A-2F1D-49F7-A22F-B7944251BAF2}" type="slidenum">
              <a:rPr lang="en-US" altLang="en-US"/>
              <a:pPr>
                <a:defRPr/>
              </a:pPr>
              <a:t>‹#›</a:t>
            </a:fld>
            <a:endParaRPr lang="en-US" altLang="en-US"/>
          </a:p>
        </p:txBody>
      </p:sp>
    </p:spTree>
    <p:extLst>
      <p:ext uri="{BB962C8B-B14F-4D97-AF65-F5344CB8AC3E}">
        <p14:creationId xmlns:p14="http://schemas.microsoft.com/office/powerpoint/2010/main" val="2949227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A86B6C-A068-89B2-8DDC-6EBAE346BD2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07BC97-0E7E-DD2C-1823-98BB663384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2BA5B7E-DCAA-BCE5-0520-91CF035F7920}"/>
              </a:ext>
            </a:extLst>
          </p:cNvPr>
          <p:cNvSpPr>
            <a:spLocks noGrp="1" noChangeArrowheads="1"/>
          </p:cNvSpPr>
          <p:nvPr>
            <p:ph type="sldNum" sz="quarter" idx="12"/>
          </p:nvPr>
        </p:nvSpPr>
        <p:spPr>
          <a:ln/>
        </p:spPr>
        <p:txBody>
          <a:bodyPr/>
          <a:lstStyle>
            <a:lvl1pPr>
              <a:defRPr/>
            </a:lvl1pPr>
          </a:lstStyle>
          <a:p>
            <a:pPr>
              <a:defRPr/>
            </a:pPr>
            <a:fld id="{1175B6C8-AEBA-4134-B6B6-053886E85226}" type="slidenum">
              <a:rPr lang="en-US" altLang="en-US"/>
              <a:pPr>
                <a:defRPr/>
              </a:pPr>
              <a:t>‹#›</a:t>
            </a:fld>
            <a:endParaRPr lang="en-US" altLang="en-US"/>
          </a:p>
        </p:txBody>
      </p:sp>
    </p:spTree>
    <p:extLst>
      <p:ext uri="{BB962C8B-B14F-4D97-AF65-F5344CB8AC3E}">
        <p14:creationId xmlns:p14="http://schemas.microsoft.com/office/powerpoint/2010/main" val="1680432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719F4F0-217A-EA03-24B4-D530927D19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DFBBF7A-76AC-520C-21BF-9E752CF08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590EF0-10E3-E0D0-F0B7-0A4C06E4E226}"/>
              </a:ext>
            </a:extLst>
          </p:cNvPr>
          <p:cNvSpPr>
            <a:spLocks noGrp="1" noChangeArrowheads="1"/>
          </p:cNvSpPr>
          <p:nvPr>
            <p:ph type="sldNum" sz="quarter" idx="12"/>
          </p:nvPr>
        </p:nvSpPr>
        <p:spPr>
          <a:ln/>
        </p:spPr>
        <p:txBody>
          <a:bodyPr/>
          <a:lstStyle>
            <a:lvl1pPr>
              <a:defRPr/>
            </a:lvl1pPr>
          </a:lstStyle>
          <a:p>
            <a:pPr>
              <a:defRPr/>
            </a:pPr>
            <a:fld id="{25B022E6-070F-4629-88D5-A0D31640F4C9}" type="slidenum">
              <a:rPr lang="en-US" altLang="en-US"/>
              <a:pPr>
                <a:defRPr/>
              </a:pPr>
              <a:t>‹#›</a:t>
            </a:fld>
            <a:endParaRPr lang="en-US" altLang="en-US"/>
          </a:p>
        </p:txBody>
      </p:sp>
    </p:spTree>
    <p:extLst>
      <p:ext uri="{BB962C8B-B14F-4D97-AF65-F5344CB8AC3E}">
        <p14:creationId xmlns:p14="http://schemas.microsoft.com/office/powerpoint/2010/main" val="3172886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874F75-8AB4-522C-D4DA-C921F6F98B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CA9C2CE-5E86-78A9-8B65-852D66DDD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DB5F2A-9E43-2808-B446-C1A6E89321A1}"/>
              </a:ext>
            </a:extLst>
          </p:cNvPr>
          <p:cNvSpPr>
            <a:spLocks noGrp="1" noChangeArrowheads="1"/>
          </p:cNvSpPr>
          <p:nvPr>
            <p:ph type="sldNum" sz="quarter" idx="12"/>
          </p:nvPr>
        </p:nvSpPr>
        <p:spPr>
          <a:ln/>
        </p:spPr>
        <p:txBody>
          <a:bodyPr/>
          <a:lstStyle>
            <a:lvl1pPr>
              <a:defRPr/>
            </a:lvl1pPr>
          </a:lstStyle>
          <a:p>
            <a:pPr>
              <a:defRPr/>
            </a:pPr>
            <a:fld id="{B1ABE0D5-4FEB-41AA-A593-B1345616BF2E}" type="slidenum">
              <a:rPr lang="en-US" altLang="en-US"/>
              <a:pPr>
                <a:defRPr/>
              </a:pPr>
              <a:t>‹#›</a:t>
            </a:fld>
            <a:endParaRPr lang="en-US" altLang="en-US"/>
          </a:p>
        </p:txBody>
      </p:sp>
    </p:spTree>
    <p:extLst>
      <p:ext uri="{BB962C8B-B14F-4D97-AF65-F5344CB8AC3E}">
        <p14:creationId xmlns:p14="http://schemas.microsoft.com/office/powerpoint/2010/main" val="3555956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4">
            <a:extLst>
              <a:ext uri="{FF2B5EF4-FFF2-40B4-BE49-F238E27FC236}">
                <a16:creationId xmlns:a16="http://schemas.microsoft.com/office/drawing/2014/main" id="{56AE0B95-E4FC-FA7C-503D-9A669AE51F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86F6CB-B1E2-0E3C-37D2-B53B3B7209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DECAC4-C18A-D513-9F06-801EC6CFCC08}"/>
              </a:ext>
            </a:extLst>
          </p:cNvPr>
          <p:cNvSpPr>
            <a:spLocks noGrp="1" noChangeArrowheads="1"/>
          </p:cNvSpPr>
          <p:nvPr>
            <p:ph type="sldNum" sz="quarter" idx="12"/>
          </p:nvPr>
        </p:nvSpPr>
        <p:spPr>
          <a:ln/>
        </p:spPr>
        <p:txBody>
          <a:bodyPr/>
          <a:lstStyle>
            <a:lvl1pPr>
              <a:defRPr/>
            </a:lvl1pPr>
          </a:lstStyle>
          <a:p>
            <a:pPr>
              <a:defRPr/>
            </a:pPr>
            <a:fld id="{CED59C3B-8337-4F53-B18C-37788A0BB223}" type="slidenum">
              <a:rPr lang="en-US" altLang="en-US"/>
              <a:pPr>
                <a:defRPr/>
              </a:pPr>
              <a:t>‹#›</a:t>
            </a:fld>
            <a:endParaRPr lang="en-US" altLang="en-US"/>
          </a:p>
        </p:txBody>
      </p:sp>
    </p:spTree>
    <p:extLst>
      <p:ext uri="{BB962C8B-B14F-4D97-AF65-F5344CB8AC3E}">
        <p14:creationId xmlns:p14="http://schemas.microsoft.com/office/powerpoint/2010/main" val="3173069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4">
            <a:extLst>
              <a:ext uri="{FF2B5EF4-FFF2-40B4-BE49-F238E27FC236}">
                <a16:creationId xmlns:a16="http://schemas.microsoft.com/office/drawing/2014/main" id="{F25EAA17-7A01-7BE1-DE1D-80037BC508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F7215A-E598-D5E0-57F7-6A21D2DBCE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F11AA8-0BBE-E9B7-98F4-5EEC451E24B9}"/>
              </a:ext>
            </a:extLst>
          </p:cNvPr>
          <p:cNvSpPr>
            <a:spLocks noGrp="1" noChangeArrowheads="1"/>
          </p:cNvSpPr>
          <p:nvPr>
            <p:ph type="sldNum" sz="quarter" idx="12"/>
          </p:nvPr>
        </p:nvSpPr>
        <p:spPr>
          <a:ln/>
        </p:spPr>
        <p:txBody>
          <a:bodyPr/>
          <a:lstStyle>
            <a:lvl1pPr>
              <a:defRPr/>
            </a:lvl1pPr>
          </a:lstStyle>
          <a:p>
            <a:pPr>
              <a:defRPr/>
            </a:pPr>
            <a:fld id="{9B1C9046-976E-41CE-A322-AE5F41F5B55D}" type="slidenum">
              <a:rPr lang="en-US" altLang="en-US"/>
              <a:pPr>
                <a:defRPr/>
              </a:pPr>
              <a:t>‹#›</a:t>
            </a:fld>
            <a:endParaRPr lang="en-US" altLang="en-US"/>
          </a:p>
        </p:txBody>
      </p:sp>
    </p:spTree>
    <p:extLst>
      <p:ext uri="{BB962C8B-B14F-4D97-AF65-F5344CB8AC3E}">
        <p14:creationId xmlns:p14="http://schemas.microsoft.com/office/powerpoint/2010/main" val="123040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C6FC85-7437-9B27-3F64-0F8060794A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9BA463-F5F0-D3A1-7915-781BC985C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3680F3-1268-8C19-0B98-BFB9C6A16B52}"/>
              </a:ext>
            </a:extLst>
          </p:cNvPr>
          <p:cNvSpPr>
            <a:spLocks noGrp="1" noChangeArrowheads="1"/>
          </p:cNvSpPr>
          <p:nvPr>
            <p:ph type="sldNum" sz="quarter" idx="12"/>
          </p:nvPr>
        </p:nvSpPr>
        <p:spPr>
          <a:ln/>
        </p:spPr>
        <p:txBody>
          <a:bodyPr/>
          <a:lstStyle>
            <a:lvl1pPr>
              <a:defRPr/>
            </a:lvl1pPr>
          </a:lstStyle>
          <a:p>
            <a:pPr>
              <a:defRPr/>
            </a:pPr>
            <a:fld id="{E79C7C32-357C-421F-A0B6-96128AC1B9F1}" type="slidenum">
              <a:rPr lang="en-US" altLang="en-US"/>
              <a:pPr>
                <a:defRPr/>
              </a:pPr>
              <a:t>‹#›</a:t>
            </a:fld>
            <a:endParaRPr lang="en-US" altLang="en-US"/>
          </a:p>
        </p:txBody>
      </p:sp>
    </p:spTree>
    <p:extLst>
      <p:ext uri="{BB962C8B-B14F-4D97-AF65-F5344CB8AC3E}">
        <p14:creationId xmlns:p14="http://schemas.microsoft.com/office/powerpoint/2010/main" val="1109331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624120-0711-042D-C650-1097870EE5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2FF3A2-74A2-B70B-0D9A-85D186B39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DFE5DF-1D7A-4616-E8F5-37A4D535999F}"/>
              </a:ext>
            </a:extLst>
          </p:cNvPr>
          <p:cNvSpPr>
            <a:spLocks noGrp="1" noChangeArrowheads="1"/>
          </p:cNvSpPr>
          <p:nvPr>
            <p:ph type="sldNum" sz="quarter" idx="12"/>
          </p:nvPr>
        </p:nvSpPr>
        <p:spPr>
          <a:ln/>
        </p:spPr>
        <p:txBody>
          <a:bodyPr/>
          <a:lstStyle>
            <a:lvl1pPr>
              <a:defRPr/>
            </a:lvl1pPr>
          </a:lstStyle>
          <a:p>
            <a:pPr>
              <a:defRPr/>
            </a:pPr>
            <a:fld id="{46896425-6964-46D3-A92E-0425B1EB9918}" type="slidenum">
              <a:rPr lang="en-US" altLang="en-US"/>
              <a:pPr>
                <a:defRPr/>
              </a:pPr>
              <a:t>‹#›</a:t>
            </a:fld>
            <a:endParaRPr lang="en-US" altLang="en-US"/>
          </a:p>
        </p:txBody>
      </p:sp>
    </p:spTree>
    <p:extLst>
      <p:ext uri="{BB962C8B-B14F-4D97-AF65-F5344CB8AC3E}">
        <p14:creationId xmlns:p14="http://schemas.microsoft.com/office/powerpoint/2010/main" val="131499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16459200" cy="1714500"/>
          </a:xfrm>
        </p:spPr>
        <p:txBody>
          <a:bodyPr/>
          <a:lstStyle/>
          <a:p>
            <a:r>
              <a:rPr lang="en-US"/>
              <a:t>Click to edit Master title style</a:t>
            </a:r>
          </a:p>
        </p:txBody>
      </p:sp>
      <p:sp>
        <p:nvSpPr>
          <p:cNvPr id="3" name="Table Placeholder 2"/>
          <p:cNvSpPr>
            <a:spLocks noGrp="1"/>
          </p:cNvSpPr>
          <p:nvPr>
            <p:ph type="tbl" idx="1"/>
          </p:nvPr>
        </p:nvSpPr>
        <p:spPr>
          <a:xfrm>
            <a:off x="914400" y="2400302"/>
            <a:ext cx="16459200" cy="6788944"/>
          </a:xfrm>
        </p:spPr>
        <p:txBody>
          <a:bodyPr/>
          <a:lstStyle/>
          <a:p>
            <a:pPr lvl="0"/>
            <a:endParaRPr lang="en-US" noProof="0"/>
          </a:p>
        </p:txBody>
      </p:sp>
      <p:sp>
        <p:nvSpPr>
          <p:cNvPr id="4" name="Rectangle 4">
            <a:extLst>
              <a:ext uri="{FF2B5EF4-FFF2-40B4-BE49-F238E27FC236}">
                <a16:creationId xmlns:a16="http://schemas.microsoft.com/office/drawing/2014/main" id="{49587A76-DA21-3155-1B1A-EB97869E07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01458F-2F67-8B19-A700-CBE8E7C0C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BDD2C1-CBCD-1AE6-EB9B-3531A5983FEC}"/>
              </a:ext>
            </a:extLst>
          </p:cNvPr>
          <p:cNvSpPr>
            <a:spLocks noGrp="1" noChangeArrowheads="1"/>
          </p:cNvSpPr>
          <p:nvPr>
            <p:ph type="sldNum" sz="quarter" idx="12"/>
          </p:nvPr>
        </p:nvSpPr>
        <p:spPr>
          <a:ln/>
        </p:spPr>
        <p:txBody>
          <a:bodyPr/>
          <a:lstStyle>
            <a:lvl1pPr>
              <a:defRPr/>
            </a:lvl1pPr>
          </a:lstStyle>
          <a:p>
            <a:pPr>
              <a:defRPr/>
            </a:pPr>
            <a:fld id="{9ECB298B-3392-40A0-9152-FFB57B447FDF}" type="slidenum">
              <a:rPr lang="en-US" altLang="en-US"/>
              <a:pPr>
                <a:defRPr/>
              </a:pPr>
              <a:t>‹#›</a:t>
            </a:fld>
            <a:endParaRPr lang="en-US" altLang="en-US"/>
          </a:p>
        </p:txBody>
      </p:sp>
    </p:spTree>
    <p:extLst>
      <p:ext uri="{BB962C8B-B14F-4D97-AF65-F5344CB8AC3E}">
        <p14:creationId xmlns:p14="http://schemas.microsoft.com/office/powerpoint/2010/main" val="3826021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83820" y="3771901"/>
            <a:ext cx="13373099" cy="3394172"/>
          </a:xfrm>
        </p:spPr>
        <p:txBody>
          <a:bodyPr anchor="b">
            <a:normAutofit/>
          </a:bodyPr>
          <a:lstStyle>
            <a:lvl1pPr>
              <a:defRPr sz="8100"/>
            </a:lvl1pPr>
          </a:lstStyle>
          <a:p>
            <a:r>
              <a:rPr lang="en-US"/>
              <a:t>Click to edit Master title style</a:t>
            </a:r>
            <a:endParaRPr lang="en-US" dirty="0"/>
          </a:p>
        </p:txBody>
      </p:sp>
      <p:sp>
        <p:nvSpPr>
          <p:cNvPr id="3" name="Subtitle 2"/>
          <p:cNvSpPr>
            <a:spLocks noGrp="1"/>
          </p:cNvSpPr>
          <p:nvPr>
            <p:ph type="subTitle" idx="1"/>
          </p:nvPr>
        </p:nvSpPr>
        <p:spPr>
          <a:xfrm>
            <a:off x="3883820" y="7166069"/>
            <a:ext cx="13373099" cy="1689425"/>
          </a:xfrm>
        </p:spPr>
        <p:txBody>
          <a:bodyPr anchor="t"/>
          <a:lstStyle>
            <a:lvl1pPr marL="0" indent="0" algn="l">
              <a:buNone/>
              <a:defRPr>
                <a:solidFill>
                  <a:schemeClr val="tx1">
                    <a:lumMod val="65000"/>
                    <a:lumOff val="3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6485716"/>
            <a:ext cx="2616978" cy="1167884"/>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vi-VN" sz="2700"/>
          </a:p>
        </p:txBody>
      </p:sp>
      <p:sp>
        <p:nvSpPr>
          <p:cNvPr id="6" name="Slide Number Placeholder 5"/>
          <p:cNvSpPr>
            <a:spLocks noGrp="1"/>
          </p:cNvSpPr>
          <p:nvPr>
            <p:ph type="sldNum" sz="quarter" idx="12"/>
          </p:nvPr>
        </p:nvSpPr>
        <p:spPr>
          <a:xfrm>
            <a:off x="797719" y="6794311"/>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201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9388" y="936165"/>
            <a:ext cx="13367531" cy="1921335"/>
          </a:xfrm>
        </p:spPr>
        <p:txBody>
          <a:bodyPr/>
          <a:lstStyle/>
          <a:p>
            <a:r>
              <a:rPr lang="en-US"/>
              <a:t>Click to edit Master title style</a:t>
            </a:r>
            <a:endParaRPr lang="en-US" dirty="0"/>
          </a:p>
        </p:txBody>
      </p:sp>
      <p:sp>
        <p:nvSpPr>
          <p:cNvPr id="3" name="Content Placeholder 2"/>
          <p:cNvSpPr>
            <a:spLocks noGrp="1"/>
          </p:cNvSpPr>
          <p:nvPr>
            <p:ph idx="1"/>
          </p:nvPr>
        </p:nvSpPr>
        <p:spPr>
          <a:xfrm>
            <a:off x="3883818" y="3200400"/>
            <a:ext cx="13373100" cy="56664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6820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83819" y="3088125"/>
            <a:ext cx="13373099" cy="2203200"/>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5295194"/>
            <a:ext cx="13373099" cy="1290600"/>
          </a:xfrm>
        </p:spPr>
        <p:txBody>
          <a:bodyPr anchor="t"/>
          <a:lstStyle>
            <a:lvl1pPr marL="0" indent="0" algn="l">
              <a:buNone/>
              <a:defRPr sz="30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1146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83818" y="3200400"/>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786121" y="3189333"/>
            <a:ext cx="6470796" cy="56664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797719" y="1181674"/>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76165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409060" y="2959055"/>
            <a:ext cx="5989098"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3883819" y="3823449"/>
            <a:ext cx="6514340"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259944" y="2954213"/>
            <a:ext cx="5998502"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10750436" y="3818607"/>
            <a:ext cx="6508011" cy="503109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797719" y="1181674"/>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2843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3936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951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669132"/>
            <a:ext cx="5257799" cy="1464468"/>
          </a:xfrm>
        </p:spPr>
        <p:txBody>
          <a:bodyPr anchor="b"/>
          <a:lstStyle>
            <a:lvl1pPr algn="l">
              <a:defRPr sz="3000" b="0"/>
            </a:lvl1pPr>
          </a:lstStyle>
          <a:p>
            <a:r>
              <a:rPr lang="en-US"/>
              <a:t>Click to edit Master title style</a:t>
            </a:r>
            <a:endParaRPr lang="en-US" dirty="0"/>
          </a:p>
        </p:txBody>
      </p:sp>
      <p:sp>
        <p:nvSpPr>
          <p:cNvPr id="3" name="Content Placeholder 2"/>
          <p:cNvSpPr>
            <a:spLocks noGrp="1"/>
          </p:cNvSpPr>
          <p:nvPr>
            <p:ph idx="1"/>
          </p:nvPr>
        </p:nvSpPr>
        <p:spPr>
          <a:xfrm>
            <a:off x="9484518" y="669133"/>
            <a:ext cx="7772400" cy="812244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83819" y="2397920"/>
            <a:ext cx="5257799" cy="639365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7998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20" y="7200900"/>
            <a:ext cx="13373100"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3818" y="952448"/>
            <a:ext cx="13373100" cy="5782455"/>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3883820" y="8051007"/>
            <a:ext cx="13373100"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04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3883819" y="914400"/>
            <a:ext cx="13373099" cy="4675560"/>
          </a:xfrm>
        </p:spPr>
        <p:txBody>
          <a:bodyPr anchor="ctr">
            <a:normAutofit/>
          </a:bodyPr>
          <a:lstStyle>
            <a:lvl1pPr algn="l">
              <a:defRPr sz="7200" b="0" cap="none"/>
            </a:lvl1pPr>
          </a:lstStyle>
          <a:p>
            <a:r>
              <a:rPr lang="en-US"/>
              <a:t>Click to edit Master title style</a:t>
            </a:r>
            <a:endParaRPr lang="en-US" dirty="0"/>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29396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4912518" y="5257800"/>
            <a:ext cx="11304831"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3" name="Text Placeholder 2"/>
          <p:cNvSpPr>
            <a:spLocks noGrp="1"/>
          </p:cNvSpPr>
          <p:nvPr>
            <p:ph type="body" idx="1"/>
          </p:nvPr>
        </p:nvSpPr>
        <p:spPr>
          <a:xfrm>
            <a:off x="3883819" y="6531069"/>
            <a:ext cx="13373099" cy="2333796"/>
          </a:xfrm>
        </p:spPr>
        <p:txBody>
          <a:bodyPr anchor="ctr">
            <a:normAutofit/>
          </a:bodyPr>
          <a:lstStyle>
            <a:lvl1pPr marL="0" indent="0" algn="l">
              <a:buNone/>
              <a:defRPr sz="2700">
                <a:solidFill>
                  <a:schemeClr val="tx1">
                    <a:lumMod val="65000"/>
                    <a:lumOff val="3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6283" y="47672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797719" y="4866209"/>
            <a:ext cx="1169651" cy="547688"/>
          </a:xfrm>
        </p:spPr>
        <p:txBody>
          <a:bodyPr/>
          <a:lstStyle/>
          <a:p>
            <a:fld id="{D57F1E4F-1CFF-5643-939E-217C01CDF565}" type="slidenum">
              <a:rPr lang="en-US" dirty="0"/>
              <a:pPr/>
              <a:t>‹#›</a:t>
            </a:fld>
            <a:endParaRPr lang="en-US" dirty="0"/>
          </a:p>
        </p:txBody>
      </p:sp>
      <p:sp>
        <p:nvSpPr>
          <p:cNvPr id="14" name="TextBox 13"/>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5" name="TextBox 14"/>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96220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3883820" y="3657601"/>
            <a:ext cx="13373100" cy="4087268"/>
          </a:xfrm>
        </p:spPr>
        <p:txBody>
          <a:bodyPr anchor="b">
            <a:normAutofit/>
          </a:bodyPr>
          <a:lstStyle>
            <a:lvl1pPr algn="l">
              <a:defRPr sz="7200" b="0"/>
            </a:lvl1pPr>
          </a:lstStyle>
          <a:p>
            <a:r>
              <a:rPr lang="en-US"/>
              <a:t>Click to edit Master title style</a:t>
            </a:r>
            <a:endParaRPr lang="en-US" dirty="0"/>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956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4274924" y="914400"/>
            <a:ext cx="12590889" cy="4343400"/>
          </a:xfrm>
        </p:spPr>
        <p:txBody>
          <a:bodyPr anchor="ctr">
            <a:normAutofit/>
          </a:bodyPr>
          <a:lstStyle>
            <a:lvl1pPr algn="l">
              <a:defRPr sz="72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D57F1E4F-1CFF-5643-939E-217C01CDF565}" type="slidenum">
              <a:rPr lang="en-US" dirty="0"/>
              <a:pPr/>
              <a:t>‹#›</a:t>
            </a:fld>
            <a:endParaRPr lang="en-US" dirty="0"/>
          </a:p>
        </p:txBody>
      </p:sp>
      <p:sp>
        <p:nvSpPr>
          <p:cNvPr id="17" name="TextBox 16"/>
          <p:cNvSpPr txBox="1"/>
          <p:nvPr/>
        </p:nvSpPr>
        <p:spPr>
          <a:xfrm>
            <a:off x="3701478" y="972008"/>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
        <p:nvSpPr>
          <p:cNvPr id="18" name="TextBox 17"/>
          <p:cNvSpPr txBox="1"/>
          <p:nvPr/>
        </p:nvSpPr>
        <p:spPr>
          <a:xfrm>
            <a:off x="16672278" y="4357959"/>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5587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3883819" y="941111"/>
            <a:ext cx="13373099" cy="4320030"/>
          </a:xfrm>
        </p:spPr>
        <p:txBody>
          <a:bodyPr anchor="ctr">
            <a:normAutofit/>
          </a:bodyPr>
          <a:lstStyle>
            <a:lvl1pPr algn="l">
              <a:defRPr sz="7200" b="0"/>
            </a:lvl1pPr>
          </a:lstStyle>
          <a:p>
            <a:r>
              <a:rPr lang="en-US"/>
              <a:t>Click to edit Master title style</a:t>
            </a:r>
            <a:endParaRPr lang="en-US" dirty="0"/>
          </a:p>
        </p:txBody>
      </p:sp>
      <p:sp>
        <p:nvSpPr>
          <p:cNvPr id="21" name="Text Placeholder 9"/>
          <p:cNvSpPr>
            <a:spLocks noGrp="1"/>
          </p:cNvSpPr>
          <p:nvPr>
            <p:ph type="body" sz="quarter" idx="13"/>
          </p:nvPr>
        </p:nvSpPr>
        <p:spPr>
          <a:xfrm>
            <a:off x="3883818" y="6515100"/>
            <a:ext cx="13373100" cy="1257300"/>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Edit Master text styles</a:t>
            </a:r>
          </a:p>
        </p:txBody>
      </p:sp>
      <p:sp>
        <p:nvSpPr>
          <p:cNvPr id="4" name="Text Placeholder 3"/>
          <p:cNvSpPr>
            <a:spLocks noGrp="1"/>
          </p:cNvSpPr>
          <p:nvPr>
            <p:ph type="body" sz="half" idx="2"/>
          </p:nvPr>
        </p:nvSpPr>
        <p:spPr>
          <a:xfrm>
            <a:off x="3883820" y="7772400"/>
            <a:ext cx="13373100" cy="109443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6283" y="7367588"/>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797719" y="7474631"/>
            <a:ext cx="1169651" cy="54768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30024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837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942219" y="941108"/>
            <a:ext cx="3311402" cy="7925726"/>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3883818" y="941108"/>
            <a:ext cx="9715500" cy="79257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6283" y="1071563"/>
            <a:ext cx="2382791" cy="760946"/>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545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4.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72300" y="616240"/>
            <a:ext cx="15143400" cy="1405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572300" y="2523400"/>
            <a:ext cx="15143400" cy="7147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6808768" y="9499702"/>
            <a:ext cx="1097400" cy="787200"/>
          </a:xfrm>
          <a:prstGeom prst="rect">
            <a:avLst/>
          </a:prstGeom>
          <a:noFill/>
          <a:ln>
            <a:noFill/>
          </a:ln>
        </p:spPr>
        <p:txBody>
          <a:bodyPr spcFirstLastPara="1" wrap="square" lIns="91425" tIns="91425" rIns="91425" bIns="91425" anchor="t" anchorCtr="0">
            <a:noAutofit/>
          </a:bodyPr>
          <a:lstStyle>
            <a:lvl1pPr lvl="0" algn="r">
              <a:buNone/>
              <a:defRPr sz="2600" b="1">
                <a:solidFill>
                  <a:schemeClr val="accent1"/>
                </a:solidFill>
                <a:latin typeface="Source Sans Pro"/>
                <a:ea typeface="Source Sans Pro"/>
                <a:cs typeface="Source Sans Pro"/>
                <a:sym typeface="Source Sans Pro"/>
              </a:defRPr>
            </a:lvl1pPr>
            <a:lvl2pPr lvl="1" algn="r">
              <a:buNone/>
              <a:defRPr sz="2600" b="1">
                <a:solidFill>
                  <a:schemeClr val="accent1"/>
                </a:solidFill>
                <a:latin typeface="Source Sans Pro"/>
                <a:ea typeface="Source Sans Pro"/>
                <a:cs typeface="Source Sans Pro"/>
                <a:sym typeface="Source Sans Pro"/>
              </a:defRPr>
            </a:lvl2pPr>
            <a:lvl3pPr lvl="2" algn="r">
              <a:buNone/>
              <a:defRPr sz="2600" b="1">
                <a:solidFill>
                  <a:schemeClr val="accent1"/>
                </a:solidFill>
                <a:latin typeface="Source Sans Pro"/>
                <a:ea typeface="Source Sans Pro"/>
                <a:cs typeface="Source Sans Pro"/>
                <a:sym typeface="Source Sans Pro"/>
              </a:defRPr>
            </a:lvl3pPr>
            <a:lvl4pPr lvl="3" algn="r">
              <a:buNone/>
              <a:defRPr sz="2600" b="1">
                <a:solidFill>
                  <a:schemeClr val="accent1"/>
                </a:solidFill>
                <a:latin typeface="Source Sans Pro"/>
                <a:ea typeface="Source Sans Pro"/>
                <a:cs typeface="Source Sans Pro"/>
                <a:sym typeface="Source Sans Pro"/>
              </a:defRPr>
            </a:lvl4pPr>
            <a:lvl5pPr lvl="4" algn="r">
              <a:buNone/>
              <a:defRPr sz="2600" b="1">
                <a:solidFill>
                  <a:schemeClr val="accent1"/>
                </a:solidFill>
                <a:latin typeface="Source Sans Pro"/>
                <a:ea typeface="Source Sans Pro"/>
                <a:cs typeface="Source Sans Pro"/>
                <a:sym typeface="Source Sans Pro"/>
              </a:defRPr>
            </a:lvl5pPr>
            <a:lvl6pPr lvl="5" algn="r">
              <a:buNone/>
              <a:defRPr sz="2600" b="1">
                <a:solidFill>
                  <a:schemeClr val="accent1"/>
                </a:solidFill>
                <a:latin typeface="Source Sans Pro"/>
                <a:ea typeface="Source Sans Pro"/>
                <a:cs typeface="Source Sans Pro"/>
                <a:sym typeface="Source Sans Pro"/>
              </a:defRPr>
            </a:lvl6pPr>
            <a:lvl7pPr lvl="6" algn="r">
              <a:buNone/>
              <a:defRPr sz="2600" b="1">
                <a:solidFill>
                  <a:schemeClr val="accent1"/>
                </a:solidFill>
                <a:latin typeface="Source Sans Pro"/>
                <a:ea typeface="Source Sans Pro"/>
                <a:cs typeface="Source Sans Pro"/>
                <a:sym typeface="Source Sans Pro"/>
              </a:defRPr>
            </a:lvl7pPr>
            <a:lvl8pPr lvl="7" algn="r">
              <a:buNone/>
              <a:defRPr sz="2600" b="1">
                <a:solidFill>
                  <a:schemeClr val="accent1"/>
                </a:solidFill>
                <a:latin typeface="Source Sans Pro"/>
                <a:ea typeface="Source Sans Pro"/>
                <a:cs typeface="Source Sans Pro"/>
                <a:sym typeface="Source Sans Pro"/>
              </a:defRPr>
            </a:lvl8pPr>
            <a:lvl9pPr lvl="8" algn="r">
              <a:buNone/>
              <a:defRPr sz="2600" b="1">
                <a:solidFill>
                  <a:schemeClr val="accent1"/>
                </a:solidFill>
                <a:latin typeface="Source Sans Pro"/>
                <a:ea typeface="Source Sans Pro"/>
                <a:cs typeface="Source Sans Pro"/>
                <a:sym typeface="Source Sans Pro"/>
              </a:defRPr>
            </a:lvl9pPr>
          </a:lstStyle>
          <a:p>
            <a:fld id="{00000000-1234-1234-1234-123412341234}" type="slidenum">
              <a:rPr lang="en" smtClean="0"/>
              <a:pPr/>
              <a:t>‹#›</a:t>
            </a:fld>
            <a:endParaRPr lang="en">
              <a:latin typeface="Roboto Slab"/>
              <a:ea typeface="Roboto Slab"/>
              <a:cs typeface="Roboto Slab"/>
              <a:sym typeface="Roboto Slab"/>
            </a:endParaRPr>
          </a:p>
        </p:txBody>
      </p:sp>
    </p:spTree>
    <p:extLst>
      <p:ext uri="{BB962C8B-B14F-4D97-AF65-F5344CB8AC3E}">
        <p14:creationId xmlns:p14="http://schemas.microsoft.com/office/powerpoint/2010/main" val="22136541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B89BFC-3B73-F8B3-6A5D-48E253F67A08}"/>
              </a:ext>
            </a:extLst>
          </p:cNvPr>
          <p:cNvSpPr>
            <a:spLocks noGrp="1" noChangeArrowheads="1"/>
          </p:cNvSpPr>
          <p:nvPr>
            <p:ph type="title"/>
          </p:nvPr>
        </p:nvSpPr>
        <p:spPr bwMode="auto">
          <a:xfrm>
            <a:off x="914400" y="412750"/>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A4FE83-2C64-EBB7-F5A9-8C650170C4F2}"/>
              </a:ext>
            </a:extLst>
          </p:cNvPr>
          <p:cNvSpPr>
            <a:spLocks noGrp="1" noChangeArrowheads="1"/>
          </p:cNvSpPr>
          <p:nvPr>
            <p:ph type="body" idx="1"/>
          </p:nvPr>
        </p:nvSpPr>
        <p:spPr bwMode="auto">
          <a:xfrm>
            <a:off x="914400" y="2400301"/>
            <a:ext cx="16459200" cy="678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0B82E7-3CA7-C0F3-9F1A-D14D07796859}"/>
              </a:ext>
            </a:extLst>
          </p:cNvPr>
          <p:cNvSpPr>
            <a:spLocks noGrp="1" noChangeArrowheads="1"/>
          </p:cNvSpPr>
          <p:nvPr>
            <p:ph type="dt" sz="half" idx="2"/>
          </p:nvPr>
        </p:nvSpPr>
        <p:spPr bwMode="auto">
          <a:xfrm>
            <a:off x="914400" y="9369427"/>
            <a:ext cx="4267200" cy="714374"/>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28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F95455D4-D44C-8D64-EE7A-3C23F0883D7E}"/>
              </a:ext>
            </a:extLst>
          </p:cNvPr>
          <p:cNvSpPr>
            <a:spLocks noGrp="1" noChangeArrowheads="1"/>
          </p:cNvSpPr>
          <p:nvPr>
            <p:ph type="ftr" sz="quarter" idx="3"/>
          </p:nvPr>
        </p:nvSpPr>
        <p:spPr bwMode="auto">
          <a:xfrm>
            <a:off x="6248400" y="9369427"/>
            <a:ext cx="5791200" cy="71437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28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7A56BBAD-B3BC-5387-8ACB-CF646935EF35}"/>
              </a:ext>
            </a:extLst>
          </p:cNvPr>
          <p:cNvSpPr>
            <a:spLocks noGrp="1" noChangeArrowheads="1"/>
          </p:cNvSpPr>
          <p:nvPr>
            <p:ph type="sldNum" sz="quarter" idx="4"/>
          </p:nvPr>
        </p:nvSpPr>
        <p:spPr bwMode="auto">
          <a:xfrm>
            <a:off x="13106400" y="9369427"/>
            <a:ext cx="4267200" cy="71437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2800"/>
            </a:lvl1pPr>
          </a:lstStyle>
          <a:p>
            <a:pPr>
              <a:defRPr/>
            </a:pPr>
            <a:fld id="{5683C517-E7BF-4342-AE7A-4DF7346D7FA8}" type="slidenum">
              <a:rPr lang="en-US" altLang="en-US"/>
              <a:pPr>
                <a:defRPr/>
              </a:pPr>
              <a:t>‹#›</a:t>
            </a:fld>
            <a:endParaRPr lang="en-US" altLang="en-US"/>
          </a:p>
        </p:txBody>
      </p:sp>
    </p:spTree>
    <p:extLst>
      <p:ext uri="{BB962C8B-B14F-4D97-AF65-F5344CB8AC3E}">
        <p14:creationId xmlns:p14="http://schemas.microsoft.com/office/powerpoint/2010/main" val="16851402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ctr" rtl="0" eaLnBrk="0" fontAlgn="base" hangingPunct="0">
        <a:spcBef>
          <a:spcPct val="0"/>
        </a:spcBef>
        <a:spcAft>
          <a:spcPct val="0"/>
        </a:spcAft>
        <a:defRPr sz="8800">
          <a:solidFill>
            <a:schemeClr val="tx2"/>
          </a:solidFill>
          <a:latin typeface="+mj-lt"/>
          <a:ea typeface="+mj-ea"/>
          <a:cs typeface="+mj-cs"/>
        </a:defRPr>
      </a:lvl1pPr>
      <a:lvl2pPr algn="ctr" rtl="0" eaLnBrk="0" fontAlgn="base" hangingPunct="0">
        <a:spcBef>
          <a:spcPct val="0"/>
        </a:spcBef>
        <a:spcAft>
          <a:spcPct val="0"/>
        </a:spcAft>
        <a:defRPr sz="8800">
          <a:solidFill>
            <a:schemeClr val="tx2"/>
          </a:solidFill>
          <a:latin typeface="Arial" charset="0"/>
          <a:cs typeface="Arial" charset="0"/>
        </a:defRPr>
      </a:lvl2pPr>
      <a:lvl3pPr algn="ctr" rtl="0" eaLnBrk="0" fontAlgn="base" hangingPunct="0">
        <a:spcBef>
          <a:spcPct val="0"/>
        </a:spcBef>
        <a:spcAft>
          <a:spcPct val="0"/>
        </a:spcAft>
        <a:defRPr sz="8800">
          <a:solidFill>
            <a:schemeClr val="tx2"/>
          </a:solidFill>
          <a:latin typeface="Arial" charset="0"/>
          <a:cs typeface="Arial" charset="0"/>
        </a:defRPr>
      </a:lvl3pPr>
      <a:lvl4pPr algn="ctr" rtl="0" eaLnBrk="0" fontAlgn="base" hangingPunct="0">
        <a:spcBef>
          <a:spcPct val="0"/>
        </a:spcBef>
        <a:spcAft>
          <a:spcPct val="0"/>
        </a:spcAft>
        <a:defRPr sz="8800">
          <a:solidFill>
            <a:schemeClr val="tx2"/>
          </a:solidFill>
          <a:latin typeface="Arial" charset="0"/>
          <a:cs typeface="Arial" charset="0"/>
        </a:defRPr>
      </a:lvl4pPr>
      <a:lvl5pPr algn="ctr" rtl="0" eaLnBrk="0" fontAlgn="base" hangingPunct="0">
        <a:spcBef>
          <a:spcPct val="0"/>
        </a:spcBef>
        <a:spcAft>
          <a:spcPct val="0"/>
        </a:spcAft>
        <a:defRPr sz="8800">
          <a:solidFill>
            <a:schemeClr val="tx2"/>
          </a:solidFill>
          <a:latin typeface="Arial" charset="0"/>
          <a:cs typeface="Arial" charset="0"/>
        </a:defRPr>
      </a:lvl5pPr>
      <a:lvl6pPr marL="914400" algn="ctr" rtl="0" fontAlgn="base">
        <a:spcBef>
          <a:spcPct val="0"/>
        </a:spcBef>
        <a:spcAft>
          <a:spcPct val="0"/>
        </a:spcAft>
        <a:defRPr sz="8800">
          <a:solidFill>
            <a:schemeClr val="tx2"/>
          </a:solidFill>
          <a:latin typeface="Arial" charset="0"/>
          <a:cs typeface="Arial" charset="0"/>
        </a:defRPr>
      </a:lvl6pPr>
      <a:lvl7pPr marL="1828800" algn="ctr" rtl="0" fontAlgn="base">
        <a:spcBef>
          <a:spcPct val="0"/>
        </a:spcBef>
        <a:spcAft>
          <a:spcPct val="0"/>
        </a:spcAft>
        <a:defRPr sz="8800">
          <a:solidFill>
            <a:schemeClr val="tx2"/>
          </a:solidFill>
          <a:latin typeface="Arial" charset="0"/>
          <a:cs typeface="Arial" charset="0"/>
        </a:defRPr>
      </a:lvl7pPr>
      <a:lvl8pPr marL="2743200" algn="ctr" rtl="0" fontAlgn="base">
        <a:spcBef>
          <a:spcPct val="0"/>
        </a:spcBef>
        <a:spcAft>
          <a:spcPct val="0"/>
        </a:spcAft>
        <a:defRPr sz="8800">
          <a:solidFill>
            <a:schemeClr val="tx2"/>
          </a:solidFill>
          <a:latin typeface="Arial" charset="0"/>
          <a:cs typeface="Arial" charset="0"/>
        </a:defRPr>
      </a:lvl8pPr>
      <a:lvl9pPr marL="3657600" algn="ctr" rtl="0" fontAlgn="base">
        <a:spcBef>
          <a:spcPct val="0"/>
        </a:spcBef>
        <a:spcAft>
          <a:spcPct val="0"/>
        </a:spcAft>
        <a:defRPr sz="8800">
          <a:solidFill>
            <a:schemeClr val="tx2"/>
          </a:solidFill>
          <a:latin typeface="Arial" charset="0"/>
          <a:cs typeface="Arial" charset="0"/>
        </a:defRPr>
      </a:lvl9pPr>
    </p:titleStyle>
    <p:bodyStyle>
      <a:lvl1pPr marL="685800" indent="-685800" algn="l" rtl="0" eaLnBrk="0" fontAlgn="base" hangingPunct="0">
        <a:spcBef>
          <a:spcPct val="20000"/>
        </a:spcBef>
        <a:spcAft>
          <a:spcPct val="0"/>
        </a:spcAft>
        <a:buChar char="•"/>
        <a:defRPr sz="6400">
          <a:solidFill>
            <a:schemeClr val="tx1"/>
          </a:solidFill>
          <a:latin typeface="+mn-lt"/>
          <a:ea typeface="+mn-ea"/>
          <a:cs typeface="+mn-cs"/>
        </a:defRPr>
      </a:lvl1pPr>
      <a:lvl2pPr marL="1485900" indent="-571500" algn="l" rtl="0" eaLnBrk="0" fontAlgn="base" hangingPunct="0">
        <a:spcBef>
          <a:spcPct val="20000"/>
        </a:spcBef>
        <a:spcAft>
          <a:spcPct val="0"/>
        </a:spcAft>
        <a:buChar char="–"/>
        <a:defRPr sz="5600">
          <a:solidFill>
            <a:schemeClr val="tx1"/>
          </a:solidFill>
          <a:latin typeface="+mn-lt"/>
          <a:cs typeface="+mn-cs"/>
        </a:defRPr>
      </a:lvl2pPr>
      <a:lvl3pPr marL="2286000" indent="-457200" algn="l" rtl="0" eaLnBrk="0" fontAlgn="base" hangingPunct="0">
        <a:spcBef>
          <a:spcPct val="20000"/>
        </a:spcBef>
        <a:spcAft>
          <a:spcPct val="0"/>
        </a:spcAft>
        <a:buChar char="•"/>
        <a:defRPr sz="4800">
          <a:solidFill>
            <a:schemeClr val="tx1"/>
          </a:solidFill>
          <a:latin typeface="+mn-lt"/>
          <a:cs typeface="+mn-cs"/>
        </a:defRPr>
      </a:lvl3pPr>
      <a:lvl4pPr marL="3200400" indent="-457200" algn="l" rtl="0" eaLnBrk="0" fontAlgn="base" hangingPunct="0">
        <a:spcBef>
          <a:spcPct val="20000"/>
        </a:spcBef>
        <a:spcAft>
          <a:spcPct val="0"/>
        </a:spcAft>
        <a:buChar char="–"/>
        <a:defRPr sz="4000">
          <a:solidFill>
            <a:schemeClr val="tx1"/>
          </a:solidFill>
          <a:latin typeface="+mn-lt"/>
          <a:cs typeface="+mn-cs"/>
        </a:defRPr>
      </a:lvl4pPr>
      <a:lvl5pPr marL="4114800" indent="-457200" algn="l" rtl="0" eaLnBrk="0" fontAlgn="base" hangingPunct="0">
        <a:spcBef>
          <a:spcPct val="20000"/>
        </a:spcBef>
        <a:spcAft>
          <a:spcPct val="0"/>
        </a:spcAft>
        <a:buChar char="»"/>
        <a:defRPr sz="4000">
          <a:solidFill>
            <a:schemeClr val="tx1"/>
          </a:solidFill>
          <a:latin typeface="+mn-lt"/>
          <a:cs typeface="+mn-cs"/>
        </a:defRPr>
      </a:lvl5pPr>
      <a:lvl6pPr marL="5029200" indent="-457200" algn="l" rtl="0" fontAlgn="base">
        <a:spcBef>
          <a:spcPct val="20000"/>
        </a:spcBef>
        <a:spcAft>
          <a:spcPct val="0"/>
        </a:spcAft>
        <a:buChar char="»"/>
        <a:defRPr sz="4000">
          <a:solidFill>
            <a:schemeClr val="tx1"/>
          </a:solidFill>
          <a:latin typeface="+mn-lt"/>
          <a:cs typeface="+mn-cs"/>
        </a:defRPr>
      </a:lvl6pPr>
      <a:lvl7pPr marL="5943600" indent="-457200" algn="l" rtl="0" fontAlgn="base">
        <a:spcBef>
          <a:spcPct val="20000"/>
        </a:spcBef>
        <a:spcAft>
          <a:spcPct val="0"/>
        </a:spcAft>
        <a:buChar char="»"/>
        <a:defRPr sz="4000">
          <a:solidFill>
            <a:schemeClr val="tx1"/>
          </a:solidFill>
          <a:latin typeface="+mn-lt"/>
          <a:cs typeface="+mn-cs"/>
        </a:defRPr>
      </a:lvl7pPr>
      <a:lvl8pPr marL="6858000" indent="-457200" algn="l" rtl="0" fontAlgn="base">
        <a:spcBef>
          <a:spcPct val="20000"/>
        </a:spcBef>
        <a:spcAft>
          <a:spcPct val="0"/>
        </a:spcAft>
        <a:buChar char="»"/>
        <a:defRPr sz="4000">
          <a:solidFill>
            <a:schemeClr val="tx1"/>
          </a:solidFill>
          <a:latin typeface="+mn-lt"/>
          <a:cs typeface="+mn-cs"/>
        </a:defRPr>
      </a:lvl8pPr>
      <a:lvl9pPr marL="7772400" indent="-457200" algn="l" rtl="0" fontAlgn="base">
        <a:spcBef>
          <a:spcPct val="20000"/>
        </a:spcBef>
        <a:spcAft>
          <a:spcPct val="0"/>
        </a:spcAft>
        <a:buChar char="»"/>
        <a:defRPr sz="4000">
          <a:solidFill>
            <a:schemeClr val="tx1"/>
          </a:solidFill>
          <a:latin typeface="+mn-lt"/>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342900"/>
            <a:ext cx="4277274" cy="9957942"/>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vi-VN" sz="2700"/>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vi-VN" sz="2700"/>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vi-VN" sz="2700"/>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vi-VN" sz="2700"/>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vi-VN" sz="2700"/>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vi-VN" sz="2700"/>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vi-VN" sz="2700"/>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vi-VN" sz="2700"/>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vi-VN" sz="2700"/>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vi-VN" sz="2700"/>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vi-VN" sz="2700"/>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vi-VN" sz="2700"/>
            </a:p>
          </p:txBody>
        </p:sp>
      </p:grpSp>
      <p:grpSp>
        <p:nvGrpSpPr>
          <p:cNvPr id="10" name="Group 9"/>
          <p:cNvGrpSpPr/>
          <p:nvPr/>
        </p:nvGrpSpPr>
        <p:grpSpPr>
          <a:xfrm>
            <a:off x="40832" y="-1179"/>
            <a:ext cx="3535011" cy="1028105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vi-VN" sz="2700"/>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vi-VN" sz="2700"/>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vi-VN" sz="2700"/>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vi-VN" sz="2700"/>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vi-VN" sz="2700"/>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vi-VN" sz="2700"/>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vi-VN" sz="2700"/>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vi-VN" sz="2700"/>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vi-VN" sz="2700"/>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vi-VN" sz="2700"/>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vi-VN" sz="2700"/>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vi-VN" sz="2700"/>
            </a:p>
          </p:txBody>
        </p:sp>
      </p:grpSp>
      <p:sp>
        <p:nvSpPr>
          <p:cNvPr id="7" name="Rectangle 6"/>
          <p:cNvSpPr/>
          <p:nvPr/>
        </p:nvSpPr>
        <p:spPr>
          <a:xfrm>
            <a:off x="0" y="0"/>
            <a:ext cx="274320" cy="10287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vi-VN" sz="2700"/>
          </a:p>
        </p:txBody>
      </p:sp>
      <p:sp>
        <p:nvSpPr>
          <p:cNvPr id="2" name="Title Placeholder 1"/>
          <p:cNvSpPr>
            <a:spLocks noGrp="1"/>
          </p:cNvSpPr>
          <p:nvPr>
            <p:ph type="title"/>
          </p:nvPr>
        </p:nvSpPr>
        <p:spPr>
          <a:xfrm>
            <a:off x="3889387" y="936165"/>
            <a:ext cx="13367531" cy="19213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883818" y="3200400"/>
            <a:ext cx="13373100" cy="5829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542419" y="9195656"/>
            <a:ext cx="1719425" cy="555594"/>
          </a:xfrm>
          <a:prstGeom prst="rect">
            <a:avLst/>
          </a:prstGeom>
        </p:spPr>
        <p:txBody>
          <a:bodyPr vert="horz" lIns="91440" tIns="45720" rIns="91440" bIns="45720" rtlCol="0" anchor="ctr"/>
          <a:lstStyle>
            <a:lvl1pPr algn="r">
              <a:defRPr sz="1350">
                <a:solidFill>
                  <a:schemeClr val="tx1">
                    <a:tint val="75000"/>
                  </a:schemeClr>
                </a:solidFill>
              </a:defRPr>
            </a:lvl1pPr>
          </a:lstStyle>
          <a:p>
            <a:fld id="{B61BEF0D-F0BB-DE4B-95CE-6DB70DBA9567}" type="datetimeFigureOut">
              <a:rPr lang="en-US" dirty="0"/>
              <a:pPr/>
              <a:t>10/1/2025</a:t>
            </a:fld>
            <a:endParaRPr lang="en-US" dirty="0"/>
          </a:p>
        </p:txBody>
      </p:sp>
      <p:sp>
        <p:nvSpPr>
          <p:cNvPr id="5" name="Footer Placeholder 4"/>
          <p:cNvSpPr>
            <a:spLocks noGrp="1"/>
          </p:cNvSpPr>
          <p:nvPr>
            <p:ph type="ftr" sz="quarter" idx="3"/>
          </p:nvPr>
        </p:nvSpPr>
        <p:spPr>
          <a:xfrm>
            <a:off x="3883819" y="9203713"/>
            <a:ext cx="11429999"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797719" y="1181674"/>
            <a:ext cx="1169651" cy="547688"/>
          </a:xfrm>
          <a:prstGeom prst="rect">
            <a:avLst/>
          </a:prstGeom>
        </p:spPr>
        <p:txBody>
          <a:bodyPr vert="horz" lIns="91440" tIns="45720" rIns="91440" bIns="45720" rtlCol="0" anchor="ctr"/>
          <a:lstStyle>
            <a:lvl1pPr algn="r">
              <a:defRPr sz="3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901688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l" defTabSz="6858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a:off x="1572300" y="616240"/>
            <a:ext cx="15143400" cy="1405200"/>
          </a:xfrm>
          <a:prstGeom prst="rect">
            <a:avLst/>
          </a:prstGeom>
          <a:solidFill>
            <a:schemeClr val="accent4"/>
          </a:solidFill>
        </p:spPr>
        <p:txBody>
          <a:bodyPr spcFirstLastPara="1" wrap="square" lIns="182850" tIns="182850" rIns="182850" bIns="182850" anchor="ctr" anchorCtr="0">
            <a:noAutofit/>
          </a:bodyPr>
          <a:lstStyle/>
          <a:p>
            <a:pPr algn="ctr"/>
            <a:endParaRPr sz="6000" b="1" dirty="0">
              <a:solidFill>
                <a:srgbClr val="002060"/>
              </a:solidFill>
              <a:latin typeface="+mn-lt"/>
            </a:endParaRPr>
          </a:p>
        </p:txBody>
      </p:sp>
      <p:sp>
        <p:nvSpPr>
          <p:cNvPr id="13" name="Freeform 4"/>
          <p:cNvSpPr/>
          <p:nvPr/>
        </p:nvSpPr>
        <p:spPr>
          <a:xfrm>
            <a:off x="0" y="958481"/>
            <a:ext cx="1767156" cy="176053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828800">
              <a:buClr>
                <a:srgbClr val="000000"/>
              </a:buClr>
            </a:pPr>
            <a:endParaRPr lang="vi-VN" sz="2800" kern="0">
              <a:solidFill>
                <a:srgbClr val="000000"/>
              </a:solidFill>
              <a:latin typeface="Arial"/>
              <a:cs typeface="Arial"/>
              <a:sym typeface="Arial"/>
            </a:endParaRPr>
          </a:p>
        </p:txBody>
      </p:sp>
      <p:pic>
        <p:nvPicPr>
          <p:cNvPr id="5" name="Picture 4"/>
          <p:cNvPicPr>
            <a:picLocks noChangeAspect="1"/>
          </p:cNvPicPr>
          <p:nvPr/>
        </p:nvPicPr>
        <p:blipFill>
          <a:blip r:embed="rId5"/>
          <a:stretch>
            <a:fillRect/>
          </a:stretch>
        </p:blipFill>
        <p:spPr>
          <a:xfrm rot="4670694">
            <a:off x="16300930" y="1037082"/>
            <a:ext cx="2103176" cy="1823892"/>
          </a:xfrm>
          <a:prstGeom prst="rect">
            <a:avLst/>
          </a:prstGeom>
        </p:spPr>
      </p:pic>
      <p:sp>
        <p:nvSpPr>
          <p:cNvPr id="7" name="Rectangle 6"/>
          <p:cNvSpPr/>
          <p:nvPr/>
        </p:nvSpPr>
        <p:spPr>
          <a:xfrm>
            <a:off x="3465842" y="2368840"/>
            <a:ext cx="11194090" cy="707886"/>
          </a:xfrm>
          <a:prstGeom prst="rect">
            <a:avLst/>
          </a:prstGeom>
        </p:spPr>
        <p:txBody>
          <a:bodyPr wrap="none">
            <a:spAutoFit/>
          </a:bodyPr>
          <a:lstStyle/>
          <a:p>
            <a:pPr defTabSz="1828800">
              <a:buClr>
                <a:srgbClr val="000000"/>
              </a:buClr>
            </a:pPr>
            <a:r>
              <a:rPr lang="vi-VN" sz="4000" kern="0" dirty="0" err="1">
                <a:solidFill>
                  <a:srgbClr val="000000"/>
                </a:solidFill>
                <a:latin typeface="Arial"/>
                <a:cs typeface="Arial"/>
                <a:sym typeface="Arial"/>
              </a:rPr>
              <a:t>Đ</a:t>
            </a:r>
            <a:r>
              <a:rPr lang="en-US" sz="4000" kern="0" dirty="0" err="1">
                <a:solidFill>
                  <a:srgbClr val="000000"/>
                </a:solidFill>
                <a:latin typeface="Arial"/>
                <a:cs typeface="Arial"/>
                <a:sym typeface="Arial"/>
              </a:rPr>
              <a:t>ọc</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bản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vẽ</a:t>
            </a:r>
            <a:r>
              <a:rPr lang="en-US" sz="4000" kern="0" dirty="0">
                <a:solidFill>
                  <a:srgbClr val="000000"/>
                </a:solidFill>
                <a:latin typeface="Arial"/>
                <a:cs typeface="Arial"/>
                <a:sym typeface="Arial"/>
              </a:rPr>
              <a:t> chi </a:t>
            </a:r>
            <a:r>
              <a:rPr lang="en-US" sz="4000" kern="0" dirty="0" err="1">
                <a:solidFill>
                  <a:srgbClr val="000000"/>
                </a:solidFill>
                <a:latin typeface="Arial"/>
                <a:cs typeface="Arial"/>
                <a:sym typeface="Arial"/>
              </a:rPr>
              <a:t>tiết</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đầu</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côn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Hình</a:t>
            </a:r>
            <a:r>
              <a:rPr lang="en-US" sz="4000" kern="0" dirty="0">
                <a:solidFill>
                  <a:srgbClr val="000000"/>
                </a:solidFill>
                <a:latin typeface="Arial"/>
                <a:cs typeface="Arial"/>
                <a:sym typeface="Arial"/>
              </a:rPr>
              <a:t> 3.3 SGK tr.21)</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22413" y="3516460"/>
            <a:ext cx="9043170" cy="6770540"/>
          </a:xfrm>
          <a:prstGeom prst="rect">
            <a:avLst/>
          </a:prstGeom>
        </p:spPr>
      </p:pic>
    </p:spTree>
    <p:extLst>
      <p:ext uri="{BB962C8B-B14F-4D97-AF65-F5344CB8AC3E}">
        <p14:creationId xmlns:p14="http://schemas.microsoft.com/office/powerpoint/2010/main" val="235971981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3"/>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4"/>
          <p:cNvSpPr/>
          <p:nvPr/>
        </p:nvSpPr>
        <p:spPr>
          <a:xfrm rot="16200000">
            <a:off x="16912671" y="-419100"/>
            <a:ext cx="1988658" cy="198120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8" name="Freeform 5"/>
          <p:cNvSpPr/>
          <p:nvPr/>
        </p:nvSpPr>
        <p:spPr>
          <a:xfrm rot="5564191">
            <a:off x="-174672" y="-347185"/>
            <a:ext cx="2071955" cy="1676400"/>
          </a:xfrm>
          <a:custGeom>
            <a:avLst/>
            <a:gdLst/>
            <a:ahLst/>
            <a:cxnLst/>
            <a:rect l="l" t="t" r="r" b="b"/>
            <a:pathLst>
              <a:path w="2828527" h="2288535">
                <a:moveTo>
                  <a:pt x="0" y="0"/>
                </a:moveTo>
                <a:lnTo>
                  <a:pt x="2828526" y="0"/>
                </a:lnTo>
                <a:lnTo>
                  <a:pt x="2828526" y="2288535"/>
                </a:lnTo>
                <a:lnTo>
                  <a:pt x="0" y="2288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0" name="TextBox 59"/>
          <p:cNvSpPr txBox="1"/>
          <p:nvPr/>
        </p:nvSpPr>
        <p:spPr>
          <a:xfrm>
            <a:off x="4264905" y="642499"/>
            <a:ext cx="10134600" cy="923330"/>
          </a:xfrm>
          <a:prstGeom prst="rect">
            <a:avLst/>
          </a:prstGeom>
          <a:noFill/>
        </p:spPr>
        <p:txBody>
          <a:bodyPr wrap="square" rtlCol="0">
            <a:spAutoFit/>
          </a:bodyPr>
          <a:lstStyle/>
          <a:p>
            <a:pPr algn="ctr"/>
            <a:r>
              <a:rPr lang="vi-VN" sz="5400" b="1" dirty="0">
                <a:solidFill>
                  <a:srgbClr val="C00000"/>
                </a:solidFill>
                <a:latin typeface="Arial" panose="020B0604020202020204" pitchFamily="34" charset="0"/>
                <a:cs typeface="Arial" panose="020B0604020202020204" pitchFamily="34" charset="0"/>
              </a:rPr>
              <a:t>I. Nội dung bản vẽ lắp</a:t>
            </a:r>
            <a:endParaRPr lang="en-US" sz="5400" b="1" dirty="0">
              <a:solidFill>
                <a:srgbClr val="C00000"/>
              </a:solidFill>
              <a:latin typeface="Arial" panose="020B0604020202020204" pitchFamily="34" charset="0"/>
              <a:cs typeface="Arial" panose="020B0604020202020204" pitchFamily="34" charset="0"/>
            </a:endParaRPr>
          </a:p>
        </p:txBody>
      </p:sp>
      <p:sp>
        <p:nvSpPr>
          <p:cNvPr id="61" name="Round Same Side Corner Rectangle 60"/>
          <p:cNvSpPr/>
          <p:nvPr/>
        </p:nvSpPr>
        <p:spPr>
          <a:xfrm>
            <a:off x="381000" y="1943100"/>
            <a:ext cx="17449799" cy="8343900"/>
          </a:xfrm>
          <a:prstGeom prst="round2SameRect">
            <a:avLst>
              <a:gd name="adj1" fmla="val 4512"/>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66800" y="2171700"/>
            <a:ext cx="7086600" cy="1015663"/>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Sơ đồ nội dung bản vẽ lắp:</a:t>
            </a:r>
          </a:p>
        </p:txBody>
      </p:sp>
      <p:sp>
        <p:nvSpPr>
          <p:cNvPr id="2" name="Rounded Rectangle 1"/>
          <p:cNvSpPr/>
          <p:nvPr/>
        </p:nvSpPr>
        <p:spPr>
          <a:xfrm>
            <a:off x="7010398" y="5905500"/>
            <a:ext cx="4191001" cy="990600"/>
          </a:xfrm>
          <a:prstGeom prst="roundRect">
            <a:avLst/>
          </a:prstGeom>
          <a:solidFill>
            <a:srgbClr val="ED7357"/>
          </a:solidFill>
          <a:ln>
            <a:solidFill>
              <a:srgbClr val="ED7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Arial" panose="020B0604020202020204" pitchFamily="34" charset="0"/>
                <a:cs typeface="Arial" panose="020B0604020202020204" pitchFamily="34" charset="0"/>
              </a:rPr>
              <a:t>BẢN VẼ LẮP</a:t>
            </a:r>
            <a:endParaRPr lang="en-US" sz="4000" b="1"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7010397" y="3951159"/>
            <a:ext cx="4191001" cy="990600"/>
          </a:xfrm>
          <a:prstGeom prst="roundRect">
            <a:avLst/>
          </a:prstGeom>
          <a:solidFill>
            <a:srgbClr val="FAB828"/>
          </a:solidFill>
          <a:ln>
            <a:solidFill>
              <a:srgbClr val="FAB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Hình biểu diễn</a:t>
            </a:r>
            <a:endParaRPr lang="en-US" sz="40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6990078" y="7885619"/>
            <a:ext cx="4191001" cy="990600"/>
          </a:xfrm>
          <a:prstGeom prst="roundRect">
            <a:avLst/>
          </a:prstGeom>
          <a:solidFill>
            <a:srgbClr val="8FC37D"/>
          </a:solidFill>
          <a:ln>
            <a:solidFill>
              <a:srgbClr val="8FC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Kích thước</a:t>
            </a:r>
            <a:endParaRPr lang="en-US" sz="40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2420598" y="5905500"/>
            <a:ext cx="4191001" cy="990600"/>
          </a:xfrm>
          <a:prstGeom prst="roundRect">
            <a:avLst/>
          </a:prstGeom>
          <a:solidFill>
            <a:srgbClr val="D8928B"/>
          </a:solidFill>
          <a:ln>
            <a:solidFill>
              <a:srgbClr val="D89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Khung tên</a:t>
            </a:r>
            <a:endParaRPr lang="en-US" sz="4000"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1600199" y="5905500"/>
            <a:ext cx="4191001" cy="990600"/>
          </a:xfrm>
          <a:prstGeom prst="roundRect">
            <a:avLst/>
          </a:prstGeom>
          <a:solidFill>
            <a:srgbClr val="A1CAD1"/>
          </a:solidFill>
          <a:ln>
            <a:solidFill>
              <a:srgbClr val="A1CA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Bảng kê</a:t>
            </a:r>
            <a:endParaRPr lang="en-US" sz="4000" dirty="0">
              <a:solidFill>
                <a:schemeClr val="tx1"/>
              </a:solidFill>
              <a:latin typeface="Arial" panose="020B0604020202020204" pitchFamily="34" charset="0"/>
              <a:cs typeface="Arial" panose="020B0604020202020204" pitchFamily="34" charset="0"/>
            </a:endParaRPr>
          </a:p>
        </p:txBody>
      </p:sp>
      <p:cxnSp>
        <p:nvCxnSpPr>
          <p:cNvPr id="5" name="Straight Arrow Connector 4"/>
          <p:cNvCxnSpPr>
            <a:stCxn id="16" idx="3"/>
          </p:cNvCxnSpPr>
          <p:nvPr/>
        </p:nvCxnSpPr>
        <p:spPr>
          <a:xfrm>
            <a:off x="5791200" y="6400800"/>
            <a:ext cx="1203958" cy="0"/>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3" idx="2"/>
            <a:endCxn id="2" idx="0"/>
          </p:cNvCxnSpPr>
          <p:nvPr/>
        </p:nvCxnSpPr>
        <p:spPr>
          <a:xfrm>
            <a:off x="9105898" y="4941759"/>
            <a:ext cx="1" cy="963741"/>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2" idx="2"/>
          </p:cNvCxnSpPr>
          <p:nvPr/>
        </p:nvCxnSpPr>
        <p:spPr>
          <a:xfrm flipV="1">
            <a:off x="9105897" y="6896100"/>
            <a:ext cx="2" cy="989519"/>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1"/>
            <a:endCxn id="2" idx="3"/>
          </p:cNvCxnSpPr>
          <p:nvPr/>
        </p:nvCxnSpPr>
        <p:spPr>
          <a:xfrm flipH="1">
            <a:off x="11201399" y="6400800"/>
            <a:ext cx="1219199" cy="0"/>
          </a:xfrm>
          <a:prstGeom prst="straightConnector1">
            <a:avLst/>
          </a:prstGeom>
          <a:ln w="571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8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2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4"/>
          <p:cNvSpPr/>
          <p:nvPr/>
        </p:nvSpPr>
        <p:spPr>
          <a:xfrm rot="16200000">
            <a:off x="16912671" y="-419100"/>
            <a:ext cx="1988658" cy="198120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8" name="Freeform 5"/>
          <p:cNvSpPr/>
          <p:nvPr/>
        </p:nvSpPr>
        <p:spPr>
          <a:xfrm rot="5564191">
            <a:off x="-174672" y="-347185"/>
            <a:ext cx="2071955" cy="1676400"/>
          </a:xfrm>
          <a:custGeom>
            <a:avLst/>
            <a:gdLst/>
            <a:ahLst/>
            <a:cxnLst/>
            <a:rect l="l" t="t" r="r" b="b"/>
            <a:pathLst>
              <a:path w="2828527" h="2288535">
                <a:moveTo>
                  <a:pt x="0" y="0"/>
                </a:moveTo>
                <a:lnTo>
                  <a:pt x="2828526" y="0"/>
                </a:lnTo>
                <a:lnTo>
                  <a:pt x="2828526" y="2288535"/>
                </a:lnTo>
                <a:lnTo>
                  <a:pt x="0" y="2288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0" name="TextBox 59"/>
          <p:cNvSpPr txBox="1"/>
          <p:nvPr/>
        </p:nvSpPr>
        <p:spPr>
          <a:xfrm>
            <a:off x="4264905" y="642499"/>
            <a:ext cx="10134600" cy="923330"/>
          </a:xfrm>
          <a:prstGeom prst="rect">
            <a:avLst/>
          </a:prstGeom>
          <a:noFill/>
        </p:spPr>
        <p:txBody>
          <a:bodyPr wrap="square" rtlCol="0">
            <a:spAutoFit/>
          </a:bodyPr>
          <a:lstStyle/>
          <a:p>
            <a:pPr algn="ctr"/>
            <a:r>
              <a:rPr lang="vi-VN" sz="5400" b="1" dirty="0">
                <a:solidFill>
                  <a:srgbClr val="C00000"/>
                </a:solidFill>
                <a:latin typeface="Arial" panose="020B0604020202020204" pitchFamily="34" charset="0"/>
                <a:cs typeface="Arial" panose="020B0604020202020204" pitchFamily="34" charset="0"/>
              </a:rPr>
              <a:t>I. Nội dung bản vẽ lắp</a:t>
            </a:r>
            <a:endParaRPr lang="en-US" sz="5400" b="1" dirty="0">
              <a:solidFill>
                <a:srgbClr val="C00000"/>
              </a:solidFill>
              <a:latin typeface="Arial" panose="020B0604020202020204" pitchFamily="34" charset="0"/>
              <a:cs typeface="Arial" panose="020B0604020202020204" pitchFamily="34" charset="0"/>
            </a:endParaRPr>
          </a:p>
        </p:txBody>
      </p:sp>
      <p:sp>
        <p:nvSpPr>
          <p:cNvPr id="61" name="Round Same Side Corner Rectangle 60"/>
          <p:cNvSpPr/>
          <p:nvPr/>
        </p:nvSpPr>
        <p:spPr>
          <a:xfrm>
            <a:off x="381000" y="1943100"/>
            <a:ext cx="17449799" cy="8343900"/>
          </a:xfrm>
          <a:prstGeom prst="round2SameRect">
            <a:avLst>
              <a:gd name="adj1" fmla="val 4512"/>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9600" y="2198514"/>
            <a:ext cx="16306800" cy="2862322"/>
            <a:chOff x="609600" y="2198514"/>
            <a:chExt cx="16306800" cy="2862322"/>
          </a:xfrm>
        </p:grpSpPr>
        <p:sp>
          <p:nvSpPr>
            <p:cNvPr id="3" name="Rectangle 2"/>
            <p:cNvSpPr/>
            <p:nvPr/>
          </p:nvSpPr>
          <p:spPr>
            <a:xfrm>
              <a:off x="2895602" y="2198514"/>
              <a:ext cx="14020798" cy="2862322"/>
            </a:xfrm>
            <a:prstGeom prst="rect">
              <a:avLst/>
            </a:prstGeom>
          </p:spPr>
          <p:txBody>
            <a:bodyPr wrap="square">
              <a:spAutoFit/>
            </a:bodyPr>
            <a:lstStyle/>
            <a:p>
              <a:pPr algn="just">
                <a:lnSpc>
                  <a:spcPct val="150000"/>
                </a:lnSpc>
              </a:pPr>
              <a:r>
                <a:rPr lang="vi-VN" sz="4000" dirty="0" err="1">
                  <a:latin typeface="Arial" panose="020B0604020202020204" pitchFamily="34" charset="0"/>
                  <a:cs typeface="Arial" panose="020B0604020202020204" pitchFamily="34" charset="0"/>
                </a:rPr>
                <a:t>Đ</a:t>
              </a:r>
              <a:r>
                <a:rPr lang="en-US" sz="4000" dirty="0" err="1">
                  <a:latin typeface="Arial" panose="020B0604020202020204" pitchFamily="34" charset="0"/>
                  <a:cs typeface="Arial" panose="020B0604020202020204" pitchFamily="34" charset="0"/>
                </a:rPr>
                <a:t>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Thông</a:t>
              </a:r>
              <a:r>
                <a:rPr lang="en-US" sz="4000" b="1" dirty="0">
                  <a:latin typeface="Arial" panose="020B0604020202020204" pitchFamily="34" charset="0"/>
                  <a:cs typeface="Arial" panose="020B0604020202020204" pitchFamily="34" charset="0"/>
                </a:rPr>
                <a:t> tin </a:t>
              </a:r>
              <a:r>
                <a:rPr lang="en-US" sz="4000" b="1" dirty="0" err="1">
                  <a:latin typeface="Arial" panose="020B0604020202020204" pitchFamily="34" charset="0"/>
                  <a:cs typeface="Arial" panose="020B0604020202020204" pitchFamily="34" charset="0"/>
                </a:rPr>
                <a:t>bổ</a:t>
              </a:r>
              <a:r>
                <a:rPr lang="en-US" sz="4000" b="1" dirty="0">
                  <a:latin typeface="Arial" panose="020B0604020202020204" pitchFamily="34" charset="0"/>
                  <a:cs typeface="Arial" panose="020B0604020202020204" pitchFamily="34" charset="0"/>
                </a:rPr>
                <a:t> sung </a:t>
              </a:r>
              <a:r>
                <a:rPr lang="en-US" sz="4000" dirty="0">
                  <a:latin typeface="Arial" panose="020B0604020202020204" pitchFamily="34" charset="0"/>
                  <a:cs typeface="Arial" panose="020B0604020202020204" pitchFamily="34" charset="0"/>
                </a:rPr>
                <a:t>SGK tr.25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6"/>
            <a:stretch>
              <a:fillRect/>
            </a:stretch>
          </p:blipFill>
          <p:spPr>
            <a:xfrm>
              <a:off x="609600" y="2552700"/>
              <a:ext cx="1997162" cy="1516118"/>
            </a:xfrm>
            <a:prstGeom prst="rect">
              <a:avLst/>
            </a:prstGeom>
          </p:spPr>
        </p:pic>
      </p:grpSp>
      <p:grpSp>
        <p:nvGrpSpPr>
          <p:cNvPr id="9" name="Group 8"/>
          <p:cNvGrpSpPr/>
          <p:nvPr/>
        </p:nvGrpSpPr>
        <p:grpSpPr>
          <a:xfrm>
            <a:off x="2661279" y="5287321"/>
            <a:ext cx="13341852" cy="4773194"/>
            <a:chOff x="2661279" y="5332615"/>
            <a:chExt cx="13341852" cy="4773194"/>
          </a:xfrm>
        </p:grpSpPr>
        <p:pic>
          <p:nvPicPr>
            <p:cNvPr id="6" name="Picture 5"/>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904"/>
            <a:stretch/>
          </p:blipFill>
          <p:spPr>
            <a:xfrm>
              <a:off x="2661279" y="5332615"/>
              <a:ext cx="13341852" cy="3970979"/>
            </a:xfrm>
            <a:prstGeom prst="rect">
              <a:avLst/>
            </a:prstGeom>
          </p:spPr>
        </p:pic>
        <p:sp>
          <p:nvSpPr>
            <p:cNvPr id="8" name="TextBox 7"/>
            <p:cNvSpPr txBox="1"/>
            <p:nvPr/>
          </p:nvSpPr>
          <p:spPr>
            <a:xfrm>
              <a:off x="6474705" y="9521034"/>
              <a:ext cx="5715000" cy="584775"/>
            </a:xfrm>
            <a:prstGeom prst="rect">
              <a:avLst/>
            </a:prstGeom>
            <a:noFill/>
          </p:spPr>
          <p:txBody>
            <a:bodyPr wrap="square" rtlCol="0">
              <a:spAutoFit/>
            </a:bodyPr>
            <a:lstStyle/>
            <a:p>
              <a:pPr algn="ctr"/>
              <a:r>
                <a:rPr lang="vi-VN" sz="3200" b="1" i="1" dirty="0">
                  <a:solidFill>
                    <a:schemeClr val="tx2">
                      <a:lumMod val="50000"/>
                    </a:schemeClr>
                  </a:solidFill>
                  <a:latin typeface="Arial" panose="020B0604020202020204" pitchFamily="34" charset="0"/>
                  <a:cs typeface="Arial" panose="020B0604020202020204" pitchFamily="34" charset="0"/>
                </a:rPr>
                <a:t>Hình 4.3. </a:t>
              </a:r>
              <a:r>
                <a:rPr lang="vi-VN" sz="3200" i="1" dirty="0">
                  <a:solidFill>
                    <a:schemeClr val="tx2">
                      <a:lumMod val="50000"/>
                    </a:schemeClr>
                  </a:solidFill>
                  <a:latin typeface="Arial" panose="020B0604020202020204" pitchFamily="34" charset="0"/>
                  <a:cs typeface="Arial" panose="020B0604020202020204" pitchFamily="34" charset="0"/>
                </a:rPr>
                <a:t>Mối ghép đinh tán</a:t>
              </a:r>
              <a:endParaRPr lang="en-US" sz="3200" b="1" i="1" dirty="0">
                <a:solidFill>
                  <a:schemeClr val="tx2">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357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868C62D1-0F44-67AF-BD54-7E966C8F4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703"/>
          <a:stretch>
            <a:fillRect/>
          </a:stretch>
        </p:blipFill>
        <p:spPr bwMode="auto">
          <a:xfrm>
            <a:off x="914401" y="6351"/>
            <a:ext cx="15998826"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a:extLst>
              <a:ext uri="{FF2B5EF4-FFF2-40B4-BE49-F238E27FC236}">
                <a16:creationId xmlns:a16="http://schemas.microsoft.com/office/drawing/2014/main" id="{AABD748B-4C9B-31BE-D10F-3703CEC37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20" b="14587"/>
          <a:stretch>
            <a:fillRect/>
          </a:stretch>
        </p:blipFill>
        <p:spPr bwMode="auto">
          <a:xfrm>
            <a:off x="609600" y="5362576"/>
            <a:ext cx="7010400" cy="374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a:extLst>
              <a:ext uri="{FF2B5EF4-FFF2-40B4-BE49-F238E27FC236}">
                <a16:creationId xmlns:a16="http://schemas.microsoft.com/office/drawing/2014/main" id="{436F673E-8911-D7FA-D738-76A28B8846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5365751"/>
            <a:ext cx="74676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6">
            <a:extLst>
              <a:ext uri="{FF2B5EF4-FFF2-40B4-BE49-F238E27FC236}">
                <a16:creationId xmlns:a16="http://schemas.microsoft.com/office/drawing/2014/main" id="{EC71C69C-15E0-A07B-C3DC-F711368083AD}"/>
              </a:ext>
            </a:extLst>
          </p:cNvPr>
          <p:cNvSpPr txBox="1">
            <a:spLocks noChangeArrowheads="1"/>
          </p:cNvSpPr>
          <p:nvPr/>
        </p:nvSpPr>
        <p:spPr bwMode="auto">
          <a:xfrm>
            <a:off x="6096000" y="9245601"/>
            <a:ext cx="4826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828800" fontAlgn="base">
              <a:spcBef>
                <a:spcPct val="0"/>
              </a:spcBef>
              <a:spcAft>
                <a:spcPct val="0"/>
              </a:spcAft>
              <a:buNone/>
            </a:pPr>
            <a:r>
              <a:rPr lang="en-US" altLang="en-US" sz="3600">
                <a:solidFill>
                  <a:srgbClr val="FF00FF"/>
                </a:solidFill>
                <a:latin typeface="Times New Roman" panose="02020603050405020304" pitchFamily="18" charset="0"/>
                <a:cs typeface="Times New Roman" panose="02020603050405020304" pitchFamily="18" charset="0"/>
              </a:rPr>
              <a:t>Mối ghép bu lông, đai ốc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4"/>
          <p:cNvSpPr/>
          <p:nvPr/>
        </p:nvSpPr>
        <p:spPr>
          <a:xfrm rot="16200000">
            <a:off x="16912671" y="-419100"/>
            <a:ext cx="1988658" cy="198120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8" name="Freeform 5"/>
          <p:cNvSpPr/>
          <p:nvPr/>
        </p:nvSpPr>
        <p:spPr>
          <a:xfrm rot="5564191">
            <a:off x="-174672" y="-347185"/>
            <a:ext cx="2071955" cy="1676400"/>
          </a:xfrm>
          <a:custGeom>
            <a:avLst/>
            <a:gdLst/>
            <a:ahLst/>
            <a:cxnLst/>
            <a:rect l="l" t="t" r="r" b="b"/>
            <a:pathLst>
              <a:path w="2828527" h="2288535">
                <a:moveTo>
                  <a:pt x="0" y="0"/>
                </a:moveTo>
                <a:lnTo>
                  <a:pt x="2828526" y="0"/>
                </a:lnTo>
                <a:lnTo>
                  <a:pt x="2828526" y="2288535"/>
                </a:lnTo>
                <a:lnTo>
                  <a:pt x="0" y="2288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0" name="TextBox 59"/>
          <p:cNvSpPr txBox="1"/>
          <p:nvPr/>
        </p:nvSpPr>
        <p:spPr>
          <a:xfrm>
            <a:off x="4264905" y="642499"/>
            <a:ext cx="10134600" cy="923330"/>
          </a:xfrm>
          <a:prstGeom prst="rect">
            <a:avLst/>
          </a:prstGeom>
          <a:noFill/>
        </p:spPr>
        <p:txBody>
          <a:bodyPr wrap="square" rtlCol="0">
            <a:spAutoFit/>
          </a:bodyPr>
          <a:lstStyle/>
          <a:p>
            <a:pPr algn="ctr"/>
            <a:r>
              <a:rPr lang="vi-VN" sz="5400" b="1" dirty="0">
                <a:solidFill>
                  <a:srgbClr val="C00000"/>
                </a:solidFill>
                <a:latin typeface="Arial" panose="020B0604020202020204" pitchFamily="34" charset="0"/>
                <a:cs typeface="Arial" panose="020B0604020202020204" pitchFamily="34" charset="0"/>
              </a:rPr>
              <a:t>I. Nội dung bản vẽ lắp</a:t>
            </a:r>
            <a:endParaRPr lang="en-US" sz="5400" b="1" dirty="0">
              <a:solidFill>
                <a:srgbClr val="C00000"/>
              </a:solidFill>
              <a:latin typeface="Arial" panose="020B0604020202020204" pitchFamily="34" charset="0"/>
              <a:cs typeface="Arial" panose="020B0604020202020204" pitchFamily="34" charset="0"/>
            </a:endParaRPr>
          </a:p>
        </p:txBody>
      </p:sp>
      <p:sp>
        <p:nvSpPr>
          <p:cNvPr id="61" name="Round Same Side Corner Rectangle 60"/>
          <p:cNvSpPr/>
          <p:nvPr/>
        </p:nvSpPr>
        <p:spPr>
          <a:xfrm>
            <a:off x="381000" y="1943100"/>
            <a:ext cx="17449799" cy="8343900"/>
          </a:xfrm>
          <a:prstGeom prst="round2SameRect">
            <a:avLst>
              <a:gd name="adj1" fmla="val 4512"/>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95602" y="2198514"/>
            <a:ext cx="14020798" cy="2862322"/>
          </a:xfrm>
          <a:prstGeom prst="rect">
            <a:avLst/>
          </a:prstGeom>
        </p:spPr>
        <p:txBody>
          <a:bodyPr wrap="square">
            <a:spAutoFit/>
          </a:bodyPr>
          <a:lstStyle/>
          <a:p>
            <a:pPr algn="just">
              <a:lnSpc>
                <a:spcPct val="150000"/>
              </a:lnSpc>
            </a:pPr>
            <a:r>
              <a:rPr lang="vi-VN" sz="4000" dirty="0" err="1">
                <a:latin typeface="Arial" panose="020B0604020202020204" pitchFamily="34" charset="0"/>
                <a:cs typeface="Arial" panose="020B0604020202020204" pitchFamily="34" charset="0"/>
              </a:rPr>
              <a:t>Đ</a:t>
            </a:r>
            <a:r>
              <a:rPr lang="en-US" sz="4000" dirty="0" err="1">
                <a:latin typeface="Arial" panose="020B0604020202020204" pitchFamily="34" charset="0"/>
                <a:cs typeface="Arial" panose="020B0604020202020204" pitchFamily="34" charset="0"/>
              </a:rPr>
              <a:t>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Thông</a:t>
            </a:r>
            <a:r>
              <a:rPr lang="en-US" sz="4000" b="1" dirty="0">
                <a:latin typeface="Arial" panose="020B0604020202020204" pitchFamily="34" charset="0"/>
                <a:cs typeface="Arial" panose="020B0604020202020204" pitchFamily="34" charset="0"/>
              </a:rPr>
              <a:t> tin </a:t>
            </a:r>
            <a:r>
              <a:rPr lang="en-US" sz="4000" b="1" dirty="0" err="1">
                <a:latin typeface="Arial" panose="020B0604020202020204" pitchFamily="34" charset="0"/>
                <a:cs typeface="Arial" panose="020B0604020202020204" pitchFamily="34" charset="0"/>
              </a:rPr>
              <a:t>bổ</a:t>
            </a:r>
            <a:r>
              <a:rPr lang="en-US" sz="4000" b="1" dirty="0">
                <a:latin typeface="Arial" panose="020B0604020202020204" pitchFamily="34" charset="0"/>
                <a:cs typeface="Arial" panose="020B0604020202020204" pitchFamily="34" charset="0"/>
              </a:rPr>
              <a:t> sung </a:t>
            </a:r>
            <a:r>
              <a:rPr lang="en-US" sz="4000" dirty="0">
                <a:latin typeface="Arial" panose="020B0604020202020204" pitchFamily="34" charset="0"/>
                <a:cs typeface="Arial" panose="020B0604020202020204" pitchFamily="34" charset="0"/>
              </a:rPr>
              <a:t>SGK tr.25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6"/>
          <a:stretch>
            <a:fillRect/>
          </a:stretch>
        </p:blipFill>
        <p:spPr>
          <a:xfrm>
            <a:off x="609600" y="2552700"/>
            <a:ext cx="1997162" cy="1516118"/>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0400" y="5205329"/>
            <a:ext cx="12725400" cy="4937177"/>
          </a:xfrm>
          <a:prstGeom prst="rect">
            <a:avLst/>
          </a:prstGeom>
        </p:spPr>
      </p:pic>
    </p:spTree>
    <p:extLst>
      <p:ext uri="{BB962C8B-B14F-4D97-AF65-F5344CB8AC3E}">
        <p14:creationId xmlns:p14="http://schemas.microsoft.com/office/powerpoint/2010/main" val="41418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6">
            <a:extLst>
              <a:ext uri="{FF2B5EF4-FFF2-40B4-BE49-F238E27FC236}">
                <a16:creationId xmlns:a16="http://schemas.microsoft.com/office/drawing/2014/main" id="{16EC7892-42D0-93B8-59A0-9C6F778D7CF1}"/>
              </a:ext>
            </a:extLst>
          </p:cNvPr>
          <p:cNvGrpSpPr>
            <a:grpSpLocks/>
          </p:cNvGrpSpPr>
          <p:nvPr/>
        </p:nvGrpSpPr>
        <p:grpSpPr bwMode="auto">
          <a:xfrm>
            <a:off x="609600" y="0"/>
            <a:ext cx="17678400" cy="5672868"/>
            <a:chOff x="2111" y="1488"/>
            <a:chExt cx="3649" cy="2869"/>
          </a:xfrm>
        </p:grpSpPr>
        <p:pic>
          <p:nvPicPr>
            <p:cNvPr id="12293" name="Picture 17">
              <a:extLst>
                <a:ext uri="{FF2B5EF4-FFF2-40B4-BE49-F238E27FC236}">
                  <a16:creationId xmlns:a16="http://schemas.microsoft.com/office/drawing/2014/main" id="{44792EB7-331E-62B1-9645-EF3DD146C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 y="1488"/>
              <a:ext cx="3649" cy="2352"/>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2294" name="Text Box 18">
              <a:extLst>
                <a:ext uri="{FF2B5EF4-FFF2-40B4-BE49-F238E27FC236}">
                  <a16:creationId xmlns:a16="http://schemas.microsoft.com/office/drawing/2014/main" id="{2AA40680-9592-7D19-3048-2DC34DFF2EEF}"/>
                </a:ext>
              </a:extLst>
            </p:cNvPr>
            <p:cNvSpPr txBox="1">
              <a:spLocks noChangeArrowheads="1"/>
            </p:cNvSpPr>
            <p:nvPr/>
          </p:nvSpPr>
          <p:spPr bwMode="auto">
            <a:xfrm>
              <a:off x="2208" y="3936"/>
              <a:ext cx="177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828800" fontAlgn="base">
                <a:spcBef>
                  <a:spcPct val="50000"/>
                </a:spcBef>
                <a:spcAft>
                  <a:spcPct val="0"/>
                </a:spcAft>
                <a:buNone/>
              </a:pPr>
              <a:r>
                <a:rPr lang="en-US" altLang="en-US" sz="4800" b="1">
                  <a:solidFill>
                    <a:srgbClr val="FF0066"/>
                  </a:solidFill>
                  <a:latin typeface="Times New Roman" panose="02020603050405020304" pitchFamily="18" charset="0"/>
                </a:rPr>
                <a:t>Mối ghép bằng then</a:t>
              </a:r>
            </a:p>
          </p:txBody>
        </p:sp>
        <p:sp>
          <p:nvSpPr>
            <p:cNvPr id="12295" name="Text Box 19">
              <a:extLst>
                <a:ext uri="{FF2B5EF4-FFF2-40B4-BE49-F238E27FC236}">
                  <a16:creationId xmlns:a16="http://schemas.microsoft.com/office/drawing/2014/main" id="{2FEB8E06-B2C9-A49C-C59C-656C39103389}"/>
                </a:ext>
              </a:extLst>
            </p:cNvPr>
            <p:cNvSpPr txBox="1">
              <a:spLocks noChangeArrowheads="1"/>
            </p:cNvSpPr>
            <p:nvPr/>
          </p:nvSpPr>
          <p:spPr bwMode="auto">
            <a:xfrm>
              <a:off x="3984" y="3937"/>
              <a:ext cx="177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828800" fontAlgn="base">
                <a:spcBef>
                  <a:spcPct val="50000"/>
                </a:spcBef>
                <a:spcAft>
                  <a:spcPct val="0"/>
                </a:spcAft>
                <a:buNone/>
              </a:pPr>
              <a:r>
                <a:rPr lang="en-US" altLang="en-US" sz="4800" b="1">
                  <a:solidFill>
                    <a:srgbClr val="FF0066"/>
                  </a:solidFill>
                  <a:latin typeface="Times New Roman" panose="02020603050405020304" pitchFamily="18" charset="0"/>
                </a:rPr>
                <a:t>Mối ghép bằng chốt</a:t>
              </a:r>
            </a:p>
          </p:txBody>
        </p:sp>
      </p:grpSp>
      <p:pic>
        <p:nvPicPr>
          <p:cNvPr id="12291" name="Picture 3" descr="THEN 1">
            <a:extLst>
              <a:ext uri="{FF2B5EF4-FFF2-40B4-BE49-F238E27FC236}">
                <a16:creationId xmlns:a16="http://schemas.microsoft.com/office/drawing/2014/main" id="{02FAC1EF-09B8-50AE-0DAB-2EEDF8DFE064}"/>
              </a:ext>
            </a:extLst>
          </p:cNvPr>
          <p:cNvPicPr>
            <a:picLocks noChangeAspect="1" noChangeArrowheads="1" noCrop="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609600" y="59436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CHOT 1">
            <a:extLst>
              <a:ext uri="{FF2B5EF4-FFF2-40B4-BE49-F238E27FC236}">
                <a16:creationId xmlns:a16="http://schemas.microsoft.com/office/drawing/2014/main" id="{F35034DA-6DFB-4153-2E64-F59D907B33EA}"/>
              </a:ext>
            </a:extLst>
          </p:cNvPr>
          <p:cNvPicPr>
            <a:picLocks noChangeAspect="1" noChangeArrowheads="1" noCrop="1"/>
          </p:cNvPicPr>
          <p:nvPr/>
        </p:nvPicPr>
        <p:blipFill>
          <a:blip r:embed="rId4">
            <a:lum contrast="48000"/>
            <a:extLst>
              <a:ext uri="{28A0092B-C50C-407E-A947-70E740481C1C}">
                <a14:useLocalDpi xmlns:a14="http://schemas.microsoft.com/office/drawing/2010/main" val="0"/>
              </a:ext>
            </a:extLst>
          </a:blip>
          <a:srcRect/>
          <a:stretch>
            <a:fillRect/>
          </a:stretch>
        </p:blipFill>
        <p:spPr bwMode="auto">
          <a:xfrm>
            <a:off x="9144000" y="5943600"/>
            <a:ext cx="8077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4264905" y="642499"/>
            <a:ext cx="10134600" cy="923330"/>
          </a:xfrm>
          <a:prstGeom prst="rect">
            <a:avLst/>
          </a:prstGeom>
          <a:noFill/>
        </p:spPr>
        <p:txBody>
          <a:bodyPr wrap="square" rtlCol="0">
            <a:spAutoFit/>
          </a:bodyPr>
          <a:lstStyle/>
          <a:p>
            <a:pPr algn="ctr"/>
            <a:r>
              <a:rPr lang="vi-VN" sz="5400" b="1" dirty="0">
                <a:solidFill>
                  <a:srgbClr val="C00000"/>
                </a:solidFill>
                <a:latin typeface="Arial" panose="020B0604020202020204" pitchFamily="34" charset="0"/>
                <a:cs typeface="Arial" panose="020B0604020202020204" pitchFamily="34" charset="0"/>
              </a:rPr>
              <a:t>II. Đọc bản vẽ lắp</a:t>
            </a:r>
            <a:endParaRPr lang="en-US" sz="5400" b="1"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04800" y="-100411"/>
            <a:ext cx="2660848" cy="2347807"/>
          </a:xfrm>
          <a:prstGeom prst="rect">
            <a:avLst/>
          </a:prstGeom>
        </p:spPr>
      </p:pic>
      <p:pic>
        <p:nvPicPr>
          <p:cNvPr id="6" name="Picture 5"/>
          <p:cNvPicPr>
            <a:picLocks noChangeAspect="1"/>
          </p:cNvPicPr>
          <p:nvPr/>
        </p:nvPicPr>
        <p:blipFill>
          <a:blip r:embed="rId3"/>
          <a:stretch>
            <a:fillRect/>
          </a:stretch>
        </p:blipFill>
        <p:spPr>
          <a:xfrm>
            <a:off x="16687800" y="8953500"/>
            <a:ext cx="1862504" cy="1562100"/>
          </a:xfrm>
          <a:prstGeom prst="rect">
            <a:avLst/>
          </a:prstGeom>
        </p:spPr>
      </p:pic>
      <p:sp>
        <p:nvSpPr>
          <p:cNvPr id="7" name="Rectangle 6"/>
          <p:cNvSpPr/>
          <p:nvPr/>
        </p:nvSpPr>
        <p:spPr>
          <a:xfrm>
            <a:off x="1025624" y="2227076"/>
            <a:ext cx="6843296" cy="4708981"/>
          </a:xfrm>
          <a:prstGeom prst="rect">
            <a:avLst/>
          </a:prstGeom>
        </p:spPr>
        <p:txBody>
          <a:bodyPr wrap="square">
            <a:spAutoFit/>
          </a:bodyPr>
          <a:lstStyle/>
          <a:p>
            <a:pPr algn="just">
              <a:lnSpc>
                <a:spcPct val="150000"/>
              </a:lnSpc>
            </a:pPr>
            <a:r>
              <a:rPr lang="vi-VN" sz="4000" dirty="0" err="1">
                <a:latin typeface="Arial" panose="020B0604020202020204" pitchFamily="34" charset="0"/>
                <a:cs typeface="Arial" panose="020B0604020202020204" pitchFamily="34" charset="0"/>
              </a:rPr>
              <a:t>T</a:t>
            </a:r>
            <a:r>
              <a:rPr lang="en-US" sz="4000" dirty="0" err="1">
                <a:latin typeface="Arial" panose="020B0604020202020204" pitchFamily="34" charset="0"/>
                <a:cs typeface="Arial" panose="020B0604020202020204" pitchFamily="34" charset="0"/>
              </a:rPr>
              <a: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II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4.6 SGK tr.25, 26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endParaRPr lang="vi-VN" sz="4000" dirty="0">
              <a:latin typeface="Arial" panose="020B0604020202020204" pitchFamily="34" charset="0"/>
              <a:cs typeface="Arial" panose="020B0604020202020204" pitchFamily="34" charset="0"/>
            </a:endParaRPr>
          </a:p>
          <a:p>
            <a:pPr algn="just">
              <a:lnSpc>
                <a:spcPct val="150000"/>
              </a:lnSpc>
            </a:pPr>
            <a:r>
              <a:rPr lang="en-US" sz="4000" i="1" dirty="0" err="1">
                <a:solidFill>
                  <a:srgbClr val="0070C0"/>
                </a:solidFill>
                <a:latin typeface="Arial" panose="020B0604020202020204" pitchFamily="34" charset="0"/>
                <a:cs typeface="Arial" panose="020B0604020202020204" pitchFamily="34" charset="0"/>
              </a:rPr>
              <a:t>Nêu</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trình</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tự</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đọc</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bản</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vẽ</a:t>
            </a:r>
            <a:r>
              <a:rPr lang="en-US" sz="4000" i="1" dirty="0">
                <a:solidFill>
                  <a:srgbClr val="0070C0"/>
                </a:solidFill>
                <a:latin typeface="Arial" panose="020B0604020202020204" pitchFamily="34" charset="0"/>
                <a:cs typeface="Arial" panose="020B0604020202020204" pitchFamily="34" charset="0"/>
              </a:rPr>
              <a:t> </a:t>
            </a:r>
            <a:r>
              <a:rPr lang="en-US" sz="4000" i="1" dirty="0" err="1">
                <a:solidFill>
                  <a:srgbClr val="0070C0"/>
                </a:solidFill>
                <a:latin typeface="Arial" panose="020B0604020202020204" pitchFamily="34" charset="0"/>
                <a:cs typeface="Arial" panose="020B0604020202020204" pitchFamily="34" charset="0"/>
              </a:rPr>
              <a:t>lắp</a:t>
            </a:r>
            <a:r>
              <a:rPr lang="en-US" sz="4000" i="1" dirty="0">
                <a:solidFill>
                  <a:srgbClr val="0070C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4">
            <a:clrChange>
              <a:clrFrom>
                <a:srgbClr val="E8E8E8"/>
              </a:clrFrom>
              <a:clrTo>
                <a:srgbClr val="E8E8E8">
                  <a:alpha val="0"/>
                </a:srgbClr>
              </a:clrTo>
            </a:clrChange>
            <a:extLst>
              <a:ext uri="{28A0092B-C50C-407E-A947-70E740481C1C}">
                <a14:useLocalDpi xmlns:a14="http://schemas.microsoft.com/office/drawing/2010/main" val="0"/>
              </a:ext>
            </a:extLst>
          </a:blip>
          <a:stretch>
            <a:fillRect/>
          </a:stretch>
        </p:blipFill>
        <p:spPr>
          <a:xfrm>
            <a:off x="8458200" y="2244856"/>
            <a:ext cx="9418925" cy="7849104"/>
          </a:xfrm>
          <a:prstGeom prst="rect">
            <a:avLst/>
          </a:prstGeom>
        </p:spPr>
      </p:pic>
      <p:pic>
        <p:nvPicPr>
          <p:cNvPr id="9" name="Picture 8"/>
          <p:cNvPicPr>
            <a:picLocks noChangeAspect="1"/>
          </p:cNvPicPr>
          <p:nvPr/>
        </p:nvPicPr>
        <p:blipFill>
          <a:blip r:embed="rId5"/>
          <a:stretch>
            <a:fillRect/>
          </a:stretch>
        </p:blipFill>
        <p:spPr>
          <a:xfrm flipH="1">
            <a:off x="3352800" y="7108728"/>
            <a:ext cx="2584994" cy="3178272"/>
          </a:xfrm>
          <a:prstGeom prst="rect">
            <a:avLst/>
          </a:prstGeom>
        </p:spPr>
      </p:pic>
    </p:spTree>
    <p:extLst>
      <p:ext uri="{BB962C8B-B14F-4D97-AF65-F5344CB8AC3E}">
        <p14:creationId xmlns:p14="http://schemas.microsoft.com/office/powerpoint/2010/main" val="37171226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3" presetClass="entr" presetSubtype="5"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4264905" y="642499"/>
            <a:ext cx="10134600" cy="923330"/>
          </a:xfrm>
          <a:prstGeom prst="rect">
            <a:avLst/>
          </a:prstGeom>
          <a:noFill/>
        </p:spPr>
        <p:txBody>
          <a:bodyPr wrap="square" rtlCol="0">
            <a:spAutoFit/>
          </a:bodyPr>
          <a:lstStyle/>
          <a:p>
            <a:pPr algn="ctr"/>
            <a:r>
              <a:rPr lang="vi-VN" sz="5400" b="1" dirty="0">
                <a:solidFill>
                  <a:srgbClr val="C00000"/>
                </a:solidFill>
                <a:latin typeface="Arial" panose="020B0604020202020204" pitchFamily="34" charset="0"/>
                <a:cs typeface="Arial" panose="020B0604020202020204" pitchFamily="34" charset="0"/>
              </a:rPr>
              <a:t>II. Đọc bản vẽ lắp</a:t>
            </a:r>
            <a:endParaRPr lang="en-US" sz="5400" b="1"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04800" y="-100411"/>
            <a:ext cx="2660848" cy="2347807"/>
          </a:xfrm>
          <a:prstGeom prst="rect">
            <a:avLst/>
          </a:prstGeom>
        </p:spPr>
      </p:pic>
      <p:pic>
        <p:nvPicPr>
          <p:cNvPr id="6" name="Picture 5"/>
          <p:cNvPicPr>
            <a:picLocks noChangeAspect="1"/>
          </p:cNvPicPr>
          <p:nvPr/>
        </p:nvPicPr>
        <p:blipFill>
          <a:blip r:embed="rId3"/>
          <a:stretch>
            <a:fillRect/>
          </a:stretch>
        </p:blipFill>
        <p:spPr>
          <a:xfrm>
            <a:off x="16687800" y="8953500"/>
            <a:ext cx="1862504" cy="1562100"/>
          </a:xfrm>
          <a:prstGeom prst="rect">
            <a:avLst/>
          </a:prstGeom>
        </p:spPr>
      </p:pic>
      <p:sp>
        <p:nvSpPr>
          <p:cNvPr id="3" name="Rectangle 2"/>
          <p:cNvSpPr/>
          <p:nvPr/>
        </p:nvSpPr>
        <p:spPr>
          <a:xfrm>
            <a:off x="1549400" y="2362942"/>
            <a:ext cx="6190416" cy="707886"/>
          </a:xfrm>
          <a:prstGeom prst="rect">
            <a:avLst/>
          </a:prstGeom>
        </p:spPr>
        <p:txBody>
          <a:bodyPr wrap="square">
            <a:spAutoFit/>
          </a:bodyPr>
          <a:lstStyle/>
          <a:p>
            <a:r>
              <a:rPr lang="vi-VN" sz="4000" b="1" dirty="0" err="1">
                <a:solidFill>
                  <a:schemeClr val="tx2">
                    <a:lumMod val="75000"/>
                  </a:schemeClr>
                </a:solidFill>
                <a:latin typeface="Arial" panose="020B0604020202020204" pitchFamily="34" charset="0"/>
                <a:cs typeface="Arial" panose="020B0604020202020204" pitchFamily="34" charset="0"/>
              </a:rPr>
              <a:t>T</a:t>
            </a:r>
            <a:r>
              <a:rPr lang="en-US" sz="4000" b="1" dirty="0" err="1">
                <a:solidFill>
                  <a:schemeClr val="tx2">
                    <a:lumMod val="75000"/>
                  </a:schemeClr>
                </a:solidFill>
                <a:latin typeface="Arial" panose="020B0604020202020204" pitchFamily="34" charset="0"/>
                <a:cs typeface="Arial" panose="020B0604020202020204" pitchFamily="34" charset="0"/>
              </a:rPr>
              <a:t>rình</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tự</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đọc</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bản</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vẽ</a:t>
            </a:r>
            <a:r>
              <a:rPr lang="en-US" sz="4000" b="1" dirty="0">
                <a:solidFill>
                  <a:schemeClr val="tx2">
                    <a:lumMod val="75000"/>
                  </a:schemeClr>
                </a:solidFill>
                <a:latin typeface="Arial" panose="020B0604020202020204" pitchFamily="34" charset="0"/>
                <a:cs typeface="Arial" panose="020B0604020202020204" pitchFamily="34" charset="0"/>
              </a:rPr>
              <a:t> </a:t>
            </a:r>
            <a:r>
              <a:rPr lang="en-US" sz="4000" b="1" dirty="0" err="1">
                <a:solidFill>
                  <a:schemeClr val="tx2">
                    <a:lumMod val="75000"/>
                  </a:schemeClr>
                </a:solidFill>
                <a:latin typeface="Arial" panose="020B0604020202020204" pitchFamily="34" charset="0"/>
                <a:cs typeface="Arial" panose="020B0604020202020204" pitchFamily="34" charset="0"/>
              </a:rPr>
              <a:t>lắp</a:t>
            </a:r>
            <a:r>
              <a:rPr lang="vi-VN" sz="4000" b="1" dirty="0">
                <a:solidFill>
                  <a:schemeClr val="tx2">
                    <a:lumMod val="75000"/>
                  </a:schemeClr>
                </a:solidFill>
                <a:latin typeface="Arial" panose="020B0604020202020204" pitchFamily="34" charset="0"/>
                <a:cs typeface="Arial" panose="020B0604020202020204" pitchFamily="34" charset="0"/>
              </a:rPr>
              <a:t>:</a:t>
            </a:r>
            <a:endParaRPr lang="en-US" sz="4000" b="1" dirty="0">
              <a:solidFill>
                <a:schemeClr val="tx2">
                  <a:lumMod val="75000"/>
                </a:schemeClr>
              </a:solidFill>
              <a:latin typeface="Arial" panose="020B0604020202020204" pitchFamily="34" charset="0"/>
              <a:cs typeface="Arial" panose="020B0604020202020204" pitchFamily="34" charset="0"/>
            </a:endParaRPr>
          </a:p>
        </p:txBody>
      </p:sp>
      <p:sp>
        <p:nvSpPr>
          <p:cNvPr id="10" name="Rounded Rectangle 9"/>
          <p:cNvSpPr/>
          <p:nvPr/>
        </p:nvSpPr>
        <p:spPr>
          <a:xfrm>
            <a:off x="12679680" y="4128180"/>
            <a:ext cx="4191001" cy="990600"/>
          </a:xfrm>
          <a:prstGeom prst="roundRect">
            <a:avLst/>
          </a:prstGeom>
          <a:solidFill>
            <a:srgbClr val="FAB828"/>
          </a:solidFill>
          <a:ln>
            <a:solidFill>
              <a:srgbClr val="FAB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Hình biểu diễn</a:t>
            </a:r>
            <a:endParaRPr lang="en-US"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12679680" y="6667500"/>
            <a:ext cx="4191001" cy="990600"/>
          </a:xfrm>
          <a:prstGeom prst="roundRect">
            <a:avLst/>
          </a:prstGeom>
          <a:solidFill>
            <a:srgbClr val="8FC37D"/>
          </a:solidFill>
          <a:ln>
            <a:solidFill>
              <a:srgbClr val="8FC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Kích thước</a:t>
            </a:r>
            <a:endParaRPr lang="en-US" sz="40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579880" y="4128180"/>
            <a:ext cx="4191001" cy="990600"/>
          </a:xfrm>
          <a:prstGeom prst="roundRect">
            <a:avLst/>
          </a:prstGeom>
          <a:solidFill>
            <a:srgbClr val="D8928B"/>
          </a:solidFill>
          <a:ln>
            <a:solidFill>
              <a:srgbClr val="D892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Khung tên</a:t>
            </a:r>
            <a:endParaRPr lang="en-US" sz="4000"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7267184" y="4128180"/>
            <a:ext cx="4191001" cy="990600"/>
          </a:xfrm>
          <a:prstGeom prst="roundRect">
            <a:avLst/>
          </a:prstGeom>
          <a:solidFill>
            <a:srgbClr val="A1CAD1"/>
          </a:solidFill>
          <a:ln>
            <a:solidFill>
              <a:srgbClr val="A1CA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Bảng kê</a:t>
            </a:r>
            <a:endParaRPr lang="en-US" sz="40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7267183" y="6667500"/>
            <a:ext cx="4191001" cy="9906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Phân tích chi tiết</a:t>
            </a:r>
            <a:endParaRPr lang="en-US" sz="40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579880" y="6667500"/>
            <a:ext cx="4191001" cy="9906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Tổng hợp</a:t>
            </a:r>
            <a:endParaRPr lang="en-US" sz="4000" dirty="0">
              <a:solidFill>
                <a:schemeClr val="tx1"/>
              </a:solidFill>
              <a:latin typeface="Arial" panose="020B0604020202020204" pitchFamily="34" charset="0"/>
              <a:cs typeface="Arial" panose="020B0604020202020204" pitchFamily="34" charset="0"/>
            </a:endParaRPr>
          </a:p>
        </p:txBody>
      </p:sp>
      <p:cxnSp>
        <p:nvCxnSpPr>
          <p:cNvPr id="16" name="Straight Arrow Connector 15"/>
          <p:cNvCxnSpPr>
            <a:stCxn id="12" idx="3"/>
            <a:endCxn id="13" idx="1"/>
          </p:cNvCxnSpPr>
          <p:nvPr/>
        </p:nvCxnSpPr>
        <p:spPr>
          <a:xfrm>
            <a:off x="5770881" y="4623480"/>
            <a:ext cx="149630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3"/>
            <a:endCxn id="10" idx="1"/>
          </p:cNvCxnSpPr>
          <p:nvPr/>
        </p:nvCxnSpPr>
        <p:spPr>
          <a:xfrm>
            <a:off x="11458185" y="4623480"/>
            <a:ext cx="1221495"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a:endCxn id="11" idx="0"/>
          </p:cNvCxnSpPr>
          <p:nvPr/>
        </p:nvCxnSpPr>
        <p:spPr>
          <a:xfrm>
            <a:off x="14775181" y="5118780"/>
            <a:ext cx="0" cy="154872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1"/>
            <a:endCxn id="14" idx="3"/>
          </p:cNvCxnSpPr>
          <p:nvPr/>
        </p:nvCxnSpPr>
        <p:spPr>
          <a:xfrm flipH="1">
            <a:off x="11458184" y="7162800"/>
            <a:ext cx="1221496"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1"/>
            <a:endCxn id="15" idx="3"/>
          </p:cNvCxnSpPr>
          <p:nvPr/>
        </p:nvCxnSpPr>
        <p:spPr>
          <a:xfrm flipH="1">
            <a:off x="5770881" y="7162800"/>
            <a:ext cx="1496302"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06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righ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4649" y="159236"/>
            <a:ext cx="15840534" cy="1200329"/>
          </a:xfrm>
          <a:prstGeom prst="rect">
            <a:avLst/>
          </a:prstGeom>
        </p:spPr>
        <p:txBody>
          <a:bodyPr wrap="square">
            <a:spAutoFit/>
          </a:bodyPr>
          <a:lstStyle/>
          <a:p>
            <a:pPr defTabSz="685800"/>
            <a:r>
              <a:rPr lang="en-US" sz="3600" b="1">
                <a:solidFill>
                  <a:prstClr val="black"/>
                </a:solidFill>
                <a:latin typeface="Times New Roman" panose="02020603050405020304" pitchFamily="18" charset="0"/>
                <a:cs typeface="Times New Roman" panose="02020603050405020304" pitchFamily="18" charset="0"/>
              </a:rPr>
              <a:t>1.Trình bày trình tự đọc bản vẽ lắp</a:t>
            </a:r>
          </a:p>
          <a:p>
            <a:pPr defTabSz="685800"/>
            <a:r>
              <a:rPr lang="en-US" sz="3600" b="1">
                <a:solidFill>
                  <a:prstClr val="black"/>
                </a:solidFill>
                <a:latin typeface="Times New Roman" panose="02020603050405020304" pitchFamily="18" charset="0"/>
                <a:cs typeface="Times New Roman" panose="02020603050405020304" pitchFamily="18" charset="0"/>
              </a:rPr>
              <a:t>2. Đọc bản vẽ lắp bộ bản lề theo bảng 4.1</a:t>
            </a:r>
          </a:p>
        </p:txBody>
      </p:sp>
      <p:graphicFrame>
        <p:nvGraphicFramePr>
          <p:cNvPr id="16" name="Table 15"/>
          <p:cNvGraphicFramePr>
            <a:graphicFrameLocks noGrp="1"/>
          </p:cNvGraphicFramePr>
          <p:nvPr/>
        </p:nvGraphicFramePr>
        <p:xfrm>
          <a:off x="422723" y="1405731"/>
          <a:ext cx="10816002" cy="8659922"/>
        </p:xfrm>
        <a:graphic>
          <a:graphicData uri="http://schemas.openxmlformats.org/drawingml/2006/table">
            <a:tbl>
              <a:tblPr firstRow="1" firstCol="1" bandRow="1"/>
              <a:tblGrid>
                <a:gridCol w="2180552">
                  <a:extLst>
                    <a:ext uri="{9D8B030D-6E8A-4147-A177-3AD203B41FA5}">
                      <a16:colId xmlns:a16="http://schemas.microsoft.com/office/drawing/2014/main" val="292896339"/>
                    </a:ext>
                  </a:extLst>
                </a:gridCol>
                <a:gridCol w="4184747">
                  <a:extLst>
                    <a:ext uri="{9D8B030D-6E8A-4147-A177-3AD203B41FA5}">
                      <a16:colId xmlns:a16="http://schemas.microsoft.com/office/drawing/2014/main" val="2268557819"/>
                    </a:ext>
                  </a:extLst>
                </a:gridCol>
                <a:gridCol w="4450703">
                  <a:extLst>
                    <a:ext uri="{9D8B030D-6E8A-4147-A177-3AD203B41FA5}">
                      <a16:colId xmlns:a16="http://schemas.microsoft.com/office/drawing/2014/main" val="1257030595"/>
                    </a:ext>
                  </a:extLst>
                </a:gridCol>
              </a:tblGrid>
              <a:tr h="364998">
                <a:tc>
                  <a:txBody>
                    <a:bodyPr/>
                    <a:lstStyle/>
                    <a:p>
                      <a:pPr marL="0" marR="0" algn="ctr">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Trình tự đọc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Nội dung đọc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Kết quả đọc bản vẽ vòng đệm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0064209"/>
                  </a:ext>
                </a:extLst>
              </a:tr>
              <a:tr h="756381">
                <a:tc>
                  <a:txBody>
                    <a:bodyPr/>
                    <a:lstStyle/>
                    <a:p>
                      <a:pPr marL="0" marR="0">
                        <a:spcBef>
                          <a:spcPts val="0"/>
                        </a:spcBef>
                        <a:spcAft>
                          <a:spcPts val="0"/>
                        </a:spcAft>
                      </a:pPr>
                      <a:r>
                        <a:rPr lang="en-US" sz="2400" b="1" i="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Bước 1. Khung tên: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Tên gọi sản phẩm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Tỉ lệ bản vẽ</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Bộ</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bản lề</a:t>
                      </a: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Tỉ lệ: 1:2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920368"/>
                  </a:ext>
                </a:extLst>
              </a:tr>
              <a:tr h="1147763">
                <a:tc>
                  <a:txBody>
                    <a:bodyPr/>
                    <a:lstStyle/>
                    <a:p>
                      <a:pPr marL="0" marR="0">
                        <a:lnSpc>
                          <a:spcPct val="107000"/>
                        </a:lnSpc>
                        <a:spcBef>
                          <a:spcPts val="0"/>
                        </a:spcBef>
                        <a:spcAft>
                          <a:spcPts val="0"/>
                        </a:spcAft>
                      </a:pPr>
                      <a:r>
                        <a:rPr lang="en-US" sz="2400" b="1" i="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Bước 2. Bảng kê</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Tên gọi</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chi tiết và</a:t>
                      </a: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số lượng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Tx/>
                        <a:buChar char="-"/>
                      </a:pPr>
                      <a:r>
                        <a:rPr lang="en-US" sz="240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baseline="0">
                          <a:effectLst/>
                          <a:latin typeface="Times New Roman" panose="02020603050405020304" pitchFamily="18" charset="0"/>
                          <a:ea typeface="Calibri" panose="020F0502020204030204" pitchFamily="34" charset="0"/>
                          <a:cs typeface="Times New Roman" panose="02020603050405020304" pitchFamily="18" charset="0"/>
                        </a:rPr>
                        <a:t> lề(1), số lượng 2</a:t>
                      </a:r>
                    </a:p>
                    <a:p>
                      <a:pPr marL="0" marR="0" indent="0">
                        <a:lnSpc>
                          <a:spcPct val="107000"/>
                        </a:lnSpc>
                        <a:spcBef>
                          <a:spcPts val="0"/>
                        </a:spcBef>
                        <a:spcAft>
                          <a:spcPts val="0"/>
                        </a:spcAft>
                        <a:buFontTx/>
                        <a:buNone/>
                      </a:pPr>
                      <a:r>
                        <a:rPr lang="en-US" sz="2400" baseline="0">
                          <a:effectLst/>
                          <a:latin typeface="Times New Roman" panose="02020603050405020304" pitchFamily="18" charset="0"/>
                          <a:ea typeface="Calibri" panose="020F0502020204030204" pitchFamily="34" charset="0"/>
                          <a:cs typeface="Times New Roman" panose="02020603050405020304" pitchFamily="18" charset="0"/>
                        </a:rPr>
                        <a:t>-Vòng đệm (2), số lượng 1.</a:t>
                      </a:r>
                    </a:p>
                    <a:p>
                      <a:pPr marL="0" marR="0" indent="0">
                        <a:lnSpc>
                          <a:spcPct val="107000"/>
                        </a:lnSpc>
                        <a:spcBef>
                          <a:spcPts val="0"/>
                        </a:spcBef>
                        <a:spcAft>
                          <a:spcPts val="0"/>
                        </a:spcAft>
                        <a:buFontTx/>
                        <a:buNone/>
                      </a:pPr>
                      <a:r>
                        <a:rPr lang="en-US" sz="2400" baseline="0">
                          <a:effectLst/>
                          <a:latin typeface="Times New Roman" panose="02020603050405020304" pitchFamily="18" charset="0"/>
                          <a:ea typeface="Calibri" panose="020F0502020204030204" pitchFamily="34" charset="0"/>
                          <a:cs typeface="Times New Roman" panose="02020603050405020304" pitchFamily="18" charset="0"/>
                        </a:rPr>
                        <a:t>- Chốt (3), số lượng 1</a:t>
                      </a: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241720"/>
                  </a:ext>
                </a:extLst>
              </a:tr>
              <a:tr h="1147763">
                <a:tc>
                  <a:txBody>
                    <a:bodyPr/>
                    <a:lstStyle/>
                    <a:p>
                      <a:pPr marL="0" marR="0">
                        <a:lnSpc>
                          <a:spcPct val="107000"/>
                        </a:lnSpc>
                        <a:spcBef>
                          <a:spcPts val="0"/>
                        </a:spcBef>
                        <a:spcAft>
                          <a:spcPts val="0"/>
                        </a:spcAft>
                      </a:pPr>
                      <a:r>
                        <a:rPr lang="en-US" sz="2400" b="1" i="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Bước 3. Hình biểu diễn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buFontTx/>
                        <a:buNone/>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Hình chiếu</a:t>
                      </a:r>
                    </a:p>
                    <a:p>
                      <a:pPr marL="0" marR="0" indent="0">
                        <a:spcBef>
                          <a:spcPts val="0"/>
                        </a:spcBef>
                        <a:spcAft>
                          <a:spcPts val="0"/>
                        </a:spcAft>
                        <a:buFontTx/>
                        <a:buNone/>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Các</a:t>
                      </a:r>
                      <a:r>
                        <a:rPr lang="en-US" sz="2400" baseline="0">
                          <a:effectLst/>
                          <a:latin typeface="Times New Roman" panose="02020603050405020304" pitchFamily="18" charset="0"/>
                          <a:ea typeface="Times New Roman" panose="02020603050405020304" pitchFamily="18" charset="0"/>
                          <a:cs typeface="Times New Roman" panose="02020603050405020304" pitchFamily="18" charset="0"/>
                        </a:rPr>
                        <a:t> hình biểu diễn khác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Hình chiếu đứng.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Hình chiếu bằng.</a:t>
                      </a: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Hình</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chiếu cạnh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746877"/>
                  </a:ext>
                </a:extLst>
              </a:tr>
              <a:tr h="2926080">
                <a:tc>
                  <a:txBody>
                    <a:bodyPr/>
                    <a:lstStyle/>
                    <a:p>
                      <a:pPr marL="0" marR="0">
                        <a:lnSpc>
                          <a:spcPct val="107000"/>
                        </a:lnSpc>
                        <a:spcBef>
                          <a:spcPts val="0"/>
                        </a:spcBef>
                        <a:spcAft>
                          <a:spcPts val="0"/>
                        </a:spcAft>
                      </a:pPr>
                      <a:r>
                        <a:rPr lang="en-US" sz="2400" b="1" i="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Bước 4. Kích thước: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Kích thước chung:</a:t>
                      </a:r>
                      <a:r>
                        <a:rPr lang="en-US" sz="2400" baseline="0">
                          <a:effectLst/>
                          <a:latin typeface="Times New Roman" panose="02020603050405020304" pitchFamily="18" charset="0"/>
                          <a:ea typeface="Times New Roman" panose="02020603050405020304" pitchFamily="18" charset="0"/>
                          <a:cs typeface="Times New Roman" panose="02020603050405020304" pitchFamily="18" charset="0"/>
                        </a:rPr>
                        <a:t> chiều dài, rộng và chiều cao của toàn bộ sản phẩm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Kích thước lắp ráp:</a:t>
                      </a:r>
                      <a:r>
                        <a:rPr lang="en-US" sz="2400" baseline="0">
                          <a:effectLst/>
                          <a:latin typeface="Times New Roman" panose="02020603050405020304" pitchFamily="18" charset="0"/>
                          <a:ea typeface="Times New Roman" panose="02020603050405020304" pitchFamily="18" charset="0"/>
                          <a:cs typeface="Times New Roman" panose="02020603050405020304" pitchFamily="18" charset="0"/>
                        </a:rPr>
                        <a:t> kích thước chung của hai chi tiết lắp với nhau.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Kích thước xác định khoảng cách giữa các chi tiết.</a:t>
                      </a: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- 100;</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20; 78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Kích thước lắp giữa</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chi tiết (3) với các chi tiết (1), (2) đều là đường kính 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- 40; 33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521423"/>
                  </a:ext>
                </a:extLst>
              </a:tr>
              <a:tr h="777791">
                <a:tc>
                  <a:txBody>
                    <a:bodyPr/>
                    <a:lstStyle/>
                    <a:p>
                      <a:pPr marL="0" marR="0">
                        <a:lnSpc>
                          <a:spcPct val="107000"/>
                        </a:lnSpc>
                        <a:spcBef>
                          <a:spcPts val="0"/>
                        </a:spcBef>
                        <a:spcAft>
                          <a:spcPts val="0"/>
                        </a:spcAft>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Bước 5. Phân tích chi tiết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Vị trí của các chi tiết</a:t>
                      </a: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màu các chi tiết như hình 4.7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279251"/>
                  </a:ext>
                </a:extLst>
              </a:tr>
              <a:tr h="1539146">
                <a:tc>
                  <a:txBody>
                    <a:bodyPr/>
                    <a:lstStyle/>
                    <a:p>
                      <a:pPr marL="0" marR="0">
                        <a:lnSpc>
                          <a:spcPct val="107000"/>
                        </a:lnSpc>
                        <a:spcBef>
                          <a:spcPts val="0"/>
                        </a:spcBef>
                        <a:spcAft>
                          <a:spcPts val="0"/>
                        </a:spcAft>
                      </a:pPr>
                      <a:r>
                        <a:rPr lang="en-US" sz="2400" b="1" i="1">
                          <a:effectLst/>
                          <a:latin typeface="Times New Roman" panose="02020603050405020304" pitchFamily="18" charset="0"/>
                          <a:ea typeface="Calibri" panose="020F0502020204030204" pitchFamily="34" charset="0"/>
                          <a:cs typeface="Times New Roman" panose="02020603050405020304" pitchFamily="18" charset="0"/>
                        </a:rPr>
                        <a:t>Bước 6. Tổng hợp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Trình tự tháo</a:t>
                      </a: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Tháo chi tiết 1 bên</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dưới -2-chi tiết 1 ở trên-3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Lắp chi tiết 3-chi tiết</a:t>
                      </a:r>
                      <a:r>
                        <a:rPr lang="en-US" sz="2400" baseline="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1 phía trên-2-chi tiết 1 dưới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368" marR="783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334773"/>
                  </a:ext>
                </a:extLst>
              </a:tr>
            </a:tbl>
          </a:graphicData>
        </a:graphic>
      </p:graphicFrame>
      <p:pic>
        <p:nvPicPr>
          <p:cNvPr id="4" name="Picture 3">
            <a:extLst>
              <a:ext uri="{FF2B5EF4-FFF2-40B4-BE49-F238E27FC236}">
                <a16:creationId xmlns:a16="http://schemas.microsoft.com/office/drawing/2014/main" id="{BAB0C3FB-777A-F094-1074-7B662928D20D}"/>
              </a:ext>
            </a:extLst>
          </p:cNvPr>
          <p:cNvPicPr>
            <a:picLocks noChangeAspect="1"/>
          </p:cNvPicPr>
          <p:nvPr/>
        </p:nvPicPr>
        <p:blipFill>
          <a:blip r:embed="rId2">
            <a:clrChange>
              <a:clrFrom>
                <a:srgbClr val="E8E8E8"/>
              </a:clrFrom>
              <a:clrTo>
                <a:srgbClr val="E8E8E8">
                  <a:alpha val="0"/>
                </a:srgbClr>
              </a:clrTo>
            </a:clrChange>
            <a:extLst>
              <a:ext uri="{28A0092B-C50C-407E-A947-70E740481C1C}">
                <a14:useLocalDpi xmlns:a14="http://schemas.microsoft.com/office/drawing/2010/main" val="0"/>
              </a:ext>
            </a:extLst>
          </a:blip>
          <a:stretch>
            <a:fillRect/>
          </a:stretch>
        </p:blipFill>
        <p:spPr>
          <a:xfrm>
            <a:off x="11238724" y="1359565"/>
            <a:ext cx="7049275" cy="8734395"/>
          </a:xfrm>
          <a:prstGeom prst="rect">
            <a:avLst/>
          </a:prstGeom>
        </p:spPr>
      </p:pic>
    </p:spTree>
    <p:extLst>
      <p:ext uri="{BB962C8B-B14F-4D97-AF65-F5344CB8AC3E}">
        <p14:creationId xmlns:p14="http://schemas.microsoft.com/office/powerpoint/2010/main" val="35651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3" presetClass="entr" presetSubtype="5"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1620" y="5257900"/>
            <a:ext cx="9042909" cy="9026468"/>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2"/>
          <p:cNvSpPr txBox="1"/>
          <p:nvPr/>
        </p:nvSpPr>
        <p:spPr>
          <a:xfrm>
            <a:off x="4191000" y="723900"/>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6137587" y="-24245"/>
            <a:ext cx="2164268" cy="2408129"/>
          </a:xfrm>
          <a:prstGeom prst="rect">
            <a:avLst/>
          </a:prstGeom>
        </p:spPr>
      </p:pic>
      <p:sp>
        <p:nvSpPr>
          <p:cNvPr id="15" name="Rectangle 14"/>
          <p:cNvSpPr/>
          <p:nvPr/>
        </p:nvSpPr>
        <p:spPr>
          <a:xfrm>
            <a:off x="1981200" y="2705100"/>
            <a:ext cx="11138498"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a:t>
            </a:r>
          </a:p>
        </p:txBody>
      </p:sp>
      <p:sp>
        <p:nvSpPr>
          <p:cNvPr id="16" name="Plaque 15"/>
          <p:cNvSpPr/>
          <p:nvPr/>
        </p:nvSpPr>
        <p:spPr>
          <a:xfrm>
            <a:off x="2077625" y="4114900"/>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A. 2</a:t>
            </a:r>
            <a:endParaRPr lang="en-US" sz="4000" dirty="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10671412" y="4114900"/>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 3</a:t>
            </a:r>
            <a:endParaRPr lang="en-US" sz="4000" dirty="0">
              <a:solidFill>
                <a:schemeClr val="tx1"/>
              </a:solidFill>
              <a:latin typeface="Arial" panose="020B0604020202020204" pitchFamily="34" charset="0"/>
              <a:cs typeface="Arial" panose="020B0604020202020204" pitchFamily="34" charset="0"/>
            </a:endParaRPr>
          </a:p>
        </p:txBody>
      </p:sp>
      <p:sp>
        <p:nvSpPr>
          <p:cNvPr id="18" name="Plaque 17"/>
          <p:cNvSpPr/>
          <p:nvPr/>
        </p:nvSpPr>
        <p:spPr>
          <a:xfrm>
            <a:off x="2077625" y="6978223"/>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 4</a:t>
            </a:r>
            <a:endParaRPr lang="en-US" sz="4000" dirty="0">
              <a:solidFill>
                <a:schemeClr val="tx1"/>
              </a:solidFill>
              <a:latin typeface="Arial" panose="020B0604020202020204" pitchFamily="34" charset="0"/>
              <a:cs typeface="Arial" panose="020B0604020202020204" pitchFamily="34" charset="0"/>
            </a:endParaRPr>
          </a:p>
        </p:txBody>
      </p:sp>
      <p:sp>
        <p:nvSpPr>
          <p:cNvPr id="19" name="Plaque 18"/>
          <p:cNvSpPr/>
          <p:nvPr/>
        </p:nvSpPr>
        <p:spPr>
          <a:xfrm>
            <a:off x="10671412" y="6978223"/>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 5</a:t>
            </a:r>
            <a:endParaRPr lang="en-US" sz="4000" dirty="0">
              <a:solidFill>
                <a:schemeClr val="tx1"/>
              </a:solidFill>
              <a:latin typeface="Arial" panose="020B0604020202020204" pitchFamily="34" charset="0"/>
              <a:cs typeface="Arial" panose="020B0604020202020204" pitchFamily="34" charset="0"/>
            </a:endParaRPr>
          </a:p>
        </p:txBody>
      </p:sp>
      <p:sp>
        <p:nvSpPr>
          <p:cNvPr id="20" name="Plaque 19"/>
          <p:cNvSpPr/>
          <p:nvPr/>
        </p:nvSpPr>
        <p:spPr>
          <a:xfrm>
            <a:off x="2077625" y="6978223"/>
            <a:ext cx="5562600" cy="2286000"/>
          </a:xfrm>
          <a:prstGeom prst="plaque">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 4</a:t>
            </a:r>
            <a:endParaRPr lang="en-US" sz="4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1620" y="5257900"/>
            <a:ext cx="9042909" cy="9026468"/>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2"/>
          <p:cNvSpPr txBox="1"/>
          <p:nvPr/>
        </p:nvSpPr>
        <p:spPr>
          <a:xfrm>
            <a:off x="4191000" y="723900"/>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6137587" y="-24245"/>
            <a:ext cx="2164268" cy="2408129"/>
          </a:xfrm>
          <a:prstGeom prst="rect">
            <a:avLst/>
          </a:prstGeom>
        </p:spPr>
      </p:pic>
      <p:sp>
        <p:nvSpPr>
          <p:cNvPr id="15" name="Rectangle 14"/>
          <p:cNvSpPr/>
          <p:nvPr/>
        </p:nvSpPr>
        <p:spPr>
          <a:xfrm>
            <a:off x="1981200" y="2705100"/>
            <a:ext cx="7866449"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r>
              <a:rPr lang="nl-NL" sz="4000" dirty="0">
                <a:latin typeface="Arial" panose="020B0604020202020204" pitchFamily="34" charset="0"/>
                <a:cs typeface="Arial" panose="020B0604020202020204" pitchFamily="34" charset="0"/>
              </a:rPr>
              <a:t>Trình tự đọc bản vẽ lắp là </a:t>
            </a:r>
            <a:endParaRPr lang="en-US" sz="4000" dirty="0">
              <a:latin typeface="Arial" panose="020B0604020202020204" pitchFamily="34" charset="0"/>
              <a:cs typeface="Arial" panose="020B0604020202020204" pitchFamily="34" charset="0"/>
            </a:endParaRPr>
          </a:p>
        </p:txBody>
      </p:sp>
      <p:sp>
        <p:nvSpPr>
          <p:cNvPr id="16" name="Plaque 15"/>
          <p:cNvSpPr/>
          <p:nvPr/>
        </p:nvSpPr>
        <p:spPr>
          <a:xfrm>
            <a:off x="990600" y="3974632"/>
            <a:ext cx="7994351"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A. </a:t>
            </a:r>
            <a:r>
              <a:rPr lang="vi-VN" sz="4000" dirty="0">
                <a:solidFill>
                  <a:schemeClr val="tx1"/>
                </a:solidFill>
              </a:rPr>
              <a:t>Khung tên, bảng kê, hình biểu diễn, kích thước, phân tích chi tiết, tổng hợp.</a:t>
            </a:r>
            <a:endParaRPr lang="en-US" sz="4000" dirty="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9584387" y="3974632"/>
            <a:ext cx="7994351"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B. </a:t>
            </a:r>
            <a:r>
              <a:rPr lang="vi-VN" sz="4000" dirty="0">
                <a:solidFill>
                  <a:schemeClr val="tx1"/>
                </a:solidFill>
              </a:rPr>
              <a:t>Khung tên, hình biểu diễn, bảng kê, kích thước, phân tích chi tiết, tổng hợp.</a:t>
            </a:r>
            <a:endParaRPr lang="en-US" sz="4000" dirty="0">
              <a:solidFill>
                <a:schemeClr val="tx1"/>
              </a:solidFill>
              <a:latin typeface="Arial" panose="020B0604020202020204" pitchFamily="34" charset="0"/>
              <a:cs typeface="Arial" panose="020B0604020202020204" pitchFamily="34" charset="0"/>
            </a:endParaRPr>
          </a:p>
        </p:txBody>
      </p:sp>
      <p:sp>
        <p:nvSpPr>
          <p:cNvPr id="18" name="Plaque 17"/>
          <p:cNvSpPr/>
          <p:nvPr/>
        </p:nvSpPr>
        <p:spPr>
          <a:xfrm>
            <a:off x="990600" y="6963800"/>
            <a:ext cx="7994351"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C. </a:t>
            </a:r>
            <a:r>
              <a:rPr lang="vi-VN" sz="4000" dirty="0">
                <a:solidFill>
                  <a:schemeClr val="tx1"/>
                </a:solidFill>
              </a:rPr>
              <a:t>Khung tên, hình biểu diễn, bảng kê, phân tích chi tiết, kích thước, tổng hợp.</a:t>
            </a:r>
            <a:endParaRPr lang="en-US" sz="4000" dirty="0">
              <a:solidFill>
                <a:schemeClr val="tx1"/>
              </a:solidFill>
              <a:latin typeface="Arial" panose="020B0604020202020204" pitchFamily="34" charset="0"/>
              <a:cs typeface="Arial" panose="020B0604020202020204" pitchFamily="34" charset="0"/>
            </a:endParaRPr>
          </a:p>
        </p:txBody>
      </p:sp>
      <p:sp>
        <p:nvSpPr>
          <p:cNvPr id="19" name="Plaque 18"/>
          <p:cNvSpPr/>
          <p:nvPr/>
        </p:nvSpPr>
        <p:spPr>
          <a:xfrm>
            <a:off x="9584387" y="6963800"/>
            <a:ext cx="7994351"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D. </a:t>
            </a:r>
            <a:r>
              <a:rPr lang="vi-VN" sz="4000" dirty="0">
                <a:solidFill>
                  <a:schemeClr val="tx1"/>
                </a:solidFill>
              </a:rPr>
              <a:t>Hình biểu diễn, khung tên, bảng kê, phân tích chi tiết, kích thước, tổng hợp.</a:t>
            </a:r>
            <a:endParaRPr lang="en-US" sz="4000" dirty="0">
              <a:solidFill>
                <a:schemeClr val="tx1"/>
              </a:solidFill>
              <a:latin typeface="Arial" panose="020B0604020202020204" pitchFamily="34" charset="0"/>
              <a:cs typeface="Arial" panose="020B0604020202020204" pitchFamily="34" charset="0"/>
            </a:endParaRPr>
          </a:p>
        </p:txBody>
      </p:sp>
      <p:sp>
        <p:nvSpPr>
          <p:cNvPr id="20" name="Plaque 19"/>
          <p:cNvSpPr/>
          <p:nvPr/>
        </p:nvSpPr>
        <p:spPr>
          <a:xfrm>
            <a:off x="990600" y="3974631"/>
            <a:ext cx="7994351" cy="2446899"/>
          </a:xfrm>
          <a:prstGeom prst="plaque">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cs typeface="Arial" panose="020B0604020202020204" pitchFamily="34" charset="0"/>
              </a:rPr>
              <a:t>A. </a:t>
            </a:r>
            <a:r>
              <a:rPr lang="vi-VN" sz="4000" dirty="0">
                <a:solidFill>
                  <a:schemeClr val="tx1"/>
                </a:solidFill>
              </a:rPr>
              <a:t>Khung tên, bảng kê, hình biểu diễn, kích thước, phân tích chi tiết, tổng hợp.</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53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35333999"/>
              </p:ext>
            </p:extLst>
          </p:nvPr>
        </p:nvGraphicFramePr>
        <p:xfrm>
          <a:off x="228602" y="132038"/>
          <a:ext cx="18059398" cy="10154962"/>
        </p:xfrm>
        <a:graphic>
          <a:graphicData uri="http://schemas.openxmlformats.org/drawingml/2006/table">
            <a:tbl>
              <a:tblPr firstRow="1" firstCol="1" bandRow="1"/>
              <a:tblGrid>
                <a:gridCol w="3379232">
                  <a:extLst>
                    <a:ext uri="{9D8B030D-6E8A-4147-A177-3AD203B41FA5}">
                      <a16:colId xmlns:a16="http://schemas.microsoft.com/office/drawing/2014/main" val="20000"/>
                    </a:ext>
                  </a:extLst>
                </a:gridCol>
                <a:gridCol w="4001798">
                  <a:extLst>
                    <a:ext uri="{9D8B030D-6E8A-4147-A177-3AD203B41FA5}">
                      <a16:colId xmlns:a16="http://schemas.microsoft.com/office/drawing/2014/main" val="20001"/>
                    </a:ext>
                  </a:extLst>
                </a:gridCol>
                <a:gridCol w="10678368">
                  <a:extLst>
                    <a:ext uri="{9D8B030D-6E8A-4147-A177-3AD203B41FA5}">
                      <a16:colId xmlns:a16="http://schemas.microsoft.com/office/drawing/2014/main" val="20002"/>
                    </a:ext>
                  </a:extLst>
                </a:gridCol>
              </a:tblGrid>
              <a:tr h="45073">
                <a:tc>
                  <a:txBody>
                    <a:bodyPr/>
                    <a:lstStyle/>
                    <a:p>
                      <a:pPr algn="ctr">
                        <a:lnSpc>
                          <a:spcPct val="120000"/>
                        </a:lnSpc>
                        <a:spcBef>
                          <a:spcPts val="240"/>
                        </a:spcBef>
                        <a:spcAft>
                          <a:spcPts val="240"/>
                        </a:spcAft>
                      </a:pPr>
                      <a:r>
                        <a:rPr lang="nl-NL" sz="3200" b="1" i="0" dirty="0">
                          <a:solidFill>
                            <a:srgbClr val="000000"/>
                          </a:solidFill>
                          <a:effectLst/>
                          <a:latin typeface="+mn-lt"/>
                          <a:ea typeface="Times New Roman" panose="02020603050405020304" pitchFamily="18" charset="0"/>
                        </a:rPr>
                        <a:t>Trình tự đọc</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240"/>
                        </a:spcBef>
                        <a:spcAft>
                          <a:spcPts val="240"/>
                        </a:spcAft>
                      </a:pPr>
                      <a:r>
                        <a:rPr lang="nl-NL" sz="3200" b="1" i="0" dirty="0">
                          <a:solidFill>
                            <a:srgbClr val="000000"/>
                          </a:solidFill>
                          <a:effectLst/>
                          <a:latin typeface="+mn-lt"/>
                          <a:ea typeface="Times New Roman" panose="02020603050405020304" pitchFamily="18" charset="0"/>
                        </a:rPr>
                        <a:t>Nội dung</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20000"/>
                        </a:lnSpc>
                        <a:spcBef>
                          <a:spcPts val="240"/>
                        </a:spcBef>
                        <a:spcAft>
                          <a:spcPts val="240"/>
                        </a:spcAft>
                      </a:pPr>
                      <a:r>
                        <a:rPr lang="en-US" sz="3200" b="1" i="0" dirty="0" err="1">
                          <a:solidFill>
                            <a:srgbClr val="000000"/>
                          </a:solidFill>
                          <a:effectLst/>
                          <a:latin typeface="+mn-lt"/>
                          <a:ea typeface="Times New Roman" panose="02020603050405020304" pitchFamily="18" charset="0"/>
                        </a:rPr>
                        <a:t>Thông</a:t>
                      </a:r>
                      <a:r>
                        <a:rPr lang="en-US" sz="3200" b="1" i="0" dirty="0">
                          <a:solidFill>
                            <a:srgbClr val="000000"/>
                          </a:solidFill>
                          <a:effectLst/>
                          <a:latin typeface="+mn-lt"/>
                          <a:ea typeface="Times New Roman" panose="02020603050405020304" pitchFamily="18" charset="0"/>
                        </a:rPr>
                        <a:t> tin chi </a:t>
                      </a:r>
                      <a:r>
                        <a:rPr lang="en-US" sz="3200" b="1" i="0" dirty="0" err="1">
                          <a:solidFill>
                            <a:srgbClr val="000000"/>
                          </a:solidFill>
                          <a:effectLst/>
                          <a:latin typeface="+mn-lt"/>
                          <a:ea typeface="Times New Roman" panose="02020603050405020304" pitchFamily="18" charset="0"/>
                        </a:rPr>
                        <a:t>tiết</a:t>
                      </a:r>
                      <a:r>
                        <a:rPr lang="en-US" sz="3200" b="1" i="0" dirty="0">
                          <a:solidFill>
                            <a:srgbClr val="000000"/>
                          </a:solidFill>
                          <a:effectLst/>
                          <a:latin typeface="+mn-lt"/>
                          <a:ea typeface="Times New Roman" panose="02020603050405020304" pitchFamily="18" charset="0"/>
                        </a:rPr>
                        <a:t> </a:t>
                      </a:r>
                      <a:r>
                        <a:rPr lang="en-US" sz="3200" b="1" i="0" dirty="0" err="1">
                          <a:solidFill>
                            <a:srgbClr val="000000"/>
                          </a:solidFill>
                          <a:effectLst/>
                          <a:latin typeface="+mn-lt"/>
                          <a:ea typeface="Times New Roman" panose="02020603050405020304" pitchFamily="18" charset="0"/>
                        </a:rPr>
                        <a:t>đầu</a:t>
                      </a:r>
                      <a:r>
                        <a:rPr lang="en-US" sz="3200" b="1" i="0" dirty="0">
                          <a:solidFill>
                            <a:srgbClr val="000000"/>
                          </a:solidFill>
                          <a:effectLst/>
                          <a:latin typeface="+mn-lt"/>
                          <a:ea typeface="Times New Roman" panose="02020603050405020304" pitchFamily="18" charset="0"/>
                        </a:rPr>
                        <a:t> </a:t>
                      </a:r>
                      <a:r>
                        <a:rPr lang="en-US" sz="3200" b="1" i="0" dirty="0" err="1">
                          <a:solidFill>
                            <a:srgbClr val="000000"/>
                          </a:solidFill>
                          <a:effectLst/>
                          <a:latin typeface="+mn-lt"/>
                          <a:ea typeface="Times New Roman" panose="02020603050405020304" pitchFamily="18" charset="0"/>
                        </a:rPr>
                        <a:t>côn</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937278">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1. Khung tên</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Tên gọi chi tiết</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Vật liệu</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Tỉ lệ</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Đầu côn</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Thép</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- 1 : 1</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extLst>
                  <a:ext uri="{0D108BD9-81ED-4DB2-BD59-A6C34878D82A}">
                    <a16:rowId xmlns:a16="http://schemas.microsoft.com/office/drawing/2014/main" val="10001"/>
                  </a:ext>
                </a:extLst>
              </a:tr>
              <a:tr h="1833956">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2. Hình biểu diễn</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Tên gọi hình chiếu</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Các hình biểu diễn khác (nếu có)</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Hình chiếu đứng, hình chiếu cạnh.</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Không có hình biểu diễn khác.</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extLst>
                  <a:ext uri="{0D108BD9-81ED-4DB2-BD59-A6C34878D82A}">
                    <a16:rowId xmlns:a16="http://schemas.microsoft.com/office/drawing/2014/main" val="10002"/>
                  </a:ext>
                </a:extLst>
              </a:tr>
              <a:tr h="4557754">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3. Kích thước</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Kích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thước</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chung</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của</a:t>
                      </a:r>
                      <a:r>
                        <a:rPr lang="en-US" sz="3200" i="0" dirty="0">
                          <a:solidFill>
                            <a:srgbClr val="000000"/>
                          </a:solidFill>
                          <a:effectLst/>
                          <a:latin typeface="+mn-lt"/>
                          <a:ea typeface="Times New Roman" panose="02020603050405020304" pitchFamily="18" charset="0"/>
                        </a:rPr>
                        <a:t> chi </a:t>
                      </a:r>
                      <a:r>
                        <a:rPr lang="en-US" sz="3200" i="0" dirty="0" err="1">
                          <a:solidFill>
                            <a:srgbClr val="000000"/>
                          </a:solidFill>
                          <a:effectLst/>
                          <a:latin typeface="+mn-lt"/>
                          <a:ea typeface="Times New Roman" panose="02020603050405020304" pitchFamily="18" charset="0"/>
                        </a:rPr>
                        <a:t>tiết</a:t>
                      </a:r>
                      <a:r>
                        <a:rPr lang="en-US" sz="3200" i="0" dirty="0">
                          <a:solidFill>
                            <a:srgbClr val="000000"/>
                          </a:solidFill>
                          <a:effectLst/>
                          <a:latin typeface="+mn-lt"/>
                          <a:ea typeface="Times New Roman" panose="02020603050405020304" pitchFamily="18" charset="0"/>
                        </a:rPr>
                        <a:t>.</a:t>
                      </a:r>
                    </a:p>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Kích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thước</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các</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phần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của</a:t>
                      </a:r>
                      <a:r>
                        <a:rPr lang="en-US" sz="3200" i="0" dirty="0">
                          <a:solidFill>
                            <a:srgbClr val="000000"/>
                          </a:solidFill>
                          <a:effectLst/>
                          <a:latin typeface="+mn-lt"/>
                          <a:ea typeface="Times New Roman" panose="02020603050405020304" pitchFamily="18" charset="0"/>
                        </a:rPr>
                        <a:t> chi </a:t>
                      </a:r>
                      <a:r>
                        <a:rPr lang="en-US" sz="3200" i="0" dirty="0" err="1">
                          <a:solidFill>
                            <a:srgbClr val="000000"/>
                          </a:solidFill>
                          <a:effectLst/>
                          <a:latin typeface="+mn-lt"/>
                          <a:ea typeface="Times New Roman" panose="02020603050405020304" pitchFamily="18" charset="0"/>
                        </a:rPr>
                        <a:t>tiết</a:t>
                      </a:r>
                      <a:r>
                        <a:rPr lang="en-US" sz="3200" i="0" dirty="0">
                          <a:solidFill>
                            <a:srgbClr val="000000"/>
                          </a:solidFill>
                          <a:effectLst/>
                          <a:latin typeface="+mn-lt"/>
                          <a:ea typeface="Times New Roman" panose="02020603050405020304" pitchFamily="18" charset="0"/>
                        </a:rPr>
                        <a:t>.</a:t>
                      </a: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- 40 × 30 × 20</a:t>
                      </a:r>
                    </a:p>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Hình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dạng</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bên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ngoài</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bao</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gồm</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một</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phần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hình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nón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cụt</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và</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một</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phần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hình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trụ</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nối</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liền</a:t>
                      </a:r>
                      <a:r>
                        <a:rPr lang="en-US" sz="3200" i="0" dirty="0">
                          <a:solidFill>
                            <a:srgbClr val="000000"/>
                          </a:solidFill>
                          <a:effectLst/>
                          <a:latin typeface="+mn-lt"/>
                          <a:ea typeface="Times New Roman" panose="02020603050405020304" pitchFamily="18" charset="0"/>
                        </a:rPr>
                        <a:t>: </a:t>
                      </a:r>
                    </a:p>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Phần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hình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nón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cụt</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côn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có</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chiều</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dài</a:t>
                      </a:r>
                      <a:r>
                        <a:rPr lang="en-US" sz="3200" i="0" dirty="0">
                          <a:solidFill>
                            <a:srgbClr val="000000"/>
                          </a:solidFill>
                          <a:effectLst/>
                          <a:latin typeface="+mn-lt"/>
                          <a:ea typeface="Times New Roman" panose="02020603050405020304" pitchFamily="18" charset="0"/>
                        </a:rPr>
                        <a:t> 30 mm, </a:t>
                      </a:r>
                      <a:r>
                        <a:rPr lang="en-US" sz="3200" i="0" dirty="0" err="1">
                          <a:solidFill>
                            <a:srgbClr val="000000"/>
                          </a:solidFill>
                          <a:effectLst/>
                          <a:latin typeface="+mn-lt"/>
                          <a:ea typeface="Times New Roman" panose="02020603050405020304" pitchFamily="18" charset="0"/>
                        </a:rPr>
                        <a:t>đường</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kính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đầu</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nhỏ</a:t>
                      </a:r>
                      <a:r>
                        <a:rPr lang="en-US" sz="3200" i="0" dirty="0">
                          <a:solidFill>
                            <a:srgbClr val="000000"/>
                          </a:solidFill>
                          <a:effectLst/>
                          <a:latin typeface="+mn-lt"/>
                          <a:ea typeface="Times New Roman" panose="02020603050405020304" pitchFamily="18" charset="0"/>
                        </a:rPr>
                        <a:t> 20 mm </a:t>
                      </a:r>
                      <a:r>
                        <a:rPr lang="en-US" sz="3200" i="0" dirty="0" err="1">
                          <a:solidFill>
                            <a:srgbClr val="000000"/>
                          </a:solidFill>
                          <a:effectLst/>
                          <a:latin typeface="+mn-lt"/>
                          <a:ea typeface="Times New Roman" panose="02020603050405020304" pitchFamily="18" charset="0"/>
                        </a:rPr>
                        <a:t>và</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đường</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kính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đầu</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lớn</a:t>
                      </a:r>
                      <a:r>
                        <a:rPr lang="en-US" sz="3200" i="0" dirty="0">
                          <a:solidFill>
                            <a:srgbClr val="000000"/>
                          </a:solidFill>
                          <a:effectLst/>
                          <a:latin typeface="+mn-lt"/>
                          <a:ea typeface="Times New Roman" panose="02020603050405020304" pitchFamily="18" charset="0"/>
                        </a:rPr>
                        <a:t> 30 mm. </a:t>
                      </a:r>
                    </a:p>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Phần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hình</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trụ</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dài</a:t>
                      </a:r>
                      <a:r>
                        <a:rPr lang="en-US" sz="3200" i="0" dirty="0">
                          <a:solidFill>
                            <a:srgbClr val="000000"/>
                          </a:solidFill>
                          <a:effectLst/>
                          <a:latin typeface="+mn-lt"/>
                          <a:ea typeface="Times New Roman" panose="02020603050405020304" pitchFamily="18" charset="0"/>
                        </a:rPr>
                        <a:t> 10 mm </a:t>
                      </a:r>
                      <a:r>
                        <a:rPr lang="en-US" sz="3200" i="0" dirty="0" err="1">
                          <a:solidFill>
                            <a:srgbClr val="000000"/>
                          </a:solidFill>
                          <a:effectLst/>
                          <a:latin typeface="+mn-lt"/>
                          <a:ea typeface="Times New Roman" panose="02020603050405020304" pitchFamily="18" charset="0"/>
                        </a:rPr>
                        <a:t>và</a:t>
                      </a:r>
                      <a:r>
                        <a:rPr lang="en-US" sz="3200" i="0" dirty="0">
                          <a:solidFill>
                            <a:srgbClr val="000000"/>
                          </a:solidFill>
                          <a:effectLst/>
                          <a:latin typeface="+mn-lt"/>
                          <a:ea typeface="Times New Roman" panose="02020603050405020304" pitchFamily="18" charset="0"/>
                        </a:rPr>
                        <a:t> </a:t>
                      </a:r>
                      <a:r>
                        <a:rPr lang="vi-VN" sz="3200" i="0" dirty="0">
                          <a:solidFill>
                            <a:srgbClr val="000000"/>
                          </a:solidFill>
                          <a:effectLst/>
                          <a:latin typeface="+mn-lt"/>
                          <a:ea typeface="Times New Roman" panose="02020603050405020304" pitchFamily="18" charset="0"/>
                        </a:rPr>
                        <a:t>có</a:t>
                      </a:r>
                      <a:r>
                        <a:rPr lang="vi-VN" sz="3200" i="0" baseline="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đường</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kính</a:t>
                      </a:r>
                      <a:r>
                        <a:rPr lang="en-US" sz="3200" i="0" dirty="0">
                          <a:solidFill>
                            <a:srgbClr val="000000"/>
                          </a:solidFill>
                          <a:effectLst/>
                          <a:latin typeface="+mn-lt"/>
                          <a:ea typeface="Times New Roman" panose="02020603050405020304" pitchFamily="18" charset="0"/>
                        </a:rPr>
                        <a:t> 30 mm.</a:t>
                      </a:r>
                    </a:p>
                    <a:p>
                      <a:pPr algn="just">
                        <a:lnSpc>
                          <a:spcPct val="120000"/>
                        </a:lnSpc>
                        <a:spcBef>
                          <a:spcPts val="240"/>
                        </a:spcBef>
                        <a:spcAft>
                          <a:spcPts val="240"/>
                        </a:spcAft>
                      </a:pP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Bên</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trong</a:t>
                      </a:r>
                      <a:r>
                        <a:rPr lang="en-US" sz="3200" i="0" dirty="0">
                          <a:solidFill>
                            <a:srgbClr val="000000"/>
                          </a:solidFill>
                          <a:effectLst/>
                          <a:latin typeface="+mn-lt"/>
                          <a:ea typeface="Times New Roman" panose="02020603050405020304" pitchFamily="18" charset="0"/>
                        </a:rPr>
                        <a:t> chi </a:t>
                      </a:r>
                      <a:r>
                        <a:rPr lang="en-US" sz="3200" i="0" dirty="0" err="1">
                          <a:solidFill>
                            <a:srgbClr val="000000"/>
                          </a:solidFill>
                          <a:effectLst/>
                          <a:latin typeface="+mn-lt"/>
                          <a:ea typeface="Times New Roman" panose="02020603050405020304" pitchFamily="18" charset="0"/>
                        </a:rPr>
                        <a:t>tiết</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có</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một</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lỗ</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trụ</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có</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đường</a:t>
                      </a:r>
                      <a:r>
                        <a:rPr lang="en-US" sz="3200" i="0" dirty="0">
                          <a:solidFill>
                            <a:srgbClr val="000000"/>
                          </a:solidFill>
                          <a:effectLst/>
                          <a:latin typeface="+mn-lt"/>
                          <a:ea typeface="Times New Roman" panose="02020603050405020304" pitchFamily="18" charset="0"/>
                        </a:rPr>
                        <a:t> </a:t>
                      </a:r>
                      <a:r>
                        <a:rPr lang="en-US" sz="3200" i="0" dirty="0" err="1">
                          <a:solidFill>
                            <a:srgbClr val="000000"/>
                          </a:solidFill>
                          <a:effectLst/>
                          <a:latin typeface="+mn-lt"/>
                          <a:ea typeface="Times New Roman" panose="02020603050405020304" pitchFamily="18" charset="0"/>
                        </a:rPr>
                        <a:t>kính</a:t>
                      </a:r>
                      <a:r>
                        <a:rPr lang="en-US" sz="3200" i="0" dirty="0">
                          <a:solidFill>
                            <a:srgbClr val="000000"/>
                          </a:solidFill>
                          <a:effectLst/>
                          <a:latin typeface="+mn-lt"/>
                          <a:ea typeface="Times New Roman" panose="02020603050405020304" pitchFamily="18" charset="0"/>
                        </a:rPr>
                        <a:t> 10 mm.</a:t>
                      </a: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extLst>
                  <a:ext uri="{0D108BD9-81ED-4DB2-BD59-A6C34878D82A}">
                    <a16:rowId xmlns:a16="http://schemas.microsoft.com/office/drawing/2014/main" val="10003"/>
                  </a:ext>
                </a:extLst>
              </a:tr>
              <a:tr h="1294542">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4. Yêu cầu kĩ thuật</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Gia công</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Xử lí bề mặt</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tc>
                  <a:txBody>
                    <a:bodyPr/>
                    <a:lstStyle/>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Làm tù cạnh</a:t>
                      </a:r>
                      <a:endParaRPr lang="en-US" sz="3200" i="0" dirty="0">
                        <a:solidFill>
                          <a:srgbClr val="000000"/>
                        </a:solidFill>
                        <a:effectLst/>
                        <a:latin typeface="+mn-lt"/>
                        <a:ea typeface="Times New Roman" panose="02020603050405020304" pitchFamily="18" charset="0"/>
                      </a:endParaRPr>
                    </a:p>
                    <a:p>
                      <a:pPr algn="just">
                        <a:lnSpc>
                          <a:spcPct val="120000"/>
                        </a:lnSpc>
                        <a:spcBef>
                          <a:spcPts val="240"/>
                        </a:spcBef>
                        <a:spcAft>
                          <a:spcPts val="240"/>
                        </a:spcAft>
                      </a:pPr>
                      <a:r>
                        <a:rPr lang="nl-NL" sz="3200" i="0" dirty="0">
                          <a:solidFill>
                            <a:srgbClr val="000000"/>
                          </a:solidFill>
                          <a:effectLst/>
                          <a:latin typeface="+mn-lt"/>
                          <a:ea typeface="Times New Roman" panose="02020603050405020304" pitchFamily="18" charset="0"/>
                        </a:rPr>
                        <a:t>- Mạ kẽm</a:t>
                      </a:r>
                      <a:endParaRPr lang="en-US" sz="3200" i="0" dirty="0">
                        <a:solidFill>
                          <a:srgbClr val="000000"/>
                        </a:solidFill>
                        <a:effectLst/>
                        <a:latin typeface="+mn-lt"/>
                        <a:ea typeface="Times New Roman" panose="02020603050405020304" pitchFamily="18" charset="0"/>
                      </a:endParaRPr>
                    </a:p>
                  </a:txBody>
                  <a:tcPr marL="74504" marR="745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9E5"/>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671000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1620" y="5257900"/>
            <a:ext cx="9042909" cy="9026468"/>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2"/>
          <p:cNvSpPr txBox="1"/>
          <p:nvPr/>
        </p:nvSpPr>
        <p:spPr>
          <a:xfrm>
            <a:off x="4191000" y="723900"/>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6137587" y="-24245"/>
            <a:ext cx="2164268" cy="2408129"/>
          </a:xfrm>
          <a:prstGeom prst="rect">
            <a:avLst/>
          </a:prstGeom>
        </p:spPr>
      </p:pic>
      <p:sp>
        <p:nvSpPr>
          <p:cNvPr id="15" name="Rectangle 14"/>
          <p:cNvSpPr/>
          <p:nvPr/>
        </p:nvSpPr>
        <p:spPr>
          <a:xfrm>
            <a:off x="1981200" y="2705100"/>
            <a:ext cx="6716903"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3</a:t>
            </a:r>
            <a:r>
              <a:rPr lang="en-US" sz="4000" b="1" dirty="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Mối ghép bằng ren là</a:t>
            </a:r>
            <a:endParaRPr lang="en-US" sz="4000" dirty="0">
              <a:latin typeface="Arial" panose="020B0604020202020204" pitchFamily="34" charset="0"/>
              <a:cs typeface="Arial" panose="020B0604020202020204" pitchFamily="34" charset="0"/>
            </a:endParaRPr>
          </a:p>
        </p:txBody>
      </p:sp>
      <p:sp>
        <p:nvSpPr>
          <p:cNvPr id="16" name="Plaque 15"/>
          <p:cNvSpPr/>
          <p:nvPr/>
        </p:nvSpPr>
        <p:spPr>
          <a:xfrm>
            <a:off x="1143000" y="3974632"/>
            <a:ext cx="7994351"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dirty="0">
                <a:solidFill>
                  <a:schemeClr val="tx1"/>
                </a:solidFill>
                <a:latin typeface="Arial" panose="020B0604020202020204" pitchFamily="34" charset="0"/>
                <a:cs typeface="Arial" panose="020B0604020202020204" pitchFamily="34" charset="0"/>
              </a:rPr>
              <a:t>A. </a:t>
            </a:r>
            <a:r>
              <a:rPr lang="vi-VN" sz="3800" dirty="0">
                <a:solidFill>
                  <a:schemeClr val="tx1"/>
                </a:solidFill>
              </a:rPr>
              <a:t>Mối ghép tháo được, sử dụng để ghép hai hay nhiều chi tiết có chiều dày không lớn hơn nhau. </a:t>
            </a:r>
            <a:endParaRPr lang="en-US" sz="3800" dirty="0">
              <a:solidFill>
                <a:schemeClr val="tx1"/>
              </a:solidFill>
              <a:latin typeface="Arial" panose="020B0604020202020204" pitchFamily="34" charset="0"/>
              <a:cs typeface="Arial" panose="020B0604020202020204" pitchFamily="34" charset="0"/>
            </a:endParaRPr>
          </a:p>
        </p:txBody>
      </p:sp>
      <p:sp>
        <p:nvSpPr>
          <p:cNvPr id="17" name="Plaque 16"/>
          <p:cNvSpPr/>
          <p:nvPr/>
        </p:nvSpPr>
        <p:spPr>
          <a:xfrm>
            <a:off x="9957254" y="3974632"/>
            <a:ext cx="7255813"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dirty="0">
                <a:solidFill>
                  <a:schemeClr val="tx1"/>
                </a:solidFill>
                <a:latin typeface="Arial" panose="020B0604020202020204" pitchFamily="34" charset="0"/>
                <a:cs typeface="Arial" panose="020B0604020202020204" pitchFamily="34" charset="0"/>
              </a:rPr>
              <a:t>B. Mối ghép được sắp xếp xen kẽ, chồng lên nhau thành một dải. </a:t>
            </a:r>
            <a:endParaRPr lang="en-US" sz="3800" dirty="0">
              <a:solidFill>
                <a:schemeClr val="tx1"/>
              </a:solidFill>
              <a:latin typeface="Arial" panose="020B0604020202020204" pitchFamily="34" charset="0"/>
              <a:cs typeface="Arial" panose="020B0604020202020204" pitchFamily="34" charset="0"/>
            </a:endParaRPr>
          </a:p>
        </p:txBody>
      </p:sp>
      <p:sp>
        <p:nvSpPr>
          <p:cNvPr id="18" name="Plaque 17"/>
          <p:cNvSpPr/>
          <p:nvPr/>
        </p:nvSpPr>
        <p:spPr>
          <a:xfrm>
            <a:off x="1143000" y="6963800"/>
            <a:ext cx="7994351"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dirty="0">
                <a:solidFill>
                  <a:schemeClr val="tx1"/>
                </a:solidFill>
                <a:latin typeface="Arial" panose="020B0604020202020204" pitchFamily="34" charset="0"/>
                <a:cs typeface="Arial" panose="020B0604020202020204" pitchFamily="34" charset="0"/>
              </a:rPr>
              <a:t>C. Mối ghép không tháo được, sử dụng để ghép các chi tiết giống nhau, có kích thước bằng nhau. </a:t>
            </a:r>
            <a:endParaRPr lang="en-US" sz="3800" dirty="0">
              <a:solidFill>
                <a:schemeClr val="tx1"/>
              </a:solidFill>
              <a:latin typeface="Arial" panose="020B0604020202020204" pitchFamily="34" charset="0"/>
              <a:cs typeface="Arial" panose="020B0604020202020204" pitchFamily="34" charset="0"/>
            </a:endParaRPr>
          </a:p>
        </p:txBody>
      </p:sp>
      <p:sp>
        <p:nvSpPr>
          <p:cNvPr id="19" name="Plaque 18"/>
          <p:cNvSpPr/>
          <p:nvPr/>
        </p:nvSpPr>
        <p:spPr>
          <a:xfrm>
            <a:off x="9957254" y="6963800"/>
            <a:ext cx="7255813" cy="2446899"/>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dirty="0">
                <a:solidFill>
                  <a:schemeClr val="tx1"/>
                </a:solidFill>
                <a:latin typeface="Arial" panose="020B0604020202020204" pitchFamily="34" charset="0"/>
                <a:cs typeface="Arial" panose="020B0604020202020204" pitchFamily="34" charset="0"/>
              </a:rPr>
              <a:t>D. </a:t>
            </a:r>
            <a:r>
              <a:rPr lang="vi-VN" sz="3800" dirty="0">
                <a:solidFill>
                  <a:schemeClr val="tx1"/>
                </a:solidFill>
              </a:rPr>
              <a:t>Thường được dùng để ghép chi tiết dạng tấm.</a:t>
            </a:r>
            <a:endParaRPr lang="en-US" sz="3800" dirty="0">
              <a:solidFill>
                <a:schemeClr val="tx1"/>
              </a:solidFill>
              <a:latin typeface="Arial" panose="020B0604020202020204" pitchFamily="34" charset="0"/>
              <a:cs typeface="Arial" panose="020B0604020202020204" pitchFamily="34" charset="0"/>
            </a:endParaRPr>
          </a:p>
        </p:txBody>
      </p:sp>
      <p:sp>
        <p:nvSpPr>
          <p:cNvPr id="20" name="Plaque 19"/>
          <p:cNvSpPr/>
          <p:nvPr/>
        </p:nvSpPr>
        <p:spPr>
          <a:xfrm>
            <a:off x="1143000" y="3974632"/>
            <a:ext cx="7994351" cy="2446899"/>
          </a:xfrm>
          <a:prstGeom prst="plaque">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dirty="0">
                <a:solidFill>
                  <a:schemeClr val="tx1"/>
                </a:solidFill>
                <a:cs typeface="Arial" panose="020B0604020202020204" pitchFamily="34" charset="0"/>
              </a:rPr>
              <a:t>A. </a:t>
            </a:r>
            <a:r>
              <a:rPr lang="vi-VN" sz="3800" dirty="0">
                <a:solidFill>
                  <a:schemeClr val="tx1"/>
                </a:solidFill>
              </a:rPr>
              <a:t>Mối ghép tháo được, sử dụng để ghép hai hay nhiều chi tiết có chiều dày không lớn hơn nhau. </a:t>
            </a:r>
            <a:endParaRPr lang="en-US" sz="3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45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1620" y="5257900"/>
            <a:ext cx="9042909" cy="9026468"/>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2"/>
          <p:cNvSpPr txBox="1"/>
          <p:nvPr/>
        </p:nvSpPr>
        <p:spPr>
          <a:xfrm>
            <a:off x="4191000" y="723900"/>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6137587" y="-24245"/>
            <a:ext cx="2164268" cy="2408129"/>
          </a:xfrm>
          <a:prstGeom prst="rect">
            <a:avLst/>
          </a:prstGeom>
        </p:spPr>
      </p:pic>
      <p:sp>
        <p:nvSpPr>
          <p:cNvPr id="15" name="Rectangle 14"/>
          <p:cNvSpPr/>
          <p:nvPr/>
        </p:nvSpPr>
        <p:spPr>
          <a:xfrm>
            <a:off x="1622183" y="2078278"/>
            <a:ext cx="15597538" cy="1938992"/>
          </a:xfrm>
          <a:prstGeom prst="rect">
            <a:avLst/>
          </a:prstGeom>
        </p:spPr>
        <p:txBody>
          <a:bodyPr wrap="square">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4</a:t>
            </a:r>
            <a:r>
              <a:rPr lang="en-US" sz="4000" b="1" dirty="0">
                <a:solidFill>
                  <a:srgbClr val="C00000"/>
                </a:solidFill>
                <a:latin typeface="Arial" panose="020B0604020202020204" pitchFamily="34" charset="0"/>
                <a:cs typeface="Arial" panose="020B0604020202020204" pitchFamily="34" charset="0"/>
              </a:rPr>
              <a:t>: </a:t>
            </a:r>
            <a:r>
              <a:rPr lang="vi-VN" sz="4000" dirty="0"/>
              <a:t>Tìm hiểu số lượng, vật liệu của một chi tiết trong bản vẽ lắp ở nội dung nào?</a:t>
            </a:r>
            <a:endParaRPr lang="en-US" sz="4000" dirty="0">
              <a:latin typeface="Arial" panose="020B0604020202020204" pitchFamily="34" charset="0"/>
              <a:cs typeface="Arial" panose="020B0604020202020204" pitchFamily="34" charset="0"/>
            </a:endParaRPr>
          </a:p>
        </p:txBody>
      </p:sp>
      <p:sp>
        <p:nvSpPr>
          <p:cNvPr id="11" name="Plaque 10"/>
          <p:cNvSpPr/>
          <p:nvPr/>
        </p:nvSpPr>
        <p:spPr>
          <a:xfrm>
            <a:off x="2077625" y="4114900"/>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A. Khung tên</a:t>
            </a:r>
            <a:endParaRPr lang="en-US" sz="4000" dirty="0">
              <a:solidFill>
                <a:schemeClr val="tx1"/>
              </a:solidFill>
              <a:latin typeface="Arial" panose="020B0604020202020204" pitchFamily="34" charset="0"/>
              <a:cs typeface="Arial" panose="020B0604020202020204" pitchFamily="34" charset="0"/>
            </a:endParaRPr>
          </a:p>
        </p:txBody>
      </p:sp>
      <p:sp>
        <p:nvSpPr>
          <p:cNvPr id="13" name="Plaque 12"/>
          <p:cNvSpPr/>
          <p:nvPr/>
        </p:nvSpPr>
        <p:spPr>
          <a:xfrm>
            <a:off x="10671412" y="4114900"/>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 Bảng kê</a:t>
            </a:r>
            <a:endParaRPr lang="en-US" sz="4000" dirty="0">
              <a:solidFill>
                <a:schemeClr val="tx1"/>
              </a:solidFill>
              <a:latin typeface="Arial" panose="020B0604020202020204" pitchFamily="34" charset="0"/>
              <a:cs typeface="Arial" panose="020B0604020202020204" pitchFamily="34" charset="0"/>
            </a:endParaRPr>
          </a:p>
        </p:txBody>
      </p:sp>
      <p:sp>
        <p:nvSpPr>
          <p:cNvPr id="21" name="Plaque 20"/>
          <p:cNvSpPr/>
          <p:nvPr/>
        </p:nvSpPr>
        <p:spPr>
          <a:xfrm>
            <a:off x="2077625" y="6978223"/>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C. Hình biểu diễn</a:t>
            </a:r>
            <a:endParaRPr lang="en-US" sz="4000" dirty="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10671412" y="6978223"/>
            <a:ext cx="5562600" cy="2286000"/>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 Phân tích chi tiết</a:t>
            </a:r>
            <a:endParaRPr lang="en-US" sz="4000" dirty="0">
              <a:solidFill>
                <a:schemeClr val="tx1"/>
              </a:solidFill>
              <a:latin typeface="Arial" panose="020B0604020202020204" pitchFamily="34" charset="0"/>
              <a:cs typeface="Arial" panose="020B0604020202020204" pitchFamily="34" charset="0"/>
            </a:endParaRPr>
          </a:p>
        </p:txBody>
      </p:sp>
      <p:sp>
        <p:nvSpPr>
          <p:cNvPr id="23" name="Plaque 22"/>
          <p:cNvSpPr/>
          <p:nvPr/>
        </p:nvSpPr>
        <p:spPr>
          <a:xfrm>
            <a:off x="10671412" y="4114900"/>
            <a:ext cx="5562600" cy="2286000"/>
          </a:xfrm>
          <a:prstGeom prst="plaque">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 Bảng kê</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90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P spid="13"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2183" y="2078278"/>
            <a:ext cx="14913217" cy="3179622"/>
            <a:chOff x="1622183" y="2078278"/>
            <a:chExt cx="14913217" cy="3179622"/>
          </a:xfrm>
        </p:grpSpPr>
        <p:sp>
          <p:nvSpPr>
            <p:cNvPr id="15" name="Rectangle 14"/>
            <p:cNvSpPr/>
            <p:nvPr/>
          </p:nvSpPr>
          <p:spPr>
            <a:xfrm>
              <a:off x="1622183" y="2078278"/>
              <a:ext cx="14913217" cy="1015663"/>
            </a:xfrm>
            <a:prstGeom prst="rect">
              <a:avLst/>
            </a:prstGeom>
          </p:spPr>
          <p:txBody>
            <a:bodyPr wrap="square">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5</a:t>
              </a:r>
              <a:r>
                <a:rPr lang="en-US" sz="4000" b="1" dirty="0">
                  <a:solidFill>
                    <a:srgbClr val="C00000"/>
                  </a:solidFill>
                  <a:latin typeface="Arial" panose="020B0604020202020204" pitchFamily="34" charset="0"/>
                  <a:cs typeface="Arial" panose="020B0604020202020204" pitchFamily="34" charset="0"/>
                </a:rPr>
                <a:t>:</a:t>
              </a:r>
              <a:r>
                <a:rPr lang="vi-VN" sz="4000" b="1" dirty="0">
                  <a:solidFill>
                    <a:srgbClr val="C000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Đây là gì</a:t>
              </a:r>
              <a:r>
                <a:rPr lang="vi-VN" sz="4000" dirty="0"/>
                <a: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0897" b="16776"/>
            <a:stretch/>
          </p:blipFill>
          <p:spPr>
            <a:xfrm>
              <a:off x="7438785" y="2549467"/>
              <a:ext cx="3280012" cy="2708433"/>
            </a:xfrm>
            <a:prstGeom prst="rect">
              <a:avLst/>
            </a:prstGeom>
          </p:spPr>
        </p:pic>
      </p:grpSp>
      <p:sp>
        <p:nvSpPr>
          <p:cNvPr id="2" name="Freeform 2"/>
          <p:cNvSpPr/>
          <p:nvPr/>
        </p:nvSpPr>
        <p:spPr>
          <a:xfrm>
            <a:off x="-5301620" y="5257900"/>
            <a:ext cx="9042909" cy="9026468"/>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2" name="TextBox 2"/>
          <p:cNvSpPr txBox="1"/>
          <p:nvPr/>
        </p:nvSpPr>
        <p:spPr>
          <a:xfrm>
            <a:off x="4191000" y="723900"/>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LUYỆN TẬP</a:t>
            </a:r>
            <a:endParaRPr lang="en-US" sz="6600" b="1" dirty="0">
              <a:solidFill>
                <a:schemeClr val="tx2">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stretch>
            <a:fillRect/>
          </a:stretch>
        </p:blipFill>
        <p:spPr>
          <a:xfrm>
            <a:off x="16137587" y="-24245"/>
            <a:ext cx="2164268" cy="2408129"/>
          </a:xfrm>
          <a:prstGeom prst="rect">
            <a:avLst/>
          </a:prstGeom>
        </p:spPr>
      </p:pic>
      <p:sp>
        <p:nvSpPr>
          <p:cNvPr id="11" name="Plaque 10"/>
          <p:cNvSpPr/>
          <p:nvPr/>
        </p:nvSpPr>
        <p:spPr>
          <a:xfrm>
            <a:off x="2077625" y="5196464"/>
            <a:ext cx="5562600" cy="2013477"/>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A. Mối ghép bằng ren</a:t>
            </a:r>
            <a:endParaRPr lang="en-US" sz="4000" dirty="0">
              <a:solidFill>
                <a:schemeClr val="tx1"/>
              </a:solidFill>
              <a:latin typeface="Arial" panose="020B0604020202020204" pitchFamily="34" charset="0"/>
              <a:cs typeface="Arial" panose="020B0604020202020204" pitchFamily="34" charset="0"/>
            </a:endParaRPr>
          </a:p>
        </p:txBody>
      </p:sp>
      <p:sp>
        <p:nvSpPr>
          <p:cNvPr id="13" name="Plaque 12"/>
          <p:cNvSpPr/>
          <p:nvPr/>
        </p:nvSpPr>
        <p:spPr>
          <a:xfrm>
            <a:off x="10671412" y="5196464"/>
            <a:ext cx="5562600" cy="2013477"/>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 Mối ghép bằng đinh tán</a:t>
            </a:r>
            <a:endParaRPr lang="en-US" sz="4000" dirty="0">
              <a:solidFill>
                <a:schemeClr val="tx1"/>
              </a:solidFill>
              <a:latin typeface="Arial" panose="020B0604020202020204" pitchFamily="34" charset="0"/>
              <a:cs typeface="Arial" panose="020B0604020202020204" pitchFamily="34" charset="0"/>
            </a:endParaRPr>
          </a:p>
        </p:txBody>
      </p:sp>
      <p:sp>
        <p:nvSpPr>
          <p:cNvPr id="21" name="Plaque 20"/>
          <p:cNvSpPr/>
          <p:nvPr/>
        </p:nvSpPr>
        <p:spPr>
          <a:xfrm>
            <a:off x="2077625" y="7549622"/>
            <a:ext cx="5562600" cy="2013477"/>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 Mối ghép bằng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đai ốc</a:t>
            </a:r>
            <a:endParaRPr lang="en-US" sz="4000" dirty="0">
              <a:solidFill>
                <a:schemeClr val="tx1"/>
              </a:solidFill>
              <a:latin typeface="Arial" panose="020B0604020202020204" pitchFamily="34" charset="0"/>
              <a:cs typeface="Arial" panose="020B0604020202020204" pitchFamily="34" charset="0"/>
            </a:endParaRPr>
          </a:p>
        </p:txBody>
      </p:sp>
      <p:sp>
        <p:nvSpPr>
          <p:cNvPr id="22" name="Plaque 21"/>
          <p:cNvSpPr/>
          <p:nvPr/>
        </p:nvSpPr>
        <p:spPr>
          <a:xfrm>
            <a:off x="10671412" y="7549622"/>
            <a:ext cx="5562600" cy="2013477"/>
          </a:xfrm>
          <a:prstGeom prst="plaqu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Mối ghép bằng chốt</a:t>
            </a:r>
            <a:endParaRPr lang="en-US" sz="4000" dirty="0">
              <a:solidFill>
                <a:schemeClr val="tx1"/>
              </a:solidFill>
              <a:latin typeface="Arial" panose="020B0604020202020204" pitchFamily="34" charset="0"/>
              <a:cs typeface="Arial" panose="020B0604020202020204" pitchFamily="34" charset="0"/>
            </a:endParaRPr>
          </a:p>
        </p:txBody>
      </p:sp>
      <p:sp>
        <p:nvSpPr>
          <p:cNvPr id="16" name="Plaque 15"/>
          <p:cNvSpPr/>
          <p:nvPr/>
        </p:nvSpPr>
        <p:spPr>
          <a:xfrm>
            <a:off x="10671412" y="7549621"/>
            <a:ext cx="5562600" cy="2013477"/>
          </a:xfrm>
          <a:prstGeom prst="plaque">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D. Mối ghép bằng chốt</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55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animBg="1"/>
      <p:bldP spid="22"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50819" y="7200900"/>
            <a:ext cx="7613176" cy="7599334"/>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6459200" y="-3771900"/>
            <a:ext cx="6958643" cy="6945991"/>
          </a:xfrm>
          <a:custGeom>
            <a:avLst/>
            <a:gdLst/>
            <a:ahLst/>
            <a:cxnLst/>
            <a:rect l="l" t="t" r="r" b="b"/>
            <a:pathLst>
              <a:path w="9042909" h="9026468">
                <a:moveTo>
                  <a:pt x="0" y="0"/>
                </a:moveTo>
                <a:lnTo>
                  <a:pt x="9042910" y="0"/>
                </a:lnTo>
                <a:lnTo>
                  <a:pt x="9042910" y="9026467"/>
                </a:lnTo>
                <a:lnTo>
                  <a:pt x="0" y="9026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1" name="Group 20"/>
          <p:cNvGrpSpPr/>
          <p:nvPr/>
        </p:nvGrpSpPr>
        <p:grpSpPr>
          <a:xfrm>
            <a:off x="214370" y="190978"/>
            <a:ext cx="16244830" cy="2357113"/>
            <a:chOff x="214370" y="190978"/>
            <a:chExt cx="16244830" cy="2357113"/>
          </a:xfrm>
        </p:grpSpPr>
        <p:sp>
          <p:nvSpPr>
            <p:cNvPr id="16" name="Rectangle 15"/>
            <p:cNvSpPr/>
            <p:nvPr/>
          </p:nvSpPr>
          <p:spPr>
            <a:xfrm>
              <a:off x="1366957" y="723168"/>
              <a:ext cx="15092243" cy="1824923"/>
            </a:xfrm>
            <a:prstGeom prst="rect">
              <a:avLst/>
            </a:prstGeom>
          </p:spPr>
          <p:txBody>
            <a:bodyPr wrap="square">
              <a:spAutoFit/>
            </a:bodyPr>
            <a:lstStyle/>
            <a:p>
              <a:pPr algn="just">
                <a:lnSpc>
                  <a:spcPct val="150000"/>
                </a:lnSpc>
              </a:pPr>
              <a:r>
                <a:rPr lang="en-US" sz="4000" dirty="0" err="1">
                  <a:solidFill>
                    <a:srgbClr val="002060"/>
                  </a:solidFill>
                  <a:latin typeface="Arial" panose="020B0604020202020204" pitchFamily="34" charset="0"/>
                  <a:cs typeface="Arial" panose="020B0604020202020204" pitchFamily="34" charset="0"/>
                </a:rPr>
                <a:t>Đọc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vẽ</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lắp</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bộ</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đỡ</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Hình</a:t>
              </a:r>
              <a:r>
                <a:rPr lang="en-US" sz="4000" dirty="0">
                  <a:solidFill>
                    <a:srgbClr val="002060"/>
                  </a:solidFill>
                  <a:latin typeface="Arial" panose="020B0604020202020204" pitchFamily="34" charset="0"/>
                  <a:cs typeface="Arial" panose="020B0604020202020204" pitchFamily="34" charset="0"/>
                </a:rPr>
                <a:t> 4.8) </a:t>
              </a:r>
              <a:r>
                <a:rPr lang="en-US" sz="4000" dirty="0" err="1">
                  <a:solidFill>
                    <a:srgbClr val="002060"/>
                  </a:solidFill>
                  <a:latin typeface="Arial" panose="020B0604020202020204" pitchFamily="34" charset="0"/>
                  <a:cs typeface="Arial" panose="020B0604020202020204" pitchFamily="34" charset="0"/>
                </a:rPr>
                <a:t>theo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trình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tự</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Bảng</a:t>
              </a:r>
              <a:r>
                <a:rPr lang="en-US" sz="4000" dirty="0">
                  <a:solidFill>
                    <a:srgbClr val="002060"/>
                  </a:solidFill>
                  <a:latin typeface="Arial" panose="020B0604020202020204" pitchFamily="34" charset="0"/>
                  <a:cs typeface="Arial" panose="020B0604020202020204" pitchFamily="34" charset="0"/>
                </a:rPr>
                <a:t> 4.1 (</a:t>
              </a:r>
              <a:r>
                <a:rPr lang="en-US" sz="4000" dirty="0" err="1">
                  <a:solidFill>
                    <a:srgbClr val="002060"/>
                  </a:solidFill>
                  <a:latin typeface="Arial" panose="020B0604020202020204" pitchFamily="34" charset="0"/>
                  <a:cs typeface="Arial" panose="020B0604020202020204" pitchFamily="34" charset="0"/>
                </a:rPr>
                <a:t>kẻ</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theo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mẫu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Bảng</a:t>
              </a:r>
              <a:r>
                <a:rPr lang="en-US" sz="4000" dirty="0">
                  <a:solidFill>
                    <a:srgbClr val="002060"/>
                  </a:solidFill>
                  <a:latin typeface="Arial" panose="020B0604020202020204" pitchFamily="34" charset="0"/>
                  <a:cs typeface="Arial" panose="020B0604020202020204" pitchFamily="34" charset="0"/>
                </a:rPr>
                <a:t> 4.1 </a:t>
              </a:r>
              <a:r>
                <a:rPr lang="en-US" sz="4000" dirty="0" err="1">
                  <a:solidFill>
                    <a:srgbClr val="002060"/>
                  </a:solidFill>
                  <a:latin typeface="Arial" panose="020B0604020202020204" pitchFamily="34" charset="0"/>
                  <a:cs typeface="Arial" panose="020B0604020202020204" pitchFamily="34" charset="0"/>
                </a:rPr>
                <a:t>vào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vở</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ghi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phần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bảng</a:t>
              </a:r>
              <a:r>
                <a:rPr lang="en-US" sz="4000" dirty="0">
                  <a:solidFill>
                    <a:srgbClr val="002060"/>
                  </a:solidFill>
                  <a:latin typeface="Arial" panose="020B0604020202020204" pitchFamily="34" charset="0"/>
                  <a:cs typeface="Arial" panose="020B0604020202020204" pitchFamily="34" charset="0"/>
                </a:rPr>
                <a:t>).</a:t>
              </a:r>
            </a:p>
          </p:txBody>
        </p:sp>
        <p:grpSp>
          <p:nvGrpSpPr>
            <p:cNvPr id="19" name="Group 18"/>
            <p:cNvGrpSpPr/>
            <p:nvPr/>
          </p:nvGrpSpPr>
          <p:grpSpPr>
            <a:xfrm>
              <a:off x="214370" y="190978"/>
              <a:ext cx="1152587" cy="1040135"/>
              <a:chOff x="214370" y="340646"/>
              <a:chExt cx="1152587" cy="1040135"/>
            </a:xfrm>
          </p:grpSpPr>
          <p:pic>
            <p:nvPicPr>
              <p:cNvPr id="17" name="Picture 16"/>
              <p:cNvPicPr>
                <a:picLocks noChangeAspect="1"/>
              </p:cNvPicPr>
              <p:nvPr/>
            </p:nvPicPr>
            <p:blipFill>
              <a:blip r:embed="rId4"/>
              <a:stretch>
                <a:fillRect/>
              </a:stretch>
            </p:blipFill>
            <p:spPr>
              <a:xfrm>
                <a:off x="214370" y="371819"/>
                <a:ext cx="1152587" cy="1008962"/>
              </a:xfrm>
              <a:prstGeom prst="rect">
                <a:avLst/>
              </a:prstGeom>
            </p:spPr>
          </p:pic>
          <p:sp>
            <p:nvSpPr>
              <p:cNvPr id="18" name="TextBox 17"/>
              <p:cNvSpPr txBox="1"/>
              <p:nvPr/>
            </p:nvSpPr>
            <p:spPr>
              <a:xfrm>
                <a:off x="403879" y="340646"/>
                <a:ext cx="773570" cy="707886"/>
              </a:xfrm>
              <a:prstGeom prst="rect">
                <a:avLst/>
              </a:prstGeom>
              <a:noFill/>
            </p:spPr>
            <p:txBody>
              <a:bodyPr wrap="square" rtlCol="0">
                <a:spAutoFit/>
              </a:bodyPr>
              <a:lstStyle/>
              <a:p>
                <a:pPr algn="ct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grpSp>
      </p:gr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2909455"/>
            <a:ext cx="8962274" cy="7353300"/>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strVal val="#ppt_w+.3"/>
                                          </p:val>
                                        </p:tav>
                                        <p:tav tm="100000">
                                          <p:val>
                                            <p:strVal val="#ppt_w"/>
                                          </p:val>
                                        </p:tav>
                                      </p:tavLst>
                                    </p:anim>
                                    <p:anim calcmode="lin" valueType="num">
                                      <p:cBhvr>
                                        <p:cTn id="12" dur="500" fill="hold"/>
                                        <p:tgtEl>
                                          <p:spTgt spid="20"/>
                                        </p:tgtEl>
                                        <p:attrNameLst>
                                          <p:attrName>ppt_h</p:attrName>
                                        </p:attrNameLst>
                                      </p:cBhvr>
                                      <p:tavLst>
                                        <p:tav tm="0">
                                          <p:val>
                                            <p:strVal val="#ppt_h"/>
                                          </p:val>
                                        </p:tav>
                                        <p:tav tm="100000">
                                          <p:val>
                                            <p:strVal val="#ppt_h"/>
                                          </p:val>
                                        </p:tav>
                                      </p:tavLst>
                                    </p:anim>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250157817"/>
                  </p:ext>
                </p:extLst>
              </p:nvPr>
            </p:nvGraphicFramePr>
            <p:xfrm>
              <a:off x="5080" y="1"/>
              <a:ext cx="18282920" cy="10299354"/>
            </p:xfrm>
            <a:graphic>
              <a:graphicData uri="http://schemas.openxmlformats.org/drawingml/2006/table">
                <a:tbl>
                  <a:tblPr firstRow="1" firstCol="1" bandRow="1"/>
                  <a:tblGrid>
                    <a:gridCol w="3996047">
                      <a:extLst>
                        <a:ext uri="{9D8B030D-6E8A-4147-A177-3AD203B41FA5}">
                          <a16:colId xmlns:a16="http://schemas.microsoft.com/office/drawing/2014/main" val="20000"/>
                        </a:ext>
                      </a:extLst>
                    </a:gridCol>
                    <a:gridCol w="6285873">
                      <a:extLst>
                        <a:ext uri="{9D8B030D-6E8A-4147-A177-3AD203B41FA5}">
                          <a16:colId xmlns:a16="http://schemas.microsoft.com/office/drawing/2014/main" val="20001"/>
                        </a:ext>
                      </a:extLst>
                    </a:gridCol>
                    <a:gridCol w="8001000">
                      <a:extLst>
                        <a:ext uri="{9D8B030D-6E8A-4147-A177-3AD203B41FA5}">
                          <a16:colId xmlns:a16="http://schemas.microsoft.com/office/drawing/2014/main" val="20002"/>
                        </a:ext>
                      </a:extLst>
                    </a:gridCol>
                  </a:tblGrid>
                  <a:tr h="1218972">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tự đọc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 dung đọc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đọc bản vẽ giá đỡ (Hình 4.8)</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297660">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1. Khung tên</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Tên gọi sản phẩm</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Tỉ lệ bản vẽ</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Bộ giá đỡ</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Tỉ lệ: 1: 2</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94064">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2. Bảng kê</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30000"/>
                            </a:lnSpc>
                            <a:spcBef>
                              <a:spcPts val="240"/>
                            </a:spcBef>
                            <a:spcAft>
                              <a:spcPts val="24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Tên gọi, số lượng của chi 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Giá đỡ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Trục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06717">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3. Hình biểu diễn</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30000"/>
                            </a:lnSpc>
                            <a:spcBef>
                              <a:spcPts val="240"/>
                            </a:spcBef>
                            <a:spcAft>
                              <a:spcPts val="24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Tên gọi các hình chiếu</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đứng</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bằng</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30000"/>
                            </a:lnSpc>
                            <a:spcBef>
                              <a:spcPts val="240"/>
                            </a:spcBef>
                            <a:spcAft>
                              <a:spcPts val="240"/>
                            </a:spcAft>
                          </a:pPr>
                          <a:r>
                            <a:rPr lang="nl-NL"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cạnh</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69586">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4. Kích thước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Kích thước chung.</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Kích thước lắp ghép giữa các chi 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Kích thước xác định khoảng cách giữa các chi 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indent="0" algn="just">
                            <a:lnSpc>
                              <a:spcPct val="130000"/>
                            </a:lnSpc>
                            <a:spcBef>
                              <a:spcPts val="240"/>
                            </a:spcBef>
                            <a:spcAft>
                              <a:spcPts val="240"/>
                            </a:spcAft>
                            <a:buFontTx/>
                            <a:buNone/>
                          </a:pPr>
                          <a:r>
                            <a:rPr lang="vi-VN"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- 186, 60, 60.</a:t>
                          </a:r>
                        </a:p>
                        <a:p>
                          <a:pPr marL="0" indent="0" algn="just">
                            <a:lnSpc>
                              <a:spcPct val="130000"/>
                            </a:lnSpc>
                            <a:spcBef>
                              <a:spcPts val="240"/>
                            </a:spcBef>
                            <a:spcAft>
                              <a:spcPts val="240"/>
                            </a:spcAft>
                            <a:buFontTx/>
                            <a:buNone/>
                          </a:pPr>
                          <a:r>
                            <a:rPr lang="vi-VN" sz="3400" i="0" dirty="0">
                              <a:effectLst/>
                              <a:latin typeface="Arial" panose="020B0604020202020204" pitchFamily="34" charset="0"/>
                              <a:ea typeface="Times New Roman" panose="02020603050405020304" pitchFamily="18" charset="0"/>
                              <a:cs typeface="Arial" panose="020B0604020202020204" pitchFamily="34" charset="0"/>
                            </a:rPr>
                            <a:t>- Kích</a:t>
                          </a:r>
                          <a:r>
                            <a:rPr lang="vi-VN" sz="3400" i="0" baseline="0" dirty="0">
                              <a:effectLst/>
                              <a:latin typeface="Arial" panose="020B0604020202020204" pitchFamily="34" charset="0"/>
                              <a:ea typeface="Times New Roman" panose="02020603050405020304" pitchFamily="18" charset="0"/>
                              <a:cs typeface="Arial" panose="020B0604020202020204" pitchFamily="34" charset="0"/>
                            </a:rPr>
                            <a:t> thước lắp giữa chi tiết (1) và (2) là </a:t>
                          </a:r>
                          <a14:m>
                            <m:oMath xmlns:m="http://schemas.openxmlformats.org/officeDocument/2006/math">
                              <m:r>
                                <a:rPr lang="vi-VN" sz="3400" i="1" baseline="0"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vi-VN" sz="3400" i="0" dirty="0">
                              <a:effectLst/>
                              <a:latin typeface="Arial" panose="020B0604020202020204" pitchFamily="34" charset="0"/>
                              <a:ea typeface="Times New Roman" panose="02020603050405020304" pitchFamily="18" charset="0"/>
                              <a:cs typeface="Arial" panose="020B0604020202020204" pitchFamily="34" charset="0"/>
                            </a:rPr>
                            <a:t>20.</a:t>
                          </a:r>
                        </a:p>
                        <a:p>
                          <a:pPr marL="0" indent="0" algn="just">
                            <a:lnSpc>
                              <a:spcPct val="130000"/>
                            </a:lnSpc>
                            <a:spcBef>
                              <a:spcPts val="240"/>
                            </a:spcBef>
                            <a:spcAft>
                              <a:spcPts val="240"/>
                            </a:spcAft>
                            <a:buFontTx/>
                            <a:buNone/>
                          </a:pPr>
                          <a:r>
                            <a:rPr lang="vi-VN" sz="3400" i="0" dirty="0">
                              <a:effectLst/>
                              <a:latin typeface="Arial" panose="020B0604020202020204" pitchFamily="34" charset="0"/>
                              <a:ea typeface="Times New Roman" panose="02020603050405020304" pitchFamily="18" charset="0"/>
                              <a:cs typeface="Arial" panose="020B0604020202020204" pitchFamily="34" charset="0"/>
                            </a:rPr>
                            <a:t>-  156, 30.</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250157817"/>
                  </p:ext>
                </p:extLst>
              </p:nvPr>
            </p:nvGraphicFramePr>
            <p:xfrm>
              <a:off x="5080" y="1"/>
              <a:ext cx="18282920" cy="10299354"/>
            </p:xfrm>
            <a:graphic>
              <a:graphicData uri="http://schemas.openxmlformats.org/drawingml/2006/table">
                <a:tbl>
                  <a:tblPr firstRow="1" firstCol="1" bandRow="1"/>
                  <a:tblGrid>
                    <a:gridCol w="3996047"/>
                    <a:gridCol w="6285873"/>
                    <a:gridCol w="8001000"/>
                  </a:tblGrid>
                  <a:tr h="1218972">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tự đọc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 dung đọc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đọc bản vẽ giá đỡ (Hình 4.8)</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r>
                  <a:tr h="1302512">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1. Khung tên</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Tên gọi sản phẩm</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Tỉ lệ bản vẽ</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Bộ giá đỡ</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Tỉ lệ: 1: 2</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994064">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2. Bảng kê</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30000"/>
                            </a:lnSpc>
                            <a:spcBef>
                              <a:spcPts val="240"/>
                            </a:spcBef>
                            <a:spcAft>
                              <a:spcPts val="240"/>
                            </a:spcAft>
                          </a:pP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Tên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 số lượng của chi </a:t>
                          </a: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nl-NL"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 đỡ </a:t>
                          </a:r>
                          <a:r>
                            <a:rPr lang="nl-NL"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nl-NL"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Trục  </a:t>
                          </a:r>
                          <a:r>
                            <a:rPr lang="nl-NL"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014220">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3. Hình biểu diễn</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30000"/>
                            </a:lnSpc>
                            <a:spcBef>
                              <a:spcPts val="240"/>
                            </a:spcBef>
                            <a:spcAft>
                              <a:spcPts val="240"/>
                            </a:spcAft>
                          </a:pP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Tên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 các hình chiếu</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đứng</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bằng</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30000"/>
                            </a:lnSpc>
                            <a:spcBef>
                              <a:spcPts val="240"/>
                            </a:spcBef>
                            <a:spcAft>
                              <a:spcPts val="240"/>
                            </a:spcAft>
                          </a:pPr>
                          <a:r>
                            <a:rPr lang="nl-NL" sz="34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chiếu cạnh</a:t>
                          </a:r>
                          <a:endParaRPr lang="en-US" sz="3400" i="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769586">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4. Kích thước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Kích thước </a:t>
                          </a: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chung.</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Kích thước lắp ghép giữa các chi </a:t>
                          </a: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Kích thước xác định khoảng cách giữa các chi </a:t>
                          </a:r>
                          <a:r>
                            <a:rPr lang="vi-VN" sz="3400" i="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2"/>
                          <a:stretch>
                            <a:fillRect l="-128637" t="-173506" r="-381" b="-808"/>
                          </a:stretch>
                        </a:blipFill>
                      </a:tcPr>
                    </a:tc>
                  </a:tr>
                </a:tbl>
              </a:graphicData>
            </a:graphic>
          </p:graphicFrame>
        </mc:Fallback>
      </mc:AlternateContent>
    </p:spTree>
    <p:extLst>
      <p:ext uri="{BB962C8B-B14F-4D97-AF65-F5344CB8AC3E}">
        <p14:creationId xmlns:p14="http://schemas.microsoft.com/office/powerpoint/2010/main" val="493380658"/>
      </p:ext>
    </p:extLst>
  </p:cSld>
  <p:clrMapOvr>
    <a:masterClrMapping/>
  </p:clrMapOvr>
  <p:transition spd="med">
    <p:plu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4326136"/>
              </p:ext>
            </p:extLst>
          </p:nvPr>
        </p:nvGraphicFramePr>
        <p:xfrm>
          <a:off x="5080" y="1"/>
          <a:ext cx="18282920" cy="4457699"/>
        </p:xfrm>
        <a:graphic>
          <a:graphicData uri="http://schemas.openxmlformats.org/drawingml/2006/table">
            <a:tbl>
              <a:tblPr firstRow="1" firstCol="1" bandRow="1"/>
              <a:tblGrid>
                <a:gridCol w="3996047">
                  <a:extLst>
                    <a:ext uri="{9D8B030D-6E8A-4147-A177-3AD203B41FA5}">
                      <a16:colId xmlns:a16="http://schemas.microsoft.com/office/drawing/2014/main" val="20000"/>
                    </a:ext>
                  </a:extLst>
                </a:gridCol>
                <a:gridCol w="6285873">
                  <a:extLst>
                    <a:ext uri="{9D8B030D-6E8A-4147-A177-3AD203B41FA5}">
                      <a16:colId xmlns:a16="http://schemas.microsoft.com/office/drawing/2014/main" val="20001"/>
                    </a:ext>
                  </a:extLst>
                </a:gridCol>
                <a:gridCol w="8001000">
                  <a:extLst>
                    <a:ext uri="{9D8B030D-6E8A-4147-A177-3AD203B41FA5}">
                      <a16:colId xmlns:a16="http://schemas.microsoft.com/office/drawing/2014/main" val="20002"/>
                    </a:ext>
                  </a:extLst>
                </a:gridCol>
              </a:tblGrid>
              <a:tr h="1218972">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tự đọc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 dung đọc</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30000"/>
                        </a:lnSpc>
                        <a:spcBef>
                          <a:spcPts val="240"/>
                        </a:spcBef>
                        <a:spcAft>
                          <a:spcPts val="240"/>
                        </a:spcAft>
                      </a:pPr>
                      <a:r>
                        <a:rPr lang="vi-VN" sz="3400" b="1"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đọc bản vẽ giá đỡ (Hình 4.8)</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562327">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vi-VN"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tích chi 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dirty="0">
                          <a:effectLst/>
                          <a:latin typeface="Arial" panose="020B0604020202020204" pitchFamily="34" charset="0"/>
                          <a:ea typeface="Times New Roman" panose="02020603050405020304" pitchFamily="18" charset="0"/>
                          <a:cs typeface="Arial" panose="020B0604020202020204" pitchFamily="34" charset="0"/>
                        </a:rPr>
                        <a:t>- Phân</a:t>
                      </a:r>
                      <a:r>
                        <a:rPr lang="vi-VN" sz="3400" i="0" baseline="0" dirty="0">
                          <a:effectLst/>
                          <a:latin typeface="Arial" panose="020B0604020202020204" pitchFamily="34" charset="0"/>
                          <a:ea typeface="Times New Roman" panose="02020603050405020304" pitchFamily="18" charset="0"/>
                          <a:cs typeface="Arial" panose="020B0604020202020204" pitchFamily="34" charset="0"/>
                        </a:rPr>
                        <a:t> biệt ranh giới của từng chi tiết trên mỗi hình biểu diễn.</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Tô</a:t>
                      </a:r>
                      <a:r>
                        <a:rPr lang="vi-VN"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màu chi tiết như Hình 4.1 dưới đây để phân biệt ranh giới mỗi chi tiết.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76400">
                <a:tc>
                  <a:txBody>
                    <a:bodyPr/>
                    <a:lstStyle/>
                    <a:p>
                      <a:pPr algn="l">
                        <a:lnSpc>
                          <a:spcPct val="130000"/>
                        </a:lnSpc>
                        <a:spcBef>
                          <a:spcPts val="240"/>
                        </a:spcBef>
                        <a:spcAft>
                          <a:spcPts val="24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Bước </a:t>
                      </a:r>
                      <a:r>
                        <a:rPr lang="vi-VN"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Tổng</a:t>
                      </a:r>
                      <a:r>
                        <a:rPr lang="vi-VN"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hợp</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30000"/>
                        </a:lnSpc>
                        <a:spcBef>
                          <a:spcPts val="240"/>
                        </a:spcBef>
                        <a:spcAft>
                          <a:spcPts val="240"/>
                        </a:spcAft>
                      </a:pPr>
                      <a:r>
                        <a:rPr lang="vi-VN" sz="3400" i="0" dirty="0">
                          <a:effectLst/>
                          <a:latin typeface="Arial" panose="020B0604020202020204" pitchFamily="34" charset="0"/>
                          <a:ea typeface="Times New Roman" panose="02020603050405020304" pitchFamily="18" charset="0"/>
                          <a:cs typeface="Arial" panose="020B0604020202020204" pitchFamily="34" charset="0"/>
                        </a:rPr>
                        <a:t>- </a:t>
                      </a:r>
                      <a:r>
                        <a:rPr lang="en-US" sz="3400" i="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3400" i="0" dirty="0">
                          <a:effectLst/>
                          <a:latin typeface="Arial" panose="020B0604020202020204" pitchFamily="34" charset="0"/>
                          <a:ea typeface="Times New Roman" panose="02020603050405020304" pitchFamily="18" charset="0"/>
                          <a:cs typeface="Arial" panose="020B0604020202020204" pitchFamily="34" charset="0"/>
                        </a:rPr>
                        <a:t> </a:t>
                      </a:r>
                      <a:r>
                        <a:rPr lang="en-US" sz="3400" i="0" dirty="0" err="1">
                          <a:effectLst/>
                          <a:latin typeface="Arial" panose="020B0604020202020204" pitchFamily="34" charset="0"/>
                          <a:ea typeface="Times New Roman" panose="02020603050405020304" pitchFamily="18" charset="0"/>
                          <a:cs typeface="Arial" panose="020B0604020202020204" pitchFamily="34" charset="0"/>
                        </a:rPr>
                        <a:t>tự</a:t>
                      </a:r>
                      <a:r>
                        <a:rPr lang="en-US" sz="3400" i="0" dirty="0">
                          <a:effectLst/>
                          <a:latin typeface="Arial" panose="020B0604020202020204" pitchFamily="34" charset="0"/>
                          <a:ea typeface="Times New Roman" panose="02020603050405020304" pitchFamily="18" charset="0"/>
                          <a:cs typeface="Arial" panose="020B0604020202020204" pitchFamily="34" charset="0"/>
                        </a:rPr>
                        <a:t> </a:t>
                      </a:r>
                      <a:r>
                        <a:rPr lang="en-US" sz="3400" i="0" dirty="0" err="1">
                          <a:effectLst/>
                          <a:latin typeface="Arial" panose="020B0604020202020204" pitchFamily="34" charset="0"/>
                          <a:ea typeface="Times New Roman" panose="02020603050405020304" pitchFamily="18" charset="0"/>
                          <a:cs typeface="Arial" panose="020B0604020202020204" pitchFamily="34" charset="0"/>
                        </a:rPr>
                        <a:t>tháo</a:t>
                      </a:r>
                      <a:r>
                        <a:rPr lang="en-US" sz="3400" i="0" dirty="0">
                          <a:effectLst/>
                          <a:latin typeface="Arial" panose="020B0604020202020204" pitchFamily="34" charset="0"/>
                          <a:ea typeface="Times New Roman" panose="02020603050405020304" pitchFamily="18" charset="0"/>
                          <a:cs typeface="Arial" panose="020B0604020202020204" pitchFamily="34" charset="0"/>
                        </a:rPr>
                        <a:t> </a:t>
                      </a:r>
                      <a:r>
                        <a:rPr lang="en-US" sz="3400" i="0" dirty="0" err="1">
                          <a:effectLst/>
                          <a:latin typeface="Arial" panose="020B0604020202020204" pitchFamily="34" charset="0"/>
                          <a:ea typeface="Times New Roman" panose="02020603050405020304" pitchFamily="18" charset="0"/>
                          <a:cs typeface="Arial" panose="020B0604020202020204" pitchFamily="34" charset="0"/>
                        </a:rPr>
                        <a:t>lắp</a:t>
                      </a:r>
                      <a:r>
                        <a:rPr lang="en-US" sz="3400" i="0" dirty="0">
                          <a:effectLst/>
                          <a:latin typeface="Arial" panose="020B0604020202020204" pitchFamily="34" charset="0"/>
                          <a:ea typeface="Times New Roman" panose="02020603050405020304" pitchFamily="18" charset="0"/>
                          <a:cs typeface="Arial" panose="020B0604020202020204" pitchFamily="34" charset="0"/>
                        </a:rPr>
                        <a:t> </a:t>
                      </a:r>
                      <a:r>
                        <a:rPr lang="en-US" sz="3400" i="0" dirty="0" err="1">
                          <a:effectLst/>
                          <a:latin typeface="Arial" panose="020B0604020202020204" pitchFamily="34" charset="0"/>
                          <a:ea typeface="Times New Roman" panose="02020603050405020304" pitchFamily="18" charset="0"/>
                          <a:cs typeface="Arial" panose="020B0604020202020204" pitchFamily="34" charset="0"/>
                        </a:rPr>
                        <a:t>các</a:t>
                      </a:r>
                      <a:r>
                        <a:rPr lang="en-US" sz="3400" i="0" dirty="0">
                          <a:effectLst/>
                          <a:latin typeface="Arial" panose="020B0604020202020204" pitchFamily="34" charset="0"/>
                          <a:ea typeface="Times New Roman" panose="02020603050405020304" pitchFamily="18" charset="0"/>
                          <a:cs typeface="Arial" panose="020B0604020202020204" pitchFamily="34" charset="0"/>
                        </a:rPr>
                        <a:t> chi </a:t>
                      </a:r>
                      <a:r>
                        <a:rPr lang="en-US" sz="3400" i="0" dirty="0" err="1">
                          <a:effectLst/>
                          <a:latin typeface="Arial" panose="020B0604020202020204" pitchFamily="34" charset="0"/>
                          <a:ea typeface="Times New Roman" panose="02020603050405020304" pitchFamily="18" charset="0"/>
                          <a:cs typeface="Arial" panose="020B0604020202020204" pitchFamily="34" charset="0"/>
                        </a:rPr>
                        <a:t>tiết</a:t>
                      </a:r>
                      <a:r>
                        <a:rPr lang="vi-VN" sz="3400" i="0" dirty="0">
                          <a:effectLst/>
                          <a:latin typeface="Arial" panose="020B0604020202020204" pitchFamily="34" charset="0"/>
                          <a:ea typeface="Times New Roman" panose="02020603050405020304" pitchFamily="18" charset="0"/>
                          <a:cs typeface="Arial" panose="020B0604020202020204" pitchFamily="34" charset="0"/>
                        </a:rPr>
                        <a:t>.</a:t>
                      </a:r>
                      <a:endParaRPr lang="en-US" sz="3400" i="0" dirty="0">
                        <a:effectLst/>
                        <a:latin typeface="Arial" panose="020B0604020202020204" pitchFamily="34" charset="0"/>
                        <a:ea typeface="Times New Roman" panose="02020603050405020304" pitchFamily="18" charset="0"/>
                        <a:cs typeface="Arial" panose="020B0604020202020204" pitchFamily="34" charset="0"/>
                      </a:endParaRP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30480" marR="30480" algn="just">
                        <a:lnSpc>
                          <a:spcPct val="130000"/>
                        </a:lnSpc>
                        <a:spcBef>
                          <a:spcPts val="100"/>
                        </a:spcBef>
                        <a:spcAft>
                          <a:spcPts val="100"/>
                        </a:spcAft>
                      </a:pPr>
                      <a:r>
                        <a:rPr lang="nl-NL" sz="3400" i="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Tháo chi tiết: </a:t>
                      </a:r>
                      <a:r>
                        <a:rPr lang="vi-VN"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1 - 2</a:t>
                      </a:r>
                    </a:p>
                    <a:p>
                      <a:pPr marL="30480" marR="30480" algn="just">
                        <a:lnSpc>
                          <a:spcPct val="130000"/>
                        </a:lnSpc>
                        <a:spcBef>
                          <a:spcPts val="100"/>
                        </a:spcBef>
                        <a:spcAft>
                          <a:spcPts val="100"/>
                        </a:spcAft>
                      </a:pPr>
                      <a:r>
                        <a:rPr lang="it-IT" sz="3400" i="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Lắp chi tiết: 1 – 2</a:t>
                      </a:r>
                    </a:p>
                  </a:txBody>
                  <a:tcPr marL="60466" marR="60466"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 name="Group 4"/>
          <p:cNvGrpSpPr/>
          <p:nvPr/>
        </p:nvGrpSpPr>
        <p:grpSpPr>
          <a:xfrm>
            <a:off x="1981200" y="4762500"/>
            <a:ext cx="13981789" cy="5232975"/>
            <a:chOff x="1904999" y="4762500"/>
            <a:chExt cx="13981789" cy="523297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9" y="4762500"/>
              <a:ext cx="13981789" cy="4648200"/>
            </a:xfrm>
            <a:prstGeom prst="rect">
              <a:avLst/>
            </a:prstGeom>
          </p:spPr>
        </p:pic>
        <p:sp>
          <p:nvSpPr>
            <p:cNvPr id="4" name="TextBox 3"/>
            <p:cNvSpPr txBox="1"/>
            <p:nvPr/>
          </p:nvSpPr>
          <p:spPr>
            <a:xfrm>
              <a:off x="5314494" y="9410700"/>
              <a:ext cx="7162800" cy="584775"/>
            </a:xfrm>
            <a:prstGeom prst="rect">
              <a:avLst/>
            </a:prstGeom>
            <a:noFill/>
          </p:spPr>
          <p:txBody>
            <a:bodyPr wrap="square" rtlCol="0">
              <a:spAutoFit/>
            </a:bodyPr>
            <a:lstStyle/>
            <a:p>
              <a:pPr algn="ctr"/>
              <a:r>
                <a:rPr lang="vi-VN" sz="3200" b="1" i="1" dirty="0">
                  <a:solidFill>
                    <a:srgbClr val="002060"/>
                  </a:solidFill>
                  <a:latin typeface="Arial" panose="020B0604020202020204" pitchFamily="34" charset="0"/>
                  <a:cs typeface="Arial" panose="020B0604020202020204" pitchFamily="34" charset="0"/>
                </a:rPr>
                <a:t>Hình 4.1. </a:t>
              </a:r>
              <a:r>
                <a:rPr lang="vi-VN" sz="3200" i="1" dirty="0">
                  <a:solidFill>
                    <a:srgbClr val="002060"/>
                  </a:solidFill>
                  <a:latin typeface="Arial" panose="020B0604020202020204" pitchFamily="34" charset="0"/>
                  <a:cs typeface="Arial" panose="020B0604020202020204" pitchFamily="34" charset="0"/>
                </a:rPr>
                <a:t>Tô màu mỗi chi tiết</a:t>
              </a:r>
              <a:endParaRPr lang="en-US" sz="32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5593497"/>
      </p:ext>
    </p:extLst>
  </p:cSld>
  <p:clrMapOvr>
    <a:masterClrMapping/>
  </p:clrMapOvr>
  <p:transition spd="med">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2"/>
          <p:cNvSpPr txBox="1"/>
          <p:nvPr/>
        </p:nvSpPr>
        <p:spPr>
          <a:xfrm>
            <a:off x="4191000" y="723900"/>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VẬN DỤNG</a:t>
            </a:r>
            <a:endParaRPr lang="en-US" sz="6600" b="1" dirty="0">
              <a:solidFill>
                <a:schemeClr val="tx2">
                  <a:lumMod val="75000"/>
                </a:schemeClr>
              </a:solidFill>
              <a:latin typeface="Arial" panose="020B0604020202020204" pitchFamily="34" charset="0"/>
              <a:cs typeface="Arial" panose="020B0604020202020204" pitchFamily="34" charset="0"/>
            </a:endParaRPr>
          </a:p>
        </p:txBody>
      </p:sp>
      <p:grpSp>
        <p:nvGrpSpPr>
          <p:cNvPr id="68" name="Group 67"/>
          <p:cNvGrpSpPr/>
          <p:nvPr/>
        </p:nvGrpSpPr>
        <p:grpSpPr>
          <a:xfrm>
            <a:off x="5410200" y="3171509"/>
            <a:ext cx="11811000" cy="4660900"/>
            <a:chOff x="5410200" y="3171509"/>
            <a:chExt cx="11811000" cy="4660900"/>
          </a:xfrm>
        </p:grpSpPr>
        <p:grpSp>
          <p:nvGrpSpPr>
            <p:cNvPr id="66" name="Group 11"/>
            <p:cNvGrpSpPr/>
            <p:nvPr/>
          </p:nvGrpSpPr>
          <p:grpSpPr>
            <a:xfrm flipH="1">
              <a:off x="5410200" y="3171509"/>
              <a:ext cx="11811000" cy="4660900"/>
              <a:chOff x="0" y="0"/>
              <a:chExt cx="6238240" cy="2012950"/>
            </a:xfrm>
            <a:solidFill>
              <a:schemeClr val="accent3">
                <a:lumMod val="40000"/>
                <a:lumOff val="60000"/>
              </a:schemeClr>
            </a:solidFill>
          </p:grpSpPr>
          <p:sp>
            <p:nvSpPr>
              <p:cNvPr id="67"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3">
                  <a:lumMod val="40000"/>
                  <a:lumOff val="60000"/>
                </a:schemeClr>
              </a:solidFill>
            </p:spPr>
            <p:txBody>
              <a:bodyPr/>
              <a:lstStyle/>
              <a:p>
                <a:endParaRPr lang="vi-VN"/>
              </a:p>
            </p:txBody>
          </p:sp>
        </p:grpSp>
        <p:sp>
          <p:nvSpPr>
            <p:cNvPr id="61" name="Rectangle 60"/>
            <p:cNvSpPr/>
            <p:nvPr/>
          </p:nvSpPr>
          <p:spPr>
            <a:xfrm>
              <a:off x="7391400" y="3540815"/>
              <a:ext cx="8991600" cy="3785652"/>
            </a:xfrm>
            <a:prstGeom prst="rect">
              <a:avLst/>
            </a:prstGeom>
          </p:spPr>
          <p:txBody>
            <a:bodyPr wrap="square">
              <a:spAutoFit/>
            </a:bodyPr>
            <a:lstStyle/>
            <a:p>
              <a:pPr algn="just">
                <a:lnSpc>
                  <a:spcPct val="150000"/>
                </a:lnSpc>
              </a:pPr>
              <a:r>
                <a:rPr lang="vi-VN" sz="4000" dirty="0"/>
                <a:t>Lựa chọn một sản phẩm đơn giản trong gia đình và cho biết sản phẩm đó được tạo bởi bao nhiêu chi tiết? Vai trò của từng chi tiết trong sản phẩm.</a:t>
              </a:r>
              <a:endParaRPr lang="en-US" sz="4000" dirty="0"/>
            </a:p>
          </p:txBody>
        </p:sp>
      </p:grpSp>
      <p:pic>
        <p:nvPicPr>
          <p:cNvPr id="62" name="Picture 61"/>
          <p:cNvPicPr>
            <a:picLocks noChangeAspect="1"/>
          </p:cNvPicPr>
          <p:nvPr/>
        </p:nvPicPr>
        <p:blipFill>
          <a:blip r:embed="rId2"/>
          <a:stretch>
            <a:fillRect/>
          </a:stretch>
        </p:blipFill>
        <p:spPr>
          <a:xfrm>
            <a:off x="0" y="-190500"/>
            <a:ext cx="2932384" cy="2515069"/>
          </a:xfrm>
          <a:prstGeom prst="rect">
            <a:avLst/>
          </a:prstGeom>
        </p:spPr>
      </p:pic>
      <p:pic>
        <p:nvPicPr>
          <p:cNvPr id="63" name="Picture 62"/>
          <p:cNvPicPr>
            <a:picLocks noChangeAspect="1"/>
          </p:cNvPicPr>
          <p:nvPr/>
        </p:nvPicPr>
        <p:blipFill>
          <a:blip r:embed="rId2"/>
          <a:stretch>
            <a:fillRect/>
          </a:stretch>
        </p:blipFill>
        <p:spPr>
          <a:xfrm flipH="1">
            <a:off x="15355616" y="-190500"/>
            <a:ext cx="2932384" cy="2515069"/>
          </a:xfrm>
          <a:prstGeom prst="rect">
            <a:avLst/>
          </a:prstGeom>
        </p:spPr>
      </p:pic>
      <p:pic>
        <p:nvPicPr>
          <p:cNvPr id="64" name="Picture 63"/>
          <p:cNvPicPr>
            <a:picLocks noChangeAspect="1"/>
          </p:cNvPicPr>
          <p:nvPr/>
        </p:nvPicPr>
        <p:blipFill>
          <a:blip r:embed="rId3"/>
          <a:stretch>
            <a:fillRect/>
          </a:stretch>
        </p:blipFill>
        <p:spPr>
          <a:xfrm flipH="1">
            <a:off x="1219200" y="4702271"/>
            <a:ext cx="4343677" cy="55847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anim calcmode="lin" valueType="num">
                                      <p:cBhvr>
                                        <p:cTn id="8" dur="500" fill="hold"/>
                                        <p:tgtEl>
                                          <p:spTgt spid="64"/>
                                        </p:tgtEl>
                                        <p:attrNameLst>
                                          <p:attrName>ppt_x</p:attrName>
                                        </p:attrNameLst>
                                      </p:cBhvr>
                                      <p:tavLst>
                                        <p:tav tm="0">
                                          <p:val>
                                            <p:strVal val="#ppt_x"/>
                                          </p:val>
                                        </p:tav>
                                        <p:tav tm="100000">
                                          <p:val>
                                            <p:strVal val="#ppt_x"/>
                                          </p:val>
                                        </p:tav>
                                      </p:tavLst>
                                    </p:anim>
                                    <p:anim calcmode="lin" valueType="num">
                                      <p:cBhvr>
                                        <p:cTn id="9" dur="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anim calcmode="lin" valueType="num">
                                      <p:cBhvr>
                                        <p:cTn id="13" dur="500" fill="hold"/>
                                        <p:tgtEl>
                                          <p:spTgt spid="68"/>
                                        </p:tgtEl>
                                        <p:attrNameLst>
                                          <p:attrName>ppt_x</p:attrName>
                                        </p:attrNameLst>
                                      </p:cBhvr>
                                      <p:tavLst>
                                        <p:tav tm="0">
                                          <p:val>
                                            <p:strVal val="#ppt_x"/>
                                          </p:val>
                                        </p:tav>
                                        <p:tav tm="100000">
                                          <p:val>
                                            <p:strVal val="#ppt_x"/>
                                          </p:val>
                                        </p:tav>
                                      </p:tavLst>
                                    </p:anim>
                                    <p:anim calcmode="lin" valueType="num">
                                      <p:cBhvr>
                                        <p:cTn id="14"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1762" y="5773766"/>
            <a:ext cx="9042909" cy="9026468"/>
          </a:xfrm>
          <a:custGeom>
            <a:avLst/>
            <a:gdLst/>
            <a:ahLst/>
            <a:cxnLst/>
            <a:rect l="l" t="t" r="r" b="b"/>
            <a:pathLst>
              <a:path w="9042909" h="9026468">
                <a:moveTo>
                  <a:pt x="0" y="0"/>
                </a:moveTo>
                <a:lnTo>
                  <a:pt x="9042909" y="0"/>
                </a:lnTo>
                <a:lnTo>
                  <a:pt x="9042909" y="9026468"/>
                </a:lnTo>
                <a:lnTo>
                  <a:pt x="0" y="90264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3" name="Group 3"/>
          <p:cNvGrpSpPr/>
          <p:nvPr/>
        </p:nvGrpSpPr>
        <p:grpSpPr>
          <a:xfrm>
            <a:off x="1105539" y="3295719"/>
            <a:ext cx="4952361" cy="4881017"/>
            <a:chOff x="0" y="0"/>
            <a:chExt cx="3736132" cy="3682310"/>
          </a:xfrm>
        </p:grpSpPr>
        <p:sp>
          <p:nvSpPr>
            <p:cNvPr id="4" name="Freeform 4"/>
            <p:cNvSpPr/>
            <p:nvPr/>
          </p:nvSpPr>
          <p:spPr>
            <a:xfrm>
              <a:off x="0" y="0"/>
              <a:ext cx="3736132" cy="3682310"/>
            </a:xfrm>
            <a:custGeom>
              <a:avLst/>
              <a:gdLst/>
              <a:ahLst/>
              <a:cxnLst/>
              <a:rect l="l" t="t" r="r" b="b"/>
              <a:pathLst>
                <a:path w="3736132" h="3682310">
                  <a:moveTo>
                    <a:pt x="0" y="0"/>
                  </a:moveTo>
                  <a:lnTo>
                    <a:pt x="3736132" y="0"/>
                  </a:lnTo>
                  <a:lnTo>
                    <a:pt x="3736132" y="3682310"/>
                  </a:lnTo>
                  <a:lnTo>
                    <a:pt x="0" y="3682310"/>
                  </a:lnTo>
                  <a:close/>
                </a:path>
              </a:pathLst>
            </a:custGeom>
            <a:solidFill>
              <a:srgbClr val="FFFFFF"/>
            </a:solidFill>
            <a:ln w="38100">
              <a:solidFill>
                <a:srgbClr val="FF68D4"/>
              </a:solidFill>
            </a:ln>
          </p:spPr>
          <p:txBody>
            <a:bodyPr/>
            <a:lstStyle/>
            <a:p>
              <a:endParaRPr lang="vi-VN"/>
            </a:p>
          </p:txBody>
        </p:sp>
        <p:sp>
          <p:nvSpPr>
            <p:cNvPr id="5" name="TextBox 5"/>
            <p:cNvSpPr txBox="1"/>
            <p:nvPr/>
          </p:nvSpPr>
          <p:spPr>
            <a:xfrm>
              <a:off x="0" y="-28575"/>
              <a:ext cx="812800" cy="841375"/>
            </a:xfrm>
            <a:prstGeom prst="rect">
              <a:avLst/>
            </a:prstGeom>
          </p:spPr>
          <p:txBody>
            <a:bodyPr lIns="254000" tIns="254000" rIns="254000" bIns="254000" rtlCol="0" anchor="ctr"/>
            <a:lstStyle/>
            <a:p>
              <a:pPr>
                <a:lnSpc>
                  <a:spcPts val="2520"/>
                </a:lnSpc>
              </a:pPr>
              <a:endParaRPr/>
            </a:p>
          </p:txBody>
        </p:sp>
      </p:grpSp>
      <p:grpSp>
        <p:nvGrpSpPr>
          <p:cNvPr id="6" name="Group 6"/>
          <p:cNvGrpSpPr/>
          <p:nvPr/>
        </p:nvGrpSpPr>
        <p:grpSpPr>
          <a:xfrm>
            <a:off x="6667819" y="3295719"/>
            <a:ext cx="4952361" cy="4881017"/>
            <a:chOff x="0" y="0"/>
            <a:chExt cx="3736132" cy="3682310"/>
          </a:xfrm>
        </p:grpSpPr>
        <p:sp>
          <p:nvSpPr>
            <p:cNvPr id="7" name="Freeform 7"/>
            <p:cNvSpPr/>
            <p:nvPr/>
          </p:nvSpPr>
          <p:spPr>
            <a:xfrm>
              <a:off x="0" y="0"/>
              <a:ext cx="3736132" cy="3682310"/>
            </a:xfrm>
            <a:custGeom>
              <a:avLst/>
              <a:gdLst/>
              <a:ahLst/>
              <a:cxnLst/>
              <a:rect l="l" t="t" r="r" b="b"/>
              <a:pathLst>
                <a:path w="3736132" h="3682310">
                  <a:moveTo>
                    <a:pt x="0" y="0"/>
                  </a:moveTo>
                  <a:lnTo>
                    <a:pt x="3736132" y="0"/>
                  </a:lnTo>
                  <a:lnTo>
                    <a:pt x="3736132" y="3682310"/>
                  </a:lnTo>
                  <a:lnTo>
                    <a:pt x="0" y="3682310"/>
                  </a:lnTo>
                  <a:close/>
                </a:path>
              </a:pathLst>
            </a:custGeom>
            <a:solidFill>
              <a:srgbClr val="FFFFFF"/>
            </a:solidFill>
            <a:ln w="38100">
              <a:solidFill>
                <a:srgbClr val="FF68D4"/>
              </a:solidFill>
            </a:ln>
          </p:spPr>
          <p:txBody>
            <a:bodyPr/>
            <a:lstStyle/>
            <a:p>
              <a:endParaRPr lang="vi-VN"/>
            </a:p>
          </p:txBody>
        </p:sp>
        <p:sp>
          <p:nvSpPr>
            <p:cNvPr id="8" name="TextBox 8"/>
            <p:cNvSpPr txBox="1"/>
            <p:nvPr/>
          </p:nvSpPr>
          <p:spPr>
            <a:xfrm>
              <a:off x="0" y="-28575"/>
              <a:ext cx="812800" cy="841375"/>
            </a:xfrm>
            <a:prstGeom prst="rect">
              <a:avLst/>
            </a:prstGeom>
          </p:spPr>
          <p:txBody>
            <a:bodyPr lIns="254000" tIns="254000" rIns="254000" bIns="254000" rtlCol="0" anchor="ctr"/>
            <a:lstStyle/>
            <a:p>
              <a:pPr>
                <a:lnSpc>
                  <a:spcPts val="2520"/>
                </a:lnSpc>
              </a:pPr>
              <a:endParaRPr/>
            </a:p>
          </p:txBody>
        </p:sp>
      </p:grpSp>
      <p:grpSp>
        <p:nvGrpSpPr>
          <p:cNvPr id="9" name="Group 9"/>
          <p:cNvGrpSpPr/>
          <p:nvPr/>
        </p:nvGrpSpPr>
        <p:grpSpPr>
          <a:xfrm>
            <a:off x="12306939" y="3295719"/>
            <a:ext cx="4952361" cy="4881017"/>
            <a:chOff x="0" y="0"/>
            <a:chExt cx="3736132" cy="3682310"/>
          </a:xfrm>
        </p:grpSpPr>
        <p:sp>
          <p:nvSpPr>
            <p:cNvPr id="10" name="Freeform 10"/>
            <p:cNvSpPr/>
            <p:nvPr/>
          </p:nvSpPr>
          <p:spPr>
            <a:xfrm>
              <a:off x="0" y="0"/>
              <a:ext cx="3736132" cy="3682310"/>
            </a:xfrm>
            <a:custGeom>
              <a:avLst/>
              <a:gdLst/>
              <a:ahLst/>
              <a:cxnLst/>
              <a:rect l="l" t="t" r="r" b="b"/>
              <a:pathLst>
                <a:path w="3736132" h="3682310">
                  <a:moveTo>
                    <a:pt x="0" y="0"/>
                  </a:moveTo>
                  <a:lnTo>
                    <a:pt x="3736132" y="0"/>
                  </a:lnTo>
                  <a:lnTo>
                    <a:pt x="3736132" y="3682310"/>
                  </a:lnTo>
                  <a:lnTo>
                    <a:pt x="0" y="3682310"/>
                  </a:lnTo>
                  <a:close/>
                </a:path>
              </a:pathLst>
            </a:custGeom>
            <a:solidFill>
              <a:srgbClr val="FFFFFF"/>
            </a:solidFill>
            <a:ln w="38100">
              <a:solidFill>
                <a:srgbClr val="FF68D4"/>
              </a:solidFill>
            </a:ln>
          </p:spPr>
          <p:txBody>
            <a:bodyPr/>
            <a:lstStyle/>
            <a:p>
              <a:endParaRPr lang="vi-VN"/>
            </a:p>
          </p:txBody>
        </p:sp>
        <p:sp>
          <p:nvSpPr>
            <p:cNvPr id="11" name="TextBox 11"/>
            <p:cNvSpPr txBox="1"/>
            <p:nvPr/>
          </p:nvSpPr>
          <p:spPr>
            <a:xfrm>
              <a:off x="0" y="-28575"/>
              <a:ext cx="812800" cy="841375"/>
            </a:xfrm>
            <a:prstGeom prst="rect">
              <a:avLst/>
            </a:prstGeom>
          </p:spPr>
          <p:txBody>
            <a:bodyPr lIns="254000" tIns="254000" rIns="254000" bIns="254000" rtlCol="0" anchor="ctr"/>
            <a:lstStyle/>
            <a:p>
              <a:pPr>
                <a:lnSpc>
                  <a:spcPts val="2520"/>
                </a:lnSpc>
              </a:pPr>
              <a:endParaRPr/>
            </a:p>
          </p:txBody>
        </p:sp>
      </p:grpSp>
      <p:grpSp>
        <p:nvGrpSpPr>
          <p:cNvPr id="21" name="Group 21"/>
          <p:cNvGrpSpPr/>
          <p:nvPr/>
        </p:nvGrpSpPr>
        <p:grpSpPr>
          <a:xfrm>
            <a:off x="1538304" y="3696760"/>
            <a:ext cx="1210897" cy="1210897"/>
            <a:chOff x="0" y="0"/>
            <a:chExt cx="1614529" cy="1614529"/>
          </a:xfrm>
        </p:grpSpPr>
        <p:grpSp>
          <p:nvGrpSpPr>
            <p:cNvPr id="22" name="Group 22"/>
            <p:cNvGrpSpPr/>
            <p:nvPr/>
          </p:nvGrpSpPr>
          <p:grpSpPr>
            <a:xfrm>
              <a:off x="0" y="0"/>
              <a:ext cx="1614529" cy="1614529"/>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8D4"/>
              </a:solidFill>
            </p:spPr>
            <p:txBody>
              <a:bodyPr/>
              <a:lstStyle/>
              <a:p>
                <a:endParaRPr lang="vi-VN"/>
              </a:p>
            </p:txBody>
          </p:sp>
        </p:grpSp>
        <p:sp>
          <p:nvSpPr>
            <p:cNvPr id="24" name="TextBox 24"/>
            <p:cNvSpPr txBox="1"/>
            <p:nvPr/>
          </p:nvSpPr>
          <p:spPr>
            <a:xfrm>
              <a:off x="274835" y="364881"/>
              <a:ext cx="1064860" cy="889132"/>
            </a:xfrm>
            <a:prstGeom prst="rect">
              <a:avLst/>
            </a:prstGeom>
          </p:spPr>
          <p:txBody>
            <a:bodyPr lIns="0" tIns="0" rIns="0" bIns="0" rtlCol="0" anchor="t">
              <a:spAutoFit/>
            </a:bodyPr>
            <a:lstStyle/>
            <a:p>
              <a:pPr algn="ctr">
                <a:lnSpc>
                  <a:spcPts val="5199"/>
                </a:lnSpc>
              </a:pPr>
              <a:r>
                <a:rPr lang="en-US" sz="4400" b="1" dirty="0">
                  <a:solidFill>
                    <a:srgbClr val="FFFFFF"/>
                  </a:solidFill>
                  <a:latin typeface="Arial" panose="020B0604020202020204" pitchFamily="34" charset="0"/>
                  <a:cs typeface="Arial" panose="020B0604020202020204" pitchFamily="34" charset="0"/>
                </a:rPr>
                <a:t>01</a:t>
              </a:r>
            </a:p>
          </p:txBody>
        </p:sp>
      </p:grpSp>
      <p:grpSp>
        <p:nvGrpSpPr>
          <p:cNvPr id="25" name="Group 25"/>
          <p:cNvGrpSpPr/>
          <p:nvPr/>
        </p:nvGrpSpPr>
        <p:grpSpPr>
          <a:xfrm>
            <a:off x="7100585" y="3696760"/>
            <a:ext cx="1210897" cy="1210897"/>
            <a:chOff x="0" y="0"/>
            <a:chExt cx="1614529" cy="1614529"/>
          </a:xfrm>
        </p:grpSpPr>
        <p:grpSp>
          <p:nvGrpSpPr>
            <p:cNvPr id="26" name="Group 26"/>
            <p:cNvGrpSpPr/>
            <p:nvPr/>
          </p:nvGrpSpPr>
          <p:grpSpPr>
            <a:xfrm>
              <a:off x="0" y="0"/>
              <a:ext cx="1614529" cy="1614529"/>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8D4"/>
              </a:solidFill>
            </p:spPr>
            <p:txBody>
              <a:bodyPr/>
              <a:lstStyle/>
              <a:p>
                <a:endParaRPr lang="vi-VN"/>
              </a:p>
            </p:txBody>
          </p:sp>
        </p:grpSp>
        <p:sp>
          <p:nvSpPr>
            <p:cNvPr id="28" name="TextBox 28"/>
            <p:cNvSpPr txBox="1"/>
            <p:nvPr/>
          </p:nvSpPr>
          <p:spPr>
            <a:xfrm>
              <a:off x="274835" y="364881"/>
              <a:ext cx="1064860" cy="889132"/>
            </a:xfrm>
            <a:prstGeom prst="rect">
              <a:avLst/>
            </a:prstGeom>
          </p:spPr>
          <p:txBody>
            <a:bodyPr lIns="0" tIns="0" rIns="0" bIns="0" rtlCol="0" anchor="t">
              <a:spAutoFit/>
            </a:bodyPr>
            <a:lstStyle/>
            <a:p>
              <a:pPr algn="ctr">
                <a:lnSpc>
                  <a:spcPts val="5199"/>
                </a:lnSpc>
              </a:pPr>
              <a:r>
                <a:rPr lang="en-US" sz="4400" b="1">
                  <a:solidFill>
                    <a:srgbClr val="FFFFFF"/>
                  </a:solidFill>
                  <a:latin typeface="Arial" panose="020B0604020202020204" pitchFamily="34" charset="0"/>
                  <a:cs typeface="Arial" panose="020B0604020202020204" pitchFamily="34" charset="0"/>
                </a:rPr>
                <a:t>02</a:t>
              </a:r>
            </a:p>
          </p:txBody>
        </p:sp>
      </p:grpSp>
      <p:grpSp>
        <p:nvGrpSpPr>
          <p:cNvPr id="29" name="Group 29"/>
          <p:cNvGrpSpPr/>
          <p:nvPr/>
        </p:nvGrpSpPr>
        <p:grpSpPr>
          <a:xfrm>
            <a:off x="12739704" y="3696760"/>
            <a:ext cx="1210897" cy="1210897"/>
            <a:chOff x="0" y="0"/>
            <a:chExt cx="1614529" cy="1614529"/>
          </a:xfrm>
        </p:grpSpPr>
        <p:grpSp>
          <p:nvGrpSpPr>
            <p:cNvPr id="30" name="Group 30"/>
            <p:cNvGrpSpPr/>
            <p:nvPr/>
          </p:nvGrpSpPr>
          <p:grpSpPr>
            <a:xfrm>
              <a:off x="0" y="0"/>
              <a:ext cx="1614529" cy="161452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68D4"/>
              </a:solidFill>
            </p:spPr>
            <p:txBody>
              <a:bodyPr/>
              <a:lstStyle/>
              <a:p>
                <a:endParaRPr lang="vi-VN"/>
              </a:p>
            </p:txBody>
          </p:sp>
        </p:grpSp>
        <p:sp>
          <p:nvSpPr>
            <p:cNvPr id="32" name="TextBox 32"/>
            <p:cNvSpPr txBox="1"/>
            <p:nvPr/>
          </p:nvSpPr>
          <p:spPr>
            <a:xfrm>
              <a:off x="274835" y="364881"/>
              <a:ext cx="1064860" cy="889132"/>
            </a:xfrm>
            <a:prstGeom prst="rect">
              <a:avLst/>
            </a:prstGeom>
          </p:spPr>
          <p:txBody>
            <a:bodyPr lIns="0" tIns="0" rIns="0" bIns="0" rtlCol="0" anchor="t">
              <a:spAutoFit/>
            </a:bodyPr>
            <a:lstStyle/>
            <a:p>
              <a:pPr algn="ctr">
                <a:lnSpc>
                  <a:spcPts val="5199"/>
                </a:lnSpc>
              </a:pPr>
              <a:r>
                <a:rPr lang="en-US" sz="4400" b="1">
                  <a:solidFill>
                    <a:srgbClr val="FFFFFF"/>
                  </a:solidFill>
                  <a:latin typeface="Arial" panose="020B0604020202020204" pitchFamily="34" charset="0"/>
                  <a:cs typeface="Arial" panose="020B0604020202020204" pitchFamily="34" charset="0"/>
                </a:rPr>
                <a:t>03</a:t>
              </a:r>
            </a:p>
          </p:txBody>
        </p:sp>
      </p:grpSp>
      <p:sp>
        <p:nvSpPr>
          <p:cNvPr id="33" name="TextBox 33"/>
          <p:cNvSpPr txBox="1"/>
          <p:nvPr/>
        </p:nvSpPr>
        <p:spPr>
          <a:xfrm>
            <a:off x="3543299" y="1003869"/>
            <a:ext cx="11201400" cy="1231363"/>
          </a:xfrm>
          <a:prstGeom prst="rect">
            <a:avLst/>
          </a:prstGeom>
        </p:spPr>
        <p:txBody>
          <a:bodyPr lIns="0" tIns="0" rIns="0" bIns="0" rtlCol="0" anchor="t">
            <a:spAutoFit/>
          </a:bodyPr>
          <a:lstStyle/>
          <a:p>
            <a:pPr algn="ctr">
              <a:lnSpc>
                <a:spcPts val="10800"/>
              </a:lnSpc>
            </a:pPr>
            <a:r>
              <a:rPr lang="vi-VN" sz="6600" b="1" dirty="0">
                <a:solidFill>
                  <a:schemeClr val="accent1">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1">
                  <a:lumMod val="75000"/>
                </a:schemeClr>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4"/>
          <a:stretch>
            <a:fillRect/>
          </a:stretch>
        </p:blipFill>
        <p:spPr>
          <a:xfrm>
            <a:off x="14983690" y="979624"/>
            <a:ext cx="3290455" cy="1534033"/>
          </a:xfrm>
          <a:prstGeom prst="rect">
            <a:avLst/>
          </a:prstGeom>
        </p:spPr>
      </p:pic>
      <p:sp>
        <p:nvSpPr>
          <p:cNvPr id="42" name="TextBox 41"/>
          <p:cNvSpPr txBox="1"/>
          <p:nvPr/>
        </p:nvSpPr>
        <p:spPr>
          <a:xfrm>
            <a:off x="1361692" y="5403442"/>
            <a:ext cx="4440054" cy="1938992"/>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Ghi nhớ kiến thức đã học trong bài</a:t>
            </a:r>
            <a:endParaRPr lang="en-US" sz="4000" dirty="0">
              <a:latin typeface="Arial" panose="020B0604020202020204" pitchFamily="34" charset="0"/>
              <a:cs typeface="Arial" panose="020B0604020202020204" pitchFamily="34" charset="0"/>
            </a:endParaRPr>
          </a:p>
        </p:txBody>
      </p:sp>
      <p:sp>
        <p:nvSpPr>
          <p:cNvPr id="43" name="TextBox 42"/>
          <p:cNvSpPr txBox="1"/>
          <p:nvPr/>
        </p:nvSpPr>
        <p:spPr>
          <a:xfrm>
            <a:off x="6852885" y="5403442"/>
            <a:ext cx="4582228" cy="1938992"/>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Hoàn thành bài tập phần Vận dụng</a:t>
            </a:r>
            <a:endParaRPr lang="en-US" sz="4000" dirty="0">
              <a:latin typeface="Arial" panose="020B0604020202020204" pitchFamily="34" charset="0"/>
              <a:cs typeface="Arial" panose="020B0604020202020204" pitchFamily="34" charset="0"/>
            </a:endParaRPr>
          </a:p>
        </p:txBody>
      </p:sp>
      <p:sp>
        <p:nvSpPr>
          <p:cNvPr id="44" name="TextBox 43"/>
          <p:cNvSpPr txBox="1"/>
          <p:nvPr/>
        </p:nvSpPr>
        <p:spPr>
          <a:xfrm>
            <a:off x="12563092" y="5433598"/>
            <a:ext cx="4505708"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a:t>
            </a:r>
            <a:r>
              <a:rPr lang="vi-VN" sz="4000" b="1" dirty="0">
                <a:latin typeface="Arial" panose="020B0604020202020204" pitchFamily="34" charset="0"/>
                <a:cs typeface="Arial" panose="020B0604020202020204" pitchFamily="34" charset="0"/>
              </a:rPr>
              <a:t>: Bản vẽ nhà</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400300"/>
            <a:ext cx="18288000" cy="426719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76300" y="2755143"/>
            <a:ext cx="16535400" cy="3557512"/>
          </a:xfrm>
          <a:prstGeom prst="rect">
            <a:avLst/>
          </a:prstGeom>
          <a:noFill/>
        </p:spPr>
        <p:txBody>
          <a:bodyPr wrap="square" rtlCol="0">
            <a:spAutoFit/>
          </a:bodyPr>
          <a:lstStyle/>
          <a:p>
            <a:pPr algn="ctr">
              <a:lnSpc>
                <a:spcPct val="150000"/>
              </a:lnSpc>
            </a:pPr>
            <a:r>
              <a:rPr lang="vi-VN" sz="8000" b="1" dirty="0">
                <a:solidFill>
                  <a:schemeClr val="accent4">
                    <a:lumMod val="50000"/>
                  </a:schemeClr>
                </a:solidFill>
                <a:latin typeface="Arial" panose="020B0604020202020204" pitchFamily="34" charset="0"/>
                <a:cs typeface="Arial" panose="020B0604020202020204" pitchFamily="34" charset="0"/>
              </a:rPr>
              <a:t>CẢM ƠN CÁC EM ĐÃ </a:t>
            </a:r>
          </a:p>
          <a:p>
            <a:pPr algn="ctr">
              <a:lnSpc>
                <a:spcPct val="150000"/>
              </a:lnSpc>
            </a:pPr>
            <a:r>
              <a:rPr lang="vi-VN" sz="8000" b="1" dirty="0">
                <a:solidFill>
                  <a:schemeClr val="accent4">
                    <a:lumMod val="50000"/>
                  </a:schemeClr>
                </a:solidFill>
                <a:latin typeface="Arial" panose="020B0604020202020204" pitchFamily="34" charset="0"/>
                <a:cs typeface="Arial" panose="020B0604020202020204" pitchFamily="34" charset="0"/>
              </a:rPr>
              <a:t>THEO DÕI BÀI GIẢNG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
        <p:nvSpPr>
          <p:cNvPr id="5" name="Freeform 13"/>
          <p:cNvSpPr/>
          <p:nvPr/>
        </p:nvSpPr>
        <p:spPr>
          <a:xfrm>
            <a:off x="20782" y="-15393"/>
            <a:ext cx="4167292" cy="2568094"/>
          </a:xfrm>
          <a:custGeom>
            <a:avLst/>
            <a:gdLst/>
            <a:ahLst/>
            <a:cxnLst/>
            <a:rect l="l" t="t" r="r" b="b"/>
            <a:pathLst>
              <a:path w="3338580" h="2057400">
                <a:moveTo>
                  <a:pt x="0" y="0"/>
                </a:moveTo>
                <a:lnTo>
                  <a:pt x="3338580" y="0"/>
                </a:lnTo>
                <a:lnTo>
                  <a:pt x="333858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4" name="Picture 3"/>
          <p:cNvPicPr>
            <a:picLocks noChangeAspect="1"/>
          </p:cNvPicPr>
          <p:nvPr/>
        </p:nvPicPr>
        <p:blipFill>
          <a:blip r:embed="rId5"/>
          <a:stretch>
            <a:fillRect/>
          </a:stretch>
        </p:blipFill>
        <p:spPr>
          <a:xfrm>
            <a:off x="5029200" y="7497233"/>
            <a:ext cx="8763000" cy="2789767"/>
          </a:xfrm>
          <a:prstGeom prst="rect">
            <a:avLst/>
          </a:prstGeom>
        </p:spPr>
      </p:pic>
    </p:spTree>
    <p:extLst>
      <p:ext uri="{BB962C8B-B14F-4D97-AF65-F5344CB8AC3E}">
        <p14:creationId xmlns:p14="http://schemas.microsoft.com/office/powerpoint/2010/main" val="74161385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99895" y="-9092389"/>
            <a:ext cx="11432615" cy="11411829"/>
          </a:xfrm>
          <a:custGeom>
            <a:avLst/>
            <a:gdLst/>
            <a:ahLst/>
            <a:cxnLst/>
            <a:rect l="l" t="t" r="r" b="b"/>
            <a:pathLst>
              <a:path w="11432615" h="11411829">
                <a:moveTo>
                  <a:pt x="0" y="0"/>
                </a:moveTo>
                <a:lnTo>
                  <a:pt x="11432615" y="0"/>
                </a:lnTo>
                <a:lnTo>
                  <a:pt x="11432615" y="11411829"/>
                </a:lnTo>
                <a:lnTo>
                  <a:pt x="0" y="11411829"/>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3617912" y="6667500"/>
            <a:ext cx="11052176" cy="11032081"/>
          </a:xfrm>
          <a:custGeom>
            <a:avLst/>
            <a:gdLst/>
            <a:ahLst/>
            <a:cxnLst/>
            <a:rect l="l" t="t" r="r" b="b"/>
            <a:pathLst>
              <a:path w="11841808" h="11820277">
                <a:moveTo>
                  <a:pt x="0" y="0"/>
                </a:moveTo>
                <a:lnTo>
                  <a:pt x="11841807" y="0"/>
                </a:lnTo>
                <a:lnTo>
                  <a:pt x="11841807" y="11820278"/>
                </a:lnTo>
                <a:lnTo>
                  <a:pt x="0" y="118202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1" name="TextBox 20"/>
          <p:cNvSpPr txBox="1"/>
          <p:nvPr/>
        </p:nvSpPr>
        <p:spPr>
          <a:xfrm>
            <a:off x="914400" y="2857500"/>
            <a:ext cx="16535400" cy="5404172"/>
          </a:xfrm>
          <a:prstGeom prst="rect">
            <a:avLst/>
          </a:prstGeom>
          <a:noFill/>
        </p:spPr>
        <p:txBody>
          <a:bodyPr wrap="square" rtlCol="0">
            <a:spAutoFit/>
          </a:bodyPr>
          <a:lstStyle/>
          <a:p>
            <a:pPr algn="ctr">
              <a:lnSpc>
                <a:spcPct val="150000"/>
              </a:lnSpc>
            </a:pPr>
            <a:r>
              <a:rPr lang="vi-VN" sz="8000" b="1" dirty="0">
                <a:solidFill>
                  <a:schemeClr val="accent4">
                    <a:lumMod val="50000"/>
                  </a:schemeClr>
                </a:solidFill>
                <a:latin typeface="Arial" panose="020B0604020202020204" pitchFamily="34" charset="0"/>
                <a:cs typeface="Arial" panose="020B0604020202020204" pitchFamily="34" charset="0"/>
              </a:rPr>
              <a:t>CHÀO MỪNG CÁC EM ĐẾN VỚI BÀI HỌC MÔN CÔNG NGHỆ</a:t>
            </a:r>
            <a:r>
              <a:rPr lang="en-US" sz="8000" b="1" dirty="0">
                <a:solidFill>
                  <a:schemeClr val="accent4">
                    <a:lumMod val="50000"/>
                  </a:schemeClr>
                </a:solidFill>
                <a:latin typeface="Arial" panose="020B0604020202020204" pitchFamily="34" charset="0"/>
                <a:cs typeface="Arial" panose="020B0604020202020204" pitchFamily="34" charset="0"/>
              </a:rPr>
              <a:t> 8</a:t>
            </a:r>
          </a:p>
          <a:p>
            <a:pPr algn="ctr">
              <a:lnSpc>
                <a:spcPct val="150000"/>
              </a:lnSpc>
            </a:pPr>
            <a:r>
              <a:rPr lang="en-US" sz="8000" b="1" dirty="0">
                <a:solidFill>
                  <a:schemeClr val="accent4">
                    <a:lumMod val="50000"/>
                  </a:schemeClr>
                </a:solidFill>
                <a:latin typeface="Arial" panose="020B0604020202020204" pitchFamily="34" charset="0"/>
                <a:cs typeface="Arial" panose="020B0604020202020204" pitchFamily="34" charset="0"/>
              </a:rPr>
              <a:t>            </a:t>
            </a:r>
            <a:r>
              <a:rPr lang="en-US" sz="8000" b="1" dirty="0" err="1">
                <a:solidFill>
                  <a:schemeClr val="accent4">
                    <a:lumMod val="50000"/>
                  </a:schemeClr>
                </a:solidFill>
                <a:latin typeface="Arial" panose="020B0604020202020204" pitchFamily="34" charset="0"/>
                <a:cs typeface="Arial" panose="020B0604020202020204" pitchFamily="34" charset="0"/>
              </a:rPr>
              <a:t>GV</a:t>
            </a:r>
            <a:r>
              <a:rPr lang="en-US" sz="8000" b="1" dirty="0">
                <a:solidFill>
                  <a:schemeClr val="accent4">
                    <a:lumMod val="50000"/>
                  </a:schemeClr>
                </a:solidFill>
                <a:latin typeface="Arial" panose="020B0604020202020204" pitchFamily="34" charset="0"/>
                <a:cs typeface="Arial" panose="020B0604020202020204" pitchFamily="34" charset="0"/>
              </a:rPr>
              <a:t> : Nguyễn Thị Tuyết</a:t>
            </a:r>
          </a:p>
        </p:txBody>
      </p:sp>
      <p:sp>
        <p:nvSpPr>
          <p:cNvPr id="22" name="Oval Callout 21"/>
          <p:cNvSpPr/>
          <p:nvPr/>
        </p:nvSpPr>
        <p:spPr>
          <a:xfrm>
            <a:off x="1219200" y="921327"/>
            <a:ext cx="1752600" cy="1366940"/>
          </a:xfrm>
          <a:prstGeom prst="wedgeEllipseCallout">
            <a:avLst>
              <a:gd name="adj1" fmla="val 40827"/>
              <a:gd name="adj2" fmla="val 58960"/>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3200400" y="-5753100"/>
            <a:ext cx="7010400" cy="7543800"/>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9"/>
          <p:cNvSpPr/>
          <p:nvPr/>
        </p:nvSpPr>
        <p:spPr>
          <a:xfrm flipV="1">
            <a:off x="14478000" y="-5753100"/>
            <a:ext cx="7010400" cy="7543800"/>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TextBox 14"/>
          <p:cNvSpPr txBox="1"/>
          <p:nvPr/>
        </p:nvSpPr>
        <p:spPr>
          <a:xfrm>
            <a:off x="4409209" y="679240"/>
            <a:ext cx="9525000" cy="1107996"/>
          </a:xfrm>
          <a:prstGeom prst="rect">
            <a:avLst/>
          </a:prstGeom>
          <a:noFill/>
        </p:spPr>
        <p:txBody>
          <a:bodyPr wrap="square" rtlCol="0">
            <a:spAutoFit/>
          </a:bodyPr>
          <a:lstStyle/>
          <a:p>
            <a:pPr algn="ctr"/>
            <a:r>
              <a:rPr lang="vi-VN" sz="6600" b="1" dirty="0">
                <a:solidFill>
                  <a:schemeClr val="accent2">
                    <a:lumMod val="75000"/>
                  </a:schemeClr>
                </a:solidFill>
                <a:latin typeface="Arial" panose="020B0604020202020204" pitchFamily="34" charset="0"/>
                <a:cs typeface="Arial" panose="020B0604020202020204" pitchFamily="34" charset="0"/>
              </a:rPr>
              <a:t>KHỞI ĐỘNG</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906636" y="2324100"/>
            <a:ext cx="7005145" cy="7086600"/>
          </a:xfrm>
          <a:prstGeom prst="rect">
            <a:avLst/>
          </a:prstGeom>
        </p:spPr>
      </p:pic>
      <p:grpSp>
        <p:nvGrpSpPr>
          <p:cNvPr id="19" name="Group 18"/>
          <p:cNvGrpSpPr/>
          <p:nvPr/>
        </p:nvGrpSpPr>
        <p:grpSpPr>
          <a:xfrm>
            <a:off x="8686800" y="2857500"/>
            <a:ext cx="8077200" cy="5570518"/>
            <a:chOff x="8763000" y="2628900"/>
            <a:chExt cx="8077200" cy="5570518"/>
          </a:xfrm>
        </p:grpSpPr>
        <p:sp>
          <p:nvSpPr>
            <p:cNvPr id="17" name="Rectangle 16"/>
            <p:cNvSpPr/>
            <p:nvPr/>
          </p:nvSpPr>
          <p:spPr>
            <a:xfrm>
              <a:off x="8763000" y="4229100"/>
              <a:ext cx="8077200" cy="3970318"/>
            </a:xfrm>
            <a:prstGeom prst="rect">
              <a:avLst/>
            </a:prstGeom>
          </p:spPr>
          <p:txBody>
            <a:bodyPr wrap="square">
              <a:spAutoFit/>
            </a:bodyPr>
            <a:lstStyle/>
            <a:p>
              <a:pPr algn="just">
                <a:lnSpc>
                  <a:spcPct val="150000"/>
                </a:lnSpc>
              </a:pPr>
              <a:r>
                <a:rPr lang="vi-VN" sz="4200" dirty="0"/>
                <a:t>Hình 4.1 thể hiện một số nội dung cơ bản của một bản vẽ lắp. Bản vẽ đó có những điểm khác biệt nào so với bản vẽ chi tiết?</a:t>
              </a:r>
              <a:endParaRPr lang="en-US" sz="4200"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15418" y="2628900"/>
              <a:ext cx="1543763" cy="1414463"/>
            </a:xfrm>
            <a:prstGeom prst="rect">
              <a:avLst/>
            </a:prstGeom>
          </p:spPr>
        </p:pic>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3200400" y="-5753100"/>
            <a:ext cx="7010400" cy="7543800"/>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9"/>
          <p:cNvSpPr/>
          <p:nvPr/>
        </p:nvSpPr>
        <p:spPr>
          <a:xfrm flipV="1">
            <a:off x="14478000" y="-5753100"/>
            <a:ext cx="7010400" cy="7543800"/>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TextBox 14"/>
          <p:cNvSpPr txBox="1"/>
          <p:nvPr/>
        </p:nvSpPr>
        <p:spPr>
          <a:xfrm>
            <a:off x="4409209" y="679240"/>
            <a:ext cx="9525000" cy="1107996"/>
          </a:xfrm>
          <a:prstGeom prst="rect">
            <a:avLst/>
          </a:prstGeom>
          <a:noFill/>
        </p:spPr>
        <p:txBody>
          <a:bodyPr wrap="square" rtlCol="0">
            <a:spAutoFit/>
          </a:bodyPr>
          <a:lstStyle/>
          <a:p>
            <a:pPr algn="ctr"/>
            <a:r>
              <a:rPr lang="vi-VN" sz="6600" b="1" dirty="0">
                <a:solidFill>
                  <a:schemeClr val="accent2">
                    <a:lumMod val="75000"/>
                  </a:schemeClr>
                </a:solidFill>
                <a:latin typeface="Arial" panose="020B0604020202020204" pitchFamily="34" charset="0"/>
                <a:cs typeface="Arial" panose="020B0604020202020204" pitchFamily="34" charset="0"/>
              </a:rPr>
              <a:t>KHỞI ĐỘNG</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906636" y="2324100"/>
            <a:ext cx="7005145" cy="7086600"/>
          </a:xfrm>
          <a:prstGeom prst="rect">
            <a:avLst/>
          </a:prstGeom>
        </p:spPr>
      </p:pic>
      <p:grpSp>
        <p:nvGrpSpPr>
          <p:cNvPr id="4" name="Group 3"/>
          <p:cNvGrpSpPr/>
          <p:nvPr/>
        </p:nvGrpSpPr>
        <p:grpSpPr>
          <a:xfrm>
            <a:off x="7772400" y="2781300"/>
            <a:ext cx="10210800" cy="4248169"/>
            <a:chOff x="7696200" y="3257530"/>
            <a:chExt cx="10210800" cy="4248169"/>
          </a:xfrm>
        </p:grpSpPr>
        <p:grpSp>
          <p:nvGrpSpPr>
            <p:cNvPr id="10" name="Group 11"/>
            <p:cNvGrpSpPr/>
            <p:nvPr/>
          </p:nvGrpSpPr>
          <p:grpSpPr>
            <a:xfrm flipH="1">
              <a:off x="7696200" y="3257530"/>
              <a:ext cx="10210800" cy="4248169"/>
              <a:chOff x="0" y="0"/>
              <a:chExt cx="6238240" cy="2012950"/>
            </a:xfrm>
            <a:solidFill>
              <a:schemeClr val="accent3">
                <a:lumMod val="40000"/>
                <a:lumOff val="60000"/>
              </a:schemeClr>
            </a:solidFill>
          </p:grpSpPr>
          <p:sp>
            <p:nvSpPr>
              <p:cNvPr id="11"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txBody>
              <a:bodyPr/>
              <a:lstStyle/>
              <a:p>
                <a:endParaRPr lang="vi-VN"/>
              </a:p>
            </p:txBody>
          </p:sp>
        </p:grpSp>
        <p:sp>
          <p:nvSpPr>
            <p:cNvPr id="3" name="Rectangle 2"/>
            <p:cNvSpPr/>
            <p:nvPr/>
          </p:nvSpPr>
          <p:spPr>
            <a:xfrm>
              <a:off x="9296400" y="3467100"/>
              <a:ext cx="8229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Bản vẽ lắp có nhiều chi tiết và bảng liệt kê từng chi tiết, bản vẽ lắp không có yêu cầu kĩ thuật, không ghi đầy đủ kích thước. </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1848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3200400" y="-5753100"/>
            <a:ext cx="7010400" cy="7543800"/>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4" name="Freeform 9"/>
          <p:cNvSpPr/>
          <p:nvPr/>
        </p:nvSpPr>
        <p:spPr>
          <a:xfrm flipV="1">
            <a:off x="14478000" y="-5753100"/>
            <a:ext cx="7010400" cy="7543800"/>
          </a:xfrm>
          <a:custGeom>
            <a:avLst/>
            <a:gdLst/>
            <a:ahLst/>
            <a:cxnLst/>
            <a:rect l="l" t="t" r="r" b="b"/>
            <a:pathLst>
              <a:path w="11432615" h="11411829">
                <a:moveTo>
                  <a:pt x="0" y="0"/>
                </a:moveTo>
                <a:lnTo>
                  <a:pt x="11432616" y="0"/>
                </a:lnTo>
                <a:lnTo>
                  <a:pt x="11432616" y="11411829"/>
                </a:lnTo>
                <a:lnTo>
                  <a:pt x="0" y="11411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5" name="TextBox 14"/>
          <p:cNvSpPr txBox="1"/>
          <p:nvPr/>
        </p:nvSpPr>
        <p:spPr>
          <a:xfrm>
            <a:off x="4409209" y="679240"/>
            <a:ext cx="9525000" cy="1107996"/>
          </a:xfrm>
          <a:prstGeom prst="rect">
            <a:avLst/>
          </a:prstGeom>
          <a:noFill/>
        </p:spPr>
        <p:txBody>
          <a:bodyPr wrap="square" rtlCol="0">
            <a:spAutoFit/>
          </a:bodyPr>
          <a:lstStyle/>
          <a:p>
            <a:pPr algn="ctr"/>
            <a:r>
              <a:rPr lang="vi-VN" sz="6600" b="1">
                <a:solidFill>
                  <a:schemeClr val="accent2">
                    <a:lumMod val="75000"/>
                  </a:schemeClr>
                </a:solidFill>
                <a:latin typeface="Arial" panose="020B0604020202020204" pitchFamily="34" charset="0"/>
                <a:cs typeface="Arial" panose="020B0604020202020204" pitchFamily="34" charset="0"/>
              </a:rPr>
              <a:t>KHỞI ĐỘNG</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906636" y="2324100"/>
            <a:ext cx="7005145" cy="7086600"/>
          </a:xfrm>
          <a:prstGeom prst="rect">
            <a:avLst/>
          </a:prstGeom>
        </p:spPr>
      </p:pic>
      <p:grpSp>
        <p:nvGrpSpPr>
          <p:cNvPr id="4" name="Group 3"/>
          <p:cNvGrpSpPr/>
          <p:nvPr/>
        </p:nvGrpSpPr>
        <p:grpSpPr>
          <a:xfrm>
            <a:off x="7744691" y="2327564"/>
            <a:ext cx="10210800" cy="4248169"/>
            <a:chOff x="7696200" y="3257530"/>
            <a:chExt cx="10210800" cy="4248169"/>
          </a:xfrm>
        </p:grpSpPr>
        <p:grpSp>
          <p:nvGrpSpPr>
            <p:cNvPr id="10" name="Group 11"/>
            <p:cNvGrpSpPr/>
            <p:nvPr/>
          </p:nvGrpSpPr>
          <p:grpSpPr>
            <a:xfrm flipH="1">
              <a:off x="7696200" y="3257530"/>
              <a:ext cx="10210800" cy="4248169"/>
              <a:chOff x="0" y="0"/>
              <a:chExt cx="6238240" cy="2012950"/>
            </a:xfrm>
            <a:solidFill>
              <a:schemeClr val="accent3">
                <a:lumMod val="40000"/>
                <a:lumOff val="60000"/>
              </a:schemeClr>
            </a:solidFill>
          </p:grpSpPr>
          <p:sp>
            <p:nvSpPr>
              <p:cNvPr id="11"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txBody>
              <a:bodyPr/>
              <a:lstStyle/>
              <a:p>
                <a:endParaRPr lang="vi-VN"/>
              </a:p>
            </p:txBody>
          </p:sp>
        </p:grpSp>
        <p:sp>
          <p:nvSpPr>
            <p:cNvPr id="3" name="Rectangle 2"/>
            <p:cNvSpPr/>
            <p:nvPr/>
          </p:nvSpPr>
          <p:spPr>
            <a:xfrm>
              <a:off x="9109364" y="3409930"/>
              <a:ext cx="8458200" cy="3785652"/>
            </a:xfrm>
            <a:prstGeom prst="rect">
              <a:avLst/>
            </a:prstGeom>
          </p:spPr>
          <p:txBody>
            <a:bodyPr wrap="square">
              <a:spAutoFit/>
            </a:bodyPr>
            <a:lstStyle/>
            <a:p>
              <a:pPr algn="just">
                <a:lnSpc>
                  <a:spcPct val="150000"/>
                </a:lnSpc>
              </a:pPr>
              <a:r>
                <a:rPr lang="vi-VN" sz="4000" dirty="0"/>
                <a:t>Bản vẽ lắp của một sản phẩm là bản vẽ thể hiện hình dạng, cấu tạo của sản phẩm đó và vị trí tương quan giữa các chi tiết của sản phẩm. </a:t>
              </a:r>
              <a:endParaRPr lang="en-US" sz="4000" dirty="0">
                <a:latin typeface="Arial" panose="020B0604020202020204" pitchFamily="34" charset="0"/>
                <a:cs typeface="Arial" panose="020B0604020202020204" pitchFamily="34" charset="0"/>
              </a:endParaRPr>
            </a:p>
          </p:txBody>
        </p:sp>
      </p:grpSp>
      <p:grpSp>
        <p:nvGrpSpPr>
          <p:cNvPr id="5" name="Group 4"/>
          <p:cNvGrpSpPr/>
          <p:nvPr/>
        </p:nvGrpSpPr>
        <p:grpSpPr>
          <a:xfrm>
            <a:off x="8162267" y="6888636"/>
            <a:ext cx="9375647" cy="2271800"/>
            <a:chOff x="7928678" y="7016854"/>
            <a:chExt cx="9375647" cy="2271800"/>
          </a:xfrm>
        </p:grpSpPr>
        <p:grpSp>
          <p:nvGrpSpPr>
            <p:cNvPr id="13" name="Group 11"/>
            <p:cNvGrpSpPr/>
            <p:nvPr/>
          </p:nvGrpSpPr>
          <p:grpSpPr>
            <a:xfrm flipH="1">
              <a:off x="7928678" y="7016854"/>
              <a:ext cx="9375647" cy="2271800"/>
              <a:chOff x="296088" y="0"/>
              <a:chExt cx="5942153" cy="2112010"/>
            </a:xfrm>
            <a:solidFill>
              <a:schemeClr val="accent3">
                <a:lumMod val="40000"/>
                <a:lumOff val="60000"/>
              </a:schemeClr>
            </a:solidFill>
          </p:grpSpPr>
          <p:sp>
            <p:nvSpPr>
              <p:cNvPr id="18" name="Freeform 12"/>
              <p:cNvSpPr/>
              <p:nvPr/>
            </p:nvSpPr>
            <p:spPr>
              <a:xfrm>
                <a:off x="296088" y="0"/>
                <a:ext cx="5942153"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txBody>
              <a:bodyPr/>
              <a:lstStyle/>
              <a:p>
                <a:endParaRPr lang="vi-VN"/>
              </a:p>
            </p:txBody>
          </p:sp>
        </p:grpSp>
        <p:sp>
          <p:nvSpPr>
            <p:cNvPr id="2" name="Rectangle 1"/>
            <p:cNvSpPr/>
            <p:nvPr/>
          </p:nvSpPr>
          <p:spPr>
            <a:xfrm>
              <a:off x="9171709" y="7128249"/>
              <a:ext cx="7834745" cy="1938992"/>
            </a:xfrm>
            <a:prstGeom prst="rect">
              <a:avLst/>
            </a:prstGeom>
          </p:spPr>
          <p:txBody>
            <a:bodyPr wrap="square">
              <a:spAutoFit/>
            </a:bodyPr>
            <a:lstStyle/>
            <a:p>
              <a:pPr algn="just">
                <a:lnSpc>
                  <a:spcPct val="150000"/>
                </a:lnSpc>
              </a:pPr>
              <a:r>
                <a:rPr lang="vi-VN" sz="4000" dirty="0" err="1">
                  <a:latin typeface="Arial" panose="020B0604020202020204" pitchFamily="34" charset="0"/>
                  <a:cs typeface="Arial" panose="020B0604020202020204" pitchFamily="34" charset="0"/>
                </a:rPr>
                <a:t>D</a:t>
              </a:r>
              <a:r>
                <a:rPr lang="en-US" sz="4000" dirty="0" err="1">
                  <a:latin typeface="Arial" panose="020B0604020202020204" pitchFamily="34" charset="0"/>
                  <a:cs typeface="Arial" panose="020B0604020202020204" pitchFamily="34" charset="0"/>
                </a:rPr>
                <a:t>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ráp</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094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1556" y="5047606"/>
            <a:ext cx="11841808" cy="11820277"/>
          </a:xfrm>
          <a:custGeom>
            <a:avLst/>
            <a:gdLst/>
            <a:ahLst/>
            <a:cxnLst/>
            <a:rect l="l" t="t" r="r" b="b"/>
            <a:pathLst>
              <a:path w="11841808" h="11820277">
                <a:moveTo>
                  <a:pt x="0" y="0"/>
                </a:moveTo>
                <a:lnTo>
                  <a:pt x="11841807" y="0"/>
                </a:lnTo>
                <a:lnTo>
                  <a:pt x="11841807" y="11820277"/>
                </a:lnTo>
                <a:lnTo>
                  <a:pt x="0" y="118202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3239133" y="-5900614"/>
            <a:ext cx="11841808" cy="11820277"/>
          </a:xfrm>
          <a:custGeom>
            <a:avLst/>
            <a:gdLst/>
            <a:ahLst/>
            <a:cxnLst/>
            <a:rect l="l" t="t" r="r" b="b"/>
            <a:pathLst>
              <a:path w="11841808" h="11820277">
                <a:moveTo>
                  <a:pt x="0" y="0"/>
                </a:moveTo>
                <a:lnTo>
                  <a:pt x="11841807" y="0"/>
                </a:lnTo>
                <a:lnTo>
                  <a:pt x="11841807" y="11820278"/>
                </a:lnTo>
                <a:lnTo>
                  <a:pt x="0" y="118202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Rectangle 8"/>
          <p:cNvSpPr/>
          <p:nvPr/>
        </p:nvSpPr>
        <p:spPr>
          <a:xfrm>
            <a:off x="1821553" y="1694806"/>
            <a:ext cx="14676279" cy="6705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76600" y="3848100"/>
            <a:ext cx="11469807" cy="1569660"/>
          </a:xfrm>
          <a:prstGeom prst="rect">
            <a:avLst/>
          </a:prstGeom>
        </p:spPr>
        <p:txBody>
          <a:bodyPr wrap="none">
            <a:spAutoFit/>
          </a:bodyPr>
          <a:lstStyle/>
          <a:p>
            <a:r>
              <a:rPr lang="en-US" sz="9600" b="1" dirty="0">
                <a:solidFill>
                  <a:srgbClr val="C00000"/>
                </a:solidFill>
                <a:latin typeface="Arial" panose="020B0604020202020204" pitchFamily="34" charset="0"/>
                <a:cs typeface="Arial" panose="020B0604020202020204" pitchFamily="34" charset="0"/>
              </a:rPr>
              <a:t>BÀI 4. BẢN VẼ LẮP</a:t>
            </a:r>
          </a:p>
        </p:txBody>
      </p:sp>
      <p:pic>
        <p:nvPicPr>
          <p:cNvPr id="11" name="Picture 10"/>
          <p:cNvPicPr>
            <a:picLocks noChangeAspect="1"/>
          </p:cNvPicPr>
          <p:nvPr/>
        </p:nvPicPr>
        <p:blipFill>
          <a:blip r:embed="rId4"/>
          <a:stretch>
            <a:fillRect/>
          </a:stretch>
        </p:blipFill>
        <p:spPr>
          <a:xfrm>
            <a:off x="13298800" y="5384463"/>
            <a:ext cx="4379600" cy="4902537"/>
          </a:xfrm>
          <a:prstGeom prst="rect">
            <a:avLst/>
          </a:prstGeom>
        </p:spPr>
      </p:pic>
      <p:pic>
        <p:nvPicPr>
          <p:cNvPr id="12" name="Picture 11"/>
          <p:cNvPicPr>
            <a:picLocks noChangeAspect="1"/>
          </p:cNvPicPr>
          <p:nvPr/>
        </p:nvPicPr>
        <p:blipFill>
          <a:blip r:embed="rId5"/>
          <a:stretch>
            <a:fillRect/>
          </a:stretch>
        </p:blipFill>
        <p:spPr>
          <a:xfrm>
            <a:off x="297553" y="128201"/>
            <a:ext cx="3048000" cy="2643252"/>
          </a:xfrm>
          <a:prstGeom prst="rect">
            <a:avLst/>
          </a:prstGeom>
        </p:spPr>
      </p:pic>
    </p:spTree>
  </p:cSld>
  <p:clrMapOvr>
    <a:masterClrMapping/>
  </p:clrMapOvr>
  <p:transition spd="med">
    <p:plu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91000" y="814471"/>
            <a:ext cx="10030636" cy="1231363"/>
          </a:xfrm>
          <a:prstGeom prst="rect">
            <a:avLst/>
          </a:prstGeom>
        </p:spPr>
        <p:txBody>
          <a:bodyPr lIns="0" tIns="0" rIns="0" bIns="0" rtlCol="0" anchor="t">
            <a:spAutoFit/>
          </a:bodyPr>
          <a:lstStyle/>
          <a:p>
            <a:pPr algn="ctr">
              <a:lnSpc>
                <a:spcPts val="10800"/>
              </a:lnSpc>
            </a:pPr>
            <a:r>
              <a:rPr lang="vi-VN" sz="6600" b="1" dirty="0">
                <a:solidFill>
                  <a:schemeClr val="tx2">
                    <a:lumMod val="75000"/>
                  </a:schemeClr>
                </a:solidFill>
                <a:latin typeface="Arial" panose="020B0604020202020204" pitchFamily="34" charset="0"/>
                <a:cs typeface="Arial" panose="020B0604020202020204" pitchFamily="34" charset="0"/>
              </a:rPr>
              <a:t>NỘI DUNG BÀI HỌC</a:t>
            </a:r>
            <a:endParaRPr lang="en-US" sz="6600" b="1" dirty="0">
              <a:solidFill>
                <a:schemeClr val="tx2">
                  <a:lumMod val="75000"/>
                </a:schemeClr>
              </a:solidFill>
              <a:latin typeface="Arial" panose="020B0604020202020204" pitchFamily="34" charset="0"/>
              <a:cs typeface="Arial" panose="020B0604020202020204" pitchFamily="34" charset="0"/>
            </a:endParaRPr>
          </a:p>
        </p:txBody>
      </p:sp>
      <p:sp>
        <p:nvSpPr>
          <p:cNvPr id="3" name="Freeform 3"/>
          <p:cNvSpPr/>
          <p:nvPr/>
        </p:nvSpPr>
        <p:spPr>
          <a:xfrm>
            <a:off x="14938847" y="-5577476"/>
            <a:ext cx="9279264" cy="9262392"/>
          </a:xfrm>
          <a:custGeom>
            <a:avLst/>
            <a:gdLst/>
            <a:ahLst/>
            <a:cxnLst/>
            <a:rect l="l" t="t" r="r" b="b"/>
            <a:pathLst>
              <a:path w="9279264" h="9262392">
                <a:moveTo>
                  <a:pt x="0" y="0"/>
                </a:moveTo>
                <a:lnTo>
                  <a:pt x="9279264" y="0"/>
                </a:lnTo>
                <a:lnTo>
                  <a:pt x="9279264" y="9262392"/>
                </a:lnTo>
                <a:lnTo>
                  <a:pt x="0" y="9262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a:off x="-4248710" y="7677344"/>
            <a:ext cx="9279264" cy="9262392"/>
          </a:xfrm>
          <a:custGeom>
            <a:avLst/>
            <a:gdLst/>
            <a:ahLst/>
            <a:cxnLst/>
            <a:rect l="l" t="t" r="r" b="b"/>
            <a:pathLst>
              <a:path w="9279264" h="9262392">
                <a:moveTo>
                  <a:pt x="0" y="0"/>
                </a:moveTo>
                <a:lnTo>
                  <a:pt x="9279263" y="0"/>
                </a:lnTo>
                <a:lnTo>
                  <a:pt x="9279263" y="9262392"/>
                </a:lnTo>
                <a:lnTo>
                  <a:pt x="0" y="9262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8" name="Group 27"/>
          <p:cNvGrpSpPr/>
          <p:nvPr/>
        </p:nvGrpSpPr>
        <p:grpSpPr>
          <a:xfrm>
            <a:off x="1518923" y="3423646"/>
            <a:ext cx="7480495" cy="3924153"/>
            <a:chOff x="1518923" y="3423646"/>
            <a:chExt cx="7480495" cy="3924153"/>
          </a:xfrm>
        </p:grpSpPr>
        <p:grpSp>
          <p:nvGrpSpPr>
            <p:cNvPr id="9" name="Group 9"/>
            <p:cNvGrpSpPr/>
            <p:nvPr/>
          </p:nvGrpSpPr>
          <p:grpSpPr>
            <a:xfrm>
              <a:off x="1518923" y="4152900"/>
              <a:ext cx="7480495" cy="3194899"/>
              <a:chOff x="0" y="0"/>
              <a:chExt cx="5643393" cy="1429108"/>
            </a:xfrm>
          </p:grpSpPr>
          <p:sp>
            <p:nvSpPr>
              <p:cNvPr id="10" name="Freeform 10"/>
              <p:cNvSpPr/>
              <p:nvPr/>
            </p:nvSpPr>
            <p:spPr>
              <a:xfrm>
                <a:off x="0" y="0"/>
                <a:ext cx="5643393" cy="1429108"/>
              </a:xfrm>
              <a:custGeom>
                <a:avLst/>
                <a:gdLst/>
                <a:ahLst/>
                <a:cxnLst/>
                <a:rect l="l" t="t" r="r" b="b"/>
                <a:pathLst>
                  <a:path w="5643393" h="1429108">
                    <a:moveTo>
                      <a:pt x="0" y="0"/>
                    </a:moveTo>
                    <a:lnTo>
                      <a:pt x="5643393" y="0"/>
                    </a:lnTo>
                    <a:lnTo>
                      <a:pt x="5643393" y="1429108"/>
                    </a:lnTo>
                    <a:lnTo>
                      <a:pt x="0" y="1429108"/>
                    </a:lnTo>
                    <a:close/>
                  </a:path>
                </a:pathLst>
              </a:custGeom>
              <a:solidFill>
                <a:schemeClr val="accent2">
                  <a:lumMod val="20000"/>
                  <a:lumOff val="80000"/>
                </a:schemeClr>
              </a:solidFill>
              <a:ln w="38100">
                <a:solidFill>
                  <a:srgbClr val="FF68D4"/>
                </a:solidFill>
              </a:ln>
            </p:spPr>
            <p:txBody>
              <a:bodyPr/>
              <a:lstStyle/>
              <a:p>
                <a:endParaRPr lang="vi-VN"/>
              </a:p>
            </p:txBody>
          </p:sp>
          <p:sp>
            <p:nvSpPr>
              <p:cNvPr id="11" name="TextBox 11"/>
              <p:cNvSpPr txBox="1"/>
              <p:nvPr/>
            </p:nvSpPr>
            <p:spPr>
              <a:xfrm>
                <a:off x="0" y="-28575"/>
                <a:ext cx="812800" cy="841375"/>
              </a:xfrm>
              <a:prstGeom prst="rect">
                <a:avLst/>
              </a:prstGeom>
            </p:spPr>
            <p:txBody>
              <a:bodyPr lIns="254000" tIns="254000" rIns="254000" bIns="254000" rtlCol="0" anchor="ctr"/>
              <a:lstStyle/>
              <a:p>
                <a:pPr>
                  <a:lnSpc>
                    <a:spcPts val="2520"/>
                  </a:lnSpc>
                </a:pPr>
                <a:endParaRPr/>
              </a:p>
            </p:txBody>
          </p:sp>
        </p:grpSp>
        <p:sp>
          <p:nvSpPr>
            <p:cNvPr id="24" name="Oval 23"/>
            <p:cNvSpPr/>
            <p:nvPr/>
          </p:nvSpPr>
          <p:spPr>
            <a:xfrm>
              <a:off x="4572000" y="3423646"/>
              <a:ext cx="1330743" cy="1330743"/>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dirty="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1960880" y="5343837"/>
              <a:ext cx="6552981" cy="830997"/>
            </a:xfrm>
            <a:prstGeom prst="rect">
              <a:avLst/>
            </a:prstGeom>
            <a:noFill/>
          </p:spPr>
          <p:txBody>
            <a:bodyPr wrap="square" rtlCol="0">
              <a:spAutoFit/>
            </a:bodyPr>
            <a:lstStyle/>
            <a:p>
              <a:pPr algn="ctr"/>
              <a:r>
                <a:rPr lang="vi-VN" sz="4800" b="1" dirty="0">
                  <a:latin typeface="Arial" panose="020B0604020202020204" pitchFamily="34" charset="0"/>
                  <a:cs typeface="Arial" panose="020B0604020202020204" pitchFamily="34" charset="0"/>
                </a:rPr>
                <a:t>Nội dung bản vẽ lắp</a:t>
              </a:r>
              <a:endParaRPr lang="en-US" sz="4800" b="1" dirty="0">
                <a:latin typeface="Arial" panose="020B0604020202020204" pitchFamily="34" charset="0"/>
                <a:cs typeface="Arial" panose="020B0604020202020204" pitchFamily="34" charset="0"/>
              </a:endParaRPr>
            </a:p>
          </p:txBody>
        </p:sp>
      </p:grpSp>
      <p:grpSp>
        <p:nvGrpSpPr>
          <p:cNvPr id="29" name="Group 28"/>
          <p:cNvGrpSpPr/>
          <p:nvPr/>
        </p:nvGrpSpPr>
        <p:grpSpPr>
          <a:xfrm>
            <a:off x="9372600" y="3423646"/>
            <a:ext cx="7480495" cy="3924153"/>
            <a:chOff x="9372600" y="3423646"/>
            <a:chExt cx="7480495" cy="3924153"/>
          </a:xfrm>
        </p:grpSpPr>
        <p:grpSp>
          <p:nvGrpSpPr>
            <p:cNvPr id="15" name="Group 15"/>
            <p:cNvGrpSpPr/>
            <p:nvPr/>
          </p:nvGrpSpPr>
          <p:grpSpPr>
            <a:xfrm>
              <a:off x="9372600" y="4152900"/>
              <a:ext cx="7480495" cy="3194899"/>
              <a:chOff x="0" y="0"/>
              <a:chExt cx="5643393" cy="1429108"/>
            </a:xfrm>
          </p:grpSpPr>
          <p:sp>
            <p:nvSpPr>
              <p:cNvPr id="16" name="Freeform 16"/>
              <p:cNvSpPr/>
              <p:nvPr/>
            </p:nvSpPr>
            <p:spPr>
              <a:xfrm>
                <a:off x="0" y="0"/>
                <a:ext cx="5643393" cy="1429108"/>
              </a:xfrm>
              <a:custGeom>
                <a:avLst/>
                <a:gdLst/>
                <a:ahLst/>
                <a:cxnLst/>
                <a:rect l="l" t="t" r="r" b="b"/>
                <a:pathLst>
                  <a:path w="5643393" h="1429108">
                    <a:moveTo>
                      <a:pt x="0" y="0"/>
                    </a:moveTo>
                    <a:lnTo>
                      <a:pt x="5643393" y="0"/>
                    </a:lnTo>
                    <a:lnTo>
                      <a:pt x="5643393" y="1429108"/>
                    </a:lnTo>
                    <a:lnTo>
                      <a:pt x="0" y="1429108"/>
                    </a:lnTo>
                    <a:close/>
                  </a:path>
                </a:pathLst>
              </a:custGeom>
              <a:solidFill>
                <a:schemeClr val="accent5">
                  <a:lumMod val="20000"/>
                  <a:lumOff val="80000"/>
                </a:schemeClr>
              </a:solidFill>
              <a:ln w="38100">
                <a:solidFill>
                  <a:srgbClr val="FF68D4"/>
                </a:solidFill>
              </a:ln>
            </p:spPr>
            <p:txBody>
              <a:bodyPr/>
              <a:lstStyle/>
              <a:p>
                <a:endParaRPr lang="vi-VN"/>
              </a:p>
            </p:txBody>
          </p:sp>
          <p:sp>
            <p:nvSpPr>
              <p:cNvPr id="17" name="TextBox 17"/>
              <p:cNvSpPr txBox="1"/>
              <p:nvPr/>
            </p:nvSpPr>
            <p:spPr>
              <a:xfrm>
                <a:off x="0" y="-28575"/>
                <a:ext cx="812800" cy="841375"/>
              </a:xfrm>
              <a:prstGeom prst="rect">
                <a:avLst/>
              </a:prstGeom>
            </p:spPr>
            <p:txBody>
              <a:bodyPr lIns="254000" tIns="254000" rIns="254000" bIns="254000" rtlCol="0" anchor="ctr"/>
              <a:lstStyle/>
              <a:p>
                <a:pPr>
                  <a:lnSpc>
                    <a:spcPts val="2520"/>
                  </a:lnSpc>
                </a:pPr>
                <a:endParaRPr/>
              </a:p>
            </p:txBody>
          </p:sp>
        </p:grpSp>
        <p:sp>
          <p:nvSpPr>
            <p:cNvPr id="25" name="Oval 24"/>
            <p:cNvSpPr/>
            <p:nvPr/>
          </p:nvSpPr>
          <p:spPr>
            <a:xfrm>
              <a:off x="12480677" y="3423646"/>
              <a:ext cx="1330743" cy="1330743"/>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800" b="1" dirty="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sp>
          <p:nvSpPr>
            <p:cNvPr id="27" name="TextBox 26"/>
            <p:cNvSpPr txBox="1"/>
            <p:nvPr/>
          </p:nvSpPr>
          <p:spPr>
            <a:xfrm>
              <a:off x="9869557" y="5330419"/>
              <a:ext cx="6552981" cy="830997"/>
            </a:xfrm>
            <a:prstGeom prst="rect">
              <a:avLst/>
            </a:prstGeom>
            <a:noFill/>
          </p:spPr>
          <p:txBody>
            <a:bodyPr wrap="square" rtlCol="0">
              <a:spAutoFit/>
            </a:bodyPr>
            <a:lstStyle/>
            <a:p>
              <a:pPr algn="ctr"/>
              <a:r>
                <a:rPr lang="vi-VN" sz="4800" b="1" dirty="0">
                  <a:latin typeface="Arial" panose="020B0604020202020204" pitchFamily="34" charset="0"/>
                  <a:cs typeface="Arial" panose="020B0604020202020204" pitchFamily="34" charset="0"/>
                </a:rPr>
                <a:t>Đọc bản vẽ lắp</a:t>
              </a:r>
              <a:endParaRPr lang="en-US" sz="4800" b="1" dirty="0">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strVal val="#ppt_w+.3"/>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strVal val="#ppt_w+.3"/>
                                          </p:val>
                                        </p:tav>
                                        <p:tav tm="100000">
                                          <p:val>
                                            <p:strVal val="#ppt_w"/>
                                          </p:val>
                                        </p:tav>
                                      </p:tavLst>
                                    </p:anim>
                                    <p:anim calcmode="lin" valueType="num">
                                      <p:cBhvr>
                                        <p:cTn id="14" dur="500" fill="hold"/>
                                        <p:tgtEl>
                                          <p:spTgt spid="29"/>
                                        </p:tgtEl>
                                        <p:attrNameLst>
                                          <p:attrName>ppt_h</p:attrName>
                                        </p:attrNameLst>
                                      </p:cBhvr>
                                      <p:tavLst>
                                        <p:tav tm="0">
                                          <p:val>
                                            <p:strVal val="#ppt_h"/>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4"/>
          <p:cNvSpPr/>
          <p:nvPr/>
        </p:nvSpPr>
        <p:spPr>
          <a:xfrm rot="16200000">
            <a:off x="16912671" y="-419100"/>
            <a:ext cx="1988658" cy="1981200"/>
          </a:xfrm>
          <a:custGeom>
            <a:avLst/>
            <a:gdLst/>
            <a:ahLst/>
            <a:cxnLst/>
            <a:rect l="l" t="t" r="r" b="b"/>
            <a:pathLst>
              <a:path w="2532082" h="2522586">
                <a:moveTo>
                  <a:pt x="0" y="0"/>
                </a:moveTo>
                <a:lnTo>
                  <a:pt x="2532081" y="0"/>
                </a:lnTo>
                <a:lnTo>
                  <a:pt x="2532081" y="2522586"/>
                </a:lnTo>
                <a:lnTo>
                  <a:pt x="0" y="2522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8" name="Freeform 5"/>
          <p:cNvSpPr/>
          <p:nvPr/>
        </p:nvSpPr>
        <p:spPr>
          <a:xfrm rot="5564191">
            <a:off x="-174672" y="-347185"/>
            <a:ext cx="2071955" cy="1676400"/>
          </a:xfrm>
          <a:custGeom>
            <a:avLst/>
            <a:gdLst/>
            <a:ahLst/>
            <a:cxnLst/>
            <a:rect l="l" t="t" r="r" b="b"/>
            <a:pathLst>
              <a:path w="2828527" h="2288535">
                <a:moveTo>
                  <a:pt x="0" y="0"/>
                </a:moveTo>
                <a:lnTo>
                  <a:pt x="2828526" y="0"/>
                </a:lnTo>
                <a:lnTo>
                  <a:pt x="2828526" y="2288535"/>
                </a:lnTo>
                <a:lnTo>
                  <a:pt x="0" y="2288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60" name="TextBox 59"/>
          <p:cNvSpPr txBox="1"/>
          <p:nvPr/>
        </p:nvSpPr>
        <p:spPr>
          <a:xfrm>
            <a:off x="4264905" y="642499"/>
            <a:ext cx="10134600" cy="923330"/>
          </a:xfrm>
          <a:prstGeom prst="rect">
            <a:avLst/>
          </a:prstGeom>
          <a:noFill/>
        </p:spPr>
        <p:txBody>
          <a:bodyPr wrap="square" rtlCol="0">
            <a:spAutoFit/>
          </a:bodyPr>
          <a:lstStyle/>
          <a:p>
            <a:pPr algn="ctr"/>
            <a:r>
              <a:rPr lang="vi-VN" sz="5400" b="1" dirty="0">
                <a:solidFill>
                  <a:srgbClr val="C00000"/>
                </a:solidFill>
                <a:latin typeface="Arial" panose="020B0604020202020204" pitchFamily="34" charset="0"/>
                <a:cs typeface="Arial" panose="020B0604020202020204" pitchFamily="34" charset="0"/>
              </a:rPr>
              <a:t>I. Nội dung bản vẽ lắp</a:t>
            </a:r>
            <a:endParaRPr lang="en-US" sz="5400" b="1" dirty="0">
              <a:solidFill>
                <a:srgbClr val="C00000"/>
              </a:solidFill>
              <a:latin typeface="Arial" panose="020B0604020202020204" pitchFamily="34" charset="0"/>
              <a:cs typeface="Arial" panose="020B0604020202020204" pitchFamily="34" charset="0"/>
            </a:endParaRPr>
          </a:p>
        </p:txBody>
      </p:sp>
      <p:sp>
        <p:nvSpPr>
          <p:cNvPr id="61" name="Round Same Side Corner Rectangle 60"/>
          <p:cNvSpPr/>
          <p:nvPr/>
        </p:nvSpPr>
        <p:spPr>
          <a:xfrm>
            <a:off x="381000" y="1943100"/>
            <a:ext cx="17449799" cy="8343900"/>
          </a:xfrm>
          <a:prstGeom prst="round2SameRect">
            <a:avLst>
              <a:gd name="adj1" fmla="val 4512"/>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295400" y="2329398"/>
            <a:ext cx="9753600" cy="3880902"/>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Thảo luận nhóm đôi, đọc thông tin mục I, Hình 4.2 SGK tr.24 và trả lời câu hỏi: </a:t>
            </a:r>
          </a:p>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Bản vẽ lắp là gì?</a:t>
            </a:r>
          </a:p>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Trình bày sơ đồ nội dung bản vẽ lắp.</a:t>
            </a:r>
          </a:p>
        </p:txBody>
      </p:sp>
      <p:pic>
        <p:nvPicPr>
          <p:cNvPr id="63" name="Picture 62"/>
          <p:cNvPicPr>
            <a:picLocks noChangeAspect="1"/>
          </p:cNvPicPr>
          <p:nvPr/>
        </p:nvPicPr>
        <p:blipFill>
          <a:blip r:embed="rId6"/>
          <a:stretch>
            <a:fillRect/>
          </a:stretch>
        </p:blipFill>
        <p:spPr>
          <a:xfrm>
            <a:off x="11658600" y="2329398"/>
            <a:ext cx="4861560" cy="3511126"/>
          </a:xfrm>
          <a:prstGeom prst="rect">
            <a:avLst/>
          </a:prstGeom>
        </p:spPr>
      </p:pic>
      <p:grpSp>
        <p:nvGrpSpPr>
          <p:cNvPr id="66" name="Group 65"/>
          <p:cNvGrpSpPr/>
          <p:nvPr/>
        </p:nvGrpSpPr>
        <p:grpSpPr>
          <a:xfrm>
            <a:off x="2780152" y="6596598"/>
            <a:ext cx="12651494" cy="3048000"/>
            <a:chOff x="1748012" y="6743700"/>
            <a:chExt cx="12651494" cy="3048000"/>
          </a:xfrm>
        </p:grpSpPr>
        <p:sp>
          <p:nvSpPr>
            <p:cNvPr id="64" name="Rounded Rectangle 63"/>
            <p:cNvSpPr/>
            <p:nvPr/>
          </p:nvSpPr>
          <p:spPr>
            <a:xfrm>
              <a:off x="1748012" y="6743700"/>
              <a:ext cx="12651494" cy="3048000"/>
            </a:xfrm>
            <a:prstGeom prst="roundRect">
              <a:avLst/>
            </a:prstGeom>
            <a:solidFill>
              <a:srgbClr val="FFDD71"/>
            </a:solid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972801" y="6817489"/>
              <a:ext cx="12201915" cy="2862322"/>
            </a:xfrm>
            <a:prstGeom prst="rect">
              <a:avLst/>
            </a:prstGeom>
          </p:spPr>
          <p:txBody>
            <a:bodyPr wrap="square">
              <a:spAutoFit/>
            </a:bodyPr>
            <a:lstStyle/>
            <a:p>
              <a:pPr algn="just">
                <a:lnSpc>
                  <a:spcPct val="150000"/>
                </a:lnSpc>
              </a:pPr>
              <a:r>
                <a:rPr lang="en-US" sz="4000" b="1" u="sng" dirty="0" err="1">
                  <a:latin typeface="Arial" panose="020B0604020202020204" pitchFamily="34" charset="0"/>
                  <a:cs typeface="Arial" panose="020B0604020202020204" pitchFamily="34" charset="0"/>
                </a:rPr>
                <a:t>Khái</a:t>
              </a:r>
              <a:r>
                <a:rPr lang="en-US" sz="4000" b="1" u="sng" dirty="0">
                  <a:latin typeface="Arial" panose="020B0604020202020204" pitchFamily="34" charset="0"/>
                  <a:cs typeface="Arial" panose="020B0604020202020204" pitchFamily="34" charset="0"/>
                </a:rPr>
                <a:t> </a:t>
              </a:r>
              <a:r>
                <a:rPr lang="en-US" sz="4000" b="1" u="sng" dirty="0" err="1">
                  <a:latin typeface="Arial" panose="020B0604020202020204" pitchFamily="34" charset="0"/>
                  <a:cs typeface="Arial" panose="020B0604020202020204" pitchFamily="34" charset="0"/>
                </a:rPr>
                <a:t>niệm</a:t>
              </a:r>
              <a:r>
                <a:rPr lang="en-US" sz="4000" b="1" dirty="0">
                  <a:latin typeface="Arial" panose="020B0604020202020204" pitchFamily="34" charset="0"/>
                  <a:cs typeface="Arial" panose="020B0604020202020204" pitchFamily="34" charset="0"/>
                </a:rPr>
                <a:t>: </a:t>
              </a:r>
              <a:endParaRPr lang="vi-VN" sz="4000" b="1" dirty="0">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Bản vẽ lắp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a:t>
              </a:r>
            </a:p>
          </p:txBody>
        </p:sp>
      </p:gr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5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p:cTn id="21" dur="500" fill="hold"/>
                                        <p:tgtEl>
                                          <p:spTgt spid="66"/>
                                        </p:tgtEl>
                                        <p:attrNameLst>
                                          <p:attrName>ppt_w</p:attrName>
                                        </p:attrNameLst>
                                      </p:cBhvr>
                                      <p:tavLst>
                                        <p:tav tm="0">
                                          <p:val>
                                            <p:fltVal val="0"/>
                                          </p:val>
                                        </p:tav>
                                        <p:tav tm="100000">
                                          <p:val>
                                            <p:strVal val="#ppt_w"/>
                                          </p:val>
                                        </p:tav>
                                      </p:tavLst>
                                    </p:anim>
                                    <p:anim calcmode="lin" valueType="num">
                                      <p:cBhvr>
                                        <p:cTn id="22" dur="500" fill="hold"/>
                                        <p:tgtEl>
                                          <p:spTgt spid="66"/>
                                        </p:tgtEl>
                                        <p:attrNameLst>
                                          <p:attrName>ppt_h</p:attrName>
                                        </p:attrNameLst>
                                      </p:cBhvr>
                                      <p:tavLst>
                                        <p:tav tm="0">
                                          <p:val>
                                            <p:fltVal val="0"/>
                                          </p:val>
                                        </p:tav>
                                        <p:tav tm="100000">
                                          <p:val>
                                            <p:strVal val="#ppt_h"/>
                                          </p:val>
                                        </p:tav>
                                      </p:tavLst>
                                    </p:anim>
                                    <p:animEffect transition="in" filter="fade">
                                      <p:cBhvr>
                                        <p:cTn id="2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1664</Words>
  <Application>Microsoft Office PowerPoint</Application>
  <PresentationFormat>Custom</PresentationFormat>
  <Paragraphs>198</Paragraphs>
  <Slides>28</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Times New Roman</vt:lpstr>
      <vt:lpstr>Century Gothic</vt:lpstr>
      <vt:lpstr>Tahoma</vt:lpstr>
      <vt:lpstr>Cambria Math</vt:lpstr>
      <vt:lpstr>Wingdings 3</vt:lpstr>
      <vt:lpstr>Wingdings</vt:lpstr>
      <vt:lpstr>Arial</vt:lpstr>
      <vt:lpstr>Calibri</vt:lpstr>
      <vt:lpstr>Roboto Slab</vt:lpstr>
      <vt:lpstr>Source Sans Pro</vt:lpstr>
      <vt:lpstr>Office Theme</vt:lpstr>
      <vt:lpstr>Cordelia template</vt:lpstr>
      <vt:lpstr>Default Design</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van ai</cp:lastModifiedBy>
  <cp:revision>5</cp:revision>
  <dcterms:created xsi:type="dcterms:W3CDTF">2006-08-16T00:00:00Z</dcterms:created>
  <dcterms:modified xsi:type="dcterms:W3CDTF">2025-10-01T07:25:53Z</dcterms:modified>
  <dc:identifier>DAFl36ymF6c</dc:identifier>
</cp:coreProperties>
</file>