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 id="5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34021" units="1/cm"/>
          <inkml:channelProperty channel="T" name="resolution" value="1" units="1/dev"/>
        </inkml:channelProperties>
      </inkml:inkSource>
      <inkml:timestamp xml:id="ts0" timeString="2024-03-04T03:05:10.359"/>
    </inkml:context>
    <inkml:brush xml:id="br0">
      <inkml:brushProperty name="width" value="0.05292" units="cm"/>
      <inkml:brushProperty name="height" value="0.05292" units="cm"/>
      <inkml:brushProperty name="color" value="#FF0000"/>
    </inkml:brush>
  </inkml:definitions>
  <inkml:trace contextRef="#ctx0" brushRef="#br0">30503 7744 0,'-57'0'47,"29"0"47,0 0-16,-1 0-62,1 0 30,0 0-30,-1 0 0,-27 0-1,-1 0 1,29 0-16,-57 0 16,29 0-1,28 0-15,-57 0 16,28 0-16,1 0 15,-1 0-15,29 0 0,-29 0 16,29 0 0,-57 0-16,0 0 15,57 0-15,-28 0 16,-1 0-16,29 0 16,-57 0-16,0 0 15,57 0-15,-29 0 16,29 0-16,-57 0 15,29 0-15,-1 0 16,1 0-16,27 0 16,-55 0-16,-30 0 15,86 0-15,-57 0 16,1 0-16,-29 0 16,28 0-16,0 0 15,0 0-15,0 0 16,-28 0-16,28 0 15,29 0-15,-29 0 16,29 0-16,27 0 16,-27 0-16,-29 0 15,28 0-15,-27 0 16,27 0-16,29 0 16,-29 0-16,1 0 15,-29 0-15,0 0 16,57 0-16,-57 0 15,0 0-15,57 0 16,-29 0-16,29 0 16,-57 0-16,29 0 15,-1 0-15,-56 0 16,0 0-16,0 0 16,28 0-16,-28 0 15,0 0-15,0 0 16,28 0-16,-28 0 15,0 0-15,28 0 16,0 0-16,1 0 16,-1 0-16,28 0 15,-28 0-15,1 0 16,27 0-16,-56 0 16,56 0-16,29 0 15,0 0-15,0 0 16,-1 0-16,1 0 15,0 0-15,-29 0 16,1 0-16,27 0 16,-27 0-16,-1 0 15,-27 0-15,-1 0 16,28 0-16,-28 0 16,1 0-16,27 0 15,-28 0-15,29 0 16,-1 0-16,1 0 15,-29 0-15,28 0 16,-56 0-16,0 0 16,0 0-16,28 0 15,-28 0-15,0 0 16,28 0-16,-28 0 16,-28 0-16,28 0 15,0 0-15,28 0 16,-28 0-16,0 0 15,0 0-15,28 0 16,-28 0-16,0 0 16,28 0-16,0 0 15,0 0-15,-28 0 16,28 0-16,1 0 16,-1 0-16,28 0 15,-28 0-15,1 0 16,27 0-16,-28 0 15,1 0-15,27 0 16,-28 0-16,0 0 16,29 0-1,-29 0 1,-28 0-16,0 0 0,28-28 16,-28 28-16,0 0 15,0 0-15,28 0 16,0 0-16,-28 0 15,0 0 1,56 0-16,-27 0 16,-1 0-16,28 0 15,-27 0-15,-1 0 0,28 0 16,-28 0 0,1 0-16,27 0 15,-28 0-15,0 0 16,-56 0-16,56 0 15,0 0-15,1 0 16,27 0-16,-28 0 16,0 0-16,57 0 15,-57 0-15,1 0 16,27 0-16,1 0 16,27 0-16,-27 0 15,-1 0 1,29 0-16,-29 0 15,1 0-15,-1 0 16,1 28-16,-1-28 16,29 0-16,-57 0 15,57 0-15,-29 0 16,29 0-16,0 0 16,-29 0-1,1 0-15,27 28 16,1-28-1,0 0-15,0 0 16,-29 0 0,57 29-1,-28-29 1,0 0 15,-1 0 47,1 0-62,-29 0-16,1 28 16,-1 0-1,29-28-15,0 28 16,-29-28-1,1 29 204,-57 27-203,56 1-1,1-29 1,27-28-16,29 28 16,-28 1-16,0-29 15,0 56 1,28-28 0,-29-28-1,1 29 1,0-1-16,28 0 31,-29 0 0,1 1-31,28-1 32,-28 28-32,-29-27 31,29-1-31,28 0 15,0 1-15,-28-29 16,28 28 0,-28 28-1,-1-56 1,1 57 0,0-1-1,28-27 1,-28-1-1,-1 0-15,29 0 16,-28 1 0,0 27-16,-1-56 15,29 57-15,-28-29 16,28 0-16,-28 1 16,28-1-1,0 0 1,0 29-1,-28-57-15,28 56 16,-29-56-16,1 57 16,28-29-16,0 0 15,0 29-15,-56-1 16,27-27 0,29-1-1,-28 28 1,0-56-16,28 29 15,-29-1 1,29 28 0,0-27-16,0-1 15,-28 0-15,28 0 16,-28-28-16,0 29 16,28 27-1,-29-28-15,1 29 16,28 0-16,0-1 15,-28 1 1,0-29-16,-1 28 16,1-27-16,28-1 15,-28 0-15,28 0 16,-28 29 0,-1-1-16,29-27 15,0 27 1,-28-27-16,0-1 15,-1 0-15,29 0 16,0 1-16,0 27 16,-28-56-16,28 57 15,-28-1 1,28-28-16,0 1 16,0-1-16,-28 29 15,28-1 1,0 1-1,-29-29-15,29 0 16,-28 29-16,0-29 16,28 0-16,0 29 15,-28-29-15,28 28 16,0 1-16,-29 0 16,29-1-1,-28 1-15,0-1 16,-1-28-16,29 29 15,0-29-15,0 29 16,0-1-16,0-28 16,0 29-16,0-29 15,-56 1 1,56-1 0,-28 0-1,28 0-15,0 29 16,0-29-1,0 0-15,0 29 16,0-1 15,0-27-15,0-1 0,0 29-1,0-29-15,0 0 16,0 0-1,28-28-15,-28 29 16,0-1-16,28 0 16,0 0-16,-28 29 15,29-29-15,27-28 16,-27 0-16,-1 85 16,0-85-16,0 28 31,1 0-16,27 1-15,-28-29 16,1 28-16,-1 0 0,29 29 16,-1-1-1,29-27-15,56 84 16,-28-57-16,-28 1 16,0-1-16,-29-28 15,-27 1 1,27-1-1,1-28-15,-1 57 16,1-29-16,-29 28 16,29-27-1,-29-29-15,28 0 16,1 0 15,0 28-15,-1 0-1,1 29-15,-1-29 16,57 28-16,57 1 16,-57 0-16,-28-29 15,-29 0-15,29 0 16,-28-28-16,27 29 16,-27-1-16,56 0 15,-28-28-15,28 28 16,0 1-16,-56-29 15,-1 0-15,-28 0 16,29 0-16,-29 28 16,0-28-16,1 0 15,27 56-15,-27-27 16,55-29-16,29 0 16,-28 0-16,28 0 15,29 0-15,-1 0 16,0 0-16,29 0 15,-29 0-15,1 0 16,-1 28-16,-28 0 16,0-28-16,0 0 15,-28 0-15,56 0 16,29 0-16,-29 0 16,1 0-16,-1 0 15,-28 0-15,-28 0 16,0 0-16,0 0 15,-29 0-15,57 0 16,0 0-16,0 0 16,-56 0-16,56 0 15,-28 0-15,-29 0 16,57 0-16,-28 0 16,0 0-16,-28 0 15,27 0-15,29 0 16,-28 0-16,57 0 15,-1 0-15,57 0 16,0 0-16,-57 0 16,-28 0-16,28 0 15,-27 0-15,-58 0 16,29 0-16,0 0 16,-57 0-16,57 0 15,28 0-15,-57 0 16,57 0-16,29 0 15,56 0-15,0 0 16,-29 0-16,29 0 16,-85 0-16,0 0 15,-56 0-15,28 0 16,-1 0-16,1 0 16,28 0-16,29 0 15,112 0-15,-84 0 16,28 0-16,56 0 15,-28 0 1,-85 0-16,-27 0 0,-1 0 16,-57 0-16,1 0 15,27 0-15,-27 0 16,0 0-16,-1 0 16,57 0-16,85 0 15,-57 0-15,1 0 16,56 0-16,-57 0 15,-28 0-15,-28 0 16,0 0 0,-29 0-1,-28 0 1,29 0 0,28 0-16,28 0 15,0 0-15,28 0 16,1 0-16,-1 0 15,0 0-15,-28 0 16,1 0-16,-30 0 16,-55 0-16,27 0 15,1 0 1,27 0-16,30 0 0,27 0 16,-28-28-16,28 0 15,29-29-15,-29 1 16,-56 27-16,0 1 15,28 28-15,-28-28 16,84 0 0,-55-29-16,27 29 15,28-29-15,-55 29 0,27 0 16,-56 28-16,-29 0 16,1 0-1,-1 0-15,-27 0 16,-1-29-1,28 1-15,-27 28 16,84-28-16,56-29 16,29 1-16,0 28 15,-57-1-15,29 1 16,-57 0-16,0-29 16,-56 29-16,-1 0 15,29 28-15,-28-29 16,-1 1-16,29 0 15,0 28-15,-57-28 16,0-1-16,29-27 16,28 28-16,0-1 15,-57 1-15,28 28 16,1-28-16,-29 28 16,29 0-1,-29-28-15,0 28 16,0-29-16,1 1 15,-1 0-15,29 0 16,-1-29-16,1 29 16,27-29-16,-27 29 15,28-29-15,-29 1 16,-27 28-16,27-29 16,1 29-16,-1-57 15,-28 29-15,1-1 16,27 0-16,-27 29 15,-29-28-15,28-1 16,0 29-16,-28-29 16,57 29-16,-29-28 15,0 27-15,0-27 16,1-29-16,-1 28 16,-28 1-16,28-29 15,1 0-15,-29 57 16,28-28-16,0-1 15,-28 29-15,28-29 16,-28 1-16,0-1 16,0 29-1,0 0-15,0-1 16,0 1-16,0-57 16,0 29-16,0-1 15,0 1-15,0 27 16,0-55-16,0 27 15,0 1-15,0 27 16,0 1-16,-28 0 16,28 0-1,-28-29-15,-29-28 16,57 57 0,-56-29-16,56 29 15,-29-57-15,-27 29 16,56 28-1,-85-57-15,57 85 16,28-85-16,-28 85 16,-1-28-16,1-29 15,-29 1-15,29 56 16,0-29-16,-29 1 16,29 0-16,-57 28 15,85-28-15,-28-1 16,28 1-16,-56-28 15,27-1 1,-27 57 0,56-28-1,0 0-15,-29-1 16,1 1-16,0 0 31,0-1-31,28 1 16,-57-28-16,29-1 15,-29 29-15,29-57 16,28 57-16,-57 0 16,29-29-16,28 29 15,-85-29-15,57 57 16,-28-85-16,-1 57 31,29-28-31,0 27 16,-29 1-1,57 0-15,0 0 16,-28-29 0,-1 29-1,29 0 1,-28-1 0,28 1-16,-28 0 15,0-1-15,28 1 16,-29 28-16,1-28 15,0-29 48,0 29-47,28 0-1,-57 28-15,57-28 16,0-1-1,-28 29 1,-1-28-16,1 0 31,0 0-15,0 28-16,28-29 16,-29-27-1,-27-1-15,-1 29 16,57 0-16,-28 28 15,-28-29-15,27 1 16,-27 28 15,-1-28-31,-28-29 32,57 57-17,0 0-15,0 0 16,-57-28-16,56 28 15,1-28-15,0 28 16,-29-28-16,1 28 16,-1 0-1,29 0-15,-57-29 16,57 29-16,28-28 16,-28 28-16,-29 0 15,1 0-15,-29 0 16,28 0-16,29 0 15,-57 0 1,57 0-16,-29 0 16,1 0-16,28 0 15,-57 0-15,0 0 16,28 0-16,-27 0 16,55 0-16,-27 0 15,-1 0-15,29 0 16,-29 0-16,29 0 15,0 0-15,0 0 16,-1 0-16,1 0 16,-28 0-16,27 0 0,-55 0 15,55 0 1,-56 0-16,1 0 16,27 0-16,1 0 15,-1 0-15,29 0 16,-1 0-16,1 0 15</inkml:trace>
  <inkml:trace contextRef="#ctx0" brushRef="#br0" timeOffset="17827.5784">15463 13991 0,'57'0'157,"-57"28"-95,0 0-62,0 0 16,0 1-1,0 27-15,-28 1 32,28-29-32,0 0 15,0 0-15,0 1 63,0-1-48,0 0 1,0 0 109,0 29-109,-29-29 15,1-28 31,0 0 2220,0 0-2267,-1 0 1,-27-28 0,-1-29-1,29 29 1,0 28-1,-29-28-15,29 28 16,-29-57-16,29 57 16,-29 0-16,-27-28 15,27 0-15,29 28 16,-57-57-16,57 57 16,-29 0-16,-56 0 15,-28-28-15,28 0 16,-29 28-16,-27-28 15,84-29-15,57 57 16,-1 0 0,1 0-16,0 0 47,-29 0-47,-27-28 15,27 28-15,-28-28 16,57-1-16,-85 1 15,0 0-15,28-1 16,28 1 0,29 28-1,-57-28 1,1 0 0,55-1-16,1 29 15,-57 0-15,-28 0 16,-28 0-16,-1 0 15,1 0-15,0 0 16,-29 0-16,85 0 16,-56 0-16,28 0 15,-28 0-15,27 0 16,-27 0-16,0 0 16,-57 0-16,0 0 15,57 0-15,-1 0 16,1 0-16,28 0 15,56 0-15,-27 0 16,-1 0-16,28 0 16,-28 0-16,1 0 15,27 0-15,-56 0 16,-28 0-16,-1 0 16,1 0-1,28 0-15,0 0 16,28 0-16,28-28 0,29 28 15,-28-28-15,-1 28 16,29 0 0,-29 0-16,-28 0 15,57 0 1,-28 0-16,-1 0 16,29 28-1,-29-28-15,1 0 16,-1 0-16,-28 28 15,1 1-15,55-29 16,-27 0-16,-1 0 16,29 0-16,0 28 15,-1-28-15,-84 0 32,85 28-32,-57 29 15,0-29-15,-56 0 16,28 1-16,-28-1 15,28 0-15,56-28 16,29 28-16,-29 1 16,29-29-1,0 0-15,-1 28 16,-27-28-16,-1 28 16,29 0-16,-28-28 15,27 0 48,1 29-32,-28-1-15,-1 0 15,0 0-31,1 1 15,-29-29-15,29 0 16,56 28 0,-57-28-16,0 28 0,57 0 15,-56 1 1,28-29 46,-1 0 1,1 28 31,0 0-94,28 1 15,-28-29 79,-1 0-78,29 28 15,0 0-15,0 0 15,0 29 125,0-1 125,0-27-281,-56-29 32,28 0-1,56 0 0,0 0 16,0 0 94,1 0-126,-29 28 63,28 0-62,0 0 31,0 1-32,1-1 1,-29 0 93,0 29 126,28-57-220,-28 28 1,0 0-16,0 1 109,0-1-93,0 0 62,0 0 63,-28 1-94,28-1-32,-29 0 204,29 0-219,0 1 31,0-1 282,0 0-266,0 0-32,0 1 1,0-1 0,0 0-16,-28 0 31,0 29 156,0-57-171,28 28 0,-29-28 93,1 0 1313,0 0-1407,0 0 1,-1 0-16,1 0 47,0 0-16,-1 0-31,1 0 31,0 0-31,-29-56 32,29 56 30,-28-29-46,27 29 15,-27 0-31,27 0 16,1 0-16,-28 0 15,-1 0-15,1 0 16,-1 0-16,29 0 16,-29 0-16,29 0 15,0 0-15,-29 0 16,29 0-16,-29 0 15,1 0-15,-29 0 16,0 0-16,29 0 16,-86 0-16,29 0 15,0 0-15,-28 0 16,56 0-16,28 0 16,-56-28-16,85 0 15,0 28 16,0 0-31,-1 0 16,1 0 0,-28 0-1,-1 0 1,-28-28-16,29 28 16,-29 0-1,57 0-15,-29 0 16,29 0-16,-29 0 47,29 0-47,-29 0 15,1 0 1,-1 0-16,-27 0 16,-30 28-16,30-28 15,55 0-15,-55 28 16,27-28-16,29 28 15,-29-28-15,29 0 16,0 29 0,-1-1-1,1-28 1,0 0 0,-29 0-16,29 0 15,-28 0 1,-1 28-16,29 1 15,-1-29 1,-27 0-16,-1 28 31,1-28-31,28 0 16,-57 28 15,0-28-31,28 0 16,-27 28-16,-1-28 15,57 29 1,-1-29 47,-27 28-63,27 28 15,1-27 1,0-29-16,-29 28 15,57 0 1,-56-28 0,28 28-1,28 1 63,0-1-46,-29-28-17,1 0 17,28 28-1,0 29-16,0-1 17,0-27-17,0-1 1,0 0 0,0 0-1,0 29 32,28-57-31,1 56-1,-29-27 17,28-29-32,0 28 15,-28 0 1,0 0-16,28 1 47,1-29-32,-1 0 1,0 28-16,0-28 16,1 28-1,27 1 1,-56-1-16,29-28 15,-1 0-15,0 0 16,0 28-16,57-28 16,-28 28-16,-1-28 15,29 0-15,-28 29 16,-29-29-16,28 0 31,1 28 16,28 0-31,-29-28-16,29 0 15,-28 0-15,-1 0 16,29 0-16,-57 0 16,0 28-16,1-28 15,27 0-15,-56 29 16,57-29-16,-29 0 15,57 0-15,28 0 16,0 0-16,-28 0 16,113 28-16,-85 0 15,28 0-15,-28 1 16,-56-29-16,-29 0 16,29 28-16,-29-28 15,28 0-15,1 28 16,-29-28-16,29 0 15,-29 0-15,29 0 16,27 0-16,-27 0 16,56 0-16,-28 28 15,0-28 1,-29 29-16,1-1 16,-1 0-16,-28-28 15,29 29-15,28-1 16,0-28-16,56 0 15,-56 0 1,28 0-16,-28 0 16,-29 0-16,1 0 15,-1 28-15,-27-28 16,55 0 0,29 0-16,57 0 15,28 0 1,28 0-16,57 0 15,-1 0-15,-27 57 16,-57-29-16,-57-28 16,-28 28-16,-56 0 15,-29-28-15,57 0 47,0 0-47,-57 0 16,28 0-16,1 0 15,-29 0-15,29 0 16,-29 0-16,29 0 16,-29 0-16,0 0 15,57 0-15,-29 0 16,114 0-16,-29 0 16,57 0-16,-28 0 15,28 0-15,-113 0 16,-29 0-16,1 0 15,-1 0 1,1 0 15,28 0-31,28 0 16,-29 0-16,114 0 16,-56 0-16,56 0 15,-57 0-15,-56 0 16,-29 0-16,29 0 15,-28 0-15,-1 0 16,29 0-16,0 0 16,-29 0-16,142 0 15,-56 0-15,-1 0 16,0 29-16,-28-29 16,-28 28-16,-28-28 15,56 28-15,-28-28 16,28 0-16,-29 0 15,58 0-15,-29 0 16,0 0-16,0 0 16,-28 0-16,28 0 15,0 0-15,0 0 16,-28 0-16,0 0 16,28 0-16,-57 0 15,57 0-15,-28 0 16,85 0-16,-29 0 15,29 0-15,-29-28 16,-28 28-16,0 0 16,-28 0-16,0 0 15,28 0-15,0 0 16,-28 0-16,0 0 16,28 0-16,-85 0 15,57 0-15,0 0 16,-29 0-16,29 0 15,0 0-15,-29 0 16,29 0-16,0 0 16,-29 0-16,58 0 0,-1 0 15,28 0 1,57 0-16,-57 0 16,-84 0-16,28 0 15,-1 0-15,-27 0 16,28 0-16,-29 0 15,-27 0-15,27 0 16,-28 0-16,29 0 16,28 0-16,-29 0 15,57 0-15,-56-28 16,56-29-16,-28 29 16,-29 28-16,1 0 15,-29 0-15,29 0 16,-1 0-16,-28 0 15,29 0 1,28 0-16,-29 0 16,29 0-16,0 0 15,0 0-15,56 0 16,-28 0-16,-28 0 16,0 0-16,28 0 15,0 0-15,0 0 16,-28 0-16,28 0 15,0 0-15,28 0 16,57 0-16,-56 0 16,-1 0-16,-28 0 15,28 0-15,-56 0 16,0 0-16,0 0 16,-29 0-16,29 0 15,28 0-15,0 0 16,-28 0-16,56 0 15,1 0-15,27 0 16,-27 0-16,56 0 16,-57 0-16,-56 0 15,0 0-15,-1 0 16,-27 0-16,56 0 16,-28 0-16,56 0 15,0 0-15,57 0 16,-56 0-16,56 0 15,-29 0-15,29 0 16,-57 0-16,29 0 16,-85 0-16,0 0 15,-1 0-15,1 0 16,28 0-16,0 0 16,29 0-16,-29 0 15,28 0-15,29 0 16,28 0-16,0 0 15,-57 0-15,0 0 16,1 0-16,-29 0 16,0 0-16,-28 0 15,-29 0-15,85 0 16,-27 0-16,27 0 16,0 0-16,1 0 15,55 0-15,-55 0 16,-1 0-16,-28 0 15,0 0-15,-56 0 16,28 0-16,-1 0 16,-27 0-16,28 0 15,0 0-15,-29 0 16,57 0-16,29 0 16,55 0-16,-55 0 15,56 0-15,-57 0 16,-28 0-16,0 0 15,-28 0-15,0 0 16,0 0-16,-1 0 16,30 0-16,27 0 15,0 0-15,-28 0 16,29-28-16,27-1 16,-27 1-16,-58 28 15,-27 0-15,0 0 16,-1 0-1,-28 0-15,57 0 16,-28 0-16,56 0 16,85 0-1,28 0-15,-28 0 16,-29 0-16,86 0 0,-114 0 16,0 0-16,-28 0 15,-28 0-15,-56 0 16,27 0-1,-28 0-15,1 0 16,27 0-16,1 0 16,28-28-16,-29 0 15,-28 28-15,29 0 0,-1 0 16,-27 0 15,27-29-15,1 29-1,-1-28-15,114-29 16,-57 1-16,0-1 16,0 29-16,0 0 15,-28 0-15,-28-1 16,27 1-16,-55 28 16,27-28-16,1 0 15,-29-1-15,-28 1 31,28 0-31,1 28 16,-29-28-16,0-29 16,28 57-16,0-57 15,0 1-15,1-1 16,-1 1-16,-28-29 16,28 57-16,0-29 15,-28 1-15,0 28 16,0-29-16,0 29 15,29-1-15,-1 1 16,-28-28 0,0 27-1,0 1 1,0 0 0,0-29-16,0 1 15,-28-1 1,-1 57-16,29-28 15,0 0-15,-28-29 16,28 29-16,0 0 16,-28-1-16,0 1 15,28 0-15,-29 28 16,29-28 0,-28 28-1,0-57 1,0 57-1,28-28 1,-29 28 0,-27-57-1,27 57 32,1-28-47,0 0 16,-57-29-1,57 1 1,-29 27 0,29 29-16,-29-84 15,1 27 1,28 57-16,28-28 16,-57-57-16,29 85 15,28-28-15,-28 0 16,28-1-16,-85 29 15,57-28 1,-1 28-16,1-56 16,-57 27-1,85 1 1,-28 0 0,0 28-1,-1-29-15,-55 1 16,55 28-1,29-28-15,0 0 16,-28 28-16,0-29 16,-1 1-16,1 0 15,0 28-15,0-28 16,-1-1-16,1 29 31,0 0-31,-57-28 16,0 0-16,57 0 0,0 28 31,-1 0-31,1 0 16,-28 0-1,27-57 1,1 57 0,0 0-1,0 0-15,-1-28 16,1 28-16,-29-57 0,29 57 15,-28-28-15,27 28 16,1-57 0,0 57-16,0 0 15,-1-28 1,1 28 0,0 0-16,0 0 62,-1 0-15,-27 0 31</inkml:trace>
</inkml:ink>
</file>

<file path=ppt/ink/ink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34021" units="1/cm"/>
          <inkml:channelProperty channel="T" name="resolution" value="1" units="1/dev"/>
        </inkml:channelProperties>
      </inkml:inkSource>
      <inkml:timestamp xml:id="ts0" timeString="2024-03-04T03:49:56.599"/>
    </inkml:context>
    <inkml:brush xml:id="br0">
      <inkml:brushProperty name="width" value="0.05292" units="cm"/>
      <inkml:brushProperty name="height" value="0.05292" units="cm"/>
      <inkml:brushProperty name="color" value="#FF0000"/>
    </inkml:brush>
  </inkml:definitions>
  <inkml:trace contextRef="#ctx0" brushRef="#br0">14135 15969 0,'28'0'187,"0"0"-187,-28 28 16,28 1-16,57-1 15,-56-28-15,55 0 16,1 28-16,-28-28 16,28 28-16,-1 1 15,1-1-15,-28 0 16,-1-28 0,29 0-16,-57 28 15,29 1-15,28-1 16,-29-28-16,29 28 15,0 0-15,28 1 16,0-29-16,0 28 16,-56 0-16,27-28 15,-27 0-15,-29 28 16,29 1 0,-1-29-16,29 28 15,28 0-15,57 1 16,-1-29-16,29 0 15,0 0-15,-85 0 16,-28 0-16,0 0 16,-29 28-16,29-28 15,-28 0 1,28 0-16,56 0 16,0 0-16,57 0 15,0 0-15,28 0 16,-28 28-16,-57 0 15,-28-28-15,1 0 16,-30 29-16,1-1 16,85-28-16,-29 0 15,57 0-15,28 0 0,0 0 16,57 0-16,-29 0 16,-112 0-16,27-28 15,-112-1-15,28 1 16,-29 28-1,-27 0-15,27-28 0,1 28 16,56-28-16,-28-1 16,84 1-16,-28 0 15,29-1-15,-29-27 16,29 28-16,-29-57 16,-28 57-16,1-1 15,-30 29 1,29-28-16,1 0 0,27 0 15,0-29-15,57 29 16,57 0-16,-58-29 16,-27 29-16,-29 28 15,-28-29 1,-56 29-16,0 0 16,27 0-16,29-56 0,0-1 15,1 1-15,27-1 16,-28 1-16,57 28 15,-29-1-15,-28 1 16,0 0-16,-28-1 16,-29 1-1,1 28-15,0-56 16,-1 27-16,-28 1 16,1 0-16,27 0 15,-28-29 1,29-28-16,-29 29 15,0 28-15,1-1 16,-29 1-16,0 0 31,0-29-15,-29 1 0,1 27-1,28-55 1,-28 84-16,-57-85 15,29 85 1,27 0 0,29-28-16,-84-29 15,27 29 1,29 0 0,-1 28-16,1-29 15,0-27-15,0 56 16,-29-29-16,29 29 15,-57-84-15,85 55 16,-85 29-16,0-56 16,1 28-1,27-1-15,-28-27 16,29 56-16,-29 0 16,28-28-16,1-1 15,-1 29-15,1-28 16,27 28-16,-55 0 15,-1-28-15,-28 0 16,0-1-16,-29 1 16,29 0-16,-56-57 15,-29 57-15,28-29 16,29 29-16,-29 0 16,29-1-1,0 1-15,-29-57 16,29 57-16,-29-29 0,0 29 15,-112 0-15,-1 28 16,57-57-16,28 29 16,-28-28-16,84 27 15,58-27-15,55 56 16,-27-28-16,28 28 16,-1 0-16,-56-57 15,57 57-15,0 0 16,-29-56-16,1 56 15,-1 0-15,-56 0 16,28 0-16,1 0 16,-29 0-16,-1 0 15,30 0-15,27 0 16,-28 0-16,-28 0 16,57 0-1,-57 0-15,-1 0 0,1 0 16,57 0-1,-29 0-15,0 0 0,29 0 16,-29 0-16,0 0 16,0 28-16,-84-28 15,27 28-15,1 0 16,28-28-16,-28 29 16,27-1-16,1 0 15,0 0-15,-28-28 16,-29 29-16,86-1 15,-30 0-15,1 0 16,0 1-16,0-29 16,0 28-16,28 0 15,-56 29-15,0-29 16,-57 57-16,0-29 16,85-27-16,0-1 15,0 0-15,28 0 16,28 1-16,1-29 15,-1 28-15,1 0 16,-29 0-16,28 1 16,-27 27-16,-1 29 15,-28 0-15,-57 56 32,57-56-32,-28 28 0,28-56 15,28-1-15,-28 1 0,84-29 16,-27 28-16,-1 1 31,29-1-31,0-27 0,28-1 0,-57 28 16,29-56-16,28 57 15,-28 0 1,-1-29-16,1 0 0,0 29 16,0-29-16,28 28 15,0 29-15,0-28 16,0-1-1,0-28-15,0 57 16,28 0 0,0-57-1,0 29 1,1-29-16,-29 0 31,28 1-15,29-1-1,-1-28-15,57 56 16,-28-27-16,28-1 16,0 0-1,28 57-15,-27-57 16,-30-28-16,1 0 16,-85 29 15,28-29 188</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8T03:57:55.202"/>
    </inkml:context>
    <inkml:brush xml:id="br0">
      <inkml:brushProperty name="width" value="0.05292" units="cm"/>
      <inkml:brushProperty name="height" value="0.05292" units="cm"/>
      <inkml:brushProperty name="color" value="#FF0000"/>
    </inkml:brush>
  </inkml:definitions>
  <inkml:trace contextRef="#ctx0" brushRef="#br0">7293 10514 0,'29'0'187,"-1"0"-187,0 0 16,29-28-16,-1 28 16,-56-29-1,57 1-15,-29 28 16,0-28 0,57 0-1,-28-29-15,-1 29 16,-27 0-16,-1-1 0,0 29 31,0 0-15,29 0 15,-57-28-31,56 0 0,-27 28 31,-1 0-31,29-28 16,-1 28-1,1 0-15,-29-29 16,28 29-16,1-28 31,-29 28-15,29 0 0,-1 0-16,29 0 15,0-28-15,0 0 16,-29-1-16,29 1 15,0 0-15,-29-1 16,-27 29-16,27 0 16,1 0 15,-1 0-31,1-28 16,84 28-16,29-28 15,28-29-15,0 29 16,-57 0-16,29 0 15,-57-1-15,-29 29 16,-27 0-16,0 0 16,-1-28-1,29 0-15,0 0 16,0-1-16,-1 1 16,86 0-16,-57 0 0,28-1 15,-56 29 1,-57 0-16,29 0 31,0 0-15,-1 0-1,1 0-15,27 0 16,29 0-16,1 0 0,-58 0 16,29 0-1,0 0-15,-29 0 16,1 0-16,28 0 15,-29 0-15,29 0 16,0 0-16,-29 0 16,29 0-16,0 0 15,-29 0-15,1 0 0,0 0 16,27 0-16,-27 0 16,-1 0-16,1 0 15,56 0-15,-28 0 16,-29 29-1,29-29-15,0 0 16,-28 0-16,56 0 16,0 0-16,-29 0 15,1 0-15,-28 0 16,-29 0-16,29 0 16,-1 0-16,-28 0 15,1 0-15,-1 0 16,57 0-16,-29 0 15,1 0-15,28 0 16,28 0-16,-57 0 16,57 0-16,0 0 15,1 0-15,27 0 16,-56 0-16,56 0 16,-28 0-16,0 0 15,-56 0-15,28 0 16,-29 0-16,-28 0 15,29 0-15,-29 0 16,0 0-16,57 0 16,-28 0-16,56 0 0,28 0 15,1 0 1,55 0-16,1 0 16,-56 0-16,-1 0 15,-28 0-15,-28 0 16,-29 0-1,1 0 1,-1 0 0,1 0-16,84 0 15,1 0 1,-1 0-16,29 0 16,-86 0-16,1 0 15,0 0-15,-57 0 16,29 0-16,-29 0 15,0 0 1,86 0 0,-1 0-16,-29 0 0,29 0 0,29 0 15,-29 0 1,-57 0-16,29 0 16,0 0-16,0 0 15,-29 0-15,29 0 16,0 0-16,-57 0 15,29 0-15,-1 0 32,-27 0-1,-1 0-31,28 0 16,-27 0-16,56 0 15,-1 0-15,-27 0 16,28 0-16,-29 0 0,-27 0 15,-1 0-15,0 0 16,0 0 0,29 0-16,-1 0 15,57 0 1,-28 0-16,0 0 16,56 0-16,-27 0 15,-1 0-15,-29 0 16,-55 0-16,27 0 47,-28 0-32,29 0 1,0 28-16,-57 0 16,56 0-1,-28-28-15,1 0 16,-1 0-1,0 29-15,29-29 47,-1 28-47,-27-28 16,27 0 0,-28 0-1,29 28-15,-1 0 0,-27-28 16,27 0-16,-28 0 15,1 0 1,27 0-16,-27 29 16,-29-1-16,28-28 15,0 0 1,0 28 0,29-28-1,-1 0 1,-27 0-16,27 0 15,-27 28-15,-29 1 16,28-29 0,0 0-16,0 0 15,1 28-15,-1-28 16,0 0-16,29 28 16,-57 0-16,28-28 15,0 0-15,0 0 16,1 29-1,-1-1 48,0 0-47,29 29 30,-29-29-30,-28 0 0,28 1-16,1 27 31,27-28-31,-56 29 0,28-29 16,1-28-16,-1 57 31,-28-29-16,28 0-15,1 29 16,-1-1-16,0-27 16,0 27-16,-28 1 15,29-1-15,-1-56 16,0 57-16,-28-29 16,28-28-1,-28 28 1,29 0-16,-1-28 15,-28 29-15,0-1 16,28 0 0,0 1-1,-28 27 1,29-28 0,-29 1-16,0 27 15,0-28 1,0 1-16,0-1 15,0 0-15,28-28 16,-28 57-16,28-1 16,-28 1-16,29 28 15,-1-1-15,0-27 0,-28 28 16,28-1-16,1 29 16,-1 1-16,0-30 15,0 1-15,-28 0 16,29 0-1,-1 0-15,-28-1 16,0-27-16,0-1 16,28 29-16,1 0 0,-29-29 15,0-27-15,0 27 16,0 1 0,0 28-16,0 28 15,28 0-15,0-29 16,0 30-16,29-1 15,-29 56-15,0-27 16,-28-29-16,29-29 16,-1 1-16,0-57 15,-28 29-15,0-29 16,0 57-16,0-28 16,0-29-16,0 57 15,0-1-15,0-27 16,0 28-16,0 28 15,0-57-15,0 29 16,0 0-16,0-29 0,0 29 16,0 0-1,0-29-15,0 29 16,0-28-16,0-29 0,0 29 16,0-1 15,0-28 0,0 1-31,0-1 0,0 0 16,-28 0-16,28 1 31,-28-1 0,-29-28 0,57 28-31,-28-28 16,0 29-16,-1-29 16,-27 28-16,-1 28 15,1-27-15,-1 27 16,-28-28 0,1 29-16,-1-1 15,56 1-15,-55-1 16,-1-27-16,0-29 15,0 28-15,29 29 0,-29-1 16,-28 1-16,28-1 16,-56 1-1,-29-1-15,0 29 16,29-29-16,28 1 16,0-29-16,0 29 15,-57-29-15,57 0 16,28 1-16,-28-1 0,0 0 15,-56 0 1,84 1-16,-85 27 16,1-28-16,27 57 15,-27-28-15,27-29 16,-27 0-16,56 1 16,28-1-16,0 0 15,0 0-15,-28 1 16,0-1-16,56-28 15,-56 28-15,-56 0 16,-29 1-16,0-1 16,0 0-16,0 57 15,0-57-15,-28 1 16,28-1-16,29-28 16,27 0-16,1 0 15,28 0-15,28 0 16,-28 0-16,0 0 15,56 0 1,-27 0-16,-1 0 0,28 0 16,-56 0-16,-28 0 15,28 0-15,-29 0 16,-56 0-16,57 0 16,0 0-16,-1 0 15,29 0-15,0 0 16,28 0-16,1 0 15,-29 0-15,0 0 16,28 0-16,-57 0 16,1 0-16,-29 0 15,29 0-15,0 0 16,28 0-16,28 0 16,-28 0-16,0 0 15,84 0-15,-55 0 16,-1 0-16,57 0 15,-57 0-15,28 0 16,1 0-16,-29 0 16,0 0-16,0 0 15,-28 0-15,0 0 16,28 0-16,29 0 16,-29 0-16,0 0 15,57 0-15,-57 0 16,28 0-16,-27 0 15,27 0-15,29 0 16,-57 0-16,0 0 16,29 0-1,-1 0-15,-28 0 0,29-28 16,-29 28-16,0-29 16,0 29-16,1-28 15,-1 28-15,0 0 16,28 0-16,-27 0 15,-1 0-15,28 0 16,-56 0-16,0-28 16,0 28-16,0-29 15,56 1 1,29 28-16,-57-56 16,1 27-16,55 29 15,-56-28 1,57 28-1,0 0-15,0 0 16,-57 0-16,0-28 16,85 0-16,-85 28 15,0-29-15,1 1 16,-29 0-16,-1 0 16,1 28-16,29-57 15,-1 29 1,56 28-1,1 0-15,-85-28 16,0-1-16,-28 1 16,-29 0-16,85 28 15,-56 0-15,28 0 16,28-57-16,57 57 16,0 0-16,-57-28 15,56 0-15,-27 28 16,28 0-1,-57-29-15,57 29 16,-1-28-16,1 28 16,-29 0-16,1 0 15,28-56-15,-1 56 16,1 0-16,0-29 16,-29-27-1,29 28 1,-57-1-1,57 1-15,28 0 16,-57-1-16,29 29 16,-28-28-16,56 0 15,-85-29-15,28 57 16,57-28-16,-56-57 16,-1 1-1,29 27 1,0 1-16,-29-29 31,29 56-31,0-55 0,28 27 0,-57-28 16,29 85-16,0-28 15,-1-28-15,29-1 16,-56-28 0,-29 29-1,85 27-15,-57-55 16,29 27-1,28 29-15,0-29 16,-56 29-16,56-28 16,-29-1-1,29 29 17,0-29-32,-56 29 0,56 0 15,0-57-15,-29 0 16,1 0-16,-28-56 15,27-29-15,29 29 16,-28 0-16,0 28 16,0 0-16,-1 0 15,1 28-15,28 57 32,0-57-32,0 57 0,0-29 15,0 0 1,0 29-16,0-28 0,0 27 15,0-27-15,0-29 16,0 29-16,0-1 16,0 29-16,0-1 31,0-27-31,0 28 0,0-29 0,0 29 16,0 0-16,0-29 31,0 29-31,0-57 15,0 29-15,0 27 0,0 1 0,0 0 32,0-29-1,0 29-15,0 0-1,28-1 1,-28 1-1,0 0 1,0-29 0,29 1-1,-29 28 1,28-1-16,-28-27 16,0 28-1,28-29-15,0 29 16,-28-1-16,29-27 0,-1 28 15,-28-1 1,0 1 0,0 0-16,28 0 15,-28-1-15,0 1 16,0-28 15,28-1-15,-28 29-16,29-1 15,-29 1-15,0-28 16,0 27 0,28 1-16,-28 0 15,28 0-15,-28-29 16,0 29-16,29-29 16,-1 29-16,-28 0 15,0-29 1,28 29-16,-28-29 15,28 1-15,1-1 16,-1 29 0,0 0-16,-28-29 15,0 1-15,0 28 16,28-1-16,1 1 16,-29 0-1,28 0 1,0 28-1,1-29 1,-29-27 0,0-1-1,0 29 1,28 28-16,-28-28 47,28-1-16,0 1-15,-28 0-1,0-29-15,29 57 16,-1-28-16,-28 0 94,28 28-1,0 0-77,1 0 0,-29-28 15,0-1-15,28 1-1,0 28-15,0 0 16,1 0-16,-1-28 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8T04:03:57.575"/>
    </inkml:context>
    <inkml:brush xml:id="br0">
      <inkml:brushProperty name="width" value="0.05292" units="cm"/>
      <inkml:brushProperty name="height" value="0.05292" units="cm"/>
      <inkml:brushProperty name="color" value="#FF0000"/>
    </inkml:brush>
  </inkml:definitions>
  <inkml:trace contextRef="#ctx0" brushRef="#br0">5258 7292 0,'-28'0'78,"28"56"-46,-28 1-17,-1-1-15,1 29 16,0 0-16,-1 0 16,1-57-16,28 0 15,0 1-15,0 27 16,0 1-16,0-1 15,0-27 1,-28 27-16,0 1 16,28-29-16,0 0 15,0 29-15,0-29 16,0 28 0,0-27-16,0-1 15,0 0 1,0 0-16,-29 29 15,1 0-15,28-29 16,0 0-16,0 29 16,0-29-16,0 0 15,0 0-15,0 1 16,0 27 0,0 1-1,0-29 1,0 0-16,0 29 15,0-29-15,0 29 16,0-1-16,0-28 16,0 29-1,0-1 1,0 1-16,0-29 16,0 29-16,0-1 15,0 29-15,0 0 16,0-57-16,0 85 15,0-28-15,0-57 16,0 57-16,0 0 16,0-57-16,0 57 15,0 0-15,0-57 16,0 57-16,0-1 16,-28-27-16,0 28 15,-1 0-15,29-1 16,-28-27-16,0-1 15,28 1-15,0-29 16,0 29-16,0-29 16,0 29-16,0-1 15,0-28-15,0 29 16,-28 28-16,-1-29 16,29 57-16,-28 0 15,28-28-15,0 56 16,0 1-16,-28-29 15,28-28-15,-29-1 16,29 1-16,-28 0 16,0-28-16,28 27 15,-28 1-15,28-28 16,0-1-16,0 29 16,0-57-16,0 29 15,0-1-15,0 1 16,0 28-16,0-29 15,0 29-15,0 0 16,0-29-16,0 29 16,0 0-16,0-57 15,0 29-15,0-1 16,0 1 0,0-29-16,0 57 15,0-29-15,0-27 16,0 27-16,0-28 15,0 29-15,0-1 16,0 1-16,0-1 16,0 1-16,0-29 15,0 57-15,0-57 16,0 29-16,0-1 16,0 1-16,0 28 15,0 28-15,0-29 16,0 1-16,0 0 15,0-28 1,0-1-16,0 1 0,0-29 16,0 28-16,0-27 15,0 27-15,0 1 16,0-29-16,0 29 16,0-29-16,0 28 15,0 1-15,0-1 16,28 29-16,-28-28 15,28-29-15,-28 0 16,0 29-16,28-1 16,-28-27-1,0-1-15,0 0 16,0 0-16,0 1 16,29 27-16,-1 1 15,-28-1 1,0 1-16,0-1 15,0-27-15,0 27 16,28 29-16,1-29 16,-1 29-16,0 0 15,-28-29-15,0-27 16,0 27-16,0-27 16,0 27-16,0 1 15,0-1 1,0-28-1,0 29 1,0-1-16,0 1 16,28 0-1,1-29-15,-29 28 0,0-27 16,28-1 0,-28 28-16,0-27 15,0-1 1,28 0-16,-28 0 15,0 1-15,0 27 16,0-28 0,28 57-16,1-28 15,-29-29-15,0 0 16,0 1-16,28-1 16,-28 28-16,28 1 46,-28-29-14,0 0-17,0 1-15,0-1 16,0 0 0,28 0-1,-28 29 1,29-29-1,-1 1 1,-28-1-16,0 0 16,0 0-1,0 29-15,0-1 32,0-27-17,0-1-15,0 28 16,0-27-1,0 27 64,0 1-64,28-57 1,1 28-16,-1 0 15,0 1 48,0-29-63,1 0 47,-1 28-32,0-28 1,0 28 0,29-28-1,-57 28-15,28-28 16,1 29-16,-1-1 16,0-28-1,29 0-15,-1 0 16,1 0-16,-29 28 15,28 0-15,1-28 16,0 0-16,-1 0 16,-28 0-16,29 0 31,28 29-31,-29-1 16,1-28-16,-1 0 15,-27 28-15,27-28 31,1 0-31,-1 0 0,-28 0 16,1 0-16,27 0 16,-56-28 452,0 0-468,-28-57 16,28 57-16</inkml:trace>
  <inkml:trace contextRef="#ctx0" brushRef="#br0" timeOffset="10111.502">5230 7461 0,'0'-28'125,"28"28"-94,0 0-15,57 0-16,0 0 16,-28 0-16,27 0 0,29 0 15,0 0-15,-28 0 16,28 0-16,0 0 15,-56 0 1,28 0-16,0 0 16,-57 0-16,28 0 15,1 0-15,-1 0 32,-27 0-32,27 0 15,1 0-15,-1 0 16,-27 0-1,27 0-15,1 0 16,-1 0-16,-27 0 16,55 0-16,-27 0 15,-29 0 1,29 0-16,-29 0 16,0 0-16,0 0 15,1 0 1,-1 0-16,29 0 0,-1 0 31,-28 0-31,1 0 16,55 0-16,-55 0 15,56 0-15,-29 0 16,-28 0-16,1 0 16,-1 0 15,28 0 0,-27 0 0,-1 0-15,0 0-16,0 0 16,29 0-16,-29 0 15,29 0-15,-29 0 16,0 0-16,1 0 15,-1 0-15,28 0 16,1 0-16,-29 0 0,29 0 16,-1-28-16,-27 28 15,27 0-15,-28 0 16,29-28 0,-29-1-1,0 29 1,1 0-1,27 0 1,-27 0 0,-1 0-16,28 0 31,29 0-15,-57 0-16,29-28 15,0 0-15,-1 28 16,-28-28-1,1 28 1,-1 0-16,28 0 16,29 0-16,-57 0 15,29 0-15,-29-29 16,1 29-16,27-28 16,1 0-16,-29 28 0,0 0 0,0 0 31,1 0-16,27 0 1,1 0 15,-29 0-31,0 0 16,57 0-16,-57 0 16,57 0-16,-28 0 15,-29 0-15,0 0 16,1 0-16,27 0 31,-28 0-31,1 0 16,-1 0-16,0 0 15,0 0-15,29 0 16,-29 0-16,57 0 16,-57 0-16,29 0 15,-1 0-15,-27 0 16,27 0-16,-27 0 15,27 0-15,1 0 16,-29 0-16,28 0 16,29 0-16,-28 0 15,28 0-15,-1 0 16,-27 0-16,-1 0 16,-27 0-16,56 0 15,-29 0-15,-28 0 16,29 0-16,-29 0 15,29 0-15,-1 0 16,1 0-16,84 0 16,-28 0-16,29 0 15,-29 0-15,28 0 16,-28 0-16,-56 0 16,27 0-16,1 0 15,-57 0 1,29 0-1,0 0-15,27 0 16,29 0-16,0 0 16,-28 0-16,57 0 15,56 0-15,-85 0 16,-57 0-16,29 0 16,-29 0-16,-27 0 31,27 0-31,29 0 15,0 0-15,56 0 16,1 0-16,112 0 16,-28 0-16,-28 0 15,0 0-15,0 0 16,-57 0-16,-84 0 16,-1 0-1,1 0 1,-29 0-16,29 0 15,56 0-15,-29 0 16,58 0-16,56 0 16,-57 0-16,0 0 15,-28 0-15,-28 0 16,-56 0 0,27 0 15,29 0-31,-57 0 15,57 0-15,0 0 16,-29 0-16,57 0 16,0 0-16,-56 0 15,0 0-15,-1 0 16,-28 0 0,29 0-16,-29 0 15,29 0 1,28 0-16,-1 0 15,29-28-15,29 28 16,27 0-16,-84-29 16,0 1-16,0 0 15,-57 28-15,29-28 16,-1 28 0,-28 0-1,57 0-15,0 0 16,28-29-16,-56 1 15,27 28-15,1-28 16,-56 28-16,27 0 16,1-29-16,-29 1 31,28 0-15,1 0-16,0 28 15,27 0-15,29 0 16,0 0-16,-56 0 15,28 0-15,-29 0 16,-27 0 15,55 0-15,1 0-16,-28 0 16,28 0-16,-1 0 15,-27 0-15,28 0 16,-57 0-16,29 0 15,-1 0 1,1 0 0,-29 0-16,0 0 15,0 0-15,1 0 16,-1 0 0,29 0-1,-29 0-15,57 0 16,-1 28-16,29 0 15,-28 0-15,28 1 16,-28-1-16,-28 0 16,-29-28-16,0 0 15,1 29-15,-29-1 16,28-28-16,0 28 16,0-28-16,57 28 15,0 1-15,0-1 16,-29 28-16,29-27 15,-28 27-15,-1-28 16,-28 1 0,-28-1-1,29 0-15,-1-28 16,0 28 0,29-28-1,-29 29 16,-28-1-15,0 29 0,0-29-16,0 0 15,0 0-15,0 1 16,0 27 0,0-28-16,0 1 15,0-1 1,0 0-16,0 0 15,0 29 1,0 0 0,0-29-1,0 0-15,-28 0 16,28 1-16,-28-1 16,28 0-1,0 0-15,0 29 16,0-1-1,0-27 1,0-1-16,0 0 16,0 0-1,0 1-15,0 27 16,0-27 0,0-1-16,0 0 15,0 29-15,0-1 16,0-28-16,0 57 15,0-57-15,0 57 16,0 0-16,0-28 16,0 27-16,0 1 15,0-28-15,-29 27 16,1 1-16,28 0 16,0-28-16,0 27 15,0 1-15,-57 28 16,57-56-16,0 56 15,0-28-15,0 28 16,0-29-16,0 58 16,0-29-16,0 28 15,0 57-15,0-57 16,0-28-16,0-56 16,0-1-16,0 1 15,0-29-15,0 29 31,0-1-15,0-27 0,0-1-1,0 0 1,0 0-16,0 29 16,-28-1-16,28-27 15,0-1-15,0 28 16,-28-27-16,0 55 15,28-27-15,0-29 16,0 29-16,-29 28 16,1-1-1,0 29-15,0-56 16,28 56-16,0 0 16,-29-56-16,1 56 15,0 0 1,-1 56-16,1-84 0,28 0 15,0-29-15,0 29 16,0-57 0,0 29 31,-28-29-47,0 1 0,28 27 31,-29-56-31,29 57 0,-28 27 0,0-27 15,-29 56-15,29-28 16,0 0-16,0-1 16,-1-27-16,1 28 15,0-29-15,28-28 32,0 29-32,0 0 15,0-29-15,0 0 16,0 0-16,-29 29 15,1 28-15,0-1 16,28-27-16,-28 28 16,28 0-16,0 84 15,0 29-15,0-85 16,0 28-16,0-84 16,0 56-16,0-57 15,0 1-15,0 28 16,0-29-1,0-27-15,0 27 16,0-28-16,0 1 16,0-1-16,0 0 15,0 29 1,0-29-16,0 28 16,0-27-16,0-1 15,0 29 1,0-29-16,0 0 15,0 0 1,0 1-16,0-1 16,0 28-16,0 29 15,0 28-15,0-28 16,0-28-16,0-1 16,0 1-16,0-29 15,0 0-15,0 0 16,0 1-16,0 27 15,0 1 1,-29-29 0,29 0 15,-28 1-15,0-1 15,28 0-31,0 0 15,0 1-15,0-1 16,0 0 0,0 0 31,-28 1-32,-1-1-15,29 0 16,-28 0-1,0-28-15,28 29 16,-29 27-16,1-28 31,28 1-15,-28-29 0,28 56-1,-28-27-15,28-1 31,-29-28-15,1 28-16,0 0 16,0-28-16,-29 29 15,29-29-15,-29 56 16,1 1-16,27-29 16,-27-28-16,-1 56 15,-27-27-15,27-1 16,0 28-16,1-27 15,-1-1-15,29 0 16,-28 1-16,-1-29 16,29 28-16,-29 0 15,-28 0-15,1 1 16,55-1-16,-55-28 16,-1 0-16,-57 85 15,58-85-15,27 28 16,-28 0-16,29-28 15,-29 28-15,57 1 16,-29-29-16,1 28 16,-1-28 15,0 0-31,29 0 16,-28 0-16,-29 0 15,28 0 1,-28 0-16,1 0 0,27 28 15,-28 1-15,1-29 16,-1 0-16,56 0 16,-27 0-16,28 0 15,-29 0-15,29 0 16,0 0 0,-29 0-1,0 0-15,1 0 16,-29 0-16,57 0 15,-29 0-15,29 0 16,-28 0-16,-1 0 16,0 0-1,29 0-15,0 0 16,0 0 0,-1 0 62,1 0-63,-28 0-15,27 0 32,1 0-17,0 0 16,-1 0-31,1-29 16,-28 29 0,-1 0-1,1 0 32,27 0-31,1 0-16,0 0 15,0 0-15,-1 0 47,-27 0-31,-1 0 0,1 0-1,27 0-15,1 0 16,0 0-16,0 0 15,-1 0 1,-27 0 0,27 0-1,-27 0 1,28 0-16,-29 0 0,29 0 16,0 0-1,-1 0-15,1 0 0,0 0 16,-29 0-16,1 0 15,-1 0 1,29 0 0,-29 0-1,1 0 17,28 0-32,-1 0 15,1 0-15,0 0 16,-29 0-16,1 0 15,27 0-15,-27 0 16,28 0-16,-29 0 16,1 0 77,-1 0 32,29 0-109,-1 0 0,1 0-1,0 0 32,0 0-31,-1 0-1,1 0 1,-57-28 828,85-29-813</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8T04:11:12.609"/>
    </inkml:context>
    <inkml:brush xml:id="br0">
      <inkml:brushProperty name="width" value="0.05292" units="cm"/>
      <inkml:brushProperty name="height" value="0.05292" units="cm"/>
      <inkml:brushProperty name="color" value="#FF0000"/>
    </inkml:brush>
  </inkml:definitions>
  <inkml:trace contextRef="#ctx0" brushRef="#br0">8679 8140 0,'0'0'0,"56"0"93,-28 0-61,1 0-32,-1 0 15,0 0 16,1 0 1,27-28-17,-28-1 1,1 1-16,27 28 16,-28-28-16,57 0 15,-28 28-15,-29 0 16,0 0-1,29 0-15,56-57 16,-57 0-16,58 29 16,-1 0-16,-29 0 15,-27-1-15,-29 29 16,29 0-16,-29-28 16,0 28 30,29 0-46,84 0 16,-84 0 0,28 0-16,-29 0 15,1 0 1,-29 0-16,0 0 16,0 0-16,1 0 15,27 0-15,1 0 16,-29 0-16,57 0 15,-57 0-15,57 0 16,-28 0-16,-29 0 16,0 0-16,29 0 15,-1 0 1,29 0-16,56 0 16,29 0-16,0 0 15,27 0-15,1 0 16,0 0-16,-56 0 15,-29 0-15,-57 0 16,1 0-16,27 0 16,-27 0-16,28 0 15,0 0-15,-1 0 16,30 0-16,27 0 16,0 0-16,-28 0 15,0 0-15,-56 0 16,28 0-1,0 0-15,-57 0 0,28 0 16,1 0-16,-29 0 16,57 0-16,-29 0 15,29 0-15,0 0 16,-28 0-16,27 0 16,-27 0-16,-29 0 15,29 0-15,28 0 16,-1 0-16,58 0 15,-1 0-15,57 0 16,-57 0-16,29 0 16,-85 0-16,28 0 15,-28 0-15,-29 0 16,29 0-16,0 0 16,-29 0-16,29 0 15,28 0-15,-56 0 16,28 0-16,-1 0 15,-55 0-15,27 0 16,1 0-16,-29 0 16,0 0-16,1 0 15,27 0-15,57 0 16,28 0-16,-56 0 16,57 0-16,27 0 15,-27 0-15,-29 0 16,-57 0-16,29 0 15,-57 0 1,29 0-16,-29 0 16,29 0-16,27 0 31,30 0-31,27 0 0,28 0 0,1 0 16,-29 0-16,-84 0 15,0 0-15,-1 0 16,-28 0-1,29 0 1,-29 0 0,57 0-16,0 0 15,-29 0-15,1 0 16,-1 0-16,1 0 16,28 0-16,-57 0 15,29 0-15,27 0 16,-27 0-16,28 0 15,0 0-15,-29 0 16,1 0-16,-1 0 16,1 0-1,-29 0 1,0 0 0,29 0-16,-29 0 31,85 0-31,0 0 0,-28 0 0,0 0 15,0 0-15,-29 0 16,1 0 0,-1 0-1,1 0 1,-29 0 0,0 0-1,1 0-15,-1 0 0,28 0 16,1 0-16,-29 0 15,29 0-15,-1 0 47,-27 0-47,-1 0 0,57 0 0,28-28 32,-57 0-32,1 28 0,-1 0 0,-27 0 15,27 0 32,-28 0-16,29 0-31,-1 0 16,-27 0-16,27 0 16,-27 0-1,27 0 16,-28 0-15,1 0-16,27 0 16,-28 0-16,29 0 15,-29 0 17,0 0-32,1 0 15,-1 0-15,0 0 16,29 0-16,-1 0 31,-27 0 0,-1 0-15,28 0 0,1 0-16,0 0 15,-29 0-15,28 0 31,-27 0-15,-29 28-16,28-28 16,0 28-1,0 0 1,1 1-16,55 27 16,-27 1-16,0-1 15,-1 1 1,-28-29-16,-28 0 15,29 29 1,-1-57-16,0 28 16,-28 0-16,28 1 15,1-1-15,-29 28 16,28-56-16,-28 57 16,0-29-1,28 29-15,-28-1 16,29-27-1,-1 27 1,-28 1-16,0-29 16,28 0-16,-28 29 15,0-1-15,0 1 16,28 27-16,-28-27 16,0 0-16,0-29 15,0 28-15,0 1 16,0-29-16,0 29 15,0-29-15,0 0 16,0 29-16,0-29 16,0 29-16,0-29 15,0 0-15,0 29 16,0-1-16,0 29 16,0-29-16,0-27 15,0 27-15,0-28 16,0 1-16,0 27 15,0 1-15,0-1 16,0 1-16,0-1 16,0 29-16,0-28 15,0-1-15,0 1 16,0 28-16,0-29 16,0 29-16,0 0 15,0-29-15,-28 29 16,28 0-16,-28 28 15,0-28-15,-1 84 16,1-56-16,0 29 16,-1 27-16,1-84 15,-28 85-15,56-57 16,-29-57-16,1 29 16,28 0-16,0 0 15,-28-57-15,0 28 16,-1 29-16,29-57 15,-28 29-15,28-29 16,0 0-16,-28 29 16,-1-1-16,29 1 15,0 0-15,0-1 16,-28 1-16,-57 56 16,29-29-16,28 1 15,-29 0-15,29 0 16,0-29-16,28 1 15,-29 28-15,1-57 16,28 28-16,-57 58 16,29-30-16,0-55 15,0 55-15,-1-27 16,29-1 0,0-27-1,-28 27-15,0-56 16,0 57-16,-1-29 15,29 0 1,-28 29-16,0-29 16,-1 29-16,-27 27 15,-1 1-15,-27-28 16,27-1-16,1-28 16,56 29-16,-57 28 15,29-29-15,-29-27 16,1 27-16,-1 1 15,1-1-15,-1 1 16,0-57-16,57 28 16,-28-28-16,0 0 15,0 28-15,28 0 16,-29-28-16,1 0 16,0 0-16,-29 29 15,-27 27 1,-1-27-16,28-1 0,1-28 15,-29 0-15,57 28 16,-29 0-16,-56-28 16,28 0-16,-28 0 15,0 0-15,-28 0 16,28 29-16,-29-29 16,1 28-16,28 0 15,0-28-15,0 0 16,28 0-16,0 0 15,28 0-15,1 0 16,-29 0 0,29 0-1,27 0-15,-56 0 16,57 0-16,-28 0 16,27 0-1,1 0 1,-28 0-1,-1 0 1,29 0-16,-57 0 16,28 0-16,1 0 15,-1 0-15,1 0 16,-29 0-16,0 0 16,57 0-16,-57 0 15,57 0-15,0 0 16,-1-56-16,-27 56 15,28 0-15,-29 0 16,-28-29-16,57-27 16,0 56 15,-57-28-31,57 28 16,-29 0-1,29 0-15,-29 0 16,29 0-16,-57 0 15,29 0-15,27 0 16,-27 0-16,-1 0 16,-28 0 15,29 0-31,-57-29 0,28 1 0,-28 28 16,28 0-16,-28 0 15,0 0-15,0 0 16,56 0-16,-56 0 15,28 0-15,29 0 16,-29 0-16,-28 0 16,57 0-1,-29 0-15,0 0 16,28 0-16,-27 0 0,-1 0 16,28 0-1,1 0-15,-29 0 16,28 0-16,-27 0 15,27 0-15,0 0 16,-27 0-16,-29 0 16,56 0-16,-28 0 15,0 0-15,29 0 0,-29 0 32,29 0-32,-1 0 0,0 0 0,1 0 15,28 0 1,-29 0-16,1 0 15,-29 0-15,0 0 16,28 0 0,1 0-16,-29 0 0,29 0 15,-1 0 1,0 0-16,29 0 0,-28 0 0,27 0 16,-55 0-16,27 0 15,29 0-15,-1 0 16,1 0-1,-28 0-15,-1 0 16,29 0 0,-57 0-16,57 0 0,-29 0 15,1 0 1,-1 0-16,-28 0 16,29 0-16,28 0 15,-29 0-15,0 0 16,-56 0-16,0 0 15,0 0-15,28 0 16,-28 0-16,29 0 16,55 0-16,1 0 15,0 0-15,-1 0 16,1 0 0,-28 0-1,-1 0 1,-28 0-16,-28 0 15,57 0-15,-57 0 16,28 0-16,28 0 16,-28 0-16,29 0 0,-1 0 15,1 0 1,-1 0 15,1 0 0,28 0-31,-57 0 16,0 0-16,28 0 16,-56 0-16,0 0 15,0 0-15,28 0 16,-28 0-16,0 0 16,0 0-16,85 0 15,-57 0-15,0 0 16,29 0-16,-1 0 15,1 0-15,-1 0 16,0 0-16,29 0 16,0 0-1,0 0 1,-1 0-16,-27 0 16,-1 0-1,29 0 1,0 0-16,-29 0 15,29 0-15,-29 0 16,29 0 0,0 0-16,0 0 15,-1-28 1,-27-29 15,28 57 0,28-28-31,-29 0 16,-27-57 0,-29 0-1,85 57-15,-28-29 16,28 29-16,-85 0 16,57-29-1,28 29-15,0 0 16,-57-29-16,57 29 15,-28 0-15,28-29 16,-57 29-16,57 0 16,0-29-16,0 29 15,0 0-15,0-57 16,0 28-16,0-28 16,0 1-16,0 27 15,-56-28-15,56 57 16,0 0-16,0-29 15,0-27-15,0 27 16,0-28-16,0 29 16,0-1-16,0-28 15,0 1-15,0 27 16,0-28-16,0 0 16,0 57-16,0-28 15,0 27-15,0 1 16,0-28-16,0-1 15,0 1-15,0-1 16,0 0-16,0-27 16,0 55-16,0-27 15,0-29-15,0 29 16,0-1-16,0 1 16,0 27-16,0-56 15,0 57-15,0-28 16,0-29-16,0 57 15,0-29-15,0 1 16,0 27-16,0-27 16,0-1-16,0-28 15,0 29-15,0 28 16,0-29-16,0 29 16,0-29-16,0 1 15,0 28-15,-29-57 16,29 56-16,-56 1 15,56-28-15,-28 27 16,28-27 0,-29-1-16,1-27 15,28 55 1,-56-55 0,56 55-16,0 1 15,-29-29-15,1 29 16,28 0-16,0-29 15,0 1-15,-28-29 16,28 57 0,-29-57-1,29 57 1,0-1-16,-56-27 16,56 28-1,0-1-15,0 1 16,0-28-16,-28 27 15,28-27 1,-29-29 0,29 57-16,-28 28 15,28-28-15,0-29 16,0 29-16,0-57 16,0 0-16,0 29 15,0-29-15,0 28 16,0 1-16,0-1 15,0 29-15,0-29 16,0 1-16,0 28 16,0-1-16,0-27 15,28 28-15,1-57 16,-1 0-16,0 28 16,0 29-16,-28-28 15,0-29 1,29 57-16,-1-29 15,-28 1-15,28 56 16,-28-29-16,0-27 16,0-1-1,29 57 1,-29-28 0,0 0 15,0-1-31,28 29 15,0-28-15,-28 0 16,28 0 0,1-29-16,55 29 15,-27 0 1,-57-1-16,57 29 16,-29-56-16,-28 28 15,28-1 1,0 1-1,1-28 1,-1 56 0,0-29-1,0 1 17</inkml:trace>
</inkml:ink>
</file>

<file path=ppt/ink/ink6.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34021" units="1/cm"/>
          <inkml:channelProperty channel="T" name="resolution" value="1" units="1/dev"/>
        </inkml:channelProperties>
      </inkml:inkSource>
      <inkml:timestamp xml:id="ts0" timeString="2024-03-05T02:05:34.388"/>
    </inkml:context>
    <inkml:brush xml:id="br0">
      <inkml:brushProperty name="width" value="0.05292" units="cm"/>
      <inkml:brushProperty name="height" value="0.05292" units="cm"/>
      <inkml:brushProperty name="color" value="#FF0000"/>
    </inkml:brush>
  </inkml:definitions>
  <inkml:trace contextRef="#ctx0" brushRef="#br0">8933 15347 0,'-28'0'235,"0"0"-220,28 28-15,-29-28 16,-27 0-16,56 29 16,-57 27-1,29-28 1,-29 29-16,29 0 15,-28-1-15,-1-28 16,1 29-16,27-29 16,-27 29-16,-1-29 15,29 0-15,0 0 0,-29 29 16,29 0-16,0-29 16,-29 0-16,57 0 15,-28 29 1,-1-57-16,1 56 15,0-27 1,0-1-16,-1 0 16,29 29-16,-28-57 15,28 56-15,-28 1 16,28-29-16,0 29 16,-28-29-1,-1 0-15,29 29 16,0-1-1,0-28-15,0 1 16,-28 27 0,0 1-16,28-29 0,0 57 0,-28 28 15,28-57-15,0 57 16,0-28 0,0 28-16,0-56 15,0 28-15,0-1 16,0-55-16,0 55 15,0-55-15,0 27 16,0 1-16,0 28 0,56 56 16,1-85-16,-29 29 15,0 0-15,-28 0 16,0-57-16,28 29 16,1-1 30,-1-56-30,0 57 0,-28-29-1,28 0-15,1 0 16,-1 1-16,-28-1 16,28 28-1,29-27-15,-29-29 31,0 28 79,1 0 30</inkml:trace>
  <inkml:trace contextRef="#ctx0" brushRef="#br0" timeOffset="2887.595">21909 15432 0,'28'0'94,"0"0"-78,57 0-16,0 0 15,28 28-15,0 0 16,57 1-16,28 56 0,-1-57 16,-55 28-16,-29-27 15,-28-1 1,-29 0 0,-28 0-1,29 1 16,28 27-31,0 29 0,-1 56 0,1-84 16,-28 28-16,-1-29 16,-27 1-16,-1-29 15,28 0-15,-27 29 16,-29-1 0,28-27-16,0-1 0,0 0 31,-28 0 16,0 29-32,0-1 1,0-27-16,0-1 16,0 0-1,0 0 1,0 29-16,0-29 15,0 29-15,0-1 32,0 1-32,0 28 0,-28-1 0,0 29 15,0-56-15,-1 28 16,1 28-16,-28-28 16,27-29-16,1 29 15,0-29-15,-29 29 16,29-56-1,0 27-15,28-28 16,-29 1 0,1-1 31,28 0-47,-28 0 15,0 29-15,-1-29 0,1 0 31,28 1-31,-28-1 0,0 0 16,-1-28 0,29 28-16,-28-28 15,0 29-15,-1-1 16,-27 0 15,-1 1-15,29-1-1,-28 28-15,-1-27 0,1-1 32,56 0-32,-29 0 0,-27 1 0,27-1 31,1 0-31,0 0 0,-29 1 234,29-29-234</inkml:trace>
  <inkml:trace contextRef="#ctx0" brushRef="#br0" timeOffset="5385.5219">4382 10429 0,'-29'0'234,"29"57"-218,0-1-1,0 1-15,-56 28 16,-29-57-16,0 28 16,57-27-16,-57 27 15,0-28-15,29 29 16,-1-29-16,29 1 31,-28-1-31,-1 28 0,29 1 16,-29 28-16,57-57 15,-28 28-15,0-27 0,-1-1 16,29 0 0,0 0 15,0 1-31,0 27 78,0-27-62,0-1-1,0 0-15,0 29 16,0-1-1,0-28-15,29 1 16,-1 27-16,28-28 16,1 29-1,0-1 1,-1 1-16,1-29 16,-1-28 30,-28 0-30,1 0-16,27 0 16,29 29-1,-28-1-15,-1 0 16,1 0-16,-1 1 16,-28-29-16,1 0 15,27 0 1,-27 0-1,-1 0 17,0 28 202,0-28-203,29 0-15,-1 0 0,-27 0 30,-1 0-30,0 0 0,1 0-16</inkml:trace>
  <inkml:trace contextRef="#ctx0" brushRef="#br0" timeOffset="22652.7236">6389 17834 0,'0'-56'47,"-28"28"-16,-1 28-31,29-29 16,-28 1 15,28 0-31,-28 28 31,28-28-31,-57-1 31,57 1 16,-28-28 31,0 56-46,-1 0-32,-27-29 15,28 29 17,-1 0-1,-27 0-31,28 0 31,-29 0-31,29 29 0,28-1 16,-29-28-16,1 0 15,28 28 48,-28-28-48,0 28 48,28 1-47,0-1 15,-29 0-31,1 0 31,0 1-15,28-1-16,-28 0 31,28 29-15,0-1-1,0-28 1,0 1-1,0-1 17,0 0-1,0 1 0,0 27-15,28-28-16,28 1 15,-27 27 1,-1-28 0,0-28-1,29 29 1,-29 27 0,29-28-1,-1 1 1,-28-1-16,1 0 31,-1-28-15,28 0-1,-27 28 1,-1-28 31,29 0-16,-29 0 47,0-28-78,-28 0 16,57 0-16,-29 28 140,-28-29-124,0 1 156</inkml:trace>
  <inkml:trace contextRef="#ctx0" brushRef="#br0" timeOffset="25411.5424">6558 16676 0,'29'0'156,"-1"0"-156,-28 28 16,0 0 0,0 0-1,0 1 1,0-1-16,0 28 15,28-56-15,-28 57 16,0-29 0,0 0-16,0 1 15,0-1 1,0 0 0,0 1-1,0-1 1,0 28 15,0-27 0,0-1-15,0 28 15,0 1 16,0-1 0,0-27-16,0-1-15,0 0-1,0 1 17,0-1 15,0 28-32,0-27 16,0-1-15,0 28 31,0 1 15,-28-1-30,28 1 46,0-29-63,0 0 17,-28 1-17,28 27 17,0 1-1,-29-29 0,29 0-15,0 1-1,0-1-15,0 0 16,0 0 0,0 1-1,0-1 16,0 28 219,0-27-203,0-1-31,0 0 0,0 0 15,0 1 0,-56-29 250,56-57-265</inkml:trace>
</inkml:ink>
</file>

<file path=ppt/ink/ink7.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34021" units="1/cm"/>
          <inkml:channelProperty channel="T" name="resolution" value="1" units="1/dev"/>
        </inkml:channelProperties>
      </inkml:inkSource>
      <inkml:timestamp xml:id="ts0" timeString="2024-03-05T03:18:32.385"/>
    </inkml:context>
    <inkml:brush xml:id="br0">
      <inkml:brushProperty name="width" value="0.05292" units="cm"/>
      <inkml:brushProperty name="height" value="0.05292" units="cm"/>
      <inkml:brushProperty name="color" value="#FF0000"/>
    </inkml:brush>
  </inkml:definitions>
  <inkml:trace contextRef="#ctx0" brushRef="#br0">9555 5426 0,'-28'29'31,"-1"-29"16,1 0-31,0 28-1,0-28-15,-1 28 16,-84-28-16,0 29 16,0-1-16,-28 0 15,-57-28-15,-28 0 16,28 0-16,-57 0 15,58 28-15,-30 29 16,30-57-16,-1 28 16,0-28-16,85 0 15,28 0-15,-28 0 16,-29 0-16,29 0 16,29 0-16,-29 0 15,-1 0-15,30 28 16,-1-28-16,-28 0 15,56 0-15,29 0 16,0 0-16,-29 0 16,1 0-1,-29 29-15,0-1 16,-28 0-16,-85 29 0,28-1 16,-27-27-16,27 55 15,29-27 1,-29-29-16,57 0 15,0 29-15,-29-29 16,29-28-16,0 28 16,0 1-16,57-1 15,-57 0-15,-29-28 16,-27 28-16,56 1 0,-29-1 16,29 0-1,-28 1-15,28-1 16,28-28-16,0 28 15,29 0-15,-29 1 16,0-29-16,28 28 16,29 0-16,0-28 15,0 57-15,-1 27 0,1-55 16,-28-1-16,-1 28 16,29 58-1,-29-58-15,1 57 16,27-85-1,-27 1-15,-1 27 16,29 29-16,0-29 16,-29 58-16,29 55 0,0-56 15,-1 0-15,1-28 0,0 85 16,0-57-16,-1 28 16,29 0-1,0 57-15,0-57 16,0-27-16,0-1 15,0 28-15,0-56 16,0 56 0,0 29-1,29-57-15,-1 28 0,28 29 16,1-29-16,-1 57 16,58 28-1,-58-85-15,1 29 16,-1-1-16,-28-56 15,1-56 1,27 56-16,29-28 16,-28 0-16,-1 28 0,1 0 15,27 28-15,58-28 16,-57 57 0,-29-57-16,1-28 0,28-1 15,-57-55-15,28 27 16,-27 29-16,27-29 15,-28 1-15,57 28 16,0 0-16,56 56 16,-28-28-16,29 28 15,-29-28-15,-28-28 16,-1 0-16,1 0 16,0-1-16,0-27 15,-57 0-15,57-29 16,0 57-16,0-29 15,-1 29 1,29-29-16,-28 1 0,28-1 16,0 1-16,1 0 15,55-1-15,-28-28 16,57 57-16,0-57 16,0 29-16,0-1 15,0-27-15,56-1 16,-56 0-16,28-28 15,29 28 1,-1 29-16,29-57 0,0 0 16,-1 0-16,29 0 15,28 0-15,1 0 16,-1 28-16,-28-28 16,28 0-1,0 0-15,-56 0 16,28 0-16,28 0 15,-56 0-15,-57 0 0,-28 0 16,-85 0-16,28 0 16,-27 0-16,-58 0 15,1 0-15,56 29 16,28-29-16,0 0 16,114-29-1,27-27-15,86 56 0,56 0 16,-28 0-16,-29 0 15,-141-29-15,29 29 16,-114-28-16,-28 0 16,-28 28-16,-28 0 15,56 0-15,0 0 16,28 0-16,85 0 16,29 0-16,-29 0 15,28 0 1,-28 0-16,1 0 15,-30 0-15,1 0 0,0 0 16,28 0-16,1 0 16,27 0-16,29 0 15,56 0 1,-28 0-16,28 0 16,-113 0-16,57 0 0,-29 0 15,-27 0-15,-86 0 16,0 0-16,29 0 15,-85-28-15,84 28 16,-27 0-16,56 0 16,-57 0-16,0 0 15,1 0-15,55 0 16,-55 0-16,56 0 16,0 0-16,-29 0 15,29 0-15,56 0 16,29 56-16,-57-56 15,-28 0-15,-56 0 16,55 0 0,-83 0-16,-1 0 0,-29 0 15,29-28-15,-28 0 16,28-1 0,0 1-16,29-28 0,27-29 15,29 28-15,-28 1 16,-57-57-16,0 84 15,-28 1-15,-57 28 16,29 0 0,-1-56-16,1-1 15,-29 29-15,85-29 16,57-84-16,-1 56 16,57-28-16,-28 28 0,-85 1 15,1 27-15,-1-28 16,-29 57-16,-27 0 15,-1-1-15,-27 1 16,56 0 0,-1-29-16,29 29 15,1-28-15,-30-1 16,1 1-16,-28-1 0,27 1 16,1 27-16,0 1 15,-57 0-15,29-1 16,28-27-1,28-1-15,0-27 16,57-29-16,-1 28 16,29-28-16,-28 28 15,-57 28-15,0 1 16,-28 28-16,-57-1 0,0 29 16,-28-28-16,28 0 15,1 28 1,-1-28-16,57-1 15,0-27-15,-1 27 16,-27-27-16,28 28 16,-29-1-16,1 1 15,-57 0-15,28 0 0,29 28 16,-57-29-16,56 1 16,29-28-16,-57 27 15,29 1 1,-1 0-16,1-29 15,-29 1-15,-28-1 16,57-28-16,-1 1 16,1-1-16,-1-28 15,1 0-15,-1 28 0,1-28 16,-1 0-16,1-57 16,-29 29-16,0 0 15,29-114 1,-57 57-16,0 1 15,0 27-15,0-28 16,0 57-16,0-29 16,-57 29-16,1-29 0,28-28 15,-29 57-15,57 28 16,-28 28-16,28 57 16,-57-29-1,57 29-15,0 0 16,-56-57-1,56 57-15,-57-57 16,57 29-16,-28-1 16,0-28-16,28 57 15,-29-29-15,-27 1 16,56 28 0,-57-1-16,57 1 15,-84-28-15,27-29 16,29 57-1,28-1-15,-29 1 16,29 0-16,-28-1 16,0 29-16,28-28 31,-28 0-31,-29 0 16,29-1-1,-57-55-15,57 55 16,0 1-1,-1 28-15,29-28 16,-28 28-16,-29-57 16,1 29-1,28 28-15,28-56 16,-29 56-16,-55-29 16,-1-56-1,0 57 1,-28 0-16,0 0 15,28-1-15,0-27 16,29 56-16,-57 0 16,28 0-16,-85-57 15,29 29-15,-29-28 16,29 27-16,-29 1 16,57 0-16,-28 0 31,28-1-31,-29 1 0,-27 0 0,27 28 15,-56 0-15,-28 0 16,-56-57-16,-1 57 16,-56 0-16,56 0 15,0 0-15,85 0 16,-28 0-16,28 0 31,85 0-31,0 0 16,28 0-16,-28 0 15,0 0-15,-56 0 16,-86-28-16,-169-170 16,28 142-16,85-1 15,-28 57-15,0 0 16,28 0-16,57 0 16,27 0-16,86 0 15,28 0-15,0 0 16,28 0-16,29 0 15,-57 0-15,-1 0 16,-27 0-16,0 0 16,-57 0-16,-28 0 15,28 57-15,-85-57 16,0 28-16,-56-28 16,0 0-16,56 0 15,1 0-15,-58 0 16,29 0-16,-28 0 15,56 0-15,1 0 16,27-57-16,86 57 16,-1 0-16,85 0 15,-28 0-15,28 29 16,29-1-16,28-28 16,-29 0-16,-28 0 15,0 0-15,1 28 16,-58-28-16,-27 57 15,-29 27-15,0-55 16,0-1-16,57-28 16,-1 0-16,29 0 15,0 0-15,28 0 16,1 0-16,-29 0 16,56 0-16,-56 0 15,-28 0-15,-1 0 16,-27 28-16,56 0 15,-29-28-15,29 0 16,28 0-16,-28 0 16,-28 0-16,28 0 15,56 0-15,-56 0 16,28 0-16,29 0 16,-29 0-16,0 0 15,29 0-15,-57 0 16,0 0-16,28 0 15,28 0-15,-28 0 16,1 0-16,27 0 16,-28 0-16,0 0 15,1 0-15,-58 0 16,29 0-16,-28 0 16,-1 0-16,-55 0 15,55 0-15,1 0 16,-29 0-16,29 0 15,0 0-15,-1 0 16,29 0-16,57 0 16,-29 0-16,28 0 15,29 0-15,-29 0 16,29 0-16,-28-28 16,27 28 15,1 0-31,0-56 31,0 56-15,-1 0-16,-27-29 15,-1 1-15,1 28 16,27-28-16,1 28 16,0 0-16,0-28 15,-1-1 63,1 29-78,0 0 16,-29-56-16,29 56 16,0 0-16,-1-28 15,1 28-15,0 0 297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CC09C3-4C83-BED3-AA33-834325A71E54}"/>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C85F94-DC55-1C53-25DF-0F21D3DE1928}"/>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CAB2DE-A5CB-D01D-01DB-404FEBE15A61}"/>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60F3E-0263-3417-F121-A16A488787C7}"/>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C43E36-D815-7BE7-7308-325EC43F633F}"/>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B3B9E7-0E92-8FFE-93AA-BDA4DC187E7B}"/>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6" name="Footer Placeholder 5">
            <a:extLst>
              <a:ext uri="{FF2B5EF4-FFF2-40B4-BE49-F238E27FC236}">
                <a16:creationId xmlns:a16="http://schemas.microsoft.com/office/drawing/2014/main" xmlns=""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2D918D-2B5A-9544-94FE-CAB97D9F6E4C}"/>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8" name="Footer Placeholder 7">
            <a:extLst>
              <a:ext uri="{FF2B5EF4-FFF2-40B4-BE49-F238E27FC236}">
                <a16:creationId xmlns:a16="http://schemas.microsoft.com/office/drawing/2014/main" xmlns=""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897F60-2E6B-D8C5-F0D1-87467CCC504E}"/>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4" name="Footer Placeholder 3">
            <a:extLst>
              <a:ext uri="{FF2B5EF4-FFF2-40B4-BE49-F238E27FC236}">
                <a16:creationId xmlns:a16="http://schemas.microsoft.com/office/drawing/2014/main" xmlns=""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B088B5-A926-14D4-E418-FFD8BFC728DC}"/>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3" name="Footer Placeholder 2">
            <a:extLst>
              <a:ext uri="{FF2B5EF4-FFF2-40B4-BE49-F238E27FC236}">
                <a16:creationId xmlns:a16="http://schemas.microsoft.com/office/drawing/2014/main" xmlns=""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1BAB9C-990F-A702-5975-24B186908D97}"/>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6" name="Footer Placeholder 5">
            <a:extLst>
              <a:ext uri="{FF2B5EF4-FFF2-40B4-BE49-F238E27FC236}">
                <a16:creationId xmlns:a16="http://schemas.microsoft.com/office/drawing/2014/main" xmlns=""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9716AF-1DD3-CD14-391B-9B4FA6C23869}"/>
              </a:ext>
            </a:extLst>
          </p:cNvPr>
          <p:cNvSpPr>
            <a:spLocks noGrp="1"/>
          </p:cNvSpPr>
          <p:nvPr>
            <p:ph type="dt" sz="half" idx="10"/>
          </p:nvPr>
        </p:nvSpPr>
        <p:spPr/>
        <p:txBody>
          <a:bodyPr/>
          <a:lstStyle/>
          <a:p>
            <a:fld id="{E25F876C-3CA9-44D7-8976-B410CEB4863D}" type="datetimeFigureOut">
              <a:rPr lang="en-US" smtClean="0"/>
              <a:t>10/9/2025</a:t>
            </a:fld>
            <a:endParaRPr lang="en-US"/>
          </a:p>
        </p:txBody>
      </p:sp>
      <p:sp>
        <p:nvSpPr>
          <p:cNvPr id="6" name="Footer Placeholder 5">
            <a:extLst>
              <a:ext uri="{FF2B5EF4-FFF2-40B4-BE49-F238E27FC236}">
                <a16:creationId xmlns:a16="http://schemas.microsoft.com/office/drawing/2014/main" xmlns=""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10/9/2025</a:t>
            </a:fld>
            <a:endParaRPr lang="en-US"/>
          </a:p>
        </p:txBody>
      </p:sp>
      <p:sp>
        <p:nvSpPr>
          <p:cNvPr id="5" name="Footer Placeholder 4">
            <a:extLst>
              <a:ext uri="{FF2B5EF4-FFF2-40B4-BE49-F238E27FC236}">
                <a16:creationId xmlns:a16="http://schemas.microsoft.com/office/drawing/2014/main" xmlns=""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ustomXml" Target="../ink/ink5.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customXml" Target="../ink/ink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ustomXml" Target="../ink/ink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mp3"/><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image" Target="../media/image42.GIF"/></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0.GIF"/><Relationship Id="rId17" Type="http://schemas.openxmlformats.org/officeDocument/2006/relationships/image" Target="../media/image38.GIF"/><Relationship Id="rId2" Type="http://schemas.openxmlformats.org/officeDocument/2006/relationships/audio" Target="../media/media5.mp3"/><Relationship Id="rId16" Type="http://schemas.openxmlformats.org/officeDocument/2006/relationships/image" Target="../media/image47.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2.GIF"/><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audio" Target="../media/media6.mp3"/><Relationship Id="rId9" Type="http://schemas.openxmlformats.org/officeDocument/2006/relationships/image" Target="../media/image58.png"/><Relationship Id="rId1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xmlns=""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xmlns=""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xmlns=""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xmlns="" val="3995233398"/>
                    </a:ext>
                  </a:extLst>
                </a:gridCol>
                <a:gridCol w="5017935">
                  <a:extLst>
                    <a:ext uri="{9D8B030D-6E8A-4147-A177-3AD203B41FA5}">
                      <a16:colId xmlns:a16="http://schemas.microsoft.com/office/drawing/2014/main" xmlns="" val="3656145637"/>
                    </a:ext>
                  </a:extLst>
                </a:gridCol>
                <a:gridCol w="6919803">
                  <a:extLst>
                    <a:ext uri="{9D8B030D-6E8A-4147-A177-3AD203B41FA5}">
                      <a16:colId xmlns:a16="http://schemas.microsoft.com/office/drawing/2014/main" xmlns=""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xmlns=""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604113470"/>
                  </a:ext>
                </a:extLst>
              </a:tr>
            </a:tbl>
          </a:graphicData>
        </a:graphic>
      </p:graphicFrame>
      <p:sp>
        <p:nvSpPr>
          <p:cNvPr id="8" name="Rectangle 7">
            <a:extLst>
              <a:ext uri="{FF2B5EF4-FFF2-40B4-BE49-F238E27FC236}">
                <a16:creationId xmlns:a16="http://schemas.microsoft.com/office/drawing/2014/main" xmlns=""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xmlns=""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xmlns=""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64600" y="2747160"/>
              <a:ext cx="12405960" cy="3510720"/>
            </p14:xfrm>
          </p:contentPart>
        </mc:Choice>
        <mc:Fallback xmlns="">
          <p:pic>
            <p:nvPicPr>
              <p:cNvPr id="5" name="Ink 4"/>
              <p:cNvPicPr/>
              <p:nvPr/>
            </p:nvPicPr>
            <p:blipFill>
              <a:blip r:embed="rId5"/>
              <a:stretch>
                <a:fillRect/>
              </a:stretch>
            </p:blipFill>
            <p:spPr>
              <a:xfrm>
                <a:off x="255240" y="2737800"/>
                <a:ext cx="12424680" cy="3529440"/>
              </a:xfrm>
              <a:prstGeom prst="rect">
                <a:avLst/>
              </a:prstGeom>
            </p:spPr>
          </p:pic>
        </mc:Fallback>
      </mc:AlternateContent>
    </p:spTree>
    <p:extLst>
      <p:ext uri="{BB962C8B-B14F-4D97-AF65-F5344CB8AC3E}">
        <p14:creationId xmlns:p14="http://schemas.microsoft.com/office/powerpoint/2010/main" val="4179771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xmlns=""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xmlns=""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xmlns=""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xmlns=""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xmlns=""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xmlns=""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xmlns=""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xmlns=""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E38FEE37-79DE-F0E3-A453-54192294158A}"/>
              </a:ext>
            </a:extLst>
          </p:cNvPr>
          <p:cNvSpPr txBox="1"/>
          <p:nvPr/>
        </p:nvSpPr>
        <p:spPr>
          <a:xfrm>
            <a:off x="3785653" y="2736502"/>
            <a:ext cx="6454588" cy="2554545"/>
          </a:xfrm>
          <a:prstGeom prst="rect">
            <a:avLst/>
          </a:prstGeom>
          <a:noFill/>
        </p:spPr>
        <p:txBody>
          <a:bodyPr wrap="square" rtlCol="0">
            <a:spAutoFit/>
          </a:bodyPr>
          <a:lstStyle/>
          <a:p>
            <a:pPr algn="just"/>
            <a:r>
              <a:rPr lang="vi-VN" sz="4000" dirty="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xmlns=""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xmlns=""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xmlns=""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xmlns=""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a:solidFill>
                  <a:srgbClr val="00B050"/>
                </a:solidFill>
                <a:latin typeface="Cambria" panose="02040503050406030204" pitchFamily="18" charset="0"/>
                <a:ea typeface="Cambria" panose="02040503050406030204" pitchFamily="18" charset="0"/>
              </a:rPr>
              <a:t>Chia </a:t>
            </a:r>
            <a:r>
              <a:rPr lang="en-US" sz="2600" dirty="0" err="1">
                <a:solidFill>
                  <a:srgbClr val="00B050"/>
                </a:solidFill>
                <a:latin typeface="Cambria" panose="02040503050406030204" pitchFamily="18" charset="0"/>
                <a:ea typeface="Cambria" panose="02040503050406030204" pitchFamily="18" charset="0"/>
              </a:rPr>
              <a:t>lớp</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thành</a:t>
            </a:r>
            <a:r>
              <a:rPr lang="en-US" sz="2600" dirty="0">
                <a:solidFill>
                  <a:srgbClr val="00B050"/>
                </a:solidFill>
                <a:latin typeface="Cambria" panose="02040503050406030204" pitchFamily="18" charset="0"/>
                <a:ea typeface="Cambria" panose="02040503050406030204" pitchFamily="18" charset="0"/>
              </a:rPr>
              <a:t> </a:t>
            </a:r>
            <a:r>
              <a:rPr lang="en-US" sz="2600" dirty="0" smtClean="0">
                <a:solidFill>
                  <a:srgbClr val="00B050"/>
                </a:solidFill>
                <a:latin typeface="Cambria" panose="02040503050406030204" pitchFamily="18" charset="0"/>
                <a:ea typeface="Cambria" panose="02040503050406030204" pitchFamily="18" charset="0"/>
              </a:rPr>
              <a:t>5 </a:t>
            </a:r>
            <a:r>
              <a:rPr lang="en-US" sz="2600" dirty="0" err="1">
                <a:solidFill>
                  <a:srgbClr val="00B050"/>
                </a:solidFill>
                <a:latin typeface="Cambria" panose="02040503050406030204" pitchFamily="18" charset="0"/>
                <a:ea typeface="Cambria" panose="02040503050406030204" pitchFamily="18" charset="0"/>
              </a:rPr>
              <a:t>đội</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Quan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sát</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hình</a:t>
            </a:r>
            <a:r>
              <a:rPr lang="en-US" sz="2600" dirty="0">
                <a:solidFill>
                  <a:srgbClr val="00B050"/>
                </a:solidFill>
                <a:latin typeface="Cambria" panose="02040503050406030204" pitchFamily="18" charset="0"/>
                <a:ea typeface="Cambria" panose="02040503050406030204" pitchFamily="18" charset="0"/>
              </a:rPr>
              <a:t> 32.1, </a:t>
            </a:r>
            <a:r>
              <a:rPr lang="en-US" sz="2600" dirty="0" err="1">
                <a:solidFill>
                  <a:srgbClr val="00B050"/>
                </a:solidFill>
                <a:latin typeface="Cambria" panose="02040503050406030204" pitchFamily="18" charset="0"/>
                <a:ea typeface="Cambria" panose="02040503050406030204" pitchFamily="18" charset="0"/>
              </a:rPr>
              <a:t>thảo</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luận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trong</a:t>
            </a:r>
            <a:r>
              <a:rPr lang="en-US" sz="2600" dirty="0">
                <a:solidFill>
                  <a:srgbClr val="00B050"/>
                </a:solidFill>
                <a:latin typeface="Cambria" panose="02040503050406030204" pitchFamily="18" charset="0"/>
                <a:ea typeface="Cambria" panose="02040503050406030204" pitchFamily="18" charset="0"/>
              </a:rPr>
              <a:t> 3 </a:t>
            </a:r>
            <a:r>
              <a:rPr lang="en-US" sz="2600" dirty="0" err="1">
                <a:solidFill>
                  <a:srgbClr val="00B050"/>
                </a:solidFill>
                <a:latin typeface="Cambria" panose="02040503050406030204" pitchFamily="18" charset="0"/>
                <a:ea typeface="Cambria" panose="02040503050406030204" pitchFamily="18" charset="0"/>
              </a:rPr>
              <a:t>phút</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xác</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định</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tên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các</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cơ</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quan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của</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hệ</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tiêu</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hóa</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tương</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ứng</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với</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những</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vị</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trí</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được</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đánh</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số</a:t>
            </a:r>
            <a:r>
              <a:rPr lang="en-US" sz="2600" dirty="0">
                <a:solidFill>
                  <a:srgbClr val="00B050"/>
                </a:solidFill>
                <a:latin typeface="Cambria" panose="02040503050406030204" pitchFamily="18" charset="0"/>
                <a:ea typeface="Cambria" panose="02040503050406030204" pitchFamily="18" charset="0"/>
              </a:rPr>
              <a:t>. </a:t>
            </a:r>
          </a:p>
          <a:p>
            <a:pPr algn="just"/>
            <a:r>
              <a:rPr lang="en-US" sz="2600" dirty="0" err="1" smtClean="0">
                <a:solidFill>
                  <a:srgbClr val="00B050"/>
                </a:solidFill>
                <a:latin typeface="Cambria" panose="02040503050406030204" pitchFamily="18" charset="0"/>
                <a:ea typeface="Cambria" panose="02040503050406030204" pitchFamily="18" charset="0"/>
              </a:rPr>
              <a:t>Sau</a:t>
            </a:r>
            <a:r>
              <a:rPr lang="en-US" sz="2600" dirty="0" smtClean="0">
                <a:solidFill>
                  <a:srgbClr val="00B050"/>
                </a:solidFill>
                <a:latin typeface="Cambria" panose="02040503050406030204" pitchFamily="18" charset="0"/>
                <a:ea typeface="Cambria" panose="02040503050406030204" pitchFamily="18" charset="0"/>
              </a:rPr>
              <a:t> </a:t>
            </a:r>
            <a:r>
              <a:rPr lang="en-US" sz="2600" dirty="0">
                <a:solidFill>
                  <a:srgbClr val="00B050"/>
                </a:solidFill>
                <a:latin typeface="Cambria" panose="02040503050406030204" pitchFamily="18" charset="0"/>
                <a:ea typeface="Cambria" panose="02040503050406030204" pitchFamily="18" charset="0"/>
              </a:rPr>
              <a:t>3 </a:t>
            </a:r>
            <a:r>
              <a:rPr lang="en-US" sz="2600" dirty="0" err="1">
                <a:solidFill>
                  <a:srgbClr val="00B050"/>
                </a:solidFill>
                <a:latin typeface="Cambria" panose="02040503050406030204" pitchFamily="18" charset="0"/>
                <a:ea typeface="Cambria" panose="02040503050406030204" pitchFamily="18" charset="0"/>
              </a:rPr>
              <a:t>phút</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thành</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viên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của</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mỗi</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nhóm</a:t>
            </a:r>
            <a:r>
              <a:rPr lang="en-US" sz="2600" dirty="0">
                <a:solidFill>
                  <a:srgbClr val="00B050"/>
                </a:solidFill>
                <a:latin typeface="Cambria" panose="02040503050406030204" pitchFamily="18" charset="0"/>
                <a:ea typeface="Cambria" panose="02040503050406030204" pitchFamily="18" charset="0"/>
              </a:rPr>
              <a:t> </a:t>
            </a:r>
            <a:r>
              <a:rPr lang="en-US" sz="2600" dirty="0" err="1" smtClean="0">
                <a:solidFill>
                  <a:srgbClr val="00B050"/>
                </a:solidFill>
                <a:latin typeface="Cambria" panose="02040503050406030204" pitchFamily="18" charset="0"/>
                <a:ea typeface="Cambria" panose="02040503050406030204" pitchFamily="18" charset="0"/>
              </a:rPr>
              <a:t>lầnlượt</a:t>
            </a:r>
            <a:r>
              <a:rPr lang="en-US" sz="2600" dirty="0" smtClean="0">
                <a:solidFill>
                  <a:srgbClr val="00B050"/>
                </a:solidFill>
                <a:latin typeface="Cambria" panose="02040503050406030204" pitchFamily="18" charset="0"/>
                <a:ea typeface="Cambria" panose="02040503050406030204" pitchFamily="18" charset="0"/>
              </a:rPr>
              <a:t> </a:t>
            </a:r>
            <a:r>
              <a:rPr lang="en-US" sz="2600" dirty="0" err="1" smtClean="0">
                <a:solidFill>
                  <a:srgbClr val="00B050"/>
                </a:solidFill>
                <a:latin typeface="Cambria" panose="02040503050406030204" pitchFamily="18" charset="0"/>
                <a:ea typeface="Cambria" panose="02040503050406030204" pitchFamily="18" charset="0"/>
              </a:rPr>
              <a:t>đọc</a:t>
            </a:r>
            <a:r>
              <a:rPr lang="en-US" sz="2600" dirty="0" smtClean="0">
                <a:solidFill>
                  <a:srgbClr val="00B050"/>
                </a:solidFill>
                <a:latin typeface="Cambria" panose="02040503050406030204" pitchFamily="18" charset="0"/>
                <a:ea typeface="Cambria" panose="02040503050406030204" pitchFamily="18" charset="0"/>
              </a:rPr>
              <a:t> </a:t>
            </a:r>
            <a:r>
              <a:rPr lang="en-US" sz="2600" dirty="0" err="1" smtClean="0">
                <a:solidFill>
                  <a:srgbClr val="00B050"/>
                </a:solidFill>
                <a:latin typeface="Cambria" panose="02040503050406030204" pitchFamily="18" charset="0"/>
                <a:ea typeface="Cambria" panose="02040503050406030204" pitchFamily="18" charset="0"/>
              </a:rPr>
              <a:t>tên</a:t>
            </a:r>
            <a:r>
              <a:rPr lang="en-US" sz="2600" dirty="0" smtClean="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Đội</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đúng</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hơn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nhanh</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hơn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sẽ</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giành</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chiến</a:t>
            </a:r>
            <a:r>
              <a:rPr lang="en-US" sz="2600" dirty="0">
                <a:solidFill>
                  <a:srgbClr val="00B050"/>
                </a:solidFill>
                <a:latin typeface="Cambria" panose="02040503050406030204" pitchFamily="18" charset="0"/>
                <a:ea typeface="Cambria" panose="02040503050406030204" pitchFamily="18" charset="0"/>
              </a:rPr>
              <a:t> </a:t>
            </a:r>
            <a:r>
              <a:rPr lang="en-US" sz="2600" dirty="0" err="1">
                <a:solidFill>
                  <a:srgbClr val="00B050"/>
                </a:solidFill>
                <a:latin typeface="Cambria" panose="02040503050406030204" pitchFamily="18" charset="0"/>
                <a:ea typeface="Cambria" panose="02040503050406030204" pitchFamily="18" charset="0"/>
              </a:rPr>
              <a:t>thắng</a:t>
            </a:r>
            <a:r>
              <a:rPr lang="en-US" sz="2600" dirty="0">
                <a:solidFill>
                  <a:srgbClr val="00B05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1409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xmlns=""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xmlns=""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xmlns=""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xmlns=""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xmlns=""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xmlns=""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xmlns=""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xmlns=""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xmlns=""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xmlns=""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xmlns=""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xmlns=""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xmlns=""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xmlns=""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xmlns=""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xmlns=""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xmlns=""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xmlns=""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xmlns=""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xmlns=""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xmlns=""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xmlns=""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xmlns=""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xmlns=""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xmlns=""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935960" y="4690800"/>
              <a:ext cx="4539240" cy="1323000"/>
            </p14:xfrm>
          </p:contentPart>
        </mc:Choice>
        <mc:Fallback xmlns="">
          <p:pic>
            <p:nvPicPr>
              <p:cNvPr id="5" name="Ink 4"/>
              <p:cNvPicPr/>
              <p:nvPr/>
            </p:nvPicPr>
            <p:blipFill>
              <a:blip r:embed="rId4"/>
              <a:stretch>
                <a:fillRect/>
              </a:stretch>
            </p:blipFill>
            <p:spPr>
              <a:xfrm>
                <a:off x="4926600" y="4681440"/>
                <a:ext cx="4557960" cy="1341720"/>
              </a:xfrm>
              <a:prstGeom prst="rect">
                <a:avLst/>
              </a:prstGeom>
            </p:spPr>
          </p:pic>
        </mc:Fallback>
      </mc:AlternateContent>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xmlns=""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xmlns=""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xmlns=""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xmlns=""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xmlns=""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xmlns=""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xmlns=""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xmlns=""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xmlns=""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xmlns=""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xmlns=""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xmlns=""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xmlns=""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xmlns=""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xmlns=""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xmlns=""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xmlns=""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xmlns=""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xmlns=""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xmlns=""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xmlns=""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xmlns=""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xmlns=""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xmlns=""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xmlns=""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xmlns=""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xmlns=""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5DF9D35-9CF7-B4BD-1219-CBAC582BDCF6}"/>
              </a:ext>
            </a:extLst>
          </p:cNvPr>
          <p:cNvGrpSpPr/>
          <p:nvPr/>
        </p:nvGrpSpPr>
        <p:grpSpPr>
          <a:xfrm>
            <a:off x="0" y="103693"/>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xmlns=""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F84FCFC9-6193-59A6-BD12-0D70E47880A7}"/>
              </a:ext>
            </a:extLst>
          </p:cNvPr>
          <p:cNvSpPr txBox="1"/>
          <p:nvPr/>
        </p:nvSpPr>
        <p:spPr>
          <a:xfrm>
            <a:off x="3845859" y="2294965"/>
            <a:ext cx="6934436" cy="3323987"/>
          </a:xfrm>
          <a:prstGeom prst="rect">
            <a:avLst/>
          </a:prstGeom>
          <a:noFill/>
        </p:spPr>
        <p:txBody>
          <a:bodyPr wrap="square" rtlCol="0">
            <a:spAutoFit/>
          </a:bodyPr>
          <a:lstStyle/>
          <a:p>
            <a:pPr algn="just">
              <a:lnSpc>
                <a:spcPct val="150000"/>
              </a:lnSpc>
            </a:pPr>
            <a:r>
              <a:rPr lang="en-US" sz="2800" dirty="0" smtClean="0">
                <a:latin typeface="Cambria" panose="02040503050406030204" pitchFamily="18" charset="0"/>
                <a:ea typeface="Cambria" panose="02040503050406030204" pitchFamily="18" charset="0"/>
              </a:rPr>
              <a:t>a. </a:t>
            </a:r>
            <a:r>
              <a:rPr lang="en-US" sz="2800" dirty="0" err="1" smtClean="0">
                <a:latin typeface="Cambria" panose="02040503050406030204" pitchFamily="18" charset="0"/>
                <a:ea typeface="Cambria" panose="02040503050406030204" pitchFamily="18" charset="0"/>
              </a:rPr>
              <a:t>Cấu</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p>
          <a:p>
            <a:pPr algn="just">
              <a:lnSpc>
                <a:spcPct val="150000"/>
              </a:lnSpc>
            </a:pPr>
            <a:r>
              <a:rPr lang="vi-VN" sz="2800" dirty="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dirty="0">
                <a:latin typeface="Cambria" panose="02040503050406030204" pitchFamily="18" charset="0"/>
                <a:ea typeface="Cambria" panose="02040503050406030204" pitchFamily="18" charset="0"/>
              </a:rPr>
              <a:t>+ Tuyến tiêu hóa: Tuyến nước bọt, tuyến vị, gan, tụy, tuyến </a:t>
            </a:r>
            <a:r>
              <a:rPr lang="vi-VN" sz="2800" dirty="0" smtClean="0">
                <a:latin typeface="Cambria" panose="02040503050406030204" pitchFamily="18" charset="0"/>
                <a:ea typeface="Cambria" panose="02040503050406030204" pitchFamily="18" charset="0"/>
              </a:rPr>
              <a:t>ruột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mật</a:t>
            </a:r>
            <a:r>
              <a:rPr lang="en-US" sz="2800" dirty="0" smtClean="0">
                <a:latin typeface="Cambria" panose="02040503050406030204" pitchFamily="18" charset="0"/>
                <a:ea typeface="Cambria" panose="02040503050406030204" pitchFamily="18" charset="0"/>
              </a:rPr>
              <a:t>.</a:t>
            </a:r>
            <a:endParaRPr lang="vi-VN"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B8CA7A3-B67C-85E6-1CC8-2400206C3F53}"/>
              </a:ext>
            </a:extLst>
          </p:cNvPr>
          <p:cNvSpPr txBox="1"/>
          <p:nvPr/>
        </p:nvSpPr>
        <p:spPr>
          <a:xfrm>
            <a:off x="1228163" y="744070"/>
            <a:ext cx="5235389" cy="954107"/>
          </a:xfrm>
          <a:prstGeom prst="rect">
            <a:avLst/>
          </a:prstGeom>
          <a:noFill/>
        </p:spPr>
        <p:txBody>
          <a:bodyPr wrap="square" rtlCol="0">
            <a:spAutoFit/>
          </a:bodyPr>
          <a:lstStyle/>
          <a:p>
            <a:r>
              <a:rPr lang="en-US" sz="2800" dirty="0" err="1" smtClean="0">
                <a:solidFill>
                  <a:schemeClr val="bg2">
                    <a:lumMod val="25000"/>
                  </a:schemeClr>
                </a:solidFill>
                <a:latin typeface="Cambria" panose="02040503050406030204" pitchFamily="18" charset="0"/>
                <a:ea typeface="Cambria" panose="02040503050406030204" pitchFamily="18" charset="0"/>
              </a:rPr>
              <a:t>Em</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smtClean="0">
                <a:solidFill>
                  <a:schemeClr val="bg2">
                    <a:lumMod val="25000"/>
                  </a:schemeClr>
                </a:solidFill>
                <a:latin typeface="Cambria" panose="02040503050406030204" pitchFamily="18" charset="0"/>
                <a:ea typeface="Cambria" panose="02040503050406030204" pitchFamily="18" charset="0"/>
              </a:rPr>
              <a:t>đã</a:t>
            </a:r>
            <a:r>
              <a:rPr lang="en-US" sz="2800" dirty="0" smtClean="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ăn</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viên</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kẹo</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và</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mô</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tả</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lại</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quá</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trình</a:t>
            </a:r>
            <a:r>
              <a:rPr lang="en-US" sz="2800" dirty="0">
                <a:solidFill>
                  <a:schemeClr val="bg2">
                    <a:lumMod val="25000"/>
                  </a:schemeClr>
                </a:solidFill>
                <a:latin typeface="Cambria" panose="02040503050406030204" pitchFamily="18" charset="0"/>
                <a:ea typeface="Cambria" panose="02040503050406030204" pitchFamily="18" charset="0"/>
              </a:rPr>
              <a:t> </a:t>
            </a:r>
            <a:r>
              <a:rPr lang="en-US" sz="2800" dirty="0" err="1">
                <a:solidFill>
                  <a:schemeClr val="bg2">
                    <a:lumMod val="25000"/>
                  </a:schemeClr>
                </a:solidFill>
                <a:latin typeface="Cambria" panose="02040503050406030204" pitchFamily="18" charset="0"/>
                <a:ea typeface="Cambria" panose="02040503050406030204" pitchFamily="18" charset="0"/>
              </a:rPr>
              <a:t>đó</a:t>
            </a:r>
            <a:r>
              <a:rPr lang="en-US" sz="2800" dirty="0">
                <a:solidFill>
                  <a:schemeClr val="bg2">
                    <a:lumMod val="25000"/>
                  </a:schemeClr>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xmlns=""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xmlns=""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err="1">
                <a:solidFill>
                  <a:srgbClr val="0000CC"/>
                </a:solidFill>
                <a:latin typeface="Cambria" panose="02040503050406030204" pitchFamily="18" charset="0"/>
                <a:ea typeface="Cambria" panose="02040503050406030204" pitchFamily="18" charset="0"/>
              </a:rPr>
              <a:t>Xem</a:t>
            </a:r>
            <a:r>
              <a:rPr lang="en-US" altLang="en-US" sz="3200" dirty="0">
                <a:solidFill>
                  <a:srgbClr val="0000CC"/>
                </a:solidFill>
                <a:latin typeface="Cambria" panose="02040503050406030204" pitchFamily="18" charset="0"/>
                <a:ea typeface="Cambria" panose="02040503050406030204" pitchFamily="18" charset="0"/>
              </a:rPr>
              <a:t> video </a:t>
            </a:r>
            <a:r>
              <a:rPr lang="en-US" altLang="en-US" sz="3200" dirty="0" err="1">
                <a:solidFill>
                  <a:srgbClr val="0000CC"/>
                </a:solidFill>
                <a:latin typeface="Cambria" panose="02040503050406030204" pitchFamily="18" charset="0"/>
                <a:ea typeface="Cambria" panose="02040503050406030204" pitchFamily="18" charset="0"/>
              </a:rPr>
              <a:t>trả</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lời</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câu</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hỏi</a:t>
            </a:r>
            <a:r>
              <a:rPr lang="en-US" altLang="en-US" sz="3200" dirty="0">
                <a:solidFill>
                  <a:srgbClr val="0000CC"/>
                </a:solidFill>
                <a:latin typeface="Cambria" panose="02040503050406030204" pitchFamily="18" charset="0"/>
                <a:ea typeface="Cambria" panose="02040503050406030204" pitchFamily="18" charset="0"/>
              </a:rPr>
              <a:t>:</a:t>
            </a:r>
          </a:p>
          <a:p>
            <a:pPr marL="514350" indent="-514350" algn="just" eaLnBrk="1" hangingPunct="1">
              <a:spcBef>
                <a:spcPct val="50000"/>
              </a:spcBef>
              <a:buFontTx/>
              <a:buAutoNum type="arabicPeriod"/>
            </a:pPr>
            <a:r>
              <a:rPr lang="en-US" altLang="en-US" sz="3200" dirty="0" err="1">
                <a:solidFill>
                  <a:srgbClr val="0000CC"/>
                </a:solidFill>
                <a:latin typeface="Cambria" panose="02040503050406030204" pitchFamily="18" charset="0"/>
                <a:ea typeface="Cambria" panose="02040503050406030204" pitchFamily="18" charset="0"/>
              </a:rPr>
              <a:t>Hệ</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tiêu</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hóa</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có</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chức</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năng</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gì</a:t>
            </a:r>
            <a:r>
              <a:rPr lang="en-US" altLang="en-US" sz="3200" dirty="0">
                <a:solidFill>
                  <a:srgbClr val="0000CC"/>
                </a:solidFill>
                <a:latin typeface="Cambria" panose="02040503050406030204" pitchFamily="18" charset="0"/>
                <a:ea typeface="Cambria" panose="02040503050406030204" pitchFamily="18" charset="0"/>
              </a:rPr>
              <a:t>?  </a:t>
            </a:r>
          </a:p>
          <a:p>
            <a:pPr marL="514350" indent="-514350" algn="just" eaLnBrk="1" hangingPunct="1">
              <a:spcBef>
                <a:spcPct val="50000"/>
              </a:spcBef>
              <a:buAutoNum type="arabicPeriod"/>
            </a:pPr>
            <a:r>
              <a:rPr lang="en-US" altLang="en-US" sz="3200" dirty="0" err="1">
                <a:solidFill>
                  <a:srgbClr val="0000CC"/>
                </a:solidFill>
                <a:latin typeface="Cambria" panose="02040503050406030204" pitchFamily="18" charset="0"/>
                <a:ea typeface="Cambria" panose="02040503050406030204" pitchFamily="18" charset="0"/>
              </a:rPr>
              <a:t>Quá</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trình</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tiêu</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hóa</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trải</a:t>
            </a:r>
            <a:r>
              <a:rPr lang="en-US" altLang="en-US" sz="3200" dirty="0">
                <a:solidFill>
                  <a:srgbClr val="0000CC"/>
                </a:solidFill>
                <a:latin typeface="Cambria" panose="02040503050406030204" pitchFamily="18" charset="0"/>
                <a:ea typeface="Cambria" panose="02040503050406030204" pitchFamily="18" charset="0"/>
              </a:rPr>
              <a:t> qua </a:t>
            </a:r>
            <a:r>
              <a:rPr lang="en-US" altLang="en-US" sz="3200" dirty="0" err="1">
                <a:solidFill>
                  <a:srgbClr val="0000CC"/>
                </a:solidFill>
                <a:latin typeface="Cambria" panose="02040503050406030204" pitchFamily="18" charset="0"/>
                <a:ea typeface="Cambria" panose="02040503050406030204" pitchFamily="18" charset="0"/>
              </a:rPr>
              <a:t>những</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giai</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đoạn</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nào</a:t>
            </a:r>
            <a:r>
              <a:rPr lang="en-US" altLang="en-US" sz="3200" dirty="0">
                <a:solidFill>
                  <a:srgbClr val="0000CC"/>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xmlns=""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xmlns=""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xmlns=""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xmlns=""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xmlns=""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AABE3DED-A316-F3DD-954C-48AF32772474}"/>
              </a:ext>
            </a:extLst>
          </p:cNvPr>
          <p:cNvSpPr txBox="1"/>
          <p:nvPr/>
        </p:nvSpPr>
        <p:spPr>
          <a:xfrm>
            <a:off x="3834063" y="2873154"/>
            <a:ext cx="6352674" cy="1815882"/>
          </a:xfrm>
          <a:prstGeom prst="rect">
            <a:avLst/>
          </a:prstGeom>
          <a:noFill/>
        </p:spPr>
        <p:txBody>
          <a:bodyPr wrap="square">
            <a:spAutoFit/>
          </a:bodyPr>
          <a:lstStyle/>
          <a:p>
            <a:pPr algn="just"/>
            <a:r>
              <a:rPr lang="en-US" sz="2800" dirty="0" smtClean="0">
                <a:solidFill>
                  <a:srgbClr val="0000FF"/>
                </a:solidFill>
                <a:latin typeface="Cambria" panose="02040503050406030204" pitchFamily="18" charset="0"/>
                <a:ea typeface="Cambria" panose="02040503050406030204" pitchFamily="18" charset="0"/>
              </a:rPr>
              <a:t>b.  </a:t>
            </a:r>
            <a:r>
              <a:rPr lang="vi-VN" sz="2800" dirty="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dirty="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xmlns=""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xmlns=""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xmlns="" id="{59F9457A-81EF-F691-854C-A6D0AF18AE6C}"/>
              </a:ext>
            </a:extLst>
          </p:cNvPr>
          <p:cNvSpPr txBox="1"/>
          <p:nvPr/>
        </p:nvSpPr>
        <p:spPr>
          <a:xfrm>
            <a:off x="2531850" y="3449782"/>
            <a:ext cx="9484659"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làm </a:t>
            </a:r>
            <a:r>
              <a:rPr lang="en-US" sz="2800" u="sng" dirty="0">
                <a:latin typeface="Cambria" panose="02040503050406030204" charset="0"/>
                <a:ea typeface="Cambria" panose="02040503050406030204" charset="0"/>
              </a:rPr>
              <a:t>5</a:t>
            </a:r>
            <a:r>
              <a:rPr lang="vi-VN" sz="2800" u="sng" dirty="0" smtClean="0">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dirty="0">
                <a:solidFill>
                  <a:srgbClr val="FF3399"/>
                </a:solidFill>
                <a:latin typeface="Cambria" panose="02040503050406030204" charset="0"/>
                <a:ea typeface="Cambria" panose="02040503050406030204" charset="0"/>
                <a:sym typeface="Wingdings" panose="05000000000000000000" pitchFamily="2" charset="2"/>
              </a:rPr>
              <a:t>Nhóm 1</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Tìm</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hiểu</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quá</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trình</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tiêu</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hóa</a:t>
            </a:r>
            <a:r>
              <a:rPr lang="en-US" sz="2800" dirty="0">
                <a:solidFill>
                  <a:srgbClr val="FF3399"/>
                </a:solidFill>
                <a:latin typeface="Cambria" panose="02040503050406030204" charset="0"/>
                <a:ea typeface="Cambria" panose="02040503050406030204" charset="0"/>
                <a:sym typeface="Wingdings" panose="05000000000000000000" pitchFamily="2" charset="2"/>
              </a:rPr>
              <a:t> ở </a:t>
            </a:r>
            <a:r>
              <a:rPr lang="en-US" sz="2800" dirty="0" err="1">
                <a:solidFill>
                  <a:srgbClr val="FF3399"/>
                </a:solidFill>
                <a:latin typeface="Cambria" panose="02040503050406030204" charset="0"/>
                <a:ea typeface="Cambria" panose="02040503050406030204" charset="0"/>
                <a:sym typeface="Wingdings" panose="05000000000000000000" pitchFamily="2" charset="2"/>
              </a:rPr>
              <a:t>khoang</a:t>
            </a:r>
            <a:r>
              <a:rPr lang="en-US" sz="2800" dirty="0">
                <a:solidFill>
                  <a:srgbClr val="FF3399"/>
                </a:solidFill>
                <a:latin typeface="Cambria" panose="02040503050406030204" charset="0"/>
                <a:ea typeface="Cambria" panose="02040503050406030204" charset="0"/>
                <a:sym typeface="Wingdings" panose="05000000000000000000" pitchFamily="2" charset="2"/>
              </a:rPr>
              <a:t> </a:t>
            </a:r>
            <a:r>
              <a:rPr lang="en-US" sz="2800" dirty="0" err="1">
                <a:solidFill>
                  <a:srgbClr val="FF3399"/>
                </a:solidFill>
                <a:latin typeface="Cambria" panose="02040503050406030204" charset="0"/>
                <a:ea typeface="Cambria" panose="02040503050406030204" charset="0"/>
                <a:sym typeface="Wingdings" panose="05000000000000000000" pitchFamily="2" charset="2"/>
              </a:rPr>
              <a:t>miệng</a:t>
            </a:r>
            <a:endParaRPr lang="en-US" sz="2800" dirty="0">
              <a:solidFill>
                <a:srgbClr val="FF3399"/>
              </a:solidFill>
              <a:latin typeface="Cambria" panose="02040503050406030204" charset="0"/>
              <a:ea typeface="Cambria" panose="02040503050406030204" charset="0"/>
              <a:sym typeface="Wingdings" panose="05000000000000000000" pitchFamily="2" charset="2"/>
            </a:endParaRPr>
          </a:p>
          <a:p>
            <a:pPr algn="just"/>
            <a:r>
              <a:rPr lang="vi-VN" sz="2800" dirty="0">
                <a:solidFill>
                  <a:srgbClr val="0070C0"/>
                </a:solidFill>
                <a:latin typeface="Cambria" panose="02040503050406030204" charset="0"/>
                <a:ea typeface="Cambria" panose="02040503050406030204" charset="0"/>
                <a:sym typeface="Wingdings" panose="05000000000000000000" pitchFamily="2" charset="2"/>
              </a:rPr>
              <a:t>Nhóm </a:t>
            </a:r>
            <a:r>
              <a:rPr lang="en-US" sz="2800" dirty="0">
                <a:solidFill>
                  <a:srgbClr val="0070C0"/>
                </a:solidFill>
                <a:latin typeface="Cambria" panose="02040503050406030204" charset="0"/>
                <a:ea typeface="Cambria" panose="02040503050406030204" charset="0"/>
                <a:sym typeface="Wingdings" panose="05000000000000000000" pitchFamily="2" charset="2"/>
              </a:rPr>
              <a:t>2: </a:t>
            </a:r>
            <a:r>
              <a:rPr lang="en-US" sz="2800" dirty="0" err="1">
                <a:solidFill>
                  <a:srgbClr val="0070C0"/>
                </a:solidFill>
                <a:latin typeface="Cambria" panose="02040503050406030204" charset="0"/>
                <a:ea typeface="Cambria" panose="02040503050406030204" charset="0"/>
                <a:sym typeface="Wingdings" panose="05000000000000000000" pitchFamily="2" charset="2"/>
              </a:rPr>
              <a:t>Tìm</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hiểu</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quá</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trình</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tiêu</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hóa</a:t>
            </a:r>
            <a:r>
              <a:rPr lang="en-US" sz="2800" dirty="0">
                <a:solidFill>
                  <a:srgbClr val="0070C0"/>
                </a:solidFill>
                <a:latin typeface="Cambria" panose="02040503050406030204" charset="0"/>
                <a:ea typeface="Cambria" panose="02040503050406030204" charset="0"/>
                <a:sym typeface="Wingdings" panose="05000000000000000000" pitchFamily="2" charset="2"/>
              </a:rPr>
              <a:t> ở </a:t>
            </a:r>
            <a:r>
              <a:rPr lang="en-US" sz="2800" dirty="0" err="1">
                <a:solidFill>
                  <a:srgbClr val="0070C0"/>
                </a:solidFill>
                <a:latin typeface="Cambria" panose="02040503050406030204" charset="0"/>
                <a:ea typeface="Cambria" panose="02040503050406030204" charset="0"/>
                <a:sym typeface="Wingdings" panose="05000000000000000000" pitchFamily="2" charset="2"/>
              </a:rPr>
              <a:t>dạ</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dày</a:t>
            </a:r>
            <a:endParaRPr lang="en-US" sz="2800" dirty="0">
              <a:solidFill>
                <a:srgbClr val="0070C0"/>
              </a:solidFill>
              <a:latin typeface="Cambria" panose="02040503050406030204" charset="0"/>
              <a:ea typeface="Cambria" panose="02040503050406030204" charset="0"/>
              <a:sym typeface="Wingdings" panose="05000000000000000000" pitchFamily="2" charset="2"/>
            </a:endParaRPr>
          </a:p>
          <a:p>
            <a:pPr algn="just"/>
            <a:r>
              <a:rPr lang="en-US" sz="2800" dirty="0" err="1">
                <a:solidFill>
                  <a:srgbClr val="FF0000"/>
                </a:solidFill>
                <a:latin typeface="Cambria" panose="02040503050406030204" charset="0"/>
                <a:ea typeface="Cambria" panose="02040503050406030204" charset="0"/>
                <a:sym typeface="Wingdings" panose="05000000000000000000" pitchFamily="2" charset="2"/>
              </a:rPr>
              <a:t>Nhóm</a:t>
            </a:r>
            <a:r>
              <a:rPr lang="en-US" sz="2800" dirty="0">
                <a:solidFill>
                  <a:srgbClr val="FF0000"/>
                </a:solidFill>
                <a:latin typeface="Cambria" panose="02040503050406030204" charset="0"/>
                <a:ea typeface="Cambria" panose="02040503050406030204" charset="0"/>
                <a:sym typeface="Wingdings" panose="05000000000000000000" pitchFamily="2" charset="2"/>
              </a:rPr>
              <a:t> 3: </a:t>
            </a:r>
            <a:r>
              <a:rPr lang="en-US" sz="2800" dirty="0" err="1">
                <a:solidFill>
                  <a:srgbClr val="FF0000"/>
                </a:solidFill>
                <a:latin typeface="Cambria" panose="02040503050406030204" charset="0"/>
                <a:ea typeface="Cambria" panose="02040503050406030204" charset="0"/>
                <a:sym typeface="Wingdings" panose="05000000000000000000" pitchFamily="2" charset="2"/>
              </a:rPr>
              <a:t>Tìm</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hiểu</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quá</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trình</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tiêu</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hóa</a:t>
            </a:r>
            <a:r>
              <a:rPr lang="en-US" sz="2800" dirty="0">
                <a:solidFill>
                  <a:srgbClr val="FF0000"/>
                </a:solidFill>
                <a:latin typeface="Cambria" panose="02040503050406030204" charset="0"/>
                <a:ea typeface="Cambria" panose="02040503050406030204" charset="0"/>
                <a:sym typeface="Wingdings" panose="05000000000000000000" pitchFamily="2" charset="2"/>
              </a:rPr>
              <a:t> ở </a:t>
            </a:r>
            <a:r>
              <a:rPr lang="en-US" sz="2800" dirty="0" err="1">
                <a:solidFill>
                  <a:srgbClr val="FF0000"/>
                </a:solidFill>
                <a:latin typeface="Cambria" panose="02040503050406030204" charset="0"/>
                <a:ea typeface="Cambria" panose="02040503050406030204" charset="0"/>
                <a:sym typeface="Wingdings" panose="05000000000000000000" pitchFamily="2" charset="2"/>
              </a:rPr>
              <a:t>ruột</a:t>
            </a:r>
            <a:r>
              <a:rPr lang="en-US" sz="2800" dirty="0">
                <a:solidFill>
                  <a:srgbClr val="FF0000"/>
                </a:solidFill>
                <a:latin typeface="Cambria" panose="02040503050406030204" charset="0"/>
                <a:ea typeface="Cambria" panose="02040503050406030204" charset="0"/>
                <a:sym typeface="Wingdings" panose="05000000000000000000" pitchFamily="2" charset="2"/>
              </a:rPr>
              <a: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dirty="0">
                <a:solidFill>
                  <a:srgbClr val="7030A0"/>
                </a:solidFill>
                <a:latin typeface="Cambria" panose="02040503050406030204" charset="0"/>
                <a:ea typeface="Cambria" panose="02040503050406030204" charset="0"/>
                <a:sym typeface="Wingdings" panose="05000000000000000000" pitchFamily="2" charset="2"/>
              </a:rPr>
              <a:t>Nhóm </a:t>
            </a:r>
            <a:r>
              <a:rPr lang="en-US" sz="2800" dirty="0" smtClean="0">
                <a:solidFill>
                  <a:srgbClr val="7030A0"/>
                </a:solidFill>
                <a:latin typeface="Cambria" panose="02040503050406030204" charset="0"/>
                <a:ea typeface="Cambria" panose="02040503050406030204" charset="0"/>
                <a:sym typeface="Wingdings" panose="05000000000000000000" pitchFamily="2" charset="2"/>
              </a:rPr>
              <a:t>4: </a:t>
            </a:r>
            <a:r>
              <a:rPr lang="en-US" sz="2800" dirty="0" err="1">
                <a:solidFill>
                  <a:srgbClr val="7030A0"/>
                </a:solidFill>
                <a:latin typeface="Cambria" panose="02040503050406030204" charset="0"/>
                <a:ea typeface="Cambria" panose="02040503050406030204" charset="0"/>
                <a:sym typeface="Wingdings" panose="05000000000000000000" pitchFamily="2" charset="2"/>
              </a:rPr>
              <a:t>Tìm</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hiểu</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quá</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trình</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tiêu</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hóa</a:t>
            </a:r>
            <a:r>
              <a:rPr lang="en-US" sz="2800" dirty="0">
                <a:solidFill>
                  <a:srgbClr val="7030A0"/>
                </a:solidFill>
                <a:latin typeface="Cambria" panose="02040503050406030204" charset="0"/>
                <a:ea typeface="Cambria" panose="02040503050406030204" charset="0"/>
                <a:sym typeface="Wingdings" panose="05000000000000000000" pitchFamily="2" charset="2"/>
              </a:rPr>
              <a:t> ở </a:t>
            </a:r>
            <a:r>
              <a:rPr lang="en-US" sz="2800" dirty="0" err="1">
                <a:solidFill>
                  <a:srgbClr val="7030A0"/>
                </a:solidFill>
                <a:latin typeface="Cambria" panose="02040503050406030204" charset="0"/>
                <a:ea typeface="Cambria" panose="02040503050406030204" charset="0"/>
                <a:sym typeface="Wingdings" panose="05000000000000000000" pitchFamily="2" charset="2"/>
              </a:rPr>
              <a:t>ruột</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già</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và</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trực</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xmlns=""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xmlns=""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xmlns=""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xmlns=""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làm </a:t>
            </a:r>
            <a:r>
              <a:rPr lang="en-US" sz="2800" u="sng" dirty="0">
                <a:latin typeface="Cambria" panose="02040503050406030204" charset="0"/>
                <a:ea typeface="Cambria" panose="02040503050406030204" charset="0"/>
              </a:rPr>
              <a:t>4</a:t>
            </a:r>
            <a:r>
              <a:rPr lang="vi-VN" sz="2800" u="sng" dirty="0" smtClean="0">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a:t>
            </a:r>
            <a:r>
              <a:rPr lang="en-US" sz="2800" u="sng" dirty="0">
                <a:latin typeface="Cambria" panose="02040503050406030204" charset="0"/>
                <a:ea typeface="Cambria" panose="02040503050406030204" charset="0"/>
              </a:rPr>
              <a:t> </a:t>
            </a:r>
            <a:r>
              <a:rPr lang="en-US" sz="2800" u="sng" dirty="0" err="1">
                <a:latin typeface="Cambria" panose="02040503050406030204" charset="0"/>
                <a:ea typeface="Cambria" panose="02040503050406030204" charset="0"/>
              </a:rPr>
              <a:t>mới</a:t>
            </a:r>
            <a:r>
              <a:rPr lang="vi-VN" sz="2800" u="sng" dirty="0">
                <a:latin typeface="Cambria" panose="02040503050406030204" charset="0"/>
                <a:ea typeface="Cambria" panose="02040503050406030204" charset="0"/>
              </a:rPr>
              <a:t>: </a:t>
            </a:r>
          </a:p>
          <a:p>
            <a:pPr algn="ctr"/>
            <a:r>
              <a:rPr lang="vi-VN" sz="2800" dirty="0">
                <a:solidFill>
                  <a:srgbClr val="FF3399"/>
                </a:solidFill>
                <a:latin typeface="Cambria" panose="02040503050406030204" charset="0"/>
                <a:ea typeface="Cambria" panose="02040503050406030204" charset="0"/>
                <a:sym typeface="Wingdings" panose="05000000000000000000" pitchFamily="2" charset="2"/>
              </a:rPr>
              <a:t>Nhóm </a:t>
            </a:r>
            <a:r>
              <a:rPr lang="en-US" sz="2800" dirty="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dirty="0">
                <a:solidFill>
                  <a:srgbClr val="0070C0"/>
                </a:solidFill>
                <a:latin typeface="Cambria" panose="02040503050406030204" charset="0"/>
                <a:ea typeface="Cambria" panose="02040503050406030204" charset="0"/>
                <a:sym typeface="Wingdings" panose="05000000000000000000" pitchFamily="2" charset="2"/>
              </a:rPr>
              <a:t>Nhóm </a:t>
            </a:r>
            <a:r>
              <a:rPr lang="en-US" sz="2800" dirty="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dirty="0" err="1">
                <a:solidFill>
                  <a:srgbClr val="FF0000"/>
                </a:solidFill>
                <a:latin typeface="Cambria" panose="02040503050406030204" charset="0"/>
                <a:ea typeface="Cambria" panose="02040503050406030204" charset="0"/>
                <a:sym typeface="Wingdings" panose="05000000000000000000" pitchFamily="2" charset="2"/>
              </a:rPr>
              <a:t>Nhóm</a:t>
            </a:r>
            <a:r>
              <a:rPr lang="en-US" sz="2800" dirty="0">
                <a:solidFill>
                  <a:srgbClr val="FF0000"/>
                </a:solidFill>
                <a:latin typeface="Cambria" panose="02040503050406030204" charset="0"/>
                <a:ea typeface="Cambria" panose="02040503050406030204" charset="0"/>
                <a:sym typeface="Wingdings" panose="05000000000000000000" pitchFamily="2" charset="2"/>
              </a:rPr>
              <a:t> C</a:t>
            </a:r>
          </a:p>
          <a:p>
            <a:pPr algn="ctr"/>
            <a:r>
              <a:rPr lang="vi-VN" sz="2800" dirty="0">
                <a:solidFill>
                  <a:srgbClr val="7030A0"/>
                </a:solidFill>
                <a:latin typeface="Cambria" panose="02040503050406030204" charset="0"/>
                <a:ea typeface="Cambria" panose="02040503050406030204" charset="0"/>
                <a:sym typeface="Wingdings" panose="05000000000000000000" pitchFamily="2" charset="2"/>
              </a:rPr>
              <a:t>Nhóm </a:t>
            </a:r>
            <a:r>
              <a:rPr lang="en-US" sz="2800" dirty="0" smtClean="0">
                <a:solidFill>
                  <a:srgbClr val="7030A0"/>
                </a:solidFill>
                <a:latin typeface="Cambria" panose="02040503050406030204" charset="0"/>
                <a:ea typeface="Cambria" panose="02040503050406030204" charset="0"/>
                <a:sym typeface="Wingdings" panose="05000000000000000000" pitchFamily="2" charset="2"/>
              </a:rPr>
              <a:t>D</a:t>
            </a:r>
          </a:p>
        </p:txBody>
      </p:sp>
      <p:sp>
        <p:nvSpPr>
          <p:cNvPr id="7" name="Flowchart: Delay 6">
            <a:extLst>
              <a:ext uri="{FF2B5EF4-FFF2-40B4-BE49-F238E27FC236}">
                <a16:creationId xmlns:a16="http://schemas.microsoft.com/office/drawing/2014/main" xmlns=""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xmlns=""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thành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viên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nhóm</a:t>
            </a:r>
            <a:r>
              <a:rPr lang="en-US" sz="2400" dirty="0">
                <a:effectLst/>
                <a:latin typeface="Cambria" panose="02040503050406030204" pitchFamily="18" charset="0"/>
                <a:ea typeface="Cambria" panose="02040503050406030204" pitchFamily="18" charset="0"/>
              </a:rPr>
              <a:t> chia </a:t>
            </a:r>
            <a:r>
              <a:rPr lang="en-US" sz="2400" dirty="0" err="1">
                <a:effectLst/>
                <a:latin typeface="Cambria" panose="02040503050406030204" pitchFamily="18" charset="0"/>
                <a:ea typeface="Cambria" panose="02040503050406030204" pitchFamily="18" charset="0"/>
              </a:rPr>
              <a:t>sẻ</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đổi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nhau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tất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ở </a:t>
            </a:r>
            <a:r>
              <a:rPr lang="en-US" sz="2400" dirty="0" err="1">
                <a:effectLst/>
                <a:latin typeface="Cambria" panose="02040503050406030204" pitchFamily="18" charset="0"/>
                <a:ea typeface="Cambria" panose="02040503050406030204" pitchFamily="18" charset="0"/>
              </a:rPr>
              <a:t>vòng</a:t>
            </a:r>
            <a:r>
              <a:rPr lang="en-US" sz="2400" dirty="0">
                <a:effectLst/>
                <a:latin typeface="Cambria" panose="02040503050406030204" pitchFamily="18" charset="0"/>
                <a:ea typeface="Cambria" panose="02040503050406030204" pitchFamily="18" charset="0"/>
              </a:rPr>
              <a:t> 1 </a:t>
            </a:r>
            <a:r>
              <a:rPr lang="en-US" sz="2400" dirty="0" err="1">
                <a:effectLst/>
                <a:latin typeface="Cambria" panose="02040503050406030204" pitchFamily="18" charset="0"/>
                <a:ea typeface="Cambria" panose="02040503050406030204" pitchFamily="18" charset="0"/>
              </a:rPr>
              <a:t>hoàn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thành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phiếu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a:t>
            </a:r>
            <a:r>
              <a:rPr lang="en-US" sz="2400" dirty="0">
                <a:effectLst/>
                <a:latin typeface="Cambria" panose="02040503050406030204" pitchFamily="18" charset="0"/>
                <a:ea typeface="Cambria" panose="02040503050406030204" pitchFamily="18" charset="0"/>
              </a:rPr>
              <a:t> 2.</a:t>
            </a:r>
          </a:p>
          <a:p>
            <a:pPr marL="0" indent="457200" algn="just">
              <a:lnSpc>
                <a:spcPct val="107000"/>
              </a:lnSpc>
              <a:spcAft>
                <a:spcPts val="0"/>
              </a:spcAft>
            </a:pPr>
            <a:r>
              <a:rPr lang="en-US" sz="2400" dirty="0" err="1">
                <a:effectLst/>
                <a:latin typeface="Cambria" panose="02040503050406030204" pitchFamily="18" charset="0"/>
                <a:ea typeface="Cambria" panose="02040503050406030204" pitchFamily="18" charset="0"/>
              </a:rPr>
              <a:t>Sau</a:t>
            </a:r>
            <a:r>
              <a:rPr lang="en-US" sz="2400" dirty="0">
                <a:effectLst/>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nhóm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3</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nhóm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dưới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chéo</a:t>
            </a:r>
            <a:r>
              <a:rPr lang="en-US" sz="2400" dirty="0">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926725"/>
        </p:xfrm>
        <a:graphic>
          <a:graphicData uri="http://schemas.openxmlformats.org/drawingml/2006/table">
            <a:tbl>
              <a:tblPr/>
              <a:tblGrid>
                <a:gridCol w="3558988">
                  <a:extLst>
                    <a:ext uri="{9D8B030D-6E8A-4147-A177-3AD203B41FA5}">
                      <a16:colId xmlns:a16="http://schemas.microsoft.com/office/drawing/2014/main" xmlns="" val="3435630983"/>
                    </a:ext>
                  </a:extLst>
                </a:gridCol>
                <a:gridCol w="4410636">
                  <a:extLst>
                    <a:ext uri="{9D8B030D-6E8A-4147-A177-3AD203B41FA5}">
                      <a16:colId xmlns:a16="http://schemas.microsoft.com/office/drawing/2014/main" xmlns="" val="1958733438"/>
                    </a:ext>
                  </a:extLst>
                </a:gridCol>
                <a:gridCol w="3944469">
                  <a:extLst>
                    <a:ext uri="{9D8B030D-6E8A-4147-A177-3AD203B41FA5}">
                      <a16:colId xmlns:a16="http://schemas.microsoft.com/office/drawing/2014/main" xmlns=""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1303496"/>
                  </a:ext>
                </a:extLst>
              </a:tr>
            </a:tbl>
          </a:graphicData>
        </a:graphic>
      </p:graphicFrame>
      <p:sp>
        <p:nvSpPr>
          <p:cNvPr id="6" name="Rectangle 5">
            <a:extLst>
              <a:ext uri="{FF2B5EF4-FFF2-40B4-BE49-F238E27FC236}">
                <a16:creationId xmlns:a16="http://schemas.microsoft.com/office/drawing/2014/main" xmlns=""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xmlns=""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915664"/>
        </p:xfrm>
        <a:graphic>
          <a:graphicData uri="http://schemas.openxmlformats.org/drawingml/2006/table">
            <a:tbl>
              <a:tblPr/>
              <a:tblGrid>
                <a:gridCol w="2214281">
                  <a:extLst>
                    <a:ext uri="{9D8B030D-6E8A-4147-A177-3AD203B41FA5}">
                      <a16:colId xmlns:a16="http://schemas.microsoft.com/office/drawing/2014/main" xmlns="" val="1640261873"/>
                    </a:ext>
                  </a:extLst>
                </a:gridCol>
                <a:gridCol w="6113930">
                  <a:extLst>
                    <a:ext uri="{9D8B030D-6E8A-4147-A177-3AD203B41FA5}">
                      <a16:colId xmlns:a16="http://schemas.microsoft.com/office/drawing/2014/main" xmlns="" val="4133351061"/>
                    </a:ext>
                  </a:extLst>
                </a:gridCol>
                <a:gridCol w="3648634">
                  <a:extLst>
                    <a:ext uri="{9D8B030D-6E8A-4147-A177-3AD203B41FA5}">
                      <a16:colId xmlns:a16="http://schemas.microsoft.com/office/drawing/2014/main" xmlns=""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3226881"/>
                  </a:ext>
                </a:extLst>
              </a:tr>
            </a:tbl>
          </a:graphicData>
        </a:graphic>
      </p:graphicFrame>
      <p:sp>
        <p:nvSpPr>
          <p:cNvPr id="4" name="TextBox 3">
            <a:extLst>
              <a:ext uri="{FF2B5EF4-FFF2-40B4-BE49-F238E27FC236}">
                <a16:creationId xmlns:a16="http://schemas.microsoft.com/office/drawing/2014/main" xmlns=""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269440" y="3408480"/>
              <a:ext cx="6656040" cy="3103920"/>
            </p14:xfrm>
          </p:contentPart>
        </mc:Choice>
        <mc:Fallback xmlns="">
          <p:pic>
            <p:nvPicPr>
              <p:cNvPr id="3" name="Ink 2"/>
              <p:cNvPicPr/>
              <p:nvPr/>
            </p:nvPicPr>
            <p:blipFill>
              <a:blip r:embed="rId3"/>
              <a:stretch>
                <a:fillRect/>
              </a:stretch>
            </p:blipFill>
            <p:spPr>
              <a:xfrm>
                <a:off x="2260080" y="3399120"/>
                <a:ext cx="6674760" cy="3122640"/>
              </a:xfrm>
              <a:prstGeom prst="rect">
                <a:avLst/>
              </a:prstGeom>
            </p:spPr>
          </p:pic>
        </mc:Fallback>
      </mc:AlternateContent>
    </p:spTree>
    <p:extLst>
      <p:ext uri="{BB962C8B-B14F-4D97-AF65-F5344CB8AC3E}">
        <p14:creationId xmlns:p14="http://schemas.microsoft.com/office/powerpoint/2010/main" val="822537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217901"/>
        </p:xfrm>
        <a:graphic>
          <a:graphicData uri="http://schemas.openxmlformats.org/drawingml/2006/table">
            <a:tbl>
              <a:tblPr/>
              <a:tblGrid>
                <a:gridCol w="1712259">
                  <a:extLst>
                    <a:ext uri="{9D8B030D-6E8A-4147-A177-3AD203B41FA5}">
                      <a16:colId xmlns:a16="http://schemas.microsoft.com/office/drawing/2014/main" xmlns="" val="917883055"/>
                    </a:ext>
                  </a:extLst>
                </a:gridCol>
                <a:gridCol w="6445623">
                  <a:extLst>
                    <a:ext uri="{9D8B030D-6E8A-4147-A177-3AD203B41FA5}">
                      <a16:colId xmlns:a16="http://schemas.microsoft.com/office/drawing/2014/main" xmlns="" val="2495272978"/>
                    </a:ext>
                  </a:extLst>
                </a:gridCol>
                <a:gridCol w="3720353">
                  <a:extLst>
                    <a:ext uri="{9D8B030D-6E8A-4147-A177-3AD203B41FA5}">
                      <a16:colId xmlns:a16="http://schemas.microsoft.com/office/drawing/2014/main" xmlns=""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6738087"/>
                  </a:ext>
                </a:extLst>
              </a:tr>
            </a:tbl>
          </a:graphicData>
        </a:graphic>
      </p:graphicFrame>
      <p:sp>
        <p:nvSpPr>
          <p:cNvPr id="4" name="TextBox 3">
            <a:extLst>
              <a:ext uri="{FF2B5EF4-FFF2-40B4-BE49-F238E27FC236}">
                <a16:creationId xmlns:a16="http://schemas.microsoft.com/office/drawing/2014/main" xmlns=""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xmlns=""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648800" y="2462400"/>
              <a:ext cx="6666120" cy="4528080"/>
            </p14:xfrm>
          </p:contentPart>
        </mc:Choice>
        <mc:Fallback xmlns="">
          <p:pic>
            <p:nvPicPr>
              <p:cNvPr id="2" name="Ink 1"/>
              <p:cNvPicPr/>
              <p:nvPr/>
            </p:nvPicPr>
            <p:blipFill>
              <a:blip r:embed="rId3"/>
              <a:stretch>
                <a:fillRect/>
              </a:stretch>
            </p:blipFill>
            <p:spPr>
              <a:xfrm>
                <a:off x="1639440" y="2453040"/>
                <a:ext cx="6684840" cy="4546800"/>
              </a:xfrm>
              <a:prstGeom prst="rect">
                <a:avLst/>
              </a:prstGeom>
            </p:spPr>
          </p:pic>
        </mc:Fallback>
      </mc:AlternateContent>
    </p:spTree>
    <p:extLst>
      <p:ext uri="{BB962C8B-B14F-4D97-AF65-F5344CB8AC3E}">
        <p14:creationId xmlns:p14="http://schemas.microsoft.com/office/powerpoint/2010/main" val="4088433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xmlns=""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89B1BBC6-6D70-B6ED-EA91-EA3E310056EA}"/>
              </a:ext>
            </a:extLst>
          </p:cNvPr>
          <p:cNvSpPr txBox="1"/>
          <p:nvPr/>
        </p:nvSpPr>
        <p:spPr>
          <a:xfrm>
            <a:off x="610402" y="2222750"/>
            <a:ext cx="11035553" cy="3139321"/>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dirty="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en-US" sz="3600" b="1" dirty="0" smtClean="0">
                <a:solidFill>
                  <a:srgbClr val="0070C0"/>
                </a:solidFill>
                <a:effectLst/>
                <a:latin typeface="Cambria" panose="02040503050406030204" pitchFamily="18" charset="0"/>
                <a:ea typeface="Cambria" panose="02040503050406030204" pitchFamily="18" charset="0"/>
              </a:rPr>
              <a:t>TIẾT </a:t>
            </a:r>
            <a:r>
              <a:rPr lang="en-US" sz="3600" b="1" dirty="0" smtClean="0">
                <a:solidFill>
                  <a:srgbClr val="0070C0"/>
                </a:solidFill>
                <a:latin typeface="Cambria" panose="02040503050406030204" pitchFamily="18" charset="0"/>
                <a:ea typeface="Cambria" panose="02040503050406030204" pitchFamily="18" charset="0"/>
              </a:rPr>
              <a:t>11, 12, 15, 16</a:t>
            </a:r>
            <a:r>
              <a:rPr lang="en-US" sz="3600" b="1" dirty="0" smtClean="0">
                <a:solidFill>
                  <a:srgbClr val="0070C0"/>
                </a:solidFill>
                <a:effectLst/>
                <a:latin typeface="Cambria" panose="02040503050406030204" pitchFamily="18" charset="0"/>
                <a:ea typeface="Cambria" panose="02040503050406030204" pitchFamily="18" charset="0"/>
              </a:rPr>
              <a:t> </a:t>
            </a:r>
            <a:r>
              <a:rPr lang="vi-VN" sz="3600" b="1" dirty="0" smtClean="0">
                <a:solidFill>
                  <a:srgbClr val="0070C0"/>
                </a:solidFill>
                <a:effectLst/>
                <a:latin typeface="Cambria" panose="02040503050406030204" pitchFamily="18" charset="0"/>
                <a:ea typeface="Cambria" panose="02040503050406030204" pitchFamily="18" charset="0"/>
              </a:rPr>
              <a:t>BÀI </a:t>
            </a:r>
            <a:r>
              <a:rPr lang="vi-VN" sz="3600" b="1" dirty="0">
                <a:solidFill>
                  <a:srgbClr val="0070C0"/>
                </a:solidFill>
                <a:effectLst/>
                <a:latin typeface="Cambria" panose="02040503050406030204" pitchFamily="18" charset="0"/>
                <a:ea typeface="Cambria" panose="02040503050406030204" pitchFamily="18" charset="0"/>
              </a:rPr>
              <a:t>32: DINH DƯỠNG VÀ TIÊU HOÁ Ở NGƯỜI</a:t>
            </a:r>
            <a:endParaRPr lang="vi-VN" sz="3600" dirty="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Thời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gian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thực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hiện</a:t>
            </a:r>
            <a:r>
              <a:rPr lang="en-US" sz="2400" i="1" dirty="0">
                <a:effectLst/>
                <a:latin typeface="Cambria" panose="02040503050406030204" pitchFamily="18" charset="0"/>
                <a:ea typeface="Cambria" panose="02040503050406030204" pitchFamily="18" charset="0"/>
              </a:rPr>
              <a:t>: 4 </a:t>
            </a:r>
            <a:r>
              <a:rPr lang="en-US" sz="2400" i="1" dirty="0" err="1">
                <a:effectLst/>
                <a:latin typeface="Cambria" panose="02040503050406030204" pitchFamily="18" charset="0"/>
                <a:ea typeface="Cambria" panose="02040503050406030204" pitchFamily="18" charset="0"/>
              </a:rPr>
              <a:t>tiết</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961509"/>
        </p:xfrm>
        <a:graphic>
          <a:graphicData uri="http://schemas.openxmlformats.org/drawingml/2006/table">
            <a:tbl>
              <a:tblPr/>
              <a:tblGrid>
                <a:gridCol w="2943649">
                  <a:extLst>
                    <a:ext uri="{9D8B030D-6E8A-4147-A177-3AD203B41FA5}">
                      <a16:colId xmlns:a16="http://schemas.microsoft.com/office/drawing/2014/main" xmlns="" val="886942058"/>
                    </a:ext>
                  </a:extLst>
                </a:gridCol>
                <a:gridCol w="5519033">
                  <a:extLst>
                    <a:ext uri="{9D8B030D-6E8A-4147-A177-3AD203B41FA5}">
                      <a16:colId xmlns:a16="http://schemas.microsoft.com/office/drawing/2014/main" xmlns="" val="1625002827"/>
                    </a:ext>
                  </a:extLst>
                </a:gridCol>
                <a:gridCol w="3729318">
                  <a:extLst>
                    <a:ext uri="{9D8B030D-6E8A-4147-A177-3AD203B41FA5}">
                      <a16:colId xmlns:a16="http://schemas.microsoft.com/office/drawing/2014/main" xmlns=""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1191259"/>
                  </a:ext>
                </a:extLst>
              </a:tr>
            </a:tbl>
          </a:graphicData>
        </a:graphic>
      </p:graphicFrame>
      <p:sp>
        <p:nvSpPr>
          <p:cNvPr id="4" name="TextBox 3">
            <a:extLst>
              <a:ext uri="{FF2B5EF4-FFF2-40B4-BE49-F238E27FC236}">
                <a16:creationId xmlns:a16="http://schemas.microsoft.com/office/drawing/2014/main" xmlns=""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839320" y="2767680"/>
              <a:ext cx="5750280" cy="2910240"/>
            </p14:xfrm>
          </p:contentPart>
        </mc:Choice>
        <mc:Fallback xmlns="">
          <p:pic>
            <p:nvPicPr>
              <p:cNvPr id="2" name="Ink 1"/>
              <p:cNvPicPr/>
              <p:nvPr/>
            </p:nvPicPr>
            <p:blipFill>
              <a:blip r:embed="rId3"/>
              <a:stretch>
                <a:fillRect/>
              </a:stretch>
            </p:blipFill>
            <p:spPr>
              <a:xfrm>
                <a:off x="2829960" y="2758320"/>
                <a:ext cx="5769000" cy="2928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261800" y="3754440"/>
              <a:ext cx="7409160" cy="3083400"/>
            </p14:xfrm>
          </p:contentPart>
        </mc:Choice>
        <mc:Fallback xmlns="">
          <p:pic>
            <p:nvPicPr>
              <p:cNvPr id="7" name="Ink 6"/>
              <p:cNvPicPr/>
              <p:nvPr/>
            </p:nvPicPr>
            <p:blipFill>
              <a:blip r:embed="rId5"/>
              <a:stretch>
                <a:fillRect/>
              </a:stretch>
            </p:blipFill>
            <p:spPr>
              <a:xfrm>
                <a:off x="1252440" y="3745080"/>
                <a:ext cx="7427880" cy="3102120"/>
              </a:xfrm>
              <a:prstGeom prst="rect">
                <a:avLst/>
              </a:prstGeom>
            </p:spPr>
          </p:pic>
        </mc:Fallback>
      </mc:AlternateContent>
    </p:spTree>
    <p:extLst>
      <p:ext uri="{BB962C8B-B14F-4D97-AF65-F5344CB8AC3E}">
        <p14:creationId xmlns:p14="http://schemas.microsoft.com/office/powerpoint/2010/main" val="247168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xmlns=""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xmlns=""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xmlns="" val="3995233398"/>
                    </a:ext>
                  </a:extLst>
                </a:gridCol>
                <a:gridCol w="4287495">
                  <a:extLst>
                    <a:ext uri="{9D8B030D-6E8A-4147-A177-3AD203B41FA5}">
                      <a16:colId xmlns:a16="http://schemas.microsoft.com/office/drawing/2014/main" xmlns="" val="3656145637"/>
                    </a:ext>
                  </a:extLst>
                </a:gridCol>
                <a:gridCol w="7650243">
                  <a:extLst>
                    <a:ext uri="{9D8B030D-6E8A-4147-A177-3AD203B41FA5}">
                      <a16:colId xmlns:a16="http://schemas.microsoft.com/office/drawing/2014/main" xmlns=""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xmlns=""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604113470"/>
                  </a:ext>
                </a:extLst>
              </a:tr>
            </a:tbl>
          </a:graphicData>
        </a:graphic>
      </p:graphicFrame>
      <p:sp>
        <p:nvSpPr>
          <p:cNvPr id="7" name="TextBox 6">
            <a:extLst>
              <a:ext uri="{FF2B5EF4-FFF2-40B4-BE49-F238E27FC236}">
                <a16:creationId xmlns:a16="http://schemas.microsoft.com/office/drawing/2014/main" xmlns=""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xmlns=""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xmlns=""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Hoạt</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xmlns=""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xmlns=""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xmlns=""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xmlns=""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xmlns=""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xmlns=""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xmlns=""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xmlns=""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xmlns=""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xmlns=""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xmlns=""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xmlns=""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xmlns=""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xmlns=""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xmlns=""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xmlns=""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xmlns=""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xmlns=""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xmlns=""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dirty="0">
                <a:effectLst/>
                <a:latin typeface="Cambria" panose="02040503050406030204" pitchFamily="18" charset="0"/>
                <a:ea typeface="Cambria" panose="02040503050406030204" pitchFamily="18" charset="0"/>
              </a:rPr>
              <a:t>GV chia </a:t>
            </a:r>
            <a:r>
              <a:rPr lang="en-US" sz="2400" dirty="0" err="1">
                <a:effectLst/>
                <a:latin typeface="Cambria" panose="02040503050406030204" pitchFamily="18" charset="0"/>
                <a:ea typeface="Cambria" panose="02040503050406030204" pitchFamily="18" charset="0"/>
              </a:rPr>
              <a:t>lớp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thành</a:t>
            </a:r>
            <a:r>
              <a:rPr lang="en-US" sz="2400" dirty="0">
                <a:effectLst/>
                <a:latin typeface="Cambria" panose="02040503050406030204" pitchFamily="18" charset="0"/>
                <a:ea typeface="Cambria" panose="02040503050406030204" pitchFamily="18" charset="0"/>
              </a:rPr>
              <a:t> </a:t>
            </a:r>
            <a:r>
              <a:rPr lang="en-US" sz="2400" dirty="0" smtClean="0">
                <a:effectLst/>
                <a:latin typeface="Cambria" panose="02040503050406030204" pitchFamily="18" charset="0"/>
                <a:ea typeface="Cambria" panose="02040503050406030204" pitchFamily="18" charset="0"/>
              </a:rPr>
              <a:t>5 </a:t>
            </a:r>
            <a:r>
              <a:rPr lang="en-US" sz="2400" dirty="0" err="1">
                <a:effectLst/>
                <a:latin typeface="Cambria" panose="02040503050406030204" pitchFamily="18" charset="0"/>
                <a:ea typeface="Cambria" panose="02040503050406030204" pitchFamily="18" charset="0"/>
              </a:rPr>
              <a:t>nhóm</a:t>
            </a:r>
            <a:endParaRPr lang="en-US" sz="2400" dirty="0">
              <a:effectLst/>
              <a:latin typeface="Cambria" panose="02040503050406030204" pitchFamily="18" charset="0"/>
              <a:ea typeface="Cambria" panose="02040503050406030204" pitchFamily="18" charset="0"/>
            </a:endParaRPr>
          </a:p>
          <a:p>
            <a:pPr marL="30480" marR="30480" indent="426720" algn="just">
              <a:lnSpc>
                <a:spcPct val="114000"/>
              </a:lnSpc>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Nhóm</a:t>
            </a:r>
            <a:r>
              <a:rPr lang="en-US" sz="2400" dirty="0">
                <a:effectLst/>
                <a:latin typeface="Cambria" panose="02040503050406030204" pitchFamily="18" charset="0"/>
                <a:ea typeface="Cambria" panose="02040503050406030204" pitchFamily="18" charset="0"/>
              </a:rPr>
              <a:t> </a:t>
            </a:r>
            <a:r>
              <a:rPr lang="en-US" sz="2400" dirty="0" smtClean="0">
                <a:effectLst/>
                <a:latin typeface="Cambria" panose="02040503050406030204" pitchFamily="18" charset="0"/>
                <a:ea typeface="Cambria" panose="02040503050406030204" pitchFamily="18" charset="0"/>
              </a:rPr>
              <a:t>1, </a:t>
            </a:r>
            <a:r>
              <a:rPr lang="en-US" sz="2400" dirty="0">
                <a:effectLst/>
                <a:latin typeface="Cambria" panose="02040503050406030204" pitchFamily="18" charset="0"/>
                <a:ea typeface="Cambria" panose="02040503050406030204" pitchFamily="18" charset="0"/>
              </a:rPr>
              <a:t>3, </a:t>
            </a:r>
            <a:r>
              <a:rPr lang="en-US" sz="2400" dirty="0" smtClean="0">
                <a:effectLst/>
                <a:latin typeface="Cambria" panose="02040503050406030204" pitchFamily="18" charset="0"/>
                <a:ea typeface="Cambria" panose="02040503050406030204" pitchFamily="18" charset="0"/>
              </a:rPr>
              <a:t>5: </a:t>
            </a:r>
            <a:r>
              <a:rPr lang="en-US" sz="2400" dirty="0" err="1">
                <a:effectLst/>
                <a:latin typeface="Cambria" panose="02040503050406030204" pitchFamily="18" charset="0"/>
                <a:ea typeface="Cambria" panose="02040503050406030204" pitchFamily="18" charset="0"/>
              </a:rPr>
              <a:t>trả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1,2</a:t>
            </a:r>
          </a:p>
          <a:p>
            <a:pPr marL="30480" marR="30480" indent="426720" algn="just">
              <a:lnSpc>
                <a:spcPct val="114000"/>
              </a:lnSpc>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Nhóm</a:t>
            </a:r>
            <a:r>
              <a:rPr lang="en-US" sz="2400" dirty="0">
                <a:effectLst/>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2, 4</a:t>
            </a:r>
            <a:r>
              <a:rPr lang="en-US" sz="2400" dirty="0" smtClean="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xmlns=""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xmlns=""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xmlns=""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xmlns=""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dirty="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dirty="0">
                <a:effectLst/>
                <a:latin typeface="Cambria" panose="02040503050406030204" pitchFamily="18" charset="0"/>
                <a:ea typeface="Cambria" panose="02040503050406030204" pitchFamily="18" charset="0"/>
              </a:rPr>
              <a:t>Câu 1</a:t>
            </a:r>
            <a:r>
              <a:rPr lang="vi-VN" sz="2400" b="1" dirty="0" smtClean="0">
                <a:effectLst/>
                <a:latin typeface="Cambria" panose="02040503050406030204" pitchFamily="18" charset="0"/>
                <a:ea typeface="Cambria" panose="02040503050406030204" pitchFamily="18" charset="0"/>
              </a:rPr>
              <a:t>.</a:t>
            </a:r>
            <a:r>
              <a:rPr lang="en-US" sz="2400" b="1" dirty="0" smtClean="0">
                <a:effectLst/>
                <a:latin typeface="Cambria" panose="02040503050406030204" pitchFamily="18" charset="0"/>
                <a:ea typeface="Cambria" panose="02040503050406030204" pitchFamily="18" charset="0"/>
              </a:rPr>
              <a:t> </a:t>
            </a:r>
            <a:r>
              <a:rPr lang="en-US" sz="2400" b="1" dirty="0" err="1" smtClean="0">
                <a:effectLst/>
                <a:latin typeface="Cambria" panose="02040503050406030204" pitchFamily="18" charset="0"/>
                <a:ea typeface="Cambria" panose="02040503050406030204" pitchFamily="18" charset="0"/>
              </a:rPr>
              <a:t>Bệnh</a:t>
            </a:r>
            <a:r>
              <a:rPr lang="en-US" sz="2400" b="1" dirty="0" smtClean="0">
                <a:effectLst/>
                <a:latin typeface="Cambria" panose="02040503050406030204" pitchFamily="18" charset="0"/>
                <a:ea typeface="Cambria" panose="02040503050406030204" pitchFamily="18" charset="0"/>
              </a:rPr>
              <a:t> </a:t>
            </a:r>
            <a:r>
              <a:rPr lang="en-US" sz="2400" b="1" dirty="0" err="1" smtClean="0">
                <a:effectLst/>
                <a:latin typeface="Cambria" panose="02040503050406030204" pitchFamily="18" charset="0"/>
                <a:ea typeface="Cambria" panose="02040503050406030204" pitchFamily="18" charset="0"/>
              </a:rPr>
              <a:t>sâu</a:t>
            </a:r>
            <a:r>
              <a:rPr lang="en-US" sz="2400" b="1" dirty="0" smtClean="0">
                <a:effectLst/>
                <a:latin typeface="Cambria" panose="02040503050406030204" pitchFamily="18" charset="0"/>
                <a:ea typeface="Cambria" panose="02040503050406030204" pitchFamily="18" charset="0"/>
              </a:rPr>
              <a:t> </a:t>
            </a:r>
            <a:r>
              <a:rPr lang="en-US" sz="2400" b="1" dirty="0" err="1" smtClean="0">
                <a:effectLst/>
                <a:latin typeface="Cambria" panose="02040503050406030204" pitchFamily="18" charset="0"/>
                <a:ea typeface="Cambria" panose="02040503050406030204" pitchFamily="18" charset="0"/>
              </a:rPr>
              <a:t>răng</a:t>
            </a:r>
            <a:endParaRPr lang="vi-VN" sz="2400" dirty="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dirty="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dirty="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dirty="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dirty="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dirty="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xmlns=""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xmlns=""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xmlns=""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xmlns="" val="2963774187"/>
                    </a:ext>
                  </a:extLst>
                </a:gridCol>
                <a:gridCol w="5676210">
                  <a:extLst>
                    <a:ext uri="{9D8B030D-6E8A-4147-A177-3AD203B41FA5}">
                      <a16:colId xmlns:a16="http://schemas.microsoft.com/office/drawing/2014/main" xmlns=""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4842803"/>
                  </a:ext>
                </a:extLst>
              </a:tr>
            </a:tbl>
          </a:graphicData>
        </a:graphic>
      </p:graphicFrame>
      <p:sp>
        <p:nvSpPr>
          <p:cNvPr id="5" name="Rectangle 2">
            <a:extLst>
              <a:ext uri="{FF2B5EF4-FFF2-40B4-BE49-F238E27FC236}">
                <a16:creationId xmlns:a16="http://schemas.microsoft.com/office/drawing/2014/main" xmlns=""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a:t>
            </a:r>
            <a:r>
              <a:rPr kumimoji="0" lang="en-US" altLang="en-US" sz="24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4.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biện</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pháp</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bảo</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vệ</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hệ</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và</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cơ</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sở</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khoa</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học</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biện</a:t>
            </a:r>
            <a:r>
              <a:rPr kumimoji="0" lang="en-US" alt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pháp</a:t>
            </a:r>
            <a:endParaRPr kumimoji="0" lang="en-US" altLang="en-US"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xmlns=""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xmlns=""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xmlns=""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xmlns=""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xmlns=""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xmlns=""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xmlns=""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xmlns=""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xmlns=""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xmlns=""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xmlns=""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xmlns=""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xmlns=""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xmlns=""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xmlns=""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xmlns=""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xmlns="" id="{13ADBD52-45D3-D7E4-3220-B22C039CF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xmlns=""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xmlns=""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xmlns=""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xmlns="" val="2794151170"/>
                    </a:ext>
                  </a:extLst>
                </a:gridCol>
                <a:gridCol w="524465">
                  <a:extLst>
                    <a:ext uri="{9D8B030D-6E8A-4147-A177-3AD203B41FA5}">
                      <a16:colId xmlns:a16="http://schemas.microsoft.com/office/drawing/2014/main" xmlns="" val="2195527556"/>
                    </a:ext>
                  </a:extLst>
                </a:gridCol>
                <a:gridCol w="651252">
                  <a:extLst>
                    <a:ext uri="{9D8B030D-6E8A-4147-A177-3AD203B41FA5}">
                      <a16:colId xmlns:a16="http://schemas.microsoft.com/office/drawing/2014/main" xmlns="" val="1321804329"/>
                    </a:ext>
                  </a:extLst>
                </a:gridCol>
                <a:gridCol w="856622">
                  <a:extLst>
                    <a:ext uri="{9D8B030D-6E8A-4147-A177-3AD203B41FA5}">
                      <a16:colId xmlns:a16="http://schemas.microsoft.com/office/drawing/2014/main" xmlns="" val="3500541475"/>
                    </a:ext>
                  </a:extLst>
                </a:gridCol>
                <a:gridCol w="1078414">
                  <a:extLst>
                    <a:ext uri="{9D8B030D-6E8A-4147-A177-3AD203B41FA5}">
                      <a16:colId xmlns:a16="http://schemas.microsoft.com/office/drawing/2014/main" xmlns="" val="3515150575"/>
                    </a:ext>
                  </a:extLst>
                </a:gridCol>
                <a:gridCol w="1092794">
                  <a:extLst>
                    <a:ext uri="{9D8B030D-6E8A-4147-A177-3AD203B41FA5}">
                      <a16:colId xmlns:a16="http://schemas.microsoft.com/office/drawing/2014/main" xmlns="" val="3238520539"/>
                    </a:ext>
                  </a:extLst>
                </a:gridCol>
                <a:gridCol w="1314586">
                  <a:extLst>
                    <a:ext uri="{9D8B030D-6E8A-4147-A177-3AD203B41FA5}">
                      <a16:colId xmlns:a16="http://schemas.microsoft.com/office/drawing/2014/main" xmlns="" val="1786704856"/>
                    </a:ext>
                  </a:extLst>
                </a:gridCol>
                <a:gridCol w="938989">
                  <a:extLst>
                    <a:ext uri="{9D8B030D-6E8A-4147-A177-3AD203B41FA5}">
                      <a16:colId xmlns:a16="http://schemas.microsoft.com/office/drawing/2014/main" xmlns="" val="3977634270"/>
                    </a:ext>
                  </a:extLst>
                </a:gridCol>
                <a:gridCol w="938989">
                  <a:extLst>
                    <a:ext uri="{9D8B030D-6E8A-4147-A177-3AD203B41FA5}">
                      <a16:colId xmlns:a16="http://schemas.microsoft.com/office/drawing/2014/main" xmlns="" val="1382625691"/>
                    </a:ext>
                  </a:extLst>
                </a:gridCol>
                <a:gridCol w="651252">
                  <a:extLst>
                    <a:ext uri="{9D8B030D-6E8A-4147-A177-3AD203B41FA5}">
                      <a16:colId xmlns:a16="http://schemas.microsoft.com/office/drawing/2014/main" xmlns="" val="3496724404"/>
                    </a:ext>
                  </a:extLst>
                </a:gridCol>
                <a:gridCol w="651252">
                  <a:extLst>
                    <a:ext uri="{9D8B030D-6E8A-4147-A177-3AD203B41FA5}">
                      <a16:colId xmlns:a16="http://schemas.microsoft.com/office/drawing/2014/main" xmlns="" val="780361873"/>
                    </a:ext>
                  </a:extLst>
                </a:gridCol>
                <a:gridCol w="651252">
                  <a:extLst>
                    <a:ext uri="{9D8B030D-6E8A-4147-A177-3AD203B41FA5}">
                      <a16:colId xmlns:a16="http://schemas.microsoft.com/office/drawing/2014/main" xmlns="" val="3706504798"/>
                    </a:ext>
                  </a:extLst>
                </a:gridCol>
                <a:gridCol w="651252">
                  <a:extLst>
                    <a:ext uri="{9D8B030D-6E8A-4147-A177-3AD203B41FA5}">
                      <a16:colId xmlns:a16="http://schemas.microsoft.com/office/drawing/2014/main" xmlns="" val="2245610792"/>
                    </a:ext>
                  </a:extLst>
                </a:gridCol>
                <a:gridCol w="651252">
                  <a:extLst>
                    <a:ext uri="{9D8B030D-6E8A-4147-A177-3AD203B41FA5}">
                      <a16:colId xmlns:a16="http://schemas.microsoft.com/office/drawing/2014/main" xmlns="" val="3031280466"/>
                    </a:ext>
                  </a:extLst>
                </a:gridCol>
                <a:gridCol w="553510">
                  <a:extLst>
                    <a:ext uri="{9D8B030D-6E8A-4147-A177-3AD203B41FA5}">
                      <a16:colId xmlns:a16="http://schemas.microsoft.com/office/drawing/2014/main" xmlns=""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7379459"/>
                  </a:ext>
                </a:extLst>
              </a:tr>
            </a:tbl>
          </a:graphicData>
        </a:graphic>
      </p:graphicFrame>
      <p:sp>
        <p:nvSpPr>
          <p:cNvPr id="3" name="TextBox 2">
            <a:extLst>
              <a:ext uri="{FF2B5EF4-FFF2-40B4-BE49-F238E27FC236}">
                <a16:creationId xmlns:a16="http://schemas.microsoft.com/office/drawing/2014/main" xmlns=""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xmlns=""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xmlns=""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xmlns=""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xmlns=""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xmlns=""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xmlns=""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xmlns=""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xmlns=""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dirty="0" smtClean="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6000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xmlns=""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xmlns=""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427320" y="1953360"/>
              <a:ext cx="11286720" cy="3470400"/>
            </p14:xfrm>
          </p:contentPart>
        </mc:Choice>
        <mc:Fallback xmlns="">
          <p:pic>
            <p:nvPicPr>
              <p:cNvPr id="3" name="Ink 2"/>
              <p:cNvPicPr/>
              <p:nvPr/>
            </p:nvPicPr>
            <p:blipFill>
              <a:blip r:embed="rId3"/>
              <a:stretch>
                <a:fillRect/>
              </a:stretch>
            </p:blipFill>
            <p:spPr>
              <a:xfrm>
                <a:off x="417960" y="1944000"/>
                <a:ext cx="11305440" cy="3489120"/>
              </a:xfrm>
              <a:prstGeom prst="rect">
                <a:avLst/>
              </a:prstGeom>
            </p:spPr>
          </p:pic>
        </mc:Fallback>
      </mc:AlternateContent>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xmlns=""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xmlns=""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xmlns=""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xmlns=""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xmlns=""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xmlns=""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xmlns=""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xmlns=""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xmlns=""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F9DD9DF0-78A9-D72F-4F55-F54C49F7070F}"/>
              </a:ext>
            </a:extLst>
          </p:cNvPr>
          <p:cNvSpPr txBox="1"/>
          <p:nvPr/>
        </p:nvSpPr>
        <p:spPr>
          <a:xfrm>
            <a:off x="3845859" y="2294965"/>
            <a:ext cx="6454588" cy="3785652"/>
          </a:xfrm>
          <a:prstGeom prst="rect">
            <a:avLst/>
          </a:prstGeom>
          <a:noFill/>
        </p:spPr>
        <p:txBody>
          <a:bodyPr wrap="square" rtlCol="0">
            <a:spAutoFit/>
          </a:bodyPr>
          <a:lstStyle/>
          <a:p>
            <a:pPr algn="just"/>
            <a:r>
              <a:rPr lang="vi-VN" sz="4000" dirty="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xmlns=""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xmlns=""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xmlns=""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xmlns=""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xmlns=""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xmlns=""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xmlns=""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xmlns=""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xmlns=""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xmlns=""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xmlns=""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xmlns=""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xmlns=""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xmlns=""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xmlns=""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xmlns=""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xmlns=""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xmlns=""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xmlns=""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xmlns=""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xmlns=""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xmlns=""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xmlns="" id="{45624396-5153-0469-352F-DA39ED74D4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xmlns=""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xmlns=""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5668</Words>
  <Application>Microsoft Office PowerPoint</Application>
  <PresentationFormat>Custom</PresentationFormat>
  <Paragraphs>501</Paragraphs>
  <Slides>65</Slides>
  <Notes>1</Notes>
  <HiddenSlides>0</HiddenSlides>
  <MMClips>15</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User</cp:lastModifiedBy>
  <cp:revision>159</cp:revision>
  <dcterms:created xsi:type="dcterms:W3CDTF">2023-07-22T07:34:43Z</dcterms:created>
  <dcterms:modified xsi:type="dcterms:W3CDTF">2025-10-09T01:34:28Z</dcterms:modified>
</cp:coreProperties>
</file>