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7"/>
  </p:notesMasterIdLst>
  <p:sldIdLst>
    <p:sldId id="296" r:id="rId2"/>
    <p:sldId id="256" r:id="rId3"/>
    <p:sldId id="275" r:id="rId4"/>
    <p:sldId id="260" r:id="rId5"/>
    <p:sldId id="259" r:id="rId6"/>
    <p:sldId id="257" r:id="rId7"/>
    <p:sldId id="261" r:id="rId8"/>
    <p:sldId id="262" r:id="rId9"/>
    <p:sldId id="263" r:id="rId10"/>
    <p:sldId id="289" r:id="rId11"/>
    <p:sldId id="267" r:id="rId12"/>
    <p:sldId id="282" r:id="rId13"/>
    <p:sldId id="258" r:id="rId14"/>
    <p:sldId id="290" r:id="rId15"/>
    <p:sldId id="291" r:id="rId16"/>
    <p:sldId id="265" r:id="rId17"/>
    <p:sldId id="268" r:id="rId18"/>
    <p:sldId id="292" r:id="rId19"/>
    <p:sldId id="293" r:id="rId20"/>
    <p:sldId id="294" r:id="rId21"/>
    <p:sldId id="295" r:id="rId22"/>
    <p:sldId id="270" r:id="rId23"/>
    <p:sldId id="264" r:id="rId24"/>
    <p:sldId id="269" r:id="rId25"/>
    <p:sldId id="271" r:id="rId26"/>
  </p:sldIdLst>
  <p:sldSz cx="9144000" cy="5143500" type="screen16x9"/>
  <p:notesSz cx="6858000" cy="9144000"/>
  <p:embeddedFontLst>
    <p:embeddedFont>
      <p:font typeface="Arimo" panose="020B0604020202020204" charset="0"/>
      <p:regular r:id="rId28"/>
      <p:bold r:id="rId29"/>
      <p:italic r:id="rId30"/>
      <p:boldItalic r:id="rId31"/>
    </p:embeddedFont>
    <p:embeddedFont>
      <p:font typeface="Leckerli One" panose="020B0604020202020204" charset="0"/>
      <p:regular r:id="rId32"/>
    </p:embeddedFont>
    <p:embeddedFont>
      <p:font typeface="Nunito Sans" pitchFamily="2" charset="0"/>
      <p:regular r:id="rId33"/>
    </p:embeddedFont>
    <p:embeddedFont>
      <p:font typeface="Rochester" panose="020B0604020202020204" charset="0"/>
      <p:regular r:id="rId34"/>
    </p:embeddedFont>
    <p:embeddedFont>
      <p:font typeface="Yanone Kaffeesatz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0FBBC8-939B-4E76-9A94-D9B708B277FD}">
  <a:tblStyle styleId="{E20FBBC8-939B-4E76-9A94-D9B708B277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b64f93d05a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9" name="Google Shape;2089;gb64f93d05a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gb64f93d05a_0_2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9" name="Google Shape;2679;gb64f93d05a_0_2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b64f93d05a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b64f93d05a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b64f93d05a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b64f93d05a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923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389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b64f93d05a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b64f93d05a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7957c32c31_1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7957c32c31_1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b64f93d05a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b64f93d05a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613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7957c32c31_1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7957c32c31_1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606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gb64f93d05a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0" name="Google Shape;2060;gb64f93d05a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64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b64f93d05a_0_3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b64f93d05a_0_3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310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b64f93d05a_0_1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b64f93d05a_0_1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b64f93d05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b64f93d05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gb64f93d05a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3" name="Google Shape;2173;gb64f93d05a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b64f93d05a_0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b64f93d05a_0_1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b64f93d05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b64f93d05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b64f93d05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b64f93d05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b64f93d05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b64f93d05a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gb64f93d05a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6" name="Google Shape;1976;gb64f93d05a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b64f93d05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b64f93d05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7957c32c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7" name="Google Shape;1567;g7957c32c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37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13" name="Google Shape;13;p2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2589100" y="1528275"/>
            <a:ext cx="4773000" cy="1785600"/>
          </a:xfrm>
          <a:prstGeom prst="rect">
            <a:avLst/>
          </a:prstGeom>
          <a:effectLst>
            <a:outerShdw dist="47625" dir="1560000" algn="bl" rotWithShape="0">
              <a:srgbClr val="000000">
                <a:alpha val="33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7700"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2493575" y="4276763"/>
            <a:ext cx="409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ctrTitle" idx="2"/>
          </p:nvPr>
        </p:nvSpPr>
        <p:spPr>
          <a:xfrm>
            <a:off x="4533825" y="2356275"/>
            <a:ext cx="1847700" cy="5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360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ctrTitle" idx="3"/>
          </p:nvPr>
        </p:nvSpPr>
        <p:spPr>
          <a:xfrm>
            <a:off x="1566600" y="3250538"/>
            <a:ext cx="6010800" cy="9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8" name="Google Shape;68;p2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9" name="Google Shape;529;p13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3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3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3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3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" name="Google Shape;534;p13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Google Shape;535;p13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" name="Google Shape;536;p13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7" name="Google Shape;537;p13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" name="Google Shape;538;p13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9" name="Google Shape;539;p13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13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13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13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13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13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13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13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13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8" name="Google Shape;548;p13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9" name="Google Shape;549;p13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0" name="Google Shape;550;p13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13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13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13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13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13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6" name="Google Shape;556;p13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13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13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13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13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13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13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13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13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13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6" name="Google Shape;566;p13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7" name="Google Shape;567;p13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8" name="Google Shape;568;p13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9" name="Google Shape;569;p13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13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13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13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3" name="Google Shape;573;p13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5" name="Google Shape;575;p13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6" name="Google Shape;576;p13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13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13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13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0" name="Google Shape;580;p13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2"/>
          </p:nvPr>
        </p:nvSpPr>
        <p:spPr>
          <a:xfrm>
            <a:off x="823200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"/>
          </p:nvPr>
        </p:nvSpPr>
        <p:spPr>
          <a:xfrm>
            <a:off x="765000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3"/>
          </p:nvPr>
        </p:nvSpPr>
        <p:spPr>
          <a:xfrm>
            <a:off x="3648708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4"/>
          </p:nvPr>
        </p:nvSpPr>
        <p:spPr>
          <a:xfrm>
            <a:off x="3590508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title" idx="5"/>
          </p:nvPr>
        </p:nvSpPr>
        <p:spPr>
          <a:xfrm>
            <a:off x="6340178" y="1822025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6"/>
          </p:nvPr>
        </p:nvSpPr>
        <p:spPr>
          <a:xfrm>
            <a:off x="6281978" y="22454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7"/>
          </p:nvPr>
        </p:nvSpPr>
        <p:spPr>
          <a:xfrm>
            <a:off x="823200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8"/>
          </p:nvPr>
        </p:nvSpPr>
        <p:spPr>
          <a:xfrm>
            <a:off x="765000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9"/>
          </p:nvPr>
        </p:nvSpPr>
        <p:spPr>
          <a:xfrm>
            <a:off x="3648708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subTitle" idx="13"/>
          </p:nvPr>
        </p:nvSpPr>
        <p:spPr>
          <a:xfrm>
            <a:off x="3590508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 idx="14"/>
          </p:nvPr>
        </p:nvSpPr>
        <p:spPr>
          <a:xfrm>
            <a:off x="6340178" y="36032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5"/>
          </p:nvPr>
        </p:nvSpPr>
        <p:spPr>
          <a:xfrm>
            <a:off x="6281978" y="40266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16" hasCustomPrompt="1"/>
          </p:nvPr>
        </p:nvSpPr>
        <p:spPr>
          <a:xfrm>
            <a:off x="1342950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4" name="Google Shape;594;p13"/>
          <p:cNvSpPr txBox="1">
            <a:spLocks noGrp="1"/>
          </p:cNvSpPr>
          <p:nvPr>
            <p:ph type="title" idx="17" hasCustomPrompt="1"/>
          </p:nvPr>
        </p:nvSpPr>
        <p:spPr>
          <a:xfrm>
            <a:off x="4168450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18" hasCustomPrompt="1"/>
          </p:nvPr>
        </p:nvSpPr>
        <p:spPr>
          <a:xfrm>
            <a:off x="6859925" y="1354825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19" hasCustomPrompt="1"/>
          </p:nvPr>
        </p:nvSpPr>
        <p:spPr>
          <a:xfrm>
            <a:off x="1342950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20" hasCustomPrompt="1"/>
          </p:nvPr>
        </p:nvSpPr>
        <p:spPr>
          <a:xfrm>
            <a:off x="4168450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98" name="Google Shape;598;p13"/>
          <p:cNvSpPr txBox="1">
            <a:spLocks noGrp="1"/>
          </p:cNvSpPr>
          <p:nvPr>
            <p:ph type="title" idx="21" hasCustomPrompt="1"/>
          </p:nvPr>
        </p:nvSpPr>
        <p:spPr>
          <a:xfrm>
            <a:off x="6859925" y="3136013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cxnSp>
        <p:nvCxnSpPr>
          <p:cNvPr id="599" name="Google Shape;599;p13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p15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15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15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" name="Google Shape;670;p15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15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15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3" name="Google Shape;673;p15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4" name="Google Shape;674;p15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5" name="Google Shape;675;p15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15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15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15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15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15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15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15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15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15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15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15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15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15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15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0" name="Google Shape;690;p15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1" name="Google Shape;691;p15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2" name="Google Shape;692;p15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Google Shape;693;p15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p15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15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6" name="Google Shape;696;p15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7" name="Google Shape;697;p15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8" name="Google Shape;698;p15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9" name="Google Shape;699;p15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0" name="Google Shape;700;p15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1" name="Google Shape;701;p15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2" name="Google Shape;702;p15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3" name="Google Shape;703;p15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4" name="Google Shape;704;p15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5" name="Google Shape;705;p15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6" name="Google Shape;706;p15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15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15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9" name="Google Shape;709;p15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0" name="Google Shape;710;p15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1" name="Google Shape;711;p15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2" name="Google Shape;712;p15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3" name="Google Shape;713;p15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15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5" name="Google Shape;715;p15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15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15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8" name="Google Shape;718;p15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5"/>
          <p:cNvSpPr txBox="1">
            <a:spLocks noGrp="1"/>
          </p:cNvSpPr>
          <p:nvPr>
            <p:ph type="title" idx="2"/>
          </p:nvPr>
        </p:nvSpPr>
        <p:spPr>
          <a:xfrm>
            <a:off x="790213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0" name="Google Shape;720;p15"/>
          <p:cNvSpPr txBox="1">
            <a:spLocks noGrp="1"/>
          </p:cNvSpPr>
          <p:nvPr>
            <p:ph type="subTitle" idx="1"/>
          </p:nvPr>
        </p:nvSpPr>
        <p:spPr>
          <a:xfrm>
            <a:off x="732013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5"/>
          <p:cNvSpPr txBox="1">
            <a:spLocks noGrp="1"/>
          </p:cNvSpPr>
          <p:nvPr>
            <p:ph type="title" idx="3"/>
          </p:nvPr>
        </p:nvSpPr>
        <p:spPr>
          <a:xfrm>
            <a:off x="3615720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2" name="Google Shape;722;p15"/>
          <p:cNvSpPr txBox="1">
            <a:spLocks noGrp="1"/>
          </p:cNvSpPr>
          <p:nvPr>
            <p:ph type="subTitle" idx="4"/>
          </p:nvPr>
        </p:nvSpPr>
        <p:spPr>
          <a:xfrm>
            <a:off x="3557520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5"/>
          <p:cNvSpPr txBox="1">
            <a:spLocks noGrp="1"/>
          </p:cNvSpPr>
          <p:nvPr>
            <p:ph type="title" idx="5"/>
          </p:nvPr>
        </p:nvSpPr>
        <p:spPr>
          <a:xfrm>
            <a:off x="6307191" y="32351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724" name="Google Shape;724;p15"/>
          <p:cNvSpPr txBox="1">
            <a:spLocks noGrp="1"/>
          </p:cNvSpPr>
          <p:nvPr>
            <p:ph type="subTitle" idx="6"/>
          </p:nvPr>
        </p:nvSpPr>
        <p:spPr>
          <a:xfrm>
            <a:off x="6248991" y="3658500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25" name="Google Shape;725;p15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_3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7" name="Google Shape;727;p16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16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9" name="Google Shape;729;p16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0" name="Google Shape;730;p16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1" name="Google Shape;731;p16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p16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p16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p16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16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6" name="Google Shape;736;p16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7" name="Google Shape;737;p16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16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9" name="Google Shape;739;p16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0" name="Google Shape;740;p16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1" name="Google Shape;741;p16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2" name="Google Shape;742;p16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3" name="Google Shape;743;p16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4" name="Google Shape;744;p16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5" name="Google Shape;745;p16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16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7" name="Google Shape;747;p16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" name="Google Shape;748;p16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9" name="Google Shape;749;p16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16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1" name="Google Shape;751;p16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2" name="Google Shape;752;p16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16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4" name="Google Shape;754;p16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5" name="Google Shape;755;p16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6" name="Google Shape;756;p16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7" name="Google Shape;757;p16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8" name="Google Shape;758;p16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9" name="Google Shape;759;p16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16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1" name="Google Shape;761;p16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2" name="Google Shape;762;p16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3" name="Google Shape;763;p16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" name="Google Shape;764;p16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Google Shape;765;p16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16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7" name="Google Shape;767;p16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8" name="Google Shape;768;p16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9" name="Google Shape;769;p16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0" name="Google Shape;770;p16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1" name="Google Shape;771;p16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2" name="Google Shape;772;p16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3" name="Google Shape;773;p16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4" name="Google Shape;774;p16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5" name="Google Shape;775;p16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6" name="Google Shape;776;p16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Google Shape;777;p16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8" name="Google Shape;778;p16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6"/>
          <p:cNvSpPr txBox="1">
            <a:spLocks noGrp="1"/>
          </p:cNvSpPr>
          <p:nvPr>
            <p:ph type="subTitle" idx="1"/>
          </p:nvPr>
        </p:nvSpPr>
        <p:spPr>
          <a:xfrm>
            <a:off x="728663" y="3324513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6"/>
          <p:cNvSpPr txBox="1">
            <a:spLocks noGrp="1"/>
          </p:cNvSpPr>
          <p:nvPr>
            <p:ph type="subTitle" idx="2"/>
          </p:nvPr>
        </p:nvSpPr>
        <p:spPr>
          <a:xfrm>
            <a:off x="3503258" y="33245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6"/>
          <p:cNvSpPr txBox="1">
            <a:spLocks noGrp="1"/>
          </p:cNvSpPr>
          <p:nvPr>
            <p:ph type="subTitle" idx="3"/>
          </p:nvPr>
        </p:nvSpPr>
        <p:spPr>
          <a:xfrm>
            <a:off x="6265089" y="3324525"/>
            <a:ext cx="216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6"/>
          <p:cNvSpPr txBox="1">
            <a:spLocks noGrp="1"/>
          </p:cNvSpPr>
          <p:nvPr>
            <p:ph type="title" idx="4" hasCustomPrompt="1"/>
          </p:nvPr>
        </p:nvSpPr>
        <p:spPr>
          <a:xfrm>
            <a:off x="1306613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3" name="Google Shape;783;p16"/>
          <p:cNvSpPr txBox="1">
            <a:spLocks noGrp="1"/>
          </p:cNvSpPr>
          <p:nvPr>
            <p:ph type="title" idx="5" hasCustomPrompt="1"/>
          </p:nvPr>
        </p:nvSpPr>
        <p:spPr>
          <a:xfrm>
            <a:off x="4081208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4" name="Google Shape;784;p16"/>
          <p:cNvSpPr txBox="1">
            <a:spLocks noGrp="1"/>
          </p:cNvSpPr>
          <p:nvPr>
            <p:ph type="title" idx="6" hasCustomPrompt="1"/>
          </p:nvPr>
        </p:nvSpPr>
        <p:spPr>
          <a:xfrm>
            <a:off x="6843039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5" name="Google Shape;785;p16"/>
          <p:cNvSpPr txBox="1">
            <a:spLocks noGrp="1"/>
          </p:cNvSpPr>
          <p:nvPr>
            <p:ph type="title" idx="7"/>
          </p:nvPr>
        </p:nvSpPr>
        <p:spPr>
          <a:xfrm>
            <a:off x="72675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6" name="Google Shape;786;p16"/>
          <p:cNvSpPr txBox="1">
            <a:spLocks noGrp="1"/>
          </p:cNvSpPr>
          <p:nvPr>
            <p:ph type="title" idx="8"/>
          </p:nvPr>
        </p:nvSpPr>
        <p:spPr>
          <a:xfrm>
            <a:off x="3513375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6"/>
          <p:cNvSpPr txBox="1">
            <a:spLocks noGrp="1"/>
          </p:cNvSpPr>
          <p:nvPr>
            <p:ph type="title" idx="9"/>
          </p:nvPr>
        </p:nvSpPr>
        <p:spPr>
          <a:xfrm>
            <a:off x="6300000" y="2871700"/>
            <a:ext cx="212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788" name="Google Shape;788;p16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1_2_1_1_1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1" name="Google Shape;1091;p22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2" name="Google Shape;1092;p22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3" name="Google Shape;1093;p22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4" name="Google Shape;1094;p22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5" name="Google Shape;1095;p22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2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2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8" name="Google Shape;1098;p22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9" name="Google Shape;1099;p22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0" name="Google Shape;1100;p22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1" name="Google Shape;1101;p22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2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2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4" name="Google Shape;1104;p22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5" name="Google Shape;1105;p22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6" name="Google Shape;1106;p22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7" name="Google Shape;1107;p22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8" name="Google Shape;1108;p22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9" name="Google Shape;1109;p22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0" name="Google Shape;1110;p22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1" name="Google Shape;1111;p22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2" name="Google Shape;1112;p22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3" name="Google Shape;1113;p22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4" name="Google Shape;1114;p22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5" name="Google Shape;1115;p22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22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22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8" name="Google Shape;1118;p22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22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0" name="Google Shape;1120;p22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1" name="Google Shape;1121;p22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2" name="Google Shape;1122;p22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3" name="Google Shape;1123;p22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4" name="Google Shape;1124;p22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5" name="Google Shape;1125;p22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22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7" name="Google Shape;1127;p22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8" name="Google Shape;1128;p22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9" name="Google Shape;1129;p22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0" name="Google Shape;1130;p22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1" name="Google Shape;1131;p22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2" name="Google Shape;1132;p22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22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22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22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22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22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22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22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22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22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2" name="Google Shape;1142;p22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2"/>
          </p:nvPr>
        </p:nvSpPr>
        <p:spPr>
          <a:xfrm>
            <a:off x="706488" y="3399038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44" name="Google Shape;1144;p22"/>
          <p:cNvSpPr txBox="1">
            <a:spLocks noGrp="1"/>
          </p:cNvSpPr>
          <p:nvPr>
            <p:ph type="subTitle" idx="1"/>
          </p:nvPr>
        </p:nvSpPr>
        <p:spPr>
          <a:xfrm>
            <a:off x="706499" y="3793013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22"/>
          <p:cNvSpPr txBox="1">
            <a:spLocks noGrp="1"/>
          </p:cNvSpPr>
          <p:nvPr>
            <p:ph type="title" idx="3"/>
          </p:nvPr>
        </p:nvSpPr>
        <p:spPr>
          <a:xfrm>
            <a:off x="6383270" y="339905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46" name="Google Shape;1146;p22"/>
          <p:cNvSpPr txBox="1">
            <a:spLocks noGrp="1"/>
          </p:cNvSpPr>
          <p:nvPr>
            <p:ph type="subTitle" idx="4"/>
          </p:nvPr>
        </p:nvSpPr>
        <p:spPr>
          <a:xfrm>
            <a:off x="6390775" y="3793025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 idx="5"/>
          </p:nvPr>
        </p:nvSpPr>
        <p:spPr>
          <a:xfrm>
            <a:off x="1878575" y="1291000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48" name="Google Shape;1148;p22"/>
          <p:cNvSpPr txBox="1">
            <a:spLocks noGrp="1"/>
          </p:cNvSpPr>
          <p:nvPr>
            <p:ph type="subTitle" idx="6"/>
          </p:nvPr>
        </p:nvSpPr>
        <p:spPr>
          <a:xfrm>
            <a:off x="1878587" y="1684975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2"/>
          <p:cNvSpPr txBox="1">
            <a:spLocks noGrp="1"/>
          </p:cNvSpPr>
          <p:nvPr>
            <p:ph type="title" idx="7"/>
          </p:nvPr>
        </p:nvSpPr>
        <p:spPr>
          <a:xfrm>
            <a:off x="5251683" y="1291013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150" name="Google Shape;1150;p22"/>
          <p:cNvSpPr txBox="1">
            <a:spLocks noGrp="1"/>
          </p:cNvSpPr>
          <p:nvPr>
            <p:ph type="subTitle" idx="8"/>
          </p:nvPr>
        </p:nvSpPr>
        <p:spPr>
          <a:xfrm>
            <a:off x="5259312" y="1684988"/>
            <a:ext cx="203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51" name="Google Shape;1151;p22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3" name="Google Shape;1213;p24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4" name="Google Shape;1214;p24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5" name="Google Shape;1215;p24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6" name="Google Shape;1216;p24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7" name="Google Shape;1217;p24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8" name="Google Shape;1218;p24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9" name="Google Shape;1219;p24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0" name="Google Shape;1220;p24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1" name="Google Shape;1221;p24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2" name="Google Shape;1222;p24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3" name="Google Shape;1223;p24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Google Shape;1224;p24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5" name="Google Shape;1225;p24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6" name="Google Shape;1226;p24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7" name="Google Shape;1227;p24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8" name="Google Shape;1228;p24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9" name="Google Shape;1229;p24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" name="Google Shape;1230;p24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1" name="Google Shape;1231;p24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2" name="Google Shape;1232;p24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3" name="Google Shape;1233;p24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4" name="Google Shape;1234;p24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5" name="Google Shape;1235;p24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6" name="Google Shape;1236;p24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7" name="Google Shape;1237;p24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8" name="Google Shape;1238;p24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9" name="Google Shape;1239;p24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0" name="Google Shape;1240;p24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p24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2" name="Google Shape;1242;p24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3" name="Google Shape;1243;p24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24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5" name="Google Shape;1245;p24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6" name="Google Shape;1246;p24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7" name="Google Shape;1247;p24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8" name="Google Shape;1248;p24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9" name="Google Shape;1249;p24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0" name="Google Shape;1250;p24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1" name="Google Shape;1251;p24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2" name="Google Shape;1252;p24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3" name="Google Shape;1253;p24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4" name="Google Shape;1254;p24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5" name="Google Shape;1255;p24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6" name="Google Shape;1256;p24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7" name="Google Shape;1257;p24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8" name="Google Shape;1258;p24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9" name="Google Shape;1259;p24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0" name="Google Shape;1260;p24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1" name="Google Shape;1261;p24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2" name="Google Shape;1262;p24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3" name="Google Shape;1263;p24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4" name="Google Shape;1264;p24"/>
          <p:cNvSpPr txBox="1">
            <a:spLocks noGrp="1"/>
          </p:cNvSpPr>
          <p:nvPr>
            <p:ph type="title"/>
          </p:nvPr>
        </p:nvSpPr>
        <p:spPr>
          <a:xfrm>
            <a:off x="2261100" y="1172225"/>
            <a:ext cx="4621800" cy="20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65" name="Google Shape;1265;p24"/>
          <p:cNvSpPr txBox="1">
            <a:spLocks noGrp="1"/>
          </p:cNvSpPr>
          <p:nvPr>
            <p:ph type="subTitle" idx="1"/>
          </p:nvPr>
        </p:nvSpPr>
        <p:spPr>
          <a:xfrm>
            <a:off x="2905050" y="3553725"/>
            <a:ext cx="33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24"/>
          <p:cNvSpPr txBox="1">
            <a:spLocks noGrp="1"/>
          </p:cNvSpPr>
          <p:nvPr>
            <p:ph type="title" idx="2"/>
          </p:nvPr>
        </p:nvSpPr>
        <p:spPr>
          <a:xfrm>
            <a:off x="1079953" y="791213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1267" name="Google Shape;1267;p24"/>
          <p:cNvSpPr txBox="1">
            <a:spLocks noGrp="1"/>
          </p:cNvSpPr>
          <p:nvPr>
            <p:ph type="title" idx="3"/>
          </p:nvPr>
        </p:nvSpPr>
        <p:spPr>
          <a:xfrm>
            <a:off x="6017453" y="2629538"/>
            <a:ext cx="204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cxnSp>
        <p:nvCxnSpPr>
          <p:cNvPr id="1268" name="Google Shape;1268;p24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bg>
      <p:bgPr>
        <a:solidFill>
          <a:srgbClr val="FFF5D9"/>
        </a:solidFill>
        <a:effectLst/>
      </p:bgPr>
    </p:bg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0" name="Google Shape;1380;p27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27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2" name="Google Shape;1382;p27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3" name="Google Shape;1383;p27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4" name="Google Shape;1384;p27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5" name="Google Shape;1385;p27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Google Shape;1386;p27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7" name="Google Shape;1387;p27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8" name="Google Shape;1388;p27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9" name="Google Shape;1389;p27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0" name="Google Shape;1390;p27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1" name="Google Shape;1391;p27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2" name="Google Shape;1392;p27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27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27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27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27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27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8" name="Google Shape;1398;p27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9" name="Google Shape;1399;p27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0" name="Google Shape;1400;p27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1" name="Google Shape;1401;p27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2" name="Google Shape;1402;p27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3" name="Google Shape;1403;p27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4" name="Google Shape;1404;p27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5" name="Google Shape;1405;p27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6" name="Google Shape;1406;p27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7" name="Google Shape;1407;p27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8" name="Google Shape;1408;p27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9" name="Google Shape;1409;p27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0" name="Google Shape;1410;p27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1" name="Google Shape;1411;p27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2" name="Google Shape;1412;p27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3" name="Google Shape;1413;p27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4" name="Google Shape;1414;p27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5" name="Google Shape;1415;p27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6" name="Google Shape;1416;p27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7" name="Google Shape;1417;p27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8" name="Google Shape;1418;p27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9" name="Google Shape;1419;p27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0" name="Google Shape;1420;p27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1" name="Google Shape;1421;p27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2" name="Google Shape;1422;p27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3" name="Google Shape;1423;p27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4" name="Google Shape;1424;p27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5" name="Google Shape;1425;p27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6" name="Google Shape;1426;p27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7" name="Google Shape;1427;p27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8" name="Google Shape;1428;p27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9" name="Google Shape;1429;p27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0" name="Google Shape;1430;p27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1" name="Google Shape;1431;p27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FEBA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rgbClr val="F9E4E4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3" name="Google Shape;1433;p28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4" name="Google Shape;1434;p28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5" name="Google Shape;1435;p28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6" name="Google Shape;1436;p28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7" name="Google Shape;1437;p28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8" name="Google Shape;1438;p28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9" name="Google Shape;1439;p28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0" name="Google Shape;1440;p28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1" name="Google Shape;1441;p28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2" name="Google Shape;1442;p28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3" name="Google Shape;1443;p28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4" name="Google Shape;1444;p28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5" name="Google Shape;1445;p28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6" name="Google Shape;1446;p28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7" name="Google Shape;1447;p28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8" name="Google Shape;1448;p28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9" name="Google Shape;1449;p28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450;p28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451;p28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452;p28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453;p28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28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28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28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28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8" name="Google Shape;1458;p28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9" name="Google Shape;1459;p28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0" name="Google Shape;1460;p28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1" name="Google Shape;1461;p28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2" name="Google Shape;1462;p28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3" name="Google Shape;1463;p28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4" name="Google Shape;1464;p28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5" name="Google Shape;1465;p28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6" name="Google Shape;1466;p28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28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8" name="Google Shape;1468;p28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9" name="Google Shape;1469;p28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0" name="Google Shape;1470;p28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1" name="Google Shape;1471;p28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2" name="Google Shape;1472;p28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3" name="Google Shape;1473;p28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4" name="Google Shape;1474;p28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5" name="Google Shape;1475;p28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6" name="Google Shape;1476;p28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7" name="Google Shape;1477;p28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8" name="Google Shape;1478;p28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9" name="Google Shape;1479;p28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0" name="Google Shape;1480;p28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1" name="Google Shape;1481;p28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2" name="Google Shape;1482;p28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3" name="Google Shape;1483;p28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4" name="Google Shape;1484;p28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" name="Google Shape;71;p3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72" name="Google Shape;72;p3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1556550" y="2285663"/>
            <a:ext cx="6030900" cy="841800"/>
          </a:xfrm>
          <a:prstGeom prst="rect">
            <a:avLst/>
          </a:prstGeom>
          <a:effectLst>
            <a:outerShdw dist="47625" dir="840000" algn="bl" rotWithShape="0">
              <a:srgbClr val="000000">
                <a:alpha val="36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24" name="Google Shape;124;p3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3906300" y="72051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3282300" y="3906350"/>
            <a:ext cx="2579400" cy="6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9" name="Google Shape;129;p4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130" name="Google Shape;130;p4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714000" y="3380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2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"/>
          <p:cNvSpPr txBox="1">
            <a:spLocks noGrp="1"/>
          </p:cNvSpPr>
          <p:nvPr>
            <p:ph type="subTitle" idx="1"/>
          </p:nvPr>
        </p:nvSpPr>
        <p:spPr>
          <a:xfrm>
            <a:off x="714000" y="1057475"/>
            <a:ext cx="7716000" cy="35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Leckerli One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1A34"/>
              </a:buClr>
              <a:buSzPts val="1400"/>
              <a:buFont typeface="Nunito Sans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183" name="Google Shape;183;p4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6" name="Google Shape;186;p5"/>
          <p:cNvGrpSpPr/>
          <p:nvPr/>
        </p:nvGrpSpPr>
        <p:grpSpPr>
          <a:xfrm>
            <a:off x="0" y="-4800"/>
            <a:ext cx="9144010" cy="5153100"/>
            <a:chOff x="0" y="-4800"/>
            <a:chExt cx="9144010" cy="5153100"/>
          </a:xfrm>
        </p:grpSpPr>
        <p:cxnSp>
          <p:nvCxnSpPr>
            <p:cNvPr id="187" name="Google Shape;187;p5"/>
            <p:cNvCxnSpPr/>
            <p:nvPr/>
          </p:nvCxnSpPr>
          <p:spPr>
            <a:xfrm>
              <a:off x="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2795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5590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8385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11180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13975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16770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19565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22361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25156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27951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30684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33541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36336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39131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41926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44722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47517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50312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53107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55902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58697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61492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64287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67083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698781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726732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754683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782635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8105863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8385375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5"/>
            <p:cNvCxnSpPr/>
            <p:nvPr/>
          </p:nvCxnSpPr>
          <p:spPr>
            <a:xfrm>
              <a:off x="8664888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5"/>
            <p:cNvCxnSpPr/>
            <p:nvPr/>
          </p:nvCxnSpPr>
          <p:spPr>
            <a:xfrm>
              <a:off x="8944400" y="-4800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5"/>
            <p:cNvCxnSpPr/>
            <p:nvPr/>
          </p:nvCxnSpPr>
          <p:spPr>
            <a:xfrm>
              <a:off x="4572010" y="-45158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5"/>
            <p:cNvCxnSpPr/>
            <p:nvPr/>
          </p:nvCxnSpPr>
          <p:spPr>
            <a:xfrm>
              <a:off x="4572010" y="-42363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5"/>
            <p:cNvCxnSpPr/>
            <p:nvPr/>
          </p:nvCxnSpPr>
          <p:spPr>
            <a:xfrm>
              <a:off x="4572010" y="-39568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5"/>
            <p:cNvCxnSpPr/>
            <p:nvPr/>
          </p:nvCxnSpPr>
          <p:spPr>
            <a:xfrm>
              <a:off x="4572010" y="-36773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5"/>
            <p:cNvCxnSpPr/>
            <p:nvPr/>
          </p:nvCxnSpPr>
          <p:spPr>
            <a:xfrm>
              <a:off x="4572010" y="-33978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5"/>
            <p:cNvCxnSpPr/>
            <p:nvPr/>
          </p:nvCxnSpPr>
          <p:spPr>
            <a:xfrm>
              <a:off x="4572010" y="-31183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5"/>
            <p:cNvCxnSpPr/>
            <p:nvPr/>
          </p:nvCxnSpPr>
          <p:spPr>
            <a:xfrm>
              <a:off x="4572010" y="-28387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5"/>
            <p:cNvCxnSpPr/>
            <p:nvPr/>
          </p:nvCxnSpPr>
          <p:spPr>
            <a:xfrm>
              <a:off x="4572010" y="-25592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5"/>
            <p:cNvCxnSpPr/>
            <p:nvPr/>
          </p:nvCxnSpPr>
          <p:spPr>
            <a:xfrm>
              <a:off x="4572010" y="-22797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5"/>
            <p:cNvCxnSpPr/>
            <p:nvPr/>
          </p:nvCxnSpPr>
          <p:spPr>
            <a:xfrm>
              <a:off x="4572010" y="-20002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5"/>
            <p:cNvCxnSpPr/>
            <p:nvPr/>
          </p:nvCxnSpPr>
          <p:spPr>
            <a:xfrm>
              <a:off x="4572010" y="-17207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572010" y="-14412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4572010" y="-11617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4572010" y="-8822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4572010" y="-602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4572010" y="-323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4572010" y="-43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4572010" y="2358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38" name="Google Shape;238;p5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5"/>
          <p:cNvSpPr txBox="1">
            <a:spLocks noGrp="1"/>
          </p:cNvSpPr>
          <p:nvPr>
            <p:ph type="title"/>
          </p:nvPr>
        </p:nvSpPr>
        <p:spPr>
          <a:xfrm>
            <a:off x="739500" y="347575"/>
            <a:ext cx="771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1"/>
          </p:nvPr>
        </p:nvSpPr>
        <p:spPr>
          <a:xfrm>
            <a:off x="706500" y="1328875"/>
            <a:ext cx="3807600" cy="32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2"/>
          </p:nvPr>
        </p:nvSpPr>
        <p:spPr>
          <a:xfrm>
            <a:off x="4622275" y="1328875"/>
            <a:ext cx="3807600" cy="32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4" name="Google Shape;244;p6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245" name="Google Shape;245;p6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6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6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6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6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6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6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6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6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6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6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6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6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6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6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6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6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6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6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6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6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6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6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6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6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6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6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6" name="Google Shape;296;p6"/>
          <p:cNvSpPr txBox="1">
            <a:spLocks noGrp="1"/>
          </p:cNvSpPr>
          <p:nvPr>
            <p:ph type="title"/>
          </p:nvPr>
        </p:nvSpPr>
        <p:spPr>
          <a:xfrm>
            <a:off x="747000" y="347575"/>
            <a:ext cx="76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cxnSp>
        <p:nvCxnSpPr>
          <p:cNvPr id="297" name="Google Shape;297;p6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0" name="Google Shape;300;p7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301" name="Google Shape;301;p7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7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7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7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7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7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7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7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7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7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7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7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7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7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7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7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7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7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7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7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7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7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7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7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7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7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7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7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7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7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7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7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7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7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7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2" name="Google Shape;352;p7"/>
          <p:cNvSpPr txBox="1">
            <a:spLocks noGrp="1"/>
          </p:cNvSpPr>
          <p:nvPr>
            <p:ph type="title"/>
          </p:nvPr>
        </p:nvSpPr>
        <p:spPr>
          <a:xfrm>
            <a:off x="706500" y="777675"/>
            <a:ext cx="4288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7"/>
          <p:cNvSpPr txBox="1">
            <a:spLocks noGrp="1"/>
          </p:cNvSpPr>
          <p:nvPr>
            <p:ph type="subTitle" idx="1"/>
          </p:nvPr>
        </p:nvSpPr>
        <p:spPr>
          <a:xfrm>
            <a:off x="706500" y="1714350"/>
            <a:ext cx="4083600" cy="28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354" name="Google Shape;354;p7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p8"/>
          <p:cNvSpPr txBox="1">
            <a:spLocks noGrp="1"/>
          </p:cNvSpPr>
          <p:nvPr>
            <p:ph type="sldNum" idx="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8" name="Google Shape;358;p8"/>
          <p:cNvCxnSpPr/>
          <p:nvPr/>
        </p:nvCxnSpPr>
        <p:spPr>
          <a:xfrm>
            <a:off x="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8"/>
          <p:cNvCxnSpPr/>
          <p:nvPr/>
        </p:nvCxnSpPr>
        <p:spPr>
          <a:xfrm>
            <a:off x="2795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8"/>
          <p:cNvCxnSpPr/>
          <p:nvPr/>
        </p:nvCxnSpPr>
        <p:spPr>
          <a:xfrm>
            <a:off x="5590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8"/>
          <p:cNvCxnSpPr/>
          <p:nvPr/>
        </p:nvCxnSpPr>
        <p:spPr>
          <a:xfrm>
            <a:off x="8385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8"/>
          <p:cNvCxnSpPr/>
          <p:nvPr/>
        </p:nvCxnSpPr>
        <p:spPr>
          <a:xfrm>
            <a:off x="11180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8"/>
          <p:cNvCxnSpPr/>
          <p:nvPr/>
        </p:nvCxnSpPr>
        <p:spPr>
          <a:xfrm>
            <a:off x="13975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8"/>
          <p:cNvCxnSpPr/>
          <p:nvPr/>
        </p:nvCxnSpPr>
        <p:spPr>
          <a:xfrm>
            <a:off x="16770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8"/>
          <p:cNvCxnSpPr/>
          <p:nvPr/>
        </p:nvCxnSpPr>
        <p:spPr>
          <a:xfrm>
            <a:off x="19565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6" name="Google Shape;366;p8"/>
          <p:cNvCxnSpPr/>
          <p:nvPr/>
        </p:nvCxnSpPr>
        <p:spPr>
          <a:xfrm>
            <a:off x="22361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8"/>
          <p:cNvCxnSpPr/>
          <p:nvPr/>
        </p:nvCxnSpPr>
        <p:spPr>
          <a:xfrm>
            <a:off x="25156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8" name="Google Shape;368;p8"/>
          <p:cNvCxnSpPr/>
          <p:nvPr/>
        </p:nvCxnSpPr>
        <p:spPr>
          <a:xfrm>
            <a:off x="27951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8"/>
          <p:cNvCxnSpPr/>
          <p:nvPr/>
        </p:nvCxnSpPr>
        <p:spPr>
          <a:xfrm>
            <a:off x="30684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" name="Google Shape;370;p8"/>
          <p:cNvCxnSpPr/>
          <p:nvPr/>
        </p:nvCxnSpPr>
        <p:spPr>
          <a:xfrm>
            <a:off x="33541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" name="Google Shape;371;p8"/>
          <p:cNvCxnSpPr/>
          <p:nvPr/>
        </p:nvCxnSpPr>
        <p:spPr>
          <a:xfrm>
            <a:off x="36336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Google Shape;372;p8"/>
          <p:cNvCxnSpPr/>
          <p:nvPr/>
        </p:nvCxnSpPr>
        <p:spPr>
          <a:xfrm>
            <a:off x="39131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8"/>
          <p:cNvCxnSpPr/>
          <p:nvPr/>
        </p:nvCxnSpPr>
        <p:spPr>
          <a:xfrm>
            <a:off x="41926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8"/>
          <p:cNvCxnSpPr/>
          <p:nvPr/>
        </p:nvCxnSpPr>
        <p:spPr>
          <a:xfrm>
            <a:off x="44722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Google Shape;375;p8"/>
          <p:cNvCxnSpPr/>
          <p:nvPr/>
        </p:nvCxnSpPr>
        <p:spPr>
          <a:xfrm>
            <a:off x="47517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Google Shape;376;p8"/>
          <p:cNvCxnSpPr/>
          <p:nvPr/>
        </p:nvCxnSpPr>
        <p:spPr>
          <a:xfrm>
            <a:off x="50312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8"/>
          <p:cNvCxnSpPr/>
          <p:nvPr/>
        </p:nvCxnSpPr>
        <p:spPr>
          <a:xfrm>
            <a:off x="53107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" name="Google Shape;378;p8"/>
          <p:cNvCxnSpPr/>
          <p:nvPr/>
        </p:nvCxnSpPr>
        <p:spPr>
          <a:xfrm>
            <a:off x="55902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8"/>
          <p:cNvCxnSpPr/>
          <p:nvPr/>
        </p:nvCxnSpPr>
        <p:spPr>
          <a:xfrm>
            <a:off x="58697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0" name="Google Shape;380;p8"/>
          <p:cNvCxnSpPr/>
          <p:nvPr/>
        </p:nvCxnSpPr>
        <p:spPr>
          <a:xfrm>
            <a:off x="61492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1" name="Google Shape;381;p8"/>
          <p:cNvCxnSpPr/>
          <p:nvPr/>
        </p:nvCxnSpPr>
        <p:spPr>
          <a:xfrm>
            <a:off x="64287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8"/>
          <p:cNvCxnSpPr/>
          <p:nvPr/>
        </p:nvCxnSpPr>
        <p:spPr>
          <a:xfrm>
            <a:off x="67083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8"/>
          <p:cNvCxnSpPr/>
          <p:nvPr/>
        </p:nvCxnSpPr>
        <p:spPr>
          <a:xfrm>
            <a:off x="698781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4" name="Google Shape;384;p8"/>
          <p:cNvCxnSpPr/>
          <p:nvPr/>
        </p:nvCxnSpPr>
        <p:spPr>
          <a:xfrm>
            <a:off x="726732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Google Shape;385;p8"/>
          <p:cNvCxnSpPr/>
          <p:nvPr/>
        </p:nvCxnSpPr>
        <p:spPr>
          <a:xfrm>
            <a:off x="754683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Google Shape;386;p8"/>
          <p:cNvCxnSpPr/>
          <p:nvPr/>
        </p:nvCxnSpPr>
        <p:spPr>
          <a:xfrm>
            <a:off x="782635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Google Shape;387;p8"/>
          <p:cNvCxnSpPr/>
          <p:nvPr/>
        </p:nvCxnSpPr>
        <p:spPr>
          <a:xfrm>
            <a:off x="8105863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8"/>
          <p:cNvCxnSpPr/>
          <p:nvPr/>
        </p:nvCxnSpPr>
        <p:spPr>
          <a:xfrm>
            <a:off x="8385375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8"/>
          <p:cNvCxnSpPr/>
          <p:nvPr/>
        </p:nvCxnSpPr>
        <p:spPr>
          <a:xfrm>
            <a:off x="8664888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8"/>
          <p:cNvCxnSpPr/>
          <p:nvPr/>
        </p:nvCxnSpPr>
        <p:spPr>
          <a:xfrm>
            <a:off x="8944400" y="-5625"/>
            <a:ext cx="0" cy="51531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8"/>
          <p:cNvCxnSpPr/>
          <p:nvPr/>
        </p:nvCxnSpPr>
        <p:spPr>
          <a:xfrm>
            <a:off x="4572010" y="-45166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8"/>
          <p:cNvCxnSpPr/>
          <p:nvPr/>
        </p:nvCxnSpPr>
        <p:spPr>
          <a:xfrm>
            <a:off x="4572010" y="-42371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3" name="Google Shape;393;p8"/>
          <p:cNvCxnSpPr/>
          <p:nvPr/>
        </p:nvCxnSpPr>
        <p:spPr>
          <a:xfrm>
            <a:off x="4572010" y="-39576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8"/>
          <p:cNvCxnSpPr/>
          <p:nvPr/>
        </p:nvCxnSpPr>
        <p:spPr>
          <a:xfrm>
            <a:off x="4572010" y="-36781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5" name="Google Shape;395;p8"/>
          <p:cNvCxnSpPr/>
          <p:nvPr/>
        </p:nvCxnSpPr>
        <p:spPr>
          <a:xfrm>
            <a:off x="4572010" y="-33986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6" name="Google Shape;396;p8"/>
          <p:cNvCxnSpPr/>
          <p:nvPr/>
        </p:nvCxnSpPr>
        <p:spPr>
          <a:xfrm>
            <a:off x="4572010" y="-31191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8"/>
          <p:cNvCxnSpPr/>
          <p:nvPr/>
        </p:nvCxnSpPr>
        <p:spPr>
          <a:xfrm>
            <a:off x="4572010" y="-28396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8" name="Google Shape;398;p8"/>
          <p:cNvCxnSpPr/>
          <p:nvPr/>
        </p:nvCxnSpPr>
        <p:spPr>
          <a:xfrm>
            <a:off x="4572010" y="-25601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8"/>
          <p:cNvCxnSpPr/>
          <p:nvPr/>
        </p:nvCxnSpPr>
        <p:spPr>
          <a:xfrm>
            <a:off x="4572010" y="-22805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0" name="Google Shape;400;p8"/>
          <p:cNvCxnSpPr/>
          <p:nvPr/>
        </p:nvCxnSpPr>
        <p:spPr>
          <a:xfrm>
            <a:off x="4572010" y="-200107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Google Shape;401;p8"/>
          <p:cNvCxnSpPr/>
          <p:nvPr/>
        </p:nvCxnSpPr>
        <p:spPr>
          <a:xfrm>
            <a:off x="4572010" y="-172156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8"/>
          <p:cNvCxnSpPr/>
          <p:nvPr/>
        </p:nvCxnSpPr>
        <p:spPr>
          <a:xfrm>
            <a:off x="4572010" y="-144205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8"/>
          <p:cNvCxnSpPr/>
          <p:nvPr/>
        </p:nvCxnSpPr>
        <p:spPr>
          <a:xfrm>
            <a:off x="4572010" y="-116253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8"/>
          <p:cNvCxnSpPr/>
          <p:nvPr/>
        </p:nvCxnSpPr>
        <p:spPr>
          <a:xfrm>
            <a:off x="4572010" y="-883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8"/>
          <p:cNvCxnSpPr/>
          <p:nvPr/>
        </p:nvCxnSpPr>
        <p:spPr>
          <a:xfrm>
            <a:off x="4572010" y="-603512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6" name="Google Shape;406;p8"/>
          <p:cNvCxnSpPr/>
          <p:nvPr/>
        </p:nvCxnSpPr>
        <p:spPr>
          <a:xfrm>
            <a:off x="4572010" y="-3240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7" name="Google Shape;407;p8"/>
          <p:cNvCxnSpPr/>
          <p:nvPr/>
        </p:nvCxnSpPr>
        <p:spPr>
          <a:xfrm>
            <a:off x="4572010" y="-44487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8"/>
          <p:cNvCxnSpPr/>
          <p:nvPr/>
        </p:nvCxnSpPr>
        <p:spPr>
          <a:xfrm>
            <a:off x="4572010" y="235025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93813" y="1888998"/>
            <a:ext cx="4596000" cy="1248600"/>
          </a:xfrm>
          <a:prstGeom prst="rect">
            <a:avLst/>
          </a:prstGeom>
          <a:effectLst>
            <a:outerShdw dist="38100" dir="10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Font typeface="Rochester"/>
              <a:buNone/>
              <a:defRPr sz="7200"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cxnSp>
        <p:nvCxnSpPr>
          <p:cNvPr id="410" name="Google Shape;410;p8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414" name="Google Shape;414;p9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9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9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9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9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9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9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9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9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9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9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9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9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9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9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9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9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9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9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9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9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9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9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9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9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9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9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9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9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9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9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9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9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9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9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9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9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9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9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9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9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9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5" name="Google Shape;465;p9"/>
          <p:cNvSpPr txBox="1">
            <a:spLocks noGrp="1"/>
          </p:cNvSpPr>
          <p:nvPr>
            <p:ph type="title"/>
          </p:nvPr>
        </p:nvSpPr>
        <p:spPr>
          <a:xfrm>
            <a:off x="5179675" y="1108350"/>
            <a:ext cx="32463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6" name="Google Shape;466;p9"/>
          <p:cNvSpPr txBox="1">
            <a:spLocks noGrp="1"/>
          </p:cNvSpPr>
          <p:nvPr>
            <p:ph type="subTitle" idx="1"/>
          </p:nvPr>
        </p:nvSpPr>
        <p:spPr>
          <a:xfrm>
            <a:off x="5101100" y="2819650"/>
            <a:ext cx="33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cxnSp>
        <p:nvCxnSpPr>
          <p:cNvPr id="467" name="Google Shape;467;p9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"/>
          <p:cNvSpPr txBox="1">
            <a:spLocks noGrp="1"/>
          </p:cNvSpPr>
          <p:nvPr>
            <p:ph type="sldNum" idx="12"/>
          </p:nvPr>
        </p:nvSpPr>
        <p:spPr>
          <a:xfrm>
            <a:off x="8573357" y="4610220"/>
            <a:ext cx="46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2" name="Google Shape;472;p11"/>
          <p:cNvGrpSpPr/>
          <p:nvPr/>
        </p:nvGrpSpPr>
        <p:grpSpPr>
          <a:xfrm>
            <a:off x="0" y="-5625"/>
            <a:ext cx="9144010" cy="5153100"/>
            <a:chOff x="0" y="-5625"/>
            <a:chExt cx="9144010" cy="5153100"/>
          </a:xfrm>
        </p:grpSpPr>
        <p:cxnSp>
          <p:nvCxnSpPr>
            <p:cNvPr id="473" name="Google Shape;473;p11"/>
            <p:cNvCxnSpPr/>
            <p:nvPr/>
          </p:nvCxnSpPr>
          <p:spPr>
            <a:xfrm>
              <a:off x="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1"/>
            <p:cNvCxnSpPr/>
            <p:nvPr/>
          </p:nvCxnSpPr>
          <p:spPr>
            <a:xfrm>
              <a:off x="2795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1"/>
            <p:cNvCxnSpPr/>
            <p:nvPr/>
          </p:nvCxnSpPr>
          <p:spPr>
            <a:xfrm>
              <a:off x="5590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1"/>
            <p:cNvCxnSpPr/>
            <p:nvPr/>
          </p:nvCxnSpPr>
          <p:spPr>
            <a:xfrm>
              <a:off x="8385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1"/>
            <p:cNvCxnSpPr/>
            <p:nvPr/>
          </p:nvCxnSpPr>
          <p:spPr>
            <a:xfrm>
              <a:off x="11180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1"/>
            <p:cNvCxnSpPr/>
            <p:nvPr/>
          </p:nvCxnSpPr>
          <p:spPr>
            <a:xfrm>
              <a:off x="13975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1"/>
            <p:cNvCxnSpPr/>
            <p:nvPr/>
          </p:nvCxnSpPr>
          <p:spPr>
            <a:xfrm>
              <a:off x="16770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1"/>
            <p:cNvCxnSpPr/>
            <p:nvPr/>
          </p:nvCxnSpPr>
          <p:spPr>
            <a:xfrm>
              <a:off x="19565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1"/>
            <p:cNvCxnSpPr/>
            <p:nvPr/>
          </p:nvCxnSpPr>
          <p:spPr>
            <a:xfrm>
              <a:off x="22361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1"/>
            <p:cNvCxnSpPr/>
            <p:nvPr/>
          </p:nvCxnSpPr>
          <p:spPr>
            <a:xfrm>
              <a:off x="25156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1"/>
            <p:cNvCxnSpPr/>
            <p:nvPr/>
          </p:nvCxnSpPr>
          <p:spPr>
            <a:xfrm>
              <a:off x="27951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1"/>
            <p:cNvCxnSpPr/>
            <p:nvPr/>
          </p:nvCxnSpPr>
          <p:spPr>
            <a:xfrm>
              <a:off x="30684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1"/>
            <p:cNvCxnSpPr/>
            <p:nvPr/>
          </p:nvCxnSpPr>
          <p:spPr>
            <a:xfrm>
              <a:off x="33541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1"/>
            <p:cNvCxnSpPr/>
            <p:nvPr/>
          </p:nvCxnSpPr>
          <p:spPr>
            <a:xfrm>
              <a:off x="36336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1"/>
            <p:cNvCxnSpPr/>
            <p:nvPr/>
          </p:nvCxnSpPr>
          <p:spPr>
            <a:xfrm>
              <a:off x="39131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1"/>
            <p:cNvCxnSpPr/>
            <p:nvPr/>
          </p:nvCxnSpPr>
          <p:spPr>
            <a:xfrm>
              <a:off x="41926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1"/>
            <p:cNvCxnSpPr/>
            <p:nvPr/>
          </p:nvCxnSpPr>
          <p:spPr>
            <a:xfrm>
              <a:off x="44722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1"/>
            <p:cNvCxnSpPr/>
            <p:nvPr/>
          </p:nvCxnSpPr>
          <p:spPr>
            <a:xfrm>
              <a:off x="47517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11"/>
            <p:cNvCxnSpPr/>
            <p:nvPr/>
          </p:nvCxnSpPr>
          <p:spPr>
            <a:xfrm>
              <a:off x="50312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11"/>
            <p:cNvCxnSpPr/>
            <p:nvPr/>
          </p:nvCxnSpPr>
          <p:spPr>
            <a:xfrm>
              <a:off x="53107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11"/>
            <p:cNvCxnSpPr/>
            <p:nvPr/>
          </p:nvCxnSpPr>
          <p:spPr>
            <a:xfrm>
              <a:off x="55902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11"/>
            <p:cNvCxnSpPr/>
            <p:nvPr/>
          </p:nvCxnSpPr>
          <p:spPr>
            <a:xfrm>
              <a:off x="58697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1"/>
            <p:cNvCxnSpPr/>
            <p:nvPr/>
          </p:nvCxnSpPr>
          <p:spPr>
            <a:xfrm>
              <a:off x="61492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1"/>
            <p:cNvCxnSpPr/>
            <p:nvPr/>
          </p:nvCxnSpPr>
          <p:spPr>
            <a:xfrm>
              <a:off x="64287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1"/>
            <p:cNvCxnSpPr/>
            <p:nvPr/>
          </p:nvCxnSpPr>
          <p:spPr>
            <a:xfrm>
              <a:off x="67083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1"/>
            <p:cNvCxnSpPr/>
            <p:nvPr/>
          </p:nvCxnSpPr>
          <p:spPr>
            <a:xfrm>
              <a:off x="698781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>
              <a:off x="726732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1"/>
            <p:cNvCxnSpPr/>
            <p:nvPr/>
          </p:nvCxnSpPr>
          <p:spPr>
            <a:xfrm>
              <a:off x="754683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1"/>
            <p:cNvCxnSpPr/>
            <p:nvPr/>
          </p:nvCxnSpPr>
          <p:spPr>
            <a:xfrm>
              <a:off x="782635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1"/>
            <p:cNvCxnSpPr/>
            <p:nvPr/>
          </p:nvCxnSpPr>
          <p:spPr>
            <a:xfrm>
              <a:off x="8105863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1"/>
            <p:cNvCxnSpPr/>
            <p:nvPr/>
          </p:nvCxnSpPr>
          <p:spPr>
            <a:xfrm>
              <a:off x="8385375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1"/>
            <p:cNvCxnSpPr/>
            <p:nvPr/>
          </p:nvCxnSpPr>
          <p:spPr>
            <a:xfrm>
              <a:off x="8664888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1"/>
            <p:cNvCxnSpPr/>
            <p:nvPr/>
          </p:nvCxnSpPr>
          <p:spPr>
            <a:xfrm>
              <a:off x="8944400" y="-5625"/>
              <a:ext cx="0" cy="5153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1"/>
            <p:cNvCxnSpPr/>
            <p:nvPr/>
          </p:nvCxnSpPr>
          <p:spPr>
            <a:xfrm>
              <a:off x="4572010" y="-45166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1"/>
            <p:cNvCxnSpPr/>
            <p:nvPr/>
          </p:nvCxnSpPr>
          <p:spPr>
            <a:xfrm>
              <a:off x="4572010" y="-42371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1"/>
            <p:cNvCxnSpPr/>
            <p:nvPr/>
          </p:nvCxnSpPr>
          <p:spPr>
            <a:xfrm>
              <a:off x="4572010" y="-39576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1"/>
            <p:cNvCxnSpPr/>
            <p:nvPr/>
          </p:nvCxnSpPr>
          <p:spPr>
            <a:xfrm>
              <a:off x="4572010" y="-36781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1"/>
            <p:cNvCxnSpPr/>
            <p:nvPr/>
          </p:nvCxnSpPr>
          <p:spPr>
            <a:xfrm>
              <a:off x="4572010" y="-33986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1"/>
            <p:cNvCxnSpPr/>
            <p:nvPr/>
          </p:nvCxnSpPr>
          <p:spPr>
            <a:xfrm>
              <a:off x="4572010" y="-31191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1"/>
            <p:cNvCxnSpPr/>
            <p:nvPr/>
          </p:nvCxnSpPr>
          <p:spPr>
            <a:xfrm>
              <a:off x="4572010" y="-28396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1"/>
            <p:cNvCxnSpPr/>
            <p:nvPr/>
          </p:nvCxnSpPr>
          <p:spPr>
            <a:xfrm>
              <a:off x="4572010" y="-25601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1"/>
            <p:cNvCxnSpPr/>
            <p:nvPr/>
          </p:nvCxnSpPr>
          <p:spPr>
            <a:xfrm>
              <a:off x="4572010" y="-22805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1"/>
            <p:cNvCxnSpPr/>
            <p:nvPr/>
          </p:nvCxnSpPr>
          <p:spPr>
            <a:xfrm>
              <a:off x="4572010" y="-200107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1"/>
            <p:cNvCxnSpPr/>
            <p:nvPr/>
          </p:nvCxnSpPr>
          <p:spPr>
            <a:xfrm>
              <a:off x="4572010" y="-172156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1"/>
            <p:cNvCxnSpPr/>
            <p:nvPr/>
          </p:nvCxnSpPr>
          <p:spPr>
            <a:xfrm>
              <a:off x="4572010" y="-144205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1"/>
            <p:cNvCxnSpPr/>
            <p:nvPr/>
          </p:nvCxnSpPr>
          <p:spPr>
            <a:xfrm>
              <a:off x="4572010" y="-116253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1"/>
            <p:cNvCxnSpPr/>
            <p:nvPr/>
          </p:nvCxnSpPr>
          <p:spPr>
            <a:xfrm>
              <a:off x="4572010" y="-883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1"/>
            <p:cNvCxnSpPr/>
            <p:nvPr/>
          </p:nvCxnSpPr>
          <p:spPr>
            <a:xfrm>
              <a:off x="4572010" y="-603512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1"/>
            <p:cNvCxnSpPr/>
            <p:nvPr/>
          </p:nvCxnSpPr>
          <p:spPr>
            <a:xfrm>
              <a:off x="4572010" y="-324000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1"/>
            <p:cNvCxnSpPr/>
            <p:nvPr/>
          </p:nvCxnSpPr>
          <p:spPr>
            <a:xfrm>
              <a:off x="4572010" y="-44487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1"/>
            <p:cNvCxnSpPr/>
            <p:nvPr/>
          </p:nvCxnSpPr>
          <p:spPr>
            <a:xfrm>
              <a:off x="4572010" y="235025"/>
              <a:ext cx="0" cy="91440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4" name="Google Shape;524;p11"/>
          <p:cNvSpPr txBox="1">
            <a:spLocks noGrp="1"/>
          </p:cNvSpPr>
          <p:nvPr>
            <p:ph type="title" hasCustomPrompt="1"/>
          </p:nvPr>
        </p:nvSpPr>
        <p:spPr>
          <a:xfrm>
            <a:off x="714000" y="1162325"/>
            <a:ext cx="7716000" cy="1963500"/>
          </a:xfrm>
          <a:prstGeom prst="rect">
            <a:avLst/>
          </a:prstGeom>
          <a:effectLst>
            <a:outerShdw dist="47625" dir="192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67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cxnSp>
        <p:nvCxnSpPr>
          <p:cNvPr id="525" name="Google Shape;525;p11"/>
          <p:cNvCxnSpPr/>
          <p:nvPr/>
        </p:nvCxnSpPr>
        <p:spPr>
          <a:xfrm>
            <a:off x="4572010" y="492200"/>
            <a:ext cx="0" cy="9144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6" name="Google Shape;526;p11"/>
          <p:cNvSpPr txBox="1">
            <a:spLocks noGrp="1"/>
          </p:cNvSpPr>
          <p:nvPr>
            <p:ph type="subTitle" idx="1"/>
          </p:nvPr>
        </p:nvSpPr>
        <p:spPr>
          <a:xfrm>
            <a:off x="2123963" y="3556625"/>
            <a:ext cx="4953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8" r:id="rId14"/>
    <p:sldLayoutId id="2147483670" r:id="rId15"/>
    <p:sldLayoutId id="2147483673" r:id="rId16"/>
    <p:sldLayoutId id="214748367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3.xml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74AD-93E0-DBD5-2464-79B0C9E6B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E4C97-A57A-1CC9-9FD6-6A95355F9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FA46F6-C438-4C7F-1F13-492707073A51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CA80F-172E-6520-B659-44992BCCB859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064386-9AA0-6B22-256A-7AF95CB7A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222238"/>
              </p:ext>
            </p:extLst>
          </p:nvPr>
        </p:nvGraphicFramePr>
        <p:xfrm>
          <a:off x="1781901" y="1435395"/>
          <a:ext cx="5795500" cy="2566123"/>
        </p:xfrm>
        <a:graphic>
          <a:graphicData uri="http://schemas.openxmlformats.org/drawingml/2006/table">
            <a:tbl>
              <a:tblPr firstRow="1" firstCol="1" bandRow="1"/>
              <a:tblGrid>
                <a:gridCol w="897243">
                  <a:extLst>
                    <a:ext uri="{9D8B030D-6E8A-4147-A177-3AD203B41FA5}">
                      <a16:colId xmlns:a16="http://schemas.microsoft.com/office/drawing/2014/main" val="1607485483"/>
                    </a:ext>
                  </a:extLst>
                </a:gridCol>
                <a:gridCol w="1472301">
                  <a:extLst>
                    <a:ext uri="{9D8B030D-6E8A-4147-A177-3AD203B41FA5}">
                      <a16:colId xmlns:a16="http://schemas.microsoft.com/office/drawing/2014/main" val="709972908"/>
                    </a:ext>
                  </a:extLst>
                </a:gridCol>
                <a:gridCol w="3425956">
                  <a:extLst>
                    <a:ext uri="{9D8B030D-6E8A-4147-A177-3AD203B41FA5}">
                      <a16:colId xmlns:a16="http://schemas.microsoft.com/office/drawing/2014/main" val="1401845054"/>
                    </a:ext>
                  </a:extLst>
                </a:gridCol>
              </a:tblGrid>
              <a:tr h="366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dạy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214972"/>
                  </a:ext>
                </a:extLst>
              </a:tr>
              <a:tr h="36658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 PPCT: 09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413156"/>
                  </a:ext>
                </a:extLst>
              </a:tr>
              <a:tr h="366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06/10/2025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268389"/>
                  </a:ext>
                </a:extLst>
              </a:tr>
              <a:tr h="366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06/10/2025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80579"/>
                  </a:ext>
                </a:extLst>
              </a:tr>
              <a:tr h="36658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 PPCT: 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78835"/>
                  </a:ext>
                </a:extLst>
              </a:tr>
              <a:tr h="366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07/10/2025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252525"/>
                  </a:ext>
                </a:extLst>
              </a:tr>
              <a:tr h="366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09/10/2025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008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713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931114" y="2250081"/>
            <a:ext cx="5956636" cy="1314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+mj-lt"/>
              </a:rPr>
              <a:t>Sự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chuyển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biến</a:t>
            </a:r>
            <a:r>
              <a:rPr lang="vi-VN" sz="4800" dirty="0">
                <a:latin typeface="+mj-lt"/>
              </a:rPr>
              <a:t> trong </a:t>
            </a:r>
            <a:r>
              <a:rPr lang="vi-VN" sz="4800" dirty="0" err="1">
                <a:latin typeface="+mj-lt"/>
              </a:rPr>
              <a:t>xã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hội</a:t>
            </a:r>
            <a:r>
              <a:rPr lang="vi-VN" sz="4800" dirty="0">
                <a:latin typeface="+mj-lt"/>
              </a:rPr>
              <a:t> nguyên </a:t>
            </a:r>
            <a:r>
              <a:rPr lang="vi-VN" sz="4800" dirty="0" err="1">
                <a:latin typeface="+mj-lt"/>
              </a:rPr>
              <a:t>thủy</a:t>
            </a:r>
            <a:endParaRPr sz="4800" dirty="0">
              <a:latin typeface="+mj-lt"/>
            </a:endParaRPr>
          </a:p>
        </p:txBody>
      </p: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xfrm>
            <a:off x="3961269" y="73367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II</a:t>
            </a:r>
            <a:r>
              <a:rPr lang="en" b="1" dirty="0">
                <a:latin typeface="+mj-lt"/>
              </a:rPr>
              <a:t>.</a:t>
            </a:r>
            <a:endParaRPr b="1" dirty="0">
              <a:latin typeface="+mj-lt"/>
            </a:endParaRPr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306938" y="3902354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607794" y="382210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46944" y="4049806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62420" y="3882254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7016744" y="435475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4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6CF9BE2-125C-4BB3-A56A-7559024B5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30" y="662446"/>
            <a:ext cx="8171018" cy="415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82" name="Google Shape;2682;p57"/>
          <p:cNvCxnSpPr>
            <a:cxnSpLocks/>
          </p:cNvCxnSpPr>
          <p:nvPr/>
        </p:nvCxnSpPr>
        <p:spPr>
          <a:xfrm>
            <a:off x="696405" y="3022420"/>
            <a:ext cx="816321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83" name="Google Shape;2683;p57"/>
          <p:cNvSpPr/>
          <p:nvPr/>
        </p:nvSpPr>
        <p:spPr>
          <a:xfrm>
            <a:off x="1886578" y="2942162"/>
            <a:ext cx="133200" cy="133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4" name="Google Shape;2684;p57"/>
          <p:cNvCxnSpPr>
            <a:stCxn id="2683" idx="0"/>
          </p:cNvCxnSpPr>
          <p:nvPr/>
        </p:nvCxnSpPr>
        <p:spPr>
          <a:xfrm rot="10800000">
            <a:off x="1953178" y="2694362"/>
            <a:ext cx="0" cy="247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85" name="Google Shape;2685;p57"/>
          <p:cNvSpPr txBox="1"/>
          <p:nvPr/>
        </p:nvSpPr>
        <p:spPr>
          <a:xfrm>
            <a:off x="194305" y="1456793"/>
            <a:ext cx="3394521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200" dirty="0">
                <a:latin typeface="+mj-lt"/>
              </a:rPr>
              <a:t>Nguyên nhân </a:t>
            </a:r>
            <a:r>
              <a:rPr lang="vi-VN" sz="2200" dirty="0" err="1">
                <a:latin typeface="+mj-lt"/>
              </a:rPr>
              <a:t>dẫn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đến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sự</a:t>
            </a:r>
            <a:r>
              <a:rPr lang="vi-VN" sz="2200" dirty="0">
                <a:latin typeface="+mj-lt"/>
              </a:rPr>
              <a:t> phân </a:t>
            </a:r>
            <a:r>
              <a:rPr lang="vi-VN" sz="2200" dirty="0" err="1">
                <a:latin typeface="+mj-lt"/>
              </a:rPr>
              <a:t>hóa</a:t>
            </a:r>
            <a:r>
              <a:rPr lang="vi-VN" sz="2200" dirty="0">
                <a:latin typeface="+mj-lt"/>
              </a:rPr>
              <a:t> “</a:t>
            </a:r>
            <a:r>
              <a:rPr lang="vi-VN" sz="2200" dirty="0" err="1">
                <a:latin typeface="+mj-lt"/>
              </a:rPr>
              <a:t>người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giàu</a:t>
            </a:r>
            <a:r>
              <a:rPr lang="vi-VN" sz="2200" dirty="0">
                <a:latin typeface="+mj-lt"/>
              </a:rPr>
              <a:t>”, “</a:t>
            </a:r>
            <a:r>
              <a:rPr lang="vi-VN" sz="2200" dirty="0" err="1">
                <a:latin typeface="+mj-lt"/>
              </a:rPr>
              <a:t>người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nghèo</a:t>
            </a:r>
            <a:r>
              <a:rPr lang="vi-VN" sz="2200" dirty="0">
                <a:latin typeface="+mj-lt"/>
              </a:rPr>
              <a:t>”?</a:t>
            </a:r>
          </a:p>
        </p:txBody>
      </p:sp>
      <p:sp>
        <p:nvSpPr>
          <p:cNvPr id="2687" name="Google Shape;2687;p57"/>
          <p:cNvSpPr/>
          <p:nvPr/>
        </p:nvSpPr>
        <p:spPr>
          <a:xfrm>
            <a:off x="3687293" y="2955869"/>
            <a:ext cx="133200" cy="133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88" name="Google Shape;2688;p57"/>
          <p:cNvCxnSpPr/>
          <p:nvPr/>
        </p:nvCxnSpPr>
        <p:spPr>
          <a:xfrm>
            <a:off x="3753893" y="3089069"/>
            <a:ext cx="0" cy="247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89" name="Google Shape;2689;p57"/>
          <p:cNvSpPr txBox="1"/>
          <p:nvPr/>
        </p:nvSpPr>
        <p:spPr>
          <a:xfrm>
            <a:off x="1673243" y="3789313"/>
            <a:ext cx="3690375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200" dirty="0" err="1">
                <a:latin typeface="+mj-lt"/>
              </a:rPr>
              <a:t>Mối</a:t>
            </a:r>
            <a:r>
              <a:rPr lang="vi-VN" sz="2200" dirty="0">
                <a:latin typeface="+mj-lt"/>
              </a:rPr>
              <a:t> quan </a:t>
            </a:r>
            <a:r>
              <a:rPr lang="vi-VN" sz="2200" dirty="0" err="1">
                <a:latin typeface="+mj-lt"/>
              </a:rPr>
              <a:t>hệ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giữa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người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với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người</a:t>
            </a:r>
            <a:r>
              <a:rPr lang="vi-VN" sz="2200" dirty="0">
                <a:latin typeface="+mj-lt"/>
              </a:rPr>
              <a:t> như </a:t>
            </a:r>
            <a:r>
              <a:rPr lang="vi-VN" sz="2200" dirty="0" err="1">
                <a:latin typeface="+mj-lt"/>
              </a:rPr>
              <a:t>thế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nào</a:t>
            </a:r>
            <a:r>
              <a:rPr lang="vi-VN" sz="2200" dirty="0">
                <a:latin typeface="+mj-lt"/>
              </a:rPr>
              <a:t> trong </a:t>
            </a:r>
            <a:r>
              <a:rPr lang="vi-VN" sz="2200" dirty="0" err="1">
                <a:latin typeface="+mj-lt"/>
              </a:rPr>
              <a:t>xã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hội</a:t>
            </a:r>
            <a:r>
              <a:rPr lang="vi-VN" sz="2200" dirty="0">
                <a:latin typeface="+mj-lt"/>
              </a:rPr>
              <a:t> phân </a:t>
            </a:r>
            <a:r>
              <a:rPr lang="vi-VN" sz="2200" dirty="0" err="1">
                <a:latin typeface="+mj-lt"/>
              </a:rPr>
              <a:t>hóa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giàu</a:t>
            </a:r>
            <a:r>
              <a:rPr lang="vi-VN" sz="2200" dirty="0">
                <a:latin typeface="+mj-lt"/>
              </a:rPr>
              <a:t>, </a:t>
            </a:r>
            <a:r>
              <a:rPr lang="vi-VN" sz="2200" dirty="0" err="1">
                <a:latin typeface="+mj-lt"/>
              </a:rPr>
              <a:t>nghèo</a:t>
            </a:r>
            <a:r>
              <a:rPr lang="vi-VN" sz="2200" dirty="0">
                <a:latin typeface="+mj-lt"/>
              </a:rPr>
              <a:t>”?</a:t>
            </a:r>
          </a:p>
        </p:txBody>
      </p:sp>
      <p:sp>
        <p:nvSpPr>
          <p:cNvPr id="2691" name="Google Shape;2691;p57"/>
          <p:cNvSpPr/>
          <p:nvPr/>
        </p:nvSpPr>
        <p:spPr>
          <a:xfrm>
            <a:off x="5735881" y="2955869"/>
            <a:ext cx="133200" cy="133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92" name="Google Shape;2692;p57"/>
          <p:cNvCxnSpPr>
            <a:stCxn id="2691" idx="0"/>
          </p:cNvCxnSpPr>
          <p:nvPr/>
        </p:nvCxnSpPr>
        <p:spPr>
          <a:xfrm rot="10800000">
            <a:off x="5802481" y="2708069"/>
            <a:ext cx="0" cy="247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93" name="Google Shape;2693;p57"/>
          <p:cNvSpPr txBox="1"/>
          <p:nvPr/>
        </p:nvSpPr>
        <p:spPr>
          <a:xfrm>
            <a:off x="3969426" y="1456793"/>
            <a:ext cx="3766971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200" dirty="0" err="1">
                <a:latin typeface="+mj-lt"/>
              </a:rPr>
              <a:t>Tìm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dẫn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chứng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chứng</a:t>
            </a:r>
            <a:r>
              <a:rPr lang="vi-VN" sz="2200" dirty="0">
                <a:latin typeface="+mj-lt"/>
              </a:rPr>
              <a:t> minh </a:t>
            </a:r>
            <a:r>
              <a:rPr lang="vi-VN" sz="2200" dirty="0" err="1">
                <a:latin typeface="+mj-lt"/>
              </a:rPr>
              <a:t>xã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hội</a:t>
            </a:r>
            <a:r>
              <a:rPr lang="vi-VN" sz="2200" dirty="0">
                <a:latin typeface="+mj-lt"/>
              </a:rPr>
              <a:t> nguyên </a:t>
            </a:r>
            <a:r>
              <a:rPr lang="vi-VN" sz="2200" dirty="0" err="1">
                <a:latin typeface="+mj-lt"/>
              </a:rPr>
              <a:t>thủy</a:t>
            </a:r>
            <a:r>
              <a:rPr lang="vi-VN" sz="2200" dirty="0">
                <a:latin typeface="+mj-lt"/>
              </a:rPr>
              <a:t> phương Đông không phân </a:t>
            </a:r>
            <a:r>
              <a:rPr lang="vi-VN" sz="2200" dirty="0" err="1">
                <a:latin typeface="+mj-lt"/>
              </a:rPr>
              <a:t>hóa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triệt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để</a:t>
            </a:r>
            <a:r>
              <a:rPr lang="vi-VN" sz="2200" dirty="0">
                <a:latin typeface="+mj-lt"/>
              </a:rPr>
              <a:t>?</a:t>
            </a:r>
          </a:p>
        </p:txBody>
      </p:sp>
      <p:sp>
        <p:nvSpPr>
          <p:cNvPr id="2695" name="Google Shape;2695;p57"/>
          <p:cNvSpPr/>
          <p:nvPr/>
        </p:nvSpPr>
        <p:spPr>
          <a:xfrm>
            <a:off x="7603197" y="2974418"/>
            <a:ext cx="133200" cy="133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96" name="Google Shape;2696;p57"/>
          <p:cNvCxnSpPr/>
          <p:nvPr/>
        </p:nvCxnSpPr>
        <p:spPr>
          <a:xfrm>
            <a:off x="7669797" y="3107618"/>
            <a:ext cx="0" cy="247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97" name="Google Shape;2697;p57"/>
          <p:cNvSpPr txBox="1"/>
          <p:nvPr/>
        </p:nvSpPr>
        <p:spPr>
          <a:xfrm>
            <a:off x="5910073" y="3769791"/>
            <a:ext cx="2949549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200" dirty="0" err="1">
                <a:latin typeface="+mj-lt"/>
              </a:rPr>
              <a:t>Vì</a:t>
            </a:r>
            <a:r>
              <a:rPr lang="vi-VN" sz="2200" dirty="0">
                <a:latin typeface="+mj-lt"/>
              </a:rPr>
              <a:t> sao </a:t>
            </a:r>
            <a:r>
              <a:rPr lang="vi-VN" sz="2200" dirty="0" err="1">
                <a:latin typeface="+mj-lt"/>
              </a:rPr>
              <a:t>xã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hội</a:t>
            </a:r>
            <a:r>
              <a:rPr lang="vi-VN" sz="2200" dirty="0">
                <a:latin typeface="+mj-lt"/>
              </a:rPr>
              <a:t> nguyên </a:t>
            </a:r>
            <a:r>
              <a:rPr lang="vi-VN" sz="2200" dirty="0" err="1">
                <a:latin typeface="+mj-lt"/>
              </a:rPr>
              <a:t>thủy</a:t>
            </a:r>
            <a:r>
              <a:rPr lang="vi-VN" sz="2200" dirty="0">
                <a:latin typeface="+mj-lt"/>
              </a:rPr>
              <a:t> phương Đông không phân </a:t>
            </a:r>
            <a:r>
              <a:rPr lang="vi-VN" sz="2200" dirty="0" err="1">
                <a:latin typeface="+mj-lt"/>
              </a:rPr>
              <a:t>hóa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triệt</a:t>
            </a:r>
            <a:r>
              <a:rPr lang="vi-VN" sz="2200" dirty="0">
                <a:latin typeface="+mj-lt"/>
              </a:rPr>
              <a:t> </a:t>
            </a:r>
            <a:r>
              <a:rPr lang="vi-VN" sz="2200" dirty="0" err="1">
                <a:latin typeface="+mj-lt"/>
              </a:rPr>
              <a:t>để</a:t>
            </a:r>
            <a:r>
              <a:rPr lang="vi-VN" sz="2200" dirty="0">
                <a:latin typeface="+mj-lt"/>
              </a:rPr>
              <a:t>?</a:t>
            </a:r>
          </a:p>
        </p:txBody>
      </p:sp>
      <p:sp>
        <p:nvSpPr>
          <p:cNvPr id="2699" name="Google Shape;2699;p57"/>
          <p:cNvSpPr/>
          <p:nvPr/>
        </p:nvSpPr>
        <p:spPr>
          <a:xfrm rot="-9793562">
            <a:off x="6235987" y="271091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57"/>
          <p:cNvSpPr/>
          <p:nvPr/>
        </p:nvSpPr>
        <p:spPr>
          <a:xfrm rot="9348724">
            <a:off x="5987879" y="548173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57"/>
          <p:cNvSpPr/>
          <p:nvPr/>
        </p:nvSpPr>
        <p:spPr>
          <a:xfrm rot="9348668">
            <a:off x="5858885" y="195758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B663CB6-2BC3-4A1F-B220-87592103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85" y="951280"/>
            <a:ext cx="2133785" cy="64623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A75013C-5319-4702-9130-CDA1F1F8E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600" y="3312199"/>
            <a:ext cx="2133785" cy="64623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81B9361-97D2-462D-9FFB-27A32062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557" y="935555"/>
            <a:ext cx="2133785" cy="64623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93B3BE3-05EC-4B1A-978D-99308DB46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009" y="3319058"/>
            <a:ext cx="2133785" cy="64623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8AAB3CF-1804-437C-8091-9AD7DEDEA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552" y="133164"/>
            <a:ext cx="3657917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" grpId="0" animBg="1"/>
      <p:bldP spid="2685" grpId="0"/>
      <p:bldP spid="2687" grpId="0" animBg="1"/>
      <p:bldP spid="2689" grpId="0"/>
      <p:bldP spid="2691" grpId="0" animBg="1"/>
      <p:bldP spid="2693" grpId="0"/>
      <p:bldP spid="2695" grpId="0" animBg="1"/>
      <p:bldP spid="26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Hình ảnh 66">
            <a:extLst>
              <a:ext uri="{FF2B5EF4-FFF2-40B4-BE49-F238E27FC236}">
                <a16:creationId xmlns:a16="http://schemas.microsoft.com/office/drawing/2014/main" id="{286A2B8E-246E-472E-A00B-BD48AAFF8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25" y="122923"/>
            <a:ext cx="5491460" cy="2789197"/>
          </a:xfrm>
          <a:prstGeom prst="rect">
            <a:avLst/>
          </a:prstGeom>
        </p:spPr>
      </p:pic>
      <p:sp>
        <p:nvSpPr>
          <p:cNvPr id="69" name="Google Shape;622;p25">
            <a:extLst>
              <a:ext uri="{FF2B5EF4-FFF2-40B4-BE49-F238E27FC236}">
                <a16:creationId xmlns:a16="http://schemas.microsoft.com/office/drawing/2014/main" id="{3E04DCFB-722E-4251-A613-8E8DF7E6AFF4}"/>
              </a:ext>
            </a:extLst>
          </p:cNvPr>
          <p:cNvSpPr txBox="1">
            <a:spLocks/>
          </p:cNvSpPr>
          <p:nvPr/>
        </p:nvSpPr>
        <p:spPr>
          <a:xfrm>
            <a:off x="0" y="3111230"/>
            <a:ext cx="9144000" cy="1665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vi-VN" sz="2600" dirty="0">
                <a:latin typeface="+mj-lt"/>
              </a:rPr>
              <a:t>- Công </a:t>
            </a:r>
            <a:r>
              <a:rPr lang="vi-VN" sz="2600" dirty="0" err="1">
                <a:latin typeface="+mj-lt"/>
              </a:rPr>
              <a:t>cụ</a:t>
            </a:r>
            <a:r>
              <a:rPr lang="vi-VN" sz="2600" dirty="0">
                <a:latin typeface="+mj-lt"/>
              </a:rPr>
              <a:t> kim </a:t>
            </a:r>
            <a:r>
              <a:rPr lang="vi-VN" sz="2600" dirty="0" err="1">
                <a:latin typeface="+mj-lt"/>
              </a:rPr>
              <a:t>loại</a:t>
            </a:r>
            <a:r>
              <a:rPr lang="vi-VN" sz="2600" dirty="0">
                <a:latin typeface="+mj-lt"/>
              </a:rPr>
              <a:t> ra </a:t>
            </a:r>
            <a:r>
              <a:rPr lang="vi-VN" sz="2600" dirty="0" err="1">
                <a:latin typeface="+mj-lt"/>
              </a:rPr>
              <a:t>đời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600" dirty="0" err="1">
                <a:latin typeface="+mj-lt"/>
              </a:rPr>
              <a:t>Sản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xuất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phát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triển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600" dirty="0" err="1">
                <a:latin typeface="+mj-lt"/>
              </a:rPr>
              <a:t>sản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phẩm</a:t>
            </a:r>
            <a:r>
              <a:rPr lang="vi-VN" sz="2600" dirty="0">
                <a:latin typeface="+mj-lt"/>
              </a:rPr>
              <a:t> dư </a:t>
            </a:r>
            <a:r>
              <a:rPr lang="vi-VN" sz="2600" dirty="0" err="1">
                <a:latin typeface="+mj-lt"/>
              </a:rPr>
              <a:t>thừa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600" dirty="0" err="1">
                <a:latin typeface="+mj-lt"/>
              </a:rPr>
              <a:t>những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người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đứng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đầu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thị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tộc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chiếm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làm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của</a:t>
            </a:r>
            <a:r>
              <a:rPr lang="vi-VN" sz="2600" dirty="0">
                <a:latin typeface="+mj-lt"/>
              </a:rPr>
              <a:t> riêng → </a:t>
            </a:r>
            <a:r>
              <a:rPr lang="vi-VN" sz="2600" dirty="0" err="1">
                <a:latin typeface="+mj-lt"/>
              </a:rPr>
              <a:t>người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giàu</a:t>
            </a:r>
            <a:r>
              <a:rPr lang="vi-VN" sz="2600" dirty="0"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Hình ảnh 66">
            <a:extLst>
              <a:ext uri="{FF2B5EF4-FFF2-40B4-BE49-F238E27FC236}">
                <a16:creationId xmlns:a16="http://schemas.microsoft.com/office/drawing/2014/main" id="{286A2B8E-246E-472E-A00B-BD48AAFF8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91" y="122923"/>
            <a:ext cx="5940594" cy="3017319"/>
          </a:xfrm>
          <a:prstGeom prst="rect">
            <a:avLst/>
          </a:prstGeom>
        </p:spPr>
      </p:pic>
      <p:sp>
        <p:nvSpPr>
          <p:cNvPr id="69" name="Google Shape;622;p25">
            <a:extLst>
              <a:ext uri="{FF2B5EF4-FFF2-40B4-BE49-F238E27FC236}">
                <a16:creationId xmlns:a16="http://schemas.microsoft.com/office/drawing/2014/main" id="{3E04DCFB-722E-4251-A613-8E8DF7E6AFF4}"/>
              </a:ext>
            </a:extLst>
          </p:cNvPr>
          <p:cNvSpPr txBox="1">
            <a:spLocks/>
          </p:cNvSpPr>
          <p:nvPr/>
        </p:nvSpPr>
        <p:spPr>
          <a:xfrm>
            <a:off x="240632" y="3399987"/>
            <a:ext cx="9144000" cy="1400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2600" dirty="0">
                <a:latin typeface="+mj-lt"/>
              </a:rPr>
              <a:t>- Ở phương Tây, </a:t>
            </a:r>
            <a:r>
              <a:rPr lang="vi-VN" sz="2600" dirty="0" err="1">
                <a:latin typeface="+mj-lt"/>
              </a:rPr>
              <a:t>sự</a:t>
            </a:r>
            <a:r>
              <a:rPr lang="vi-VN" sz="2600" dirty="0">
                <a:latin typeface="+mj-lt"/>
              </a:rPr>
              <a:t> phân </a:t>
            </a:r>
            <a:r>
              <a:rPr lang="vi-VN" sz="2600" dirty="0" err="1">
                <a:latin typeface="+mj-lt"/>
              </a:rPr>
              <a:t>hóa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xã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hội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diễn</a:t>
            </a:r>
            <a:r>
              <a:rPr lang="vi-VN" sz="2600" dirty="0">
                <a:latin typeface="+mj-lt"/>
              </a:rPr>
              <a:t> ra </a:t>
            </a:r>
            <a:r>
              <a:rPr lang="vi-VN" sz="2600" dirty="0" err="1">
                <a:latin typeface="+mj-lt"/>
              </a:rPr>
              <a:t>triệt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để</a:t>
            </a:r>
            <a:r>
              <a:rPr lang="vi-VN" sz="2600" dirty="0">
                <a:latin typeface="+mj-lt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vi-VN" sz="2600" dirty="0">
                <a:latin typeface="+mj-lt"/>
              </a:rPr>
              <a:t>- Ở phương Đông, </a:t>
            </a:r>
            <a:r>
              <a:rPr lang="vi-VN" sz="2600" dirty="0" err="1">
                <a:latin typeface="+mj-lt"/>
              </a:rPr>
              <a:t>sự</a:t>
            </a:r>
            <a:r>
              <a:rPr lang="vi-VN" sz="2600" dirty="0">
                <a:latin typeface="+mj-lt"/>
              </a:rPr>
              <a:t> phân </a:t>
            </a:r>
            <a:r>
              <a:rPr lang="vi-VN" sz="2600" dirty="0" err="1">
                <a:latin typeface="+mj-lt"/>
              </a:rPr>
              <a:t>hóa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xã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hội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diễn</a:t>
            </a:r>
            <a:r>
              <a:rPr lang="vi-VN" sz="2600" dirty="0">
                <a:latin typeface="+mj-lt"/>
              </a:rPr>
              <a:t> ra không </a:t>
            </a:r>
            <a:r>
              <a:rPr lang="vi-VN" sz="2600" dirty="0" err="1">
                <a:latin typeface="+mj-lt"/>
              </a:rPr>
              <a:t>triệt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để</a:t>
            </a:r>
            <a:r>
              <a:rPr lang="vi-VN" sz="2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6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431758" y="2250081"/>
            <a:ext cx="6455992" cy="1314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+mj-lt"/>
              </a:rPr>
              <a:t>Việt</a:t>
            </a:r>
            <a:r>
              <a:rPr lang="vi-VN" sz="4800" dirty="0">
                <a:latin typeface="+mj-lt"/>
              </a:rPr>
              <a:t> Nam </a:t>
            </a:r>
            <a:r>
              <a:rPr lang="vi-VN" sz="4800" dirty="0" err="1">
                <a:latin typeface="+mj-lt"/>
              </a:rPr>
              <a:t>cuối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thời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kì</a:t>
            </a:r>
            <a:r>
              <a:rPr lang="vi-VN" sz="4800" dirty="0">
                <a:latin typeface="+mj-lt"/>
              </a:rPr>
              <a:t> nguyên </a:t>
            </a:r>
            <a:r>
              <a:rPr lang="vi-VN" sz="4800" dirty="0" err="1">
                <a:latin typeface="+mj-lt"/>
              </a:rPr>
              <a:t>thủy</a:t>
            </a:r>
            <a:endParaRPr sz="4800" dirty="0">
              <a:latin typeface="+mj-lt"/>
            </a:endParaRPr>
          </a:p>
        </p:txBody>
      </p: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xfrm>
            <a:off x="3961269" y="73367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III</a:t>
            </a:r>
            <a:r>
              <a:rPr lang="en" b="1" dirty="0">
                <a:latin typeface="+mj-lt"/>
              </a:rPr>
              <a:t>.</a:t>
            </a:r>
            <a:endParaRPr b="1" dirty="0">
              <a:latin typeface="+mj-lt"/>
            </a:endParaRPr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306938" y="3902354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607794" y="382210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46944" y="4049806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62420" y="3882254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7016744" y="435475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9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1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1224D6C8-82D8-4EB8-BFF5-DE4C4A65AA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29" y="1724057"/>
            <a:ext cx="4265370" cy="226795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22;p25">
            <a:extLst>
              <a:ext uri="{FF2B5EF4-FFF2-40B4-BE49-F238E27FC236}">
                <a16:creationId xmlns:a16="http://schemas.microsoft.com/office/drawing/2014/main" id="{4CBF6962-FE6A-4B37-BF1F-766E39BA3821}"/>
              </a:ext>
            </a:extLst>
          </p:cNvPr>
          <p:cNvSpPr txBox="1">
            <a:spLocks/>
          </p:cNvSpPr>
          <p:nvPr/>
        </p:nvSpPr>
        <p:spPr>
          <a:xfrm>
            <a:off x="132346" y="1380280"/>
            <a:ext cx="4439654" cy="26814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vi-VN" sz="2600" dirty="0">
                <a:latin typeface="+mj-lt"/>
              </a:rPr>
              <a:t>- Hơn 4000 năm </a:t>
            </a:r>
            <a:r>
              <a:rPr lang="vi-VN" sz="2600" dirty="0" err="1">
                <a:latin typeface="+mj-lt"/>
              </a:rPr>
              <a:t>trước</a:t>
            </a:r>
            <a:r>
              <a:rPr lang="vi-VN" sz="2600" dirty="0">
                <a:latin typeface="+mj-lt"/>
              </a:rPr>
              <a:t> đây, </a:t>
            </a:r>
            <a:r>
              <a:rPr lang="vi-VN" sz="2600" dirty="0" err="1">
                <a:latin typeface="+mj-lt"/>
              </a:rPr>
              <a:t>xã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hội</a:t>
            </a:r>
            <a:r>
              <a:rPr lang="vi-VN" sz="2600" dirty="0">
                <a:latin typeface="+mj-lt"/>
              </a:rPr>
              <a:t> nguyên </a:t>
            </a:r>
            <a:r>
              <a:rPr lang="vi-VN" sz="2600" dirty="0" err="1">
                <a:latin typeface="+mj-lt"/>
              </a:rPr>
              <a:t>thủy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Việt</a:t>
            </a:r>
            <a:r>
              <a:rPr lang="vi-VN" sz="2600" dirty="0">
                <a:latin typeface="+mj-lt"/>
              </a:rPr>
              <a:t> Nam </a:t>
            </a:r>
            <a:r>
              <a:rPr lang="vi-VN" sz="2600" dirty="0" err="1">
                <a:latin typeface="+mj-lt"/>
              </a:rPr>
              <a:t>có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những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chuyển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biến</a:t>
            </a:r>
            <a:r>
              <a:rPr lang="vi-VN" sz="2600" dirty="0">
                <a:latin typeface="+mj-lt"/>
              </a:rPr>
              <a:t> quan </a:t>
            </a:r>
            <a:r>
              <a:rPr lang="vi-VN" sz="2600" dirty="0" err="1">
                <a:latin typeface="+mj-lt"/>
              </a:rPr>
              <a:t>trọng</a:t>
            </a:r>
            <a:r>
              <a:rPr lang="vi-VN" sz="2600" dirty="0">
                <a:latin typeface="+mj-lt"/>
              </a:rPr>
              <a:t>, </a:t>
            </a:r>
            <a:r>
              <a:rPr lang="vi-VN" sz="2600" dirty="0" err="1">
                <a:latin typeface="+mj-lt"/>
              </a:rPr>
              <a:t>gắn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với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các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nền</a:t>
            </a:r>
            <a:r>
              <a:rPr lang="vi-VN" sz="2600" dirty="0">
                <a:latin typeface="+mj-lt"/>
              </a:rPr>
              <a:t> văn </a:t>
            </a:r>
            <a:r>
              <a:rPr lang="vi-VN" sz="2600" dirty="0" err="1">
                <a:latin typeface="+mj-lt"/>
              </a:rPr>
              <a:t>hóa</a:t>
            </a:r>
            <a:r>
              <a:rPr lang="vi-VN" sz="2600" dirty="0">
                <a:latin typeface="+mj-lt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+mj-lt"/>
              </a:rPr>
              <a:t>Phùng</a:t>
            </a:r>
            <a:r>
              <a:rPr lang="vi-VN" sz="2600" b="1" dirty="0">
                <a:solidFill>
                  <a:schemeClr val="tx1"/>
                </a:solidFill>
                <a:latin typeface="+mj-lt"/>
              </a:rPr>
              <a:t> Nguyên</a:t>
            </a:r>
            <a:r>
              <a:rPr lang="vi-VN" sz="2600" dirty="0">
                <a:latin typeface="+mj-lt"/>
              </a:rPr>
              <a:t>, </a:t>
            </a:r>
            <a:r>
              <a:rPr lang="vi-VN" sz="2600" b="1" dirty="0" err="1">
                <a:latin typeface="+mj-lt"/>
              </a:rPr>
              <a:t>Đồng</a:t>
            </a:r>
            <a:r>
              <a:rPr lang="vi-VN" sz="2600" b="1" dirty="0">
                <a:latin typeface="+mj-lt"/>
              </a:rPr>
              <a:t> </a:t>
            </a:r>
            <a:r>
              <a:rPr lang="vi-VN" sz="2600" b="1" dirty="0" err="1">
                <a:latin typeface="+mj-lt"/>
              </a:rPr>
              <a:t>Đậu</a:t>
            </a:r>
            <a:r>
              <a:rPr lang="vi-VN" sz="2600" dirty="0">
                <a:latin typeface="+mj-lt"/>
              </a:rPr>
              <a:t>, </a:t>
            </a:r>
            <a:r>
              <a:rPr lang="vi-VN" sz="2600" b="1" dirty="0" err="1">
                <a:latin typeface="+mj-lt"/>
              </a:rPr>
              <a:t>Gò</a:t>
            </a:r>
            <a:r>
              <a:rPr lang="vi-VN" sz="2600" b="1" dirty="0">
                <a:latin typeface="+mj-lt"/>
              </a:rPr>
              <a:t> Mun</a:t>
            </a:r>
            <a:r>
              <a:rPr lang="vi-VN" sz="2600" dirty="0"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52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18583747-3842-44B7-915B-76344E95C1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93" y="84221"/>
            <a:ext cx="5161898" cy="248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51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DFF4032B-58B7-49A6-80A6-B483CFF4F82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93" y="2698082"/>
            <a:ext cx="5161898" cy="23611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2DC78B5-C4B3-4245-87FD-B234869EBC38}"/>
              </a:ext>
            </a:extLst>
          </p:cNvPr>
          <p:cNvSpPr txBox="1"/>
          <p:nvPr/>
        </p:nvSpPr>
        <p:spPr>
          <a:xfrm>
            <a:off x="106516" y="1232922"/>
            <a:ext cx="22771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1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1224D6C8-82D8-4EB8-BFF5-DE4C4A65AA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29" y="1724057"/>
            <a:ext cx="4265370" cy="226795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22;p25">
            <a:extLst>
              <a:ext uri="{FF2B5EF4-FFF2-40B4-BE49-F238E27FC236}">
                <a16:creationId xmlns:a16="http://schemas.microsoft.com/office/drawing/2014/main" id="{4CBF6962-FE6A-4B37-BF1F-766E39BA3821}"/>
              </a:ext>
            </a:extLst>
          </p:cNvPr>
          <p:cNvSpPr txBox="1">
            <a:spLocks/>
          </p:cNvSpPr>
          <p:nvPr/>
        </p:nvSpPr>
        <p:spPr>
          <a:xfrm>
            <a:off x="-1" y="971206"/>
            <a:ext cx="4668253" cy="1723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vi-VN" sz="2600" dirty="0">
                <a:latin typeface="+mj-lt"/>
              </a:rPr>
              <a:t>- Cư dân </a:t>
            </a:r>
            <a:r>
              <a:rPr lang="vi-VN" sz="2600" dirty="0" err="1">
                <a:latin typeface="+mj-lt"/>
              </a:rPr>
              <a:t>phát</a:t>
            </a:r>
            <a:r>
              <a:rPr lang="vi-VN" sz="2600" dirty="0">
                <a:latin typeface="+mj-lt"/>
              </a:rPr>
              <a:t> minh ra </a:t>
            </a:r>
            <a:r>
              <a:rPr lang="vi-VN" sz="2600" dirty="0" err="1">
                <a:latin typeface="+mj-lt"/>
              </a:rPr>
              <a:t>thuật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luyện</a:t>
            </a:r>
            <a:r>
              <a:rPr lang="vi-VN" sz="2600" dirty="0">
                <a:latin typeface="+mj-lt"/>
              </a:rPr>
              <a:t> kim, </a:t>
            </a:r>
            <a:r>
              <a:rPr lang="vi-VN" sz="2600" dirty="0" err="1">
                <a:latin typeface="+mj-lt"/>
              </a:rPr>
              <a:t>chế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tác</a:t>
            </a:r>
            <a:r>
              <a:rPr lang="vi-VN" sz="2600" dirty="0">
                <a:latin typeface="+mj-lt"/>
              </a:rPr>
              <a:t> công </a:t>
            </a:r>
            <a:r>
              <a:rPr lang="vi-VN" sz="2600" dirty="0" err="1">
                <a:latin typeface="+mj-lt"/>
              </a:rPr>
              <a:t>cụ</a:t>
            </a:r>
            <a:r>
              <a:rPr lang="vi-VN" sz="2600" dirty="0">
                <a:latin typeface="+mj-lt"/>
              </a:rPr>
              <a:t> lao </a:t>
            </a:r>
            <a:r>
              <a:rPr lang="vi-VN" sz="2600" dirty="0" err="1">
                <a:latin typeface="+mj-lt"/>
              </a:rPr>
              <a:t>động</a:t>
            </a:r>
            <a:r>
              <a:rPr lang="vi-VN" sz="2600" dirty="0">
                <a:latin typeface="+mj-lt"/>
              </a:rPr>
              <a:t>, </a:t>
            </a:r>
            <a:r>
              <a:rPr lang="vi-VN" sz="2600" dirty="0" err="1">
                <a:latin typeface="+mj-lt"/>
              </a:rPr>
              <a:t>vũ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khí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bằng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đồng</a:t>
            </a:r>
            <a:r>
              <a:rPr lang="vi-VN" sz="2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0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52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18583747-3842-44B7-915B-76344E95C1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93" y="84221"/>
            <a:ext cx="5161898" cy="248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51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DFF4032B-58B7-49A6-80A6-B483CFF4F82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93" y="2698082"/>
            <a:ext cx="5161898" cy="23611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2DC78B5-C4B3-4245-87FD-B234869EBC38}"/>
              </a:ext>
            </a:extLst>
          </p:cNvPr>
          <p:cNvSpPr txBox="1"/>
          <p:nvPr/>
        </p:nvSpPr>
        <p:spPr>
          <a:xfrm>
            <a:off x="106516" y="1232922"/>
            <a:ext cx="22771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cư dân?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1"/>
          <p:cNvSpPr/>
          <p:nvPr/>
        </p:nvSpPr>
        <p:spPr>
          <a:xfrm>
            <a:off x="8329942" y="650557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1"/>
          <p:cNvSpPr/>
          <p:nvPr/>
        </p:nvSpPr>
        <p:spPr>
          <a:xfrm>
            <a:off x="8291426" y="1124389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2" name="Google Shape;1502;p31"/>
          <p:cNvGrpSpPr/>
          <p:nvPr/>
        </p:nvGrpSpPr>
        <p:grpSpPr>
          <a:xfrm>
            <a:off x="30801" y="751519"/>
            <a:ext cx="821775" cy="987781"/>
            <a:chOff x="3437888" y="415495"/>
            <a:chExt cx="821775" cy="987781"/>
          </a:xfrm>
        </p:grpSpPr>
        <p:sp>
          <p:nvSpPr>
            <p:cNvPr id="1503" name="Google Shape;1503;p31"/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DC89049-52DC-46F9-8C89-A0123C66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3" y="1590759"/>
            <a:ext cx="8809484" cy="2700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1" descr="[Chân trời sáng tạo] Giải lịch sử 6 bài 5: Sự chuyển biến từ xã hội nguyên thủy sang xã hội có giai cấp">
            <a:extLst>
              <a:ext uri="{FF2B5EF4-FFF2-40B4-BE49-F238E27FC236}">
                <a16:creationId xmlns:a16="http://schemas.microsoft.com/office/drawing/2014/main" id="{1224D6C8-82D8-4EB8-BFF5-DE4C4A65AA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29" y="1724057"/>
            <a:ext cx="4265370" cy="22679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22;p25">
            <a:extLst>
              <a:ext uri="{FF2B5EF4-FFF2-40B4-BE49-F238E27FC236}">
                <a16:creationId xmlns:a16="http://schemas.microsoft.com/office/drawing/2014/main" id="{34DCB55A-DCCC-47DD-BCE2-55BDB4A1686F}"/>
              </a:ext>
            </a:extLst>
          </p:cNvPr>
          <p:cNvSpPr txBox="1">
            <a:spLocks/>
          </p:cNvSpPr>
          <p:nvPr/>
        </p:nvSpPr>
        <p:spPr>
          <a:xfrm>
            <a:off x="132341" y="1081605"/>
            <a:ext cx="4746283" cy="1695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vi-VN" sz="2600" dirty="0">
                <a:latin typeface="+mj-lt"/>
              </a:rPr>
              <a:t>- Cư dân </a:t>
            </a:r>
            <a:r>
              <a:rPr lang="vi-VN" sz="2600" dirty="0" err="1">
                <a:latin typeface="+mj-lt"/>
              </a:rPr>
              <a:t>mở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rộng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địa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bàn</a:t>
            </a:r>
            <a:r>
              <a:rPr lang="vi-VN" sz="2600" dirty="0">
                <a:latin typeface="+mj-lt"/>
              </a:rPr>
              <a:t> cư </a:t>
            </a:r>
            <a:r>
              <a:rPr lang="vi-VN" sz="2600" dirty="0" err="1">
                <a:latin typeface="+mj-lt"/>
              </a:rPr>
              <a:t>trú</a:t>
            </a:r>
            <a:r>
              <a:rPr lang="vi-VN" sz="2600" dirty="0">
                <a:latin typeface="+mj-lt"/>
              </a:rPr>
              <a:t>, </a:t>
            </a:r>
            <a:r>
              <a:rPr lang="vi-VN" sz="2600" dirty="0" err="1">
                <a:latin typeface="+mj-lt"/>
              </a:rPr>
              <a:t>định</a:t>
            </a:r>
            <a:r>
              <a:rPr lang="vi-VN" sz="2600" dirty="0">
                <a:latin typeface="+mj-lt"/>
              </a:rPr>
              <a:t> cư ở </a:t>
            </a:r>
            <a:r>
              <a:rPr lang="vi-VN" sz="2600" dirty="0" err="1">
                <a:latin typeface="+mj-lt"/>
              </a:rPr>
              <a:t>các</a:t>
            </a:r>
            <a:r>
              <a:rPr lang="vi-VN" sz="2600" dirty="0">
                <a:latin typeface="+mj-lt"/>
              </a:rPr>
              <a:t> ven sông, </a:t>
            </a:r>
            <a:r>
              <a:rPr lang="vi-VN" sz="2600" dirty="0" err="1">
                <a:latin typeface="+mj-lt"/>
              </a:rPr>
              <a:t>xuất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hiện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xóm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làng</a:t>
            </a:r>
            <a:r>
              <a:rPr lang="vi-VN" sz="2600" dirty="0">
                <a:latin typeface="+mj-lt"/>
              </a:rPr>
              <a:t>.</a:t>
            </a:r>
          </a:p>
        </p:txBody>
      </p:sp>
      <p:sp>
        <p:nvSpPr>
          <p:cNvPr id="5" name="Google Shape;622;p25">
            <a:extLst>
              <a:ext uri="{FF2B5EF4-FFF2-40B4-BE49-F238E27FC236}">
                <a16:creationId xmlns:a16="http://schemas.microsoft.com/office/drawing/2014/main" id="{FA2D62FF-98E5-42B0-BFEA-ACE55F930F29}"/>
              </a:ext>
            </a:extLst>
          </p:cNvPr>
          <p:cNvSpPr txBox="1">
            <a:spLocks/>
          </p:cNvSpPr>
          <p:nvPr/>
        </p:nvSpPr>
        <p:spPr>
          <a:xfrm>
            <a:off x="132340" y="2981527"/>
            <a:ext cx="4746283" cy="1284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vi-VN" sz="2600" dirty="0">
                <a:latin typeface="+mj-lt"/>
              </a:rPr>
              <a:t>- </a:t>
            </a:r>
            <a:r>
              <a:rPr lang="vi-VN" sz="2600" dirty="0" err="1">
                <a:latin typeface="+mj-lt"/>
              </a:rPr>
              <a:t>Làm</a:t>
            </a:r>
            <a:r>
              <a:rPr lang="vi-VN" sz="2600" dirty="0">
                <a:latin typeface="+mj-lt"/>
              </a:rPr>
              <a:t> nông </a:t>
            </a:r>
            <a:r>
              <a:rPr lang="vi-VN" sz="2600" dirty="0" err="1">
                <a:latin typeface="+mj-lt"/>
              </a:rPr>
              <a:t>nghiệp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lúa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nước</a:t>
            </a:r>
            <a:r>
              <a:rPr lang="vi-VN" sz="2600" dirty="0">
                <a:latin typeface="+mj-lt"/>
              </a:rPr>
              <a:t>, chăn nuôi, </a:t>
            </a:r>
            <a:r>
              <a:rPr lang="vi-VN" sz="2600" dirty="0" err="1">
                <a:latin typeface="+mj-lt"/>
              </a:rPr>
              <a:t>làm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gốm</a:t>
            </a:r>
            <a:r>
              <a:rPr lang="vi-VN" sz="2600" dirty="0">
                <a:latin typeface="+mj-lt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2973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431758" y="2250081"/>
            <a:ext cx="6455992" cy="1314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+mj-lt"/>
              </a:rPr>
              <a:t>Luyện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tập</a:t>
            </a:r>
            <a:r>
              <a:rPr lang="vi-VN" sz="4800" dirty="0">
                <a:latin typeface="+mj-lt"/>
              </a:rPr>
              <a:t> – </a:t>
            </a:r>
            <a:r>
              <a:rPr lang="vi-VN" sz="4800" dirty="0" err="1">
                <a:latin typeface="+mj-lt"/>
              </a:rPr>
              <a:t>vận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dụng</a:t>
            </a:r>
            <a:endParaRPr sz="4800" dirty="0">
              <a:latin typeface="+mj-lt"/>
            </a:endParaRPr>
          </a:p>
        </p:txBody>
      </p: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xfrm>
            <a:off x="3961269" y="73367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IV</a:t>
            </a:r>
            <a:r>
              <a:rPr lang="en" b="1" dirty="0">
                <a:latin typeface="+mj-lt"/>
              </a:rPr>
              <a:t>.</a:t>
            </a:r>
            <a:endParaRPr b="1" dirty="0">
              <a:latin typeface="+mj-lt"/>
            </a:endParaRPr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306938" y="3902354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607794" y="382210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46944" y="4049806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62420" y="3882254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7016744" y="435475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9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ao: 5 Cánh 40">
            <a:extLst>
              <a:ext uri="{FF2B5EF4-FFF2-40B4-BE49-F238E27FC236}">
                <a16:creationId xmlns:a16="http://schemas.microsoft.com/office/drawing/2014/main" id="{BCE06B98-4E6D-4731-95A9-B41B2B2F0473}"/>
              </a:ext>
            </a:extLst>
          </p:cNvPr>
          <p:cNvSpPr/>
          <p:nvPr/>
        </p:nvSpPr>
        <p:spPr>
          <a:xfrm>
            <a:off x="202019" y="2456120"/>
            <a:ext cx="616687" cy="56352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oogle Shape;1895;p44">
            <a:extLst>
              <a:ext uri="{FF2B5EF4-FFF2-40B4-BE49-F238E27FC236}">
                <a16:creationId xmlns:a16="http://schemas.microsoft.com/office/drawing/2014/main" id="{B7A0CC3B-0E56-4ECB-9D67-C6045EBB6BCC}"/>
              </a:ext>
            </a:extLst>
          </p:cNvPr>
          <p:cNvGrpSpPr/>
          <p:nvPr/>
        </p:nvGrpSpPr>
        <p:grpSpPr>
          <a:xfrm>
            <a:off x="6400801" y="2892056"/>
            <a:ext cx="2249790" cy="1933414"/>
            <a:chOff x="134650" y="1451605"/>
            <a:chExt cx="575649" cy="734269"/>
          </a:xfrm>
        </p:grpSpPr>
        <p:sp>
          <p:nvSpPr>
            <p:cNvPr id="43" name="Google Shape;1896;p44">
              <a:extLst>
                <a:ext uri="{FF2B5EF4-FFF2-40B4-BE49-F238E27FC236}">
                  <a16:creationId xmlns:a16="http://schemas.microsoft.com/office/drawing/2014/main" id="{CEC4B776-3EF7-4E69-B10E-187E973A45B9}"/>
                </a:ext>
              </a:extLst>
            </p:cNvPr>
            <p:cNvSpPr/>
            <p:nvPr/>
          </p:nvSpPr>
          <p:spPr>
            <a:xfrm>
              <a:off x="242973" y="1656528"/>
              <a:ext cx="383749" cy="356368"/>
            </a:xfrm>
            <a:custGeom>
              <a:avLst/>
              <a:gdLst/>
              <a:ahLst/>
              <a:cxnLst/>
              <a:rect l="l" t="t" r="r" b="b"/>
              <a:pathLst>
                <a:path w="18514" h="17193" extrusionOk="0">
                  <a:moveTo>
                    <a:pt x="8062" y="1"/>
                  </a:moveTo>
                  <a:cubicBezTo>
                    <a:pt x="8055" y="1"/>
                    <a:pt x="8048" y="1"/>
                    <a:pt x="8041" y="2"/>
                  </a:cubicBezTo>
                  <a:cubicBezTo>
                    <a:pt x="3105" y="614"/>
                    <a:pt x="1" y="6884"/>
                    <a:pt x="993" y="11527"/>
                  </a:cubicBezTo>
                  <a:cubicBezTo>
                    <a:pt x="1782" y="15222"/>
                    <a:pt x="5789" y="17192"/>
                    <a:pt x="9381" y="17192"/>
                  </a:cubicBezTo>
                  <a:cubicBezTo>
                    <a:pt x="9868" y="17192"/>
                    <a:pt x="10348" y="17156"/>
                    <a:pt x="10812" y="17083"/>
                  </a:cubicBezTo>
                  <a:cubicBezTo>
                    <a:pt x="15282" y="16376"/>
                    <a:pt x="18513" y="12130"/>
                    <a:pt x="18230" y="7586"/>
                  </a:cubicBezTo>
                  <a:cubicBezTo>
                    <a:pt x="17941" y="2955"/>
                    <a:pt x="13757" y="269"/>
                    <a:pt x="9550" y="269"/>
                  </a:cubicBezTo>
                  <a:cubicBezTo>
                    <a:pt x="9083" y="269"/>
                    <a:pt x="8616" y="302"/>
                    <a:pt x="8154" y="369"/>
                  </a:cubicBezTo>
                  <a:cubicBezTo>
                    <a:pt x="7588" y="451"/>
                    <a:pt x="7610" y="1375"/>
                    <a:pt x="8199" y="1384"/>
                  </a:cubicBezTo>
                  <a:cubicBezTo>
                    <a:pt x="10478" y="1426"/>
                    <a:pt x="12470" y="1506"/>
                    <a:pt x="14333" y="3002"/>
                  </a:cubicBezTo>
                  <a:cubicBezTo>
                    <a:pt x="16013" y="4352"/>
                    <a:pt x="16930" y="6297"/>
                    <a:pt x="16925" y="8451"/>
                  </a:cubicBezTo>
                  <a:cubicBezTo>
                    <a:pt x="16916" y="12550"/>
                    <a:pt x="13458" y="15814"/>
                    <a:pt x="9534" y="16036"/>
                  </a:cubicBezTo>
                  <a:cubicBezTo>
                    <a:pt x="9383" y="16045"/>
                    <a:pt x="9231" y="16049"/>
                    <a:pt x="9078" y="16049"/>
                  </a:cubicBezTo>
                  <a:cubicBezTo>
                    <a:pt x="5781" y="16049"/>
                    <a:pt x="2218" y="14075"/>
                    <a:pt x="1560" y="10624"/>
                  </a:cubicBezTo>
                  <a:cubicBezTo>
                    <a:pt x="681" y="6014"/>
                    <a:pt x="3927" y="1659"/>
                    <a:pt x="8142" y="342"/>
                  </a:cubicBezTo>
                  <a:cubicBezTo>
                    <a:pt x="8333" y="283"/>
                    <a:pt x="8241" y="1"/>
                    <a:pt x="80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7;p44">
              <a:extLst>
                <a:ext uri="{FF2B5EF4-FFF2-40B4-BE49-F238E27FC236}">
                  <a16:creationId xmlns:a16="http://schemas.microsoft.com/office/drawing/2014/main" id="{AE49F54A-A0DB-4C11-862C-DCA91DC1CC15}"/>
                </a:ext>
              </a:extLst>
            </p:cNvPr>
            <p:cNvSpPr/>
            <p:nvPr/>
          </p:nvSpPr>
          <p:spPr>
            <a:xfrm>
              <a:off x="409354" y="1804613"/>
              <a:ext cx="69437" cy="68028"/>
            </a:xfrm>
            <a:custGeom>
              <a:avLst/>
              <a:gdLst/>
              <a:ahLst/>
              <a:cxnLst/>
              <a:rect l="l" t="t" r="r" b="b"/>
              <a:pathLst>
                <a:path w="3350" h="3282" extrusionOk="0">
                  <a:moveTo>
                    <a:pt x="1771" y="958"/>
                  </a:moveTo>
                  <a:cubicBezTo>
                    <a:pt x="1904" y="970"/>
                    <a:pt x="2035" y="983"/>
                    <a:pt x="2134" y="1051"/>
                  </a:cubicBezTo>
                  <a:cubicBezTo>
                    <a:pt x="2324" y="1182"/>
                    <a:pt x="2324" y="1491"/>
                    <a:pt x="2206" y="1767"/>
                  </a:cubicBezTo>
                  <a:cubicBezTo>
                    <a:pt x="2085" y="2051"/>
                    <a:pt x="1872" y="2281"/>
                    <a:pt x="1577" y="2281"/>
                  </a:cubicBezTo>
                  <a:cubicBezTo>
                    <a:pt x="1536" y="2281"/>
                    <a:pt x="1493" y="2277"/>
                    <a:pt x="1449" y="2267"/>
                  </a:cubicBezTo>
                  <a:cubicBezTo>
                    <a:pt x="1121" y="2198"/>
                    <a:pt x="982" y="1935"/>
                    <a:pt x="987" y="1608"/>
                  </a:cubicBezTo>
                  <a:cubicBezTo>
                    <a:pt x="993" y="1209"/>
                    <a:pt x="1282" y="1162"/>
                    <a:pt x="1647" y="1051"/>
                  </a:cubicBezTo>
                  <a:cubicBezTo>
                    <a:pt x="1700" y="1035"/>
                    <a:pt x="1742" y="1001"/>
                    <a:pt x="1771" y="958"/>
                  </a:cubicBezTo>
                  <a:close/>
                  <a:moveTo>
                    <a:pt x="1917" y="1"/>
                  </a:moveTo>
                  <a:cubicBezTo>
                    <a:pt x="1777" y="1"/>
                    <a:pt x="1629" y="27"/>
                    <a:pt x="1476" y="85"/>
                  </a:cubicBezTo>
                  <a:cubicBezTo>
                    <a:pt x="1274" y="162"/>
                    <a:pt x="1164" y="360"/>
                    <a:pt x="1178" y="547"/>
                  </a:cubicBezTo>
                  <a:lnTo>
                    <a:pt x="1178" y="547"/>
                  </a:lnTo>
                  <a:cubicBezTo>
                    <a:pt x="1136" y="544"/>
                    <a:pt x="1094" y="542"/>
                    <a:pt x="1053" y="542"/>
                  </a:cubicBezTo>
                  <a:cubicBezTo>
                    <a:pt x="778" y="542"/>
                    <a:pt x="514" y="621"/>
                    <a:pt x="303" y="853"/>
                  </a:cubicBezTo>
                  <a:cubicBezTo>
                    <a:pt x="80" y="1099"/>
                    <a:pt x="1" y="1477"/>
                    <a:pt x="1" y="1798"/>
                  </a:cubicBezTo>
                  <a:cubicBezTo>
                    <a:pt x="1" y="2504"/>
                    <a:pt x="490" y="3056"/>
                    <a:pt x="1159" y="3230"/>
                  </a:cubicBezTo>
                  <a:cubicBezTo>
                    <a:pt x="1293" y="3265"/>
                    <a:pt x="1425" y="3281"/>
                    <a:pt x="1554" y="3281"/>
                  </a:cubicBezTo>
                  <a:cubicBezTo>
                    <a:pt x="2375" y="3281"/>
                    <a:pt x="3054" y="2614"/>
                    <a:pt x="3203" y="1786"/>
                  </a:cubicBezTo>
                  <a:cubicBezTo>
                    <a:pt x="3349" y="966"/>
                    <a:pt x="2767" y="1"/>
                    <a:pt x="191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98;p44">
              <a:extLst>
                <a:ext uri="{FF2B5EF4-FFF2-40B4-BE49-F238E27FC236}">
                  <a16:creationId xmlns:a16="http://schemas.microsoft.com/office/drawing/2014/main" id="{392867EF-63BF-4CE9-AD1B-BF861A8495ED}"/>
                </a:ext>
              </a:extLst>
            </p:cNvPr>
            <p:cNvSpPr/>
            <p:nvPr/>
          </p:nvSpPr>
          <p:spPr>
            <a:xfrm>
              <a:off x="401685" y="1727606"/>
              <a:ext cx="54451" cy="105130"/>
            </a:xfrm>
            <a:custGeom>
              <a:avLst/>
              <a:gdLst/>
              <a:ahLst/>
              <a:cxnLst/>
              <a:rect l="l" t="t" r="r" b="b"/>
              <a:pathLst>
                <a:path w="2627" h="5072" extrusionOk="0">
                  <a:moveTo>
                    <a:pt x="1075" y="1"/>
                  </a:moveTo>
                  <a:cubicBezTo>
                    <a:pt x="1030" y="1"/>
                    <a:pt x="985" y="4"/>
                    <a:pt x="938" y="9"/>
                  </a:cubicBezTo>
                  <a:cubicBezTo>
                    <a:pt x="0" y="118"/>
                    <a:pt x="24" y="1384"/>
                    <a:pt x="50" y="2081"/>
                  </a:cubicBezTo>
                  <a:cubicBezTo>
                    <a:pt x="86" y="3055"/>
                    <a:pt x="329" y="4492"/>
                    <a:pt x="1253" y="5020"/>
                  </a:cubicBezTo>
                  <a:cubicBezTo>
                    <a:pt x="1315" y="5056"/>
                    <a:pt x="1380" y="5072"/>
                    <a:pt x="1444" y="5072"/>
                  </a:cubicBezTo>
                  <a:cubicBezTo>
                    <a:pt x="1680" y="5072"/>
                    <a:pt x="1886" y="4850"/>
                    <a:pt x="1769" y="4586"/>
                  </a:cubicBezTo>
                  <a:lnTo>
                    <a:pt x="1770" y="4586"/>
                  </a:lnTo>
                  <a:cubicBezTo>
                    <a:pt x="1314" y="3546"/>
                    <a:pt x="926" y="2513"/>
                    <a:pt x="1129" y="1360"/>
                  </a:cubicBezTo>
                  <a:cubicBezTo>
                    <a:pt x="1158" y="1198"/>
                    <a:pt x="1179" y="1136"/>
                    <a:pt x="1201" y="1136"/>
                  </a:cubicBezTo>
                  <a:cubicBezTo>
                    <a:pt x="1236" y="1136"/>
                    <a:pt x="1269" y="1303"/>
                    <a:pt x="1328" y="1473"/>
                  </a:cubicBezTo>
                  <a:cubicBezTo>
                    <a:pt x="1414" y="1720"/>
                    <a:pt x="1504" y="1948"/>
                    <a:pt x="1544" y="2212"/>
                  </a:cubicBezTo>
                  <a:cubicBezTo>
                    <a:pt x="1628" y="2757"/>
                    <a:pt x="1576" y="3298"/>
                    <a:pt x="1543" y="3845"/>
                  </a:cubicBezTo>
                  <a:cubicBezTo>
                    <a:pt x="1523" y="4175"/>
                    <a:pt x="1768" y="4368"/>
                    <a:pt x="2010" y="4368"/>
                  </a:cubicBezTo>
                  <a:cubicBezTo>
                    <a:pt x="2083" y="4368"/>
                    <a:pt x="2156" y="4351"/>
                    <a:pt x="2221" y="4315"/>
                  </a:cubicBezTo>
                  <a:lnTo>
                    <a:pt x="2221" y="4315"/>
                  </a:lnTo>
                  <a:cubicBezTo>
                    <a:pt x="2197" y="4351"/>
                    <a:pt x="2182" y="4376"/>
                    <a:pt x="2187" y="4376"/>
                  </a:cubicBezTo>
                  <a:cubicBezTo>
                    <a:pt x="2191" y="4376"/>
                    <a:pt x="2213" y="4354"/>
                    <a:pt x="2259" y="4299"/>
                  </a:cubicBezTo>
                  <a:cubicBezTo>
                    <a:pt x="2266" y="4291"/>
                    <a:pt x="2272" y="4284"/>
                    <a:pt x="2278" y="4277"/>
                  </a:cubicBezTo>
                  <a:lnTo>
                    <a:pt x="2278" y="4277"/>
                  </a:lnTo>
                  <a:cubicBezTo>
                    <a:pt x="2343" y="4226"/>
                    <a:pt x="2397" y="4152"/>
                    <a:pt x="2431" y="4054"/>
                  </a:cubicBezTo>
                  <a:lnTo>
                    <a:pt x="2431" y="4054"/>
                  </a:lnTo>
                  <a:cubicBezTo>
                    <a:pt x="2523" y="3867"/>
                    <a:pt x="2532" y="3606"/>
                    <a:pt x="2557" y="3405"/>
                  </a:cubicBezTo>
                  <a:cubicBezTo>
                    <a:pt x="2616" y="2911"/>
                    <a:pt x="2626" y="2407"/>
                    <a:pt x="2567" y="1914"/>
                  </a:cubicBezTo>
                  <a:cubicBezTo>
                    <a:pt x="2472" y="1140"/>
                    <a:pt x="2004" y="1"/>
                    <a:pt x="107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99;p44">
              <a:extLst>
                <a:ext uri="{FF2B5EF4-FFF2-40B4-BE49-F238E27FC236}">
                  <a16:creationId xmlns:a16="http://schemas.microsoft.com/office/drawing/2014/main" id="{29C40FCF-B882-4AB2-8FDB-88EB4C384D9E}"/>
                </a:ext>
              </a:extLst>
            </p:cNvPr>
            <p:cNvSpPr/>
            <p:nvPr/>
          </p:nvSpPr>
          <p:spPr>
            <a:xfrm>
              <a:off x="453774" y="1800136"/>
              <a:ext cx="74743" cy="52275"/>
            </a:xfrm>
            <a:custGeom>
              <a:avLst/>
              <a:gdLst/>
              <a:ahLst/>
              <a:cxnLst/>
              <a:rect l="l" t="t" r="r" b="b"/>
              <a:pathLst>
                <a:path w="3606" h="2522" extrusionOk="0">
                  <a:moveTo>
                    <a:pt x="2249" y="0"/>
                  </a:moveTo>
                  <a:cubicBezTo>
                    <a:pt x="1717" y="0"/>
                    <a:pt x="1121" y="194"/>
                    <a:pt x="781" y="383"/>
                  </a:cubicBezTo>
                  <a:cubicBezTo>
                    <a:pt x="613" y="476"/>
                    <a:pt x="684" y="711"/>
                    <a:pt x="846" y="711"/>
                  </a:cubicBezTo>
                  <a:cubicBezTo>
                    <a:pt x="868" y="711"/>
                    <a:pt x="892" y="706"/>
                    <a:pt x="916" y="697"/>
                  </a:cubicBezTo>
                  <a:lnTo>
                    <a:pt x="918" y="697"/>
                  </a:lnTo>
                  <a:cubicBezTo>
                    <a:pt x="1171" y="600"/>
                    <a:pt x="1463" y="565"/>
                    <a:pt x="1732" y="562"/>
                  </a:cubicBezTo>
                  <a:cubicBezTo>
                    <a:pt x="1761" y="562"/>
                    <a:pt x="1803" y="561"/>
                    <a:pt x="1855" y="561"/>
                  </a:cubicBezTo>
                  <a:cubicBezTo>
                    <a:pt x="2092" y="561"/>
                    <a:pt x="2515" y="581"/>
                    <a:pt x="2554" y="767"/>
                  </a:cubicBezTo>
                  <a:cubicBezTo>
                    <a:pt x="2664" y="1286"/>
                    <a:pt x="1073" y="1294"/>
                    <a:pt x="819" y="1335"/>
                  </a:cubicBezTo>
                  <a:cubicBezTo>
                    <a:pt x="212" y="1432"/>
                    <a:pt x="0" y="2418"/>
                    <a:pt x="727" y="2509"/>
                  </a:cubicBezTo>
                  <a:cubicBezTo>
                    <a:pt x="794" y="2518"/>
                    <a:pt x="867" y="2522"/>
                    <a:pt x="943" y="2522"/>
                  </a:cubicBezTo>
                  <a:cubicBezTo>
                    <a:pt x="1929" y="2522"/>
                    <a:pt x="3606" y="1829"/>
                    <a:pt x="3311" y="667"/>
                  </a:cubicBezTo>
                  <a:cubicBezTo>
                    <a:pt x="3186" y="169"/>
                    <a:pt x="2745" y="0"/>
                    <a:pt x="224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00;p44">
              <a:extLst>
                <a:ext uri="{FF2B5EF4-FFF2-40B4-BE49-F238E27FC236}">
                  <a16:creationId xmlns:a16="http://schemas.microsoft.com/office/drawing/2014/main" id="{444EF865-2F33-421E-BBD8-1C0F067660C8}"/>
                </a:ext>
              </a:extLst>
            </p:cNvPr>
            <p:cNvSpPr/>
            <p:nvPr/>
          </p:nvSpPr>
          <p:spPr>
            <a:xfrm>
              <a:off x="449649" y="1939474"/>
              <a:ext cx="36418" cy="65105"/>
            </a:xfrm>
            <a:custGeom>
              <a:avLst/>
              <a:gdLst/>
              <a:ahLst/>
              <a:cxnLst/>
              <a:rect l="l" t="t" r="r" b="b"/>
              <a:pathLst>
                <a:path w="1757" h="3141" extrusionOk="0">
                  <a:moveTo>
                    <a:pt x="544" y="1"/>
                  </a:moveTo>
                  <a:cubicBezTo>
                    <a:pt x="276" y="1"/>
                    <a:pt x="1" y="229"/>
                    <a:pt x="121" y="531"/>
                  </a:cubicBezTo>
                  <a:cubicBezTo>
                    <a:pt x="217" y="770"/>
                    <a:pt x="311" y="1009"/>
                    <a:pt x="393" y="1253"/>
                  </a:cubicBezTo>
                  <a:cubicBezTo>
                    <a:pt x="425" y="1351"/>
                    <a:pt x="492" y="1494"/>
                    <a:pt x="506" y="1580"/>
                  </a:cubicBezTo>
                  <a:cubicBezTo>
                    <a:pt x="522" y="1689"/>
                    <a:pt x="470" y="1831"/>
                    <a:pt x="457" y="1955"/>
                  </a:cubicBezTo>
                  <a:cubicBezTo>
                    <a:pt x="404" y="2444"/>
                    <a:pt x="573" y="2893"/>
                    <a:pt x="1034" y="3102"/>
                  </a:cubicBezTo>
                  <a:cubicBezTo>
                    <a:pt x="1091" y="3128"/>
                    <a:pt x="1152" y="3140"/>
                    <a:pt x="1212" y="3140"/>
                  </a:cubicBezTo>
                  <a:cubicBezTo>
                    <a:pt x="1293" y="3140"/>
                    <a:pt x="1373" y="3118"/>
                    <a:pt x="1446" y="3078"/>
                  </a:cubicBezTo>
                  <a:cubicBezTo>
                    <a:pt x="1479" y="3060"/>
                    <a:pt x="1757" y="2751"/>
                    <a:pt x="1687" y="2739"/>
                  </a:cubicBezTo>
                  <a:cubicBezTo>
                    <a:pt x="1655" y="2734"/>
                    <a:pt x="1561" y="2081"/>
                    <a:pt x="1562" y="1941"/>
                  </a:cubicBezTo>
                  <a:cubicBezTo>
                    <a:pt x="1564" y="1774"/>
                    <a:pt x="1586" y="1624"/>
                    <a:pt x="1542" y="1460"/>
                  </a:cubicBezTo>
                  <a:cubicBezTo>
                    <a:pt x="1422" y="1015"/>
                    <a:pt x="1122" y="582"/>
                    <a:pt x="886" y="189"/>
                  </a:cubicBezTo>
                  <a:cubicBezTo>
                    <a:pt x="807" y="57"/>
                    <a:pt x="676" y="1"/>
                    <a:pt x="54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1;p44">
              <a:extLst>
                <a:ext uri="{FF2B5EF4-FFF2-40B4-BE49-F238E27FC236}">
                  <a16:creationId xmlns:a16="http://schemas.microsoft.com/office/drawing/2014/main" id="{3D278E14-10CD-40A1-BD70-ACC83806494B}"/>
                </a:ext>
              </a:extLst>
            </p:cNvPr>
            <p:cNvSpPr/>
            <p:nvPr/>
          </p:nvSpPr>
          <p:spPr>
            <a:xfrm>
              <a:off x="545950" y="1817506"/>
              <a:ext cx="60711" cy="27381"/>
            </a:xfrm>
            <a:custGeom>
              <a:avLst/>
              <a:gdLst/>
              <a:ahLst/>
              <a:cxnLst/>
              <a:rect l="l" t="t" r="r" b="b"/>
              <a:pathLst>
                <a:path w="2929" h="1321" extrusionOk="0">
                  <a:moveTo>
                    <a:pt x="2244" y="1"/>
                  </a:moveTo>
                  <a:cubicBezTo>
                    <a:pt x="2113" y="1"/>
                    <a:pt x="1980" y="20"/>
                    <a:pt x="1859" y="48"/>
                  </a:cubicBezTo>
                  <a:cubicBezTo>
                    <a:pt x="1450" y="141"/>
                    <a:pt x="1044" y="183"/>
                    <a:pt x="627" y="218"/>
                  </a:cubicBezTo>
                  <a:cubicBezTo>
                    <a:pt x="1" y="272"/>
                    <a:pt x="133" y="1237"/>
                    <a:pt x="717" y="1280"/>
                  </a:cubicBezTo>
                  <a:cubicBezTo>
                    <a:pt x="903" y="1294"/>
                    <a:pt x="1196" y="1321"/>
                    <a:pt x="1506" y="1321"/>
                  </a:cubicBezTo>
                  <a:cubicBezTo>
                    <a:pt x="2175" y="1321"/>
                    <a:pt x="2928" y="1195"/>
                    <a:pt x="2896" y="540"/>
                  </a:cubicBezTo>
                  <a:cubicBezTo>
                    <a:pt x="2874" y="122"/>
                    <a:pt x="2570" y="1"/>
                    <a:pt x="224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02;p44">
              <a:extLst>
                <a:ext uri="{FF2B5EF4-FFF2-40B4-BE49-F238E27FC236}">
                  <a16:creationId xmlns:a16="http://schemas.microsoft.com/office/drawing/2014/main" id="{43D306D1-8168-4C36-8404-7CDDF763198C}"/>
                </a:ext>
              </a:extLst>
            </p:cNvPr>
            <p:cNvSpPr/>
            <p:nvPr/>
          </p:nvSpPr>
          <p:spPr>
            <a:xfrm>
              <a:off x="398389" y="1666560"/>
              <a:ext cx="24396" cy="45559"/>
            </a:xfrm>
            <a:custGeom>
              <a:avLst/>
              <a:gdLst/>
              <a:ahLst/>
              <a:cxnLst/>
              <a:rect l="l" t="t" r="r" b="b"/>
              <a:pathLst>
                <a:path w="1177" h="2198" extrusionOk="0">
                  <a:moveTo>
                    <a:pt x="615" y="1"/>
                  </a:moveTo>
                  <a:cubicBezTo>
                    <a:pt x="441" y="1"/>
                    <a:pt x="253" y="115"/>
                    <a:pt x="196" y="280"/>
                  </a:cubicBezTo>
                  <a:cubicBezTo>
                    <a:pt x="0" y="846"/>
                    <a:pt x="11" y="1514"/>
                    <a:pt x="381" y="2010"/>
                  </a:cubicBezTo>
                  <a:cubicBezTo>
                    <a:pt x="476" y="2138"/>
                    <a:pt x="613" y="2197"/>
                    <a:pt x="747" y="2197"/>
                  </a:cubicBezTo>
                  <a:cubicBezTo>
                    <a:pt x="967" y="2197"/>
                    <a:pt x="1176" y="2037"/>
                    <a:pt x="1175" y="1761"/>
                  </a:cubicBezTo>
                  <a:cubicBezTo>
                    <a:pt x="1173" y="1247"/>
                    <a:pt x="1101" y="682"/>
                    <a:pt x="913" y="202"/>
                  </a:cubicBezTo>
                  <a:cubicBezTo>
                    <a:pt x="857" y="60"/>
                    <a:pt x="740" y="1"/>
                    <a:pt x="61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03;p44">
              <a:extLst>
                <a:ext uri="{FF2B5EF4-FFF2-40B4-BE49-F238E27FC236}">
                  <a16:creationId xmlns:a16="http://schemas.microsoft.com/office/drawing/2014/main" id="{4DB06BFC-5368-41B9-A2B8-35C58E46536B}"/>
                </a:ext>
              </a:extLst>
            </p:cNvPr>
            <p:cNvSpPr/>
            <p:nvPr/>
          </p:nvSpPr>
          <p:spPr>
            <a:xfrm>
              <a:off x="259099" y="1849345"/>
              <a:ext cx="38595" cy="26241"/>
            </a:xfrm>
            <a:custGeom>
              <a:avLst/>
              <a:gdLst/>
              <a:ahLst/>
              <a:cxnLst/>
              <a:rect l="l" t="t" r="r" b="b"/>
              <a:pathLst>
                <a:path w="1862" h="1266" extrusionOk="0">
                  <a:moveTo>
                    <a:pt x="1387" y="1"/>
                  </a:moveTo>
                  <a:cubicBezTo>
                    <a:pt x="1349" y="1"/>
                    <a:pt x="1310" y="6"/>
                    <a:pt x="1271" y="17"/>
                  </a:cubicBezTo>
                  <a:cubicBezTo>
                    <a:pt x="1184" y="42"/>
                    <a:pt x="1180" y="51"/>
                    <a:pt x="1170" y="51"/>
                  </a:cubicBezTo>
                  <a:cubicBezTo>
                    <a:pt x="1162" y="51"/>
                    <a:pt x="1151" y="46"/>
                    <a:pt x="1099" y="41"/>
                  </a:cubicBezTo>
                  <a:cubicBezTo>
                    <a:pt x="1084" y="39"/>
                    <a:pt x="1069" y="38"/>
                    <a:pt x="1054" y="38"/>
                  </a:cubicBezTo>
                  <a:cubicBezTo>
                    <a:pt x="908" y="38"/>
                    <a:pt x="750" y="108"/>
                    <a:pt x="624" y="170"/>
                  </a:cubicBezTo>
                  <a:cubicBezTo>
                    <a:pt x="310" y="325"/>
                    <a:pt x="72" y="535"/>
                    <a:pt x="26" y="899"/>
                  </a:cubicBezTo>
                  <a:cubicBezTo>
                    <a:pt x="0" y="1108"/>
                    <a:pt x="173" y="1265"/>
                    <a:pt x="356" y="1265"/>
                  </a:cubicBezTo>
                  <a:cubicBezTo>
                    <a:pt x="422" y="1265"/>
                    <a:pt x="489" y="1245"/>
                    <a:pt x="549" y="1199"/>
                  </a:cubicBezTo>
                  <a:lnTo>
                    <a:pt x="550" y="1199"/>
                  </a:lnTo>
                  <a:cubicBezTo>
                    <a:pt x="638" y="1133"/>
                    <a:pt x="793" y="1112"/>
                    <a:pt x="900" y="1090"/>
                  </a:cubicBezTo>
                  <a:cubicBezTo>
                    <a:pt x="1052" y="1059"/>
                    <a:pt x="1187" y="1026"/>
                    <a:pt x="1327" y="958"/>
                  </a:cubicBezTo>
                  <a:cubicBezTo>
                    <a:pt x="1518" y="864"/>
                    <a:pt x="1749" y="745"/>
                    <a:pt x="1803" y="519"/>
                  </a:cubicBezTo>
                  <a:cubicBezTo>
                    <a:pt x="1861" y="244"/>
                    <a:pt x="1648" y="1"/>
                    <a:pt x="138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04;p44">
              <a:extLst>
                <a:ext uri="{FF2B5EF4-FFF2-40B4-BE49-F238E27FC236}">
                  <a16:creationId xmlns:a16="http://schemas.microsoft.com/office/drawing/2014/main" id="{16F46C8C-9782-4179-9543-507938B53ED0}"/>
                </a:ext>
              </a:extLst>
            </p:cNvPr>
            <p:cNvSpPr/>
            <p:nvPr/>
          </p:nvSpPr>
          <p:spPr>
            <a:xfrm>
              <a:off x="296222" y="1730488"/>
              <a:ext cx="43279" cy="27816"/>
            </a:xfrm>
            <a:custGeom>
              <a:avLst/>
              <a:gdLst/>
              <a:ahLst/>
              <a:cxnLst/>
              <a:rect l="l" t="t" r="r" b="b"/>
              <a:pathLst>
                <a:path w="2088" h="1342" extrusionOk="0">
                  <a:moveTo>
                    <a:pt x="463" y="0"/>
                  </a:moveTo>
                  <a:cubicBezTo>
                    <a:pt x="296" y="0"/>
                    <a:pt x="127" y="135"/>
                    <a:pt x="75" y="282"/>
                  </a:cubicBezTo>
                  <a:cubicBezTo>
                    <a:pt x="1" y="490"/>
                    <a:pt x="86" y="687"/>
                    <a:pt x="270" y="803"/>
                  </a:cubicBezTo>
                  <a:cubicBezTo>
                    <a:pt x="643" y="1039"/>
                    <a:pt x="964" y="1248"/>
                    <a:pt x="1402" y="1334"/>
                  </a:cubicBezTo>
                  <a:cubicBezTo>
                    <a:pt x="1428" y="1339"/>
                    <a:pt x="1454" y="1341"/>
                    <a:pt x="1480" y="1341"/>
                  </a:cubicBezTo>
                  <a:cubicBezTo>
                    <a:pt x="1809" y="1341"/>
                    <a:pt x="2088" y="933"/>
                    <a:pt x="1791" y="669"/>
                  </a:cubicBezTo>
                  <a:cubicBezTo>
                    <a:pt x="1609" y="506"/>
                    <a:pt x="1439" y="360"/>
                    <a:pt x="1212" y="259"/>
                  </a:cubicBezTo>
                  <a:cubicBezTo>
                    <a:pt x="1002" y="167"/>
                    <a:pt x="779" y="96"/>
                    <a:pt x="564" y="18"/>
                  </a:cubicBezTo>
                  <a:cubicBezTo>
                    <a:pt x="531" y="6"/>
                    <a:pt x="497" y="0"/>
                    <a:pt x="46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05;p44">
              <a:extLst>
                <a:ext uri="{FF2B5EF4-FFF2-40B4-BE49-F238E27FC236}">
                  <a16:creationId xmlns:a16="http://schemas.microsoft.com/office/drawing/2014/main" id="{D0C444C0-962B-4E26-9CA0-408818DDED17}"/>
                </a:ext>
              </a:extLst>
            </p:cNvPr>
            <p:cNvSpPr/>
            <p:nvPr/>
          </p:nvSpPr>
          <p:spPr>
            <a:xfrm>
              <a:off x="499105" y="1709116"/>
              <a:ext cx="35776" cy="29392"/>
            </a:xfrm>
            <a:custGeom>
              <a:avLst/>
              <a:gdLst/>
              <a:ahLst/>
              <a:cxnLst/>
              <a:rect l="l" t="t" r="r" b="b"/>
              <a:pathLst>
                <a:path w="1726" h="1418" extrusionOk="0">
                  <a:moveTo>
                    <a:pt x="1464" y="0"/>
                  </a:moveTo>
                  <a:cubicBezTo>
                    <a:pt x="1456" y="0"/>
                    <a:pt x="1449" y="1"/>
                    <a:pt x="1441" y="1"/>
                  </a:cubicBezTo>
                  <a:cubicBezTo>
                    <a:pt x="880" y="55"/>
                    <a:pt x="526" y="535"/>
                    <a:pt x="174" y="924"/>
                  </a:cubicBezTo>
                  <a:cubicBezTo>
                    <a:pt x="0" y="1115"/>
                    <a:pt x="193" y="1418"/>
                    <a:pt x="405" y="1418"/>
                  </a:cubicBezTo>
                  <a:cubicBezTo>
                    <a:pt x="459" y="1418"/>
                    <a:pt x="514" y="1398"/>
                    <a:pt x="565" y="1353"/>
                  </a:cubicBezTo>
                  <a:cubicBezTo>
                    <a:pt x="909" y="1046"/>
                    <a:pt x="1319" y="775"/>
                    <a:pt x="1612" y="417"/>
                  </a:cubicBezTo>
                  <a:cubicBezTo>
                    <a:pt x="1725" y="279"/>
                    <a:pt x="1674" y="0"/>
                    <a:pt x="146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06;p44">
              <a:extLst>
                <a:ext uri="{FF2B5EF4-FFF2-40B4-BE49-F238E27FC236}">
                  <a16:creationId xmlns:a16="http://schemas.microsoft.com/office/drawing/2014/main" id="{538C331A-9A48-4E27-82B7-E28F0A068F58}"/>
                </a:ext>
              </a:extLst>
            </p:cNvPr>
            <p:cNvSpPr/>
            <p:nvPr/>
          </p:nvSpPr>
          <p:spPr>
            <a:xfrm>
              <a:off x="323313" y="1942728"/>
              <a:ext cx="40999" cy="38491"/>
            </a:xfrm>
            <a:custGeom>
              <a:avLst/>
              <a:gdLst/>
              <a:ahLst/>
              <a:cxnLst/>
              <a:rect l="l" t="t" r="r" b="b"/>
              <a:pathLst>
                <a:path w="1978" h="1857" extrusionOk="0">
                  <a:moveTo>
                    <a:pt x="1395" y="0"/>
                  </a:moveTo>
                  <a:cubicBezTo>
                    <a:pt x="1252" y="0"/>
                    <a:pt x="1109" y="69"/>
                    <a:pt x="1021" y="234"/>
                  </a:cubicBezTo>
                  <a:cubicBezTo>
                    <a:pt x="860" y="538"/>
                    <a:pt x="651" y="937"/>
                    <a:pt x="359" y="1128"/>
                  </a:cubicBezTo>
                  <a:cubicBezTo>
                    <a:pt x="0" y="1364"/>
                    <a:pt x="196" y="1857"/>
                    <a:pt x="549" y="1857"/>
                  </a:cubicBezTo>
                  <a:cubicBezTo>
                    <a:pt x="608" y="1857"/>
                    <a:pt x="670" y="1843"/>
                    <a:pt x="735" y="1813"/>
                  </a:cubicBezTo>
                  <a:lnTo>
                    <a:pt x="736" y="1813"/>
                  </a:lnTo>
                  <a:cubicBezTo>
                    <a:pt x="1236" y="1580"/>
                    <a:pt x="1572" y="1103"/>
                    <a:pt x="1809" y="624"/>
                  </a:cubicBezTo>
                  <a:cubicBezTo>
                    <a:pt x="1978" y="284"/>
                    <a:pt x="1686" y="0"/>
                    <a:pt x="139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07;p44">
              <a:extLst>
                <a:ext uri="{FF2B5EF4-FFF2-40B4-BE49-F238E27FC236}">
                  <a16:creationId xmlns:a16="http://schemas.microsoft.com/office/drawing/2014/main" id="{918DA568-97E5-4272-B967-B92A9965E6C3}"/>
                </a:ext>
              </a:extLst>
            </p:cNvPr>
            <p:cNvSpPr/>
            <p:nvPr/>
          </p:nvSpPr>
          <p:spPr>
            <a:xfrm>
              <a:off x="528787" y="1914226"/>
              <a:ext cx="35175" cy="34408"/>
            </a:xfrm>
            <a:custGeom>
              <a:avLst/>
              <a:gdLst/>
              <a:ahLst/>
              <a:cxnLst/>
              <a:rect l="l" t="t" r="r" b="b"/>
              <a:pathLst>
                <a:path w="1697" h="1660" extrusionOk="0">
                  <a:moveTo>
                    <a:pt x="556" y="1"/>
                  </a:moveTo>
                  <a:cubicBezTo>
                    <a:pt x="280" y="1"/>
                    <a:pt x="0" y="304"/>
                    <a:pt x="172" y="630"/>
                  </a:cubicBezTo>
                  <a:cubicBezTo>
                    <a:pt x="349" y="968"/>
                    <a:pt x="660" y="1171"/>
                    <a:pt x="879" y="1472"/>
                  </a:cubicBezTo>
                  <a:cubicBezTo>
                    <a:pt x="974" y="1603"/>
                    <a:pt x="1100" y="1659"/>
                    <a:pt x="1220" y="1659"/>
                  </a:cubicBezTo>
                  <a:cubicBezTo>
                    <a:pt x="1471" y="1659"/>
                    <a:pt x="1696" y="1414"/>
                    <a:pt x="1563" y="1096"/>
                  </a:cubicBezTo>
                  <a:cubicBezTo>
                    <a:pt x="1408" y="724"/>
                    <a:pt x="1077" y="538"/>
                    <a:pt x="882" y="202"/>
                  </a:cubicBezTo>
                  <a:cubicBezTo>
                    <a:pt x="800" y="60"/>
                    <a:pt x="678" y="1"/>
                    <a:pt x="55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08;p44">
              <a:extLst>
                <a:ext uri="{FF2B5EF4-FFF2-40B4-BE49-F238E27FC236}">
                  <a16:creationId xmlns:a16="http://schemas.microsoft.com/office/drawing/2014/main" id="{ED39FEC2-FDF6-41C8-8106-FB3AA820F5C0}"/>
                </a:ext>
              </a:extLst>
            </p:cNvPr>
            <p:cNvSpPr/>
            <p:nvPr/>
          </p:nvSpPr>
          <p:spPr>
            <a:xfrm>
              <a:off x="201082" y="1607774"/>
              <a:ext cx="503886" cy="476691"/>
            </a:xfrm>
            <a:custGeom>
              <a:avLst/>
              <a:gdLst/>
              <a:ahLst/>
              <a:cxnLst/>
              <a:rect l="l" t="t" r="r" b="b"/>
              <a:pathLst>
                <a:path w="24310" h="22998" extrusionOk="0">
                  <a:moveTo>
                    <a:pt x="11597" y="1"/>
                  </a:moveTo>
                  <a:cubicBezTo>
                    <a:pt x="11108" y="1"/>
                    <a:pt x="11084" y="803"/>
                    <a:pt x="11568" y="887"/>
                  </a:cubicBezTo>
                  <a:cubicBezTo>
                    <a:pt x="13461" y="1221"/>
                    <a:pt x="15434" y="1390"/>
                    <a:pt x="17242" y="2084"/>
                  </a:cubicBezTo>
                  <a:cubicBezTo>
                    <a:pt x="20765" y="3436"/>
                    <a:pt x="22585" y="7005"/>
                    <a:pt x="22790" y="10722"/>
                  </a:cubicBezTo>
                  <a:cubicBezTo>
                    <a:pt x="23101" y="16345"/>
                    <a:pt x="18549" y="21221"/>
                    <a:pt x="12997" y="21869"/>
                  </a:cubicBezTo>
                  <a:cubicBezTo>
                    <a:pt x="12546" y="21921"/>
                    <a:pt x="12093" y="21947"/>
                    <a:pt x="11639" y="21947"/>
                  </a:cubicBezTo>
                  <a:cubicBezTo>
                    <a:pt x="7114" y="21947"/>
                    <a:pt x="2604" y="19356"/>
                    <a:pt x="1619" y="14706"/>
                  </a:cubicBezTo>
                  <a:cubicBezTo>
                    <a:pt x="973" y="11663"/>
                    <a:pt x="1311" y="8585"/>
                    <a:pt x="3141" y="6020"/>
                  </a:cubicBezTo>
                  <a:cubicBezTo>
                    <a:pt x="4787" y="3714"/>
                    <a:pt x="7529" y="1189"/>
                    <a:pt x="10472" y="813"/>
                  </a:cubicBezTo>
                  <a:cubicBezTo>
                    <a:pt x="10700" y="785"/>
                    <a:pt x="10664" y="457"/>
                    <a:pt x="10454" y="428"/>
                  </a:cubicBezTo>
                  <a:cubicBezTo>
                    <a:pt x="10258" y="400"/>
                    <a:pt x="10063" y="387"/>
                    <a:pt x="9867" y="387"/>
                  </a:cubicBezTo>
                  <a:cubicBezTo>
                    <a:pt x="7417" y="387"/>
                    <a:pt x="5044" y="2455"/>
                    <a:pt x="3446" y="4109"/>
                  </a:cubicBezTo>
                  <a:cubicBezTo>
                    <a:pt x="829" y="6820"/>
                    <a:pt x="1" y="9688"/>
                    <a:pt x="369" y="13402"/>
                  </a:cubicBezTo>
                  <a:cubicBezTo>
                    <a:pt x="958" y="19332"/>
                    <a:pt x="5855" y="22998"/>
                    <a:pt x="11617" y="22998"/>
                  </a:cubicBezTo>
                  <a:cubicBezTo>
                    <a:pt x="11893" y="22998"/>
                    <a:pt x="12171" y="22990"/>
                    <a:pt x="12451" y="22973"/>
                  </a:cubicBezTo>
                  <a:cubicBezTo>
                    <a:pt x="18435" y="22609"/>
                    <a:pt x="24309" y="17236"/>
                    <a:pt x="23491" y="11030"/>
                  </a:cubicBezTo>
                  <a:cubicBezTo>
                    <a:pt x="23107" y="8121"/>
                    <a:pt x="22596" y="4740"/>
                    <a:pt x="20297" y="2656"/>
                  </a:cubicBezTo>
                  <a:cubicBezTo>
                    <a:pt x="18010" y="581"/>
                    <a:pt x="14569" y="165"/>
                    <a:pt x="11622" y="2"/>
                  </a:cubicBezTo>
                  <a:cubicBezTo>
                    <a:pt x="11613" y="1"/>
                    <a:pt x="11605" y="1"/>
                    <a:pt x="115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09;p44">
              <a:extLst>
                <a:ext uri="{FF2B5EF4-FFF2-40B4-BE49-F238E27FC236}">
                  <a16:creationId xmlns:a16="http://schemas.microsoft.com/office/drawing/2014/main" id="{8D4BCD05-F8B6-46FE-9AD1-D44CDB1FA0A0}"/>
                </a:ext>
              </a:extLst>
            </p:cNvPr>
            <p:cNvSpPr/>
            <p:nvPr/>
          </p:nvSpPr>
          <p:spPr>
            <a:xfrm>
              <a:off x="267597" y="2156357"/>
              <a:ext cx="155746" cy="29516"/>
            </a:xfrm>
            <a:custGeom>
              <a:avLst/>
              <a:gdLst/>
              <a:ahLst/>
              <a:cxnLst/>
              <a:rect l="l" t="t" r="r" b="b"/>
              <a:pathLst>
                <a:path w="7514" h="1424" extrusionOk="0">
                  <a:moveTo>
                    <a:pt x="6293" y="0"/>
                  </a:moveTo>
                  <a:cubicBezTo>
                    <a:pt x="5542" y="0"/>
                    <a:pt x="4792" y="207"/>
                    <a:pt x="4051" y="331"/>
                  </a:cubicBezTo>
                  <a:cubicBezTo>
                    <a:pt x="2782" y="546"/>
                    <a:pt x="1500" y="451"/>
                    <a:pt x="234" y="661"/>
                  </a:cubicBezTo>
                  <a:cubicBezTo>
                    <a:pt x="17" y="695"/>
                    <a:pt x="1" y="1055"/>
                    <a:pt x="221" y="1100"/>
                  </a:cubicBezTo>
                  <a:lnTo>
                    <a:pt x="220" y="1101"/>
                  </a:lnTo>
                  <a:cubicBezTo>
                    <a:pt x="1265" y="1311"/>
                    <a:pt x="2358" y="1423"/>
                    <a:pt x="3452" y="1423"/>
                  </a:cubicBezTo>
                  <a:cubicBezTo>
                    <a:pt x="4634" y="1423"/>
                    <a:pt x="5816" y="1292"/>
                    <a:pt x="6939" y="1013"/>
                  </a:cubicBezTo>
                  <a:cubicBezTo>
                    <a:pt x="7450" y="884"/>
                    <a:pt x="7513" y="169"/>
                    <a:pt x="6946" y="60"/>
                  </a:cubicBezTo>
                  <a:cubicBezTo>
                    <a:pt x="6729" y="18"/>
                    <a:pt x="6511" y="0"/>
                    <a:pt x="629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10;p44">
              <a:extLst>
                <a:ext uri="{FF2B5EF4-FFF2-40B4-BE49-F238E27FC236}">
                  <a16:creationId xmlns:a16="http://schemas.microsoft.com/office/drawing/2014/main" id="{8C28FC0B-6AEF-4424-94EE-21796B283EA7}"/>
                </a:ext>
              </a:extLst>
            </p:cNvPr>
            <p:cNvSpPr/>
            <p:nvPr/>
          </p:nvSpPr>
          <p:spPr>
            <a:xfrm>
              <a:off x="573269" y="2091642"/>
              <a:ext cx="137030" cy="51777"/>
            </a:xfrm>
            <a:custGeom>
              <a:avLst/>
              <a:gdLst/>
              <a:ahLst/>
              <a:cxnLst/>
              <a:rect l="l" t="t" r="r" b="b"/>
              <a:pathLst>
                <a:path w="6611" h="2498" extrusionOk="0">
                  <a:moveTo>
                    <a:pt x="5979" y="0"/>
                  </a:moveTo>
                  <a:cubicBezTo>
                    <a:pt x="5816" y="0"/>
                    <a:pt x="5658" y="74"/>
                    <a:pt x="5558" y="236"/>
                  </a:cubicBezTo>
                  <a:lnTo>
                    <a:pt x="5558" y="236"/>
                  </a:lnTo>
                  <a:cubicBezTo>
                    <a:pt x="3776" y="838"/>
                    <a:pt x="2001" y="1375"/>
                    <a:pt x="237" y="2047"/>
                  </a:cubicBezTo>
                  <a:cubicBezTo>
                    <a:pt x="23" y="2129"/>
                    <a:pt x="0" y="2497"/>
                    <a:pt x="272" y="2497"/>
                  </a:cubicBezTo>
                  <a:cubicBezTo>
                    <a:pt x="275" y="2497"/>
                    <a:pt x="279" y="2497"/>
                    <a:pt x="282" y="2497"/>
                  </a:cubicBezTo>
                  <a:cubicBezTo>
                    <a:pt x="1342" y="2457"/>
                    <a:pt x="2172" y="2225"/>
                    <a:pt x="3194" y="1959"/>
                  </a:cubicBezTo>
                  <a:cubicBezTo>
                    <a:pt x="4189" y="1700"/>
                    <a:pt x="5206" y="1562"/>
                    <a:pt x="6195" y="1273"/>
                  </a:cubicBezTo>
                  <a:cubicBezTo>
                    <a:pt x="6461" y="1195"/>
                    <a:pt x="6603" y="940"/>
                    <a:pt x="6609" y="678"/>
                  </a:cubicBezTo>
                  <a:cubicBezTo>
                    <a:pt x="6611" y="588"/>
                    <a:pt x="6578" y="494"/>
                    <a:pt x="6548" y="411"/>
                  </a:cubicBezTo>
                  <a:cubicBezTo>
                    <a:pt x="6454" y="152"/>
                    <a:pt x="6212" y="0"/>
                    <a:pt x="59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11;p44">
              <a:extLst>
                <a:ext uri="{FF2B5EF4-FFF2-40B4-BE49-F238E27FC236}">
                  <a16:creationId xmlns:a16="http://schemas.microsoft.com/office/drawing/2014/main" id="{EF02E53F-7006-4358-A068-2CBF10299BEB}"/>
                </a:ext>
              </a:extLst>
            </p:cNvPr>
            <p:cNvSpPr/>
            <p:nvPr/>
          </p:nvSpPr>
          <p:spPr>
            <a:xfrm>
              <a:off x="630788" y="1981117"/>
              <a:ext cx="76111" cy="132946"/>
            </a:xfrm>
            <a:custGeom>
              <a:avLst/>
              <a:gdLst/>
              <a:ahLst/>
              <a:cxnLst/>
              <a:rect l="l" t="t" r="r" b="b"/>
              <a:pathLst>
                <a:path w="3672" h="6414" extrusionOk="0">
                  <a:moveTo>
                    <a:pt x="479" y="0"/>
                  </a:moveTo>
                  <a:cubicBezTo>
                    <a:pt x="204" y="0"/>
                    <a:pt x="1" y="370"/>
                    <a:pt x="271" y="563"/>
                  </a:cubicBezTo>
                  <a:cubicBezTo>
                    <a:pt x="1030" y="1106"/>
                    <a:pt x="1134" y="2365"/>
                    <a:pt x="1421" y="3187"/>
                  </a:cubicBezTo>
                  <a:cubicBezTo>
                    <a:pt x="1741" y="4103"/>
                    <a:pt x="2425" y="4871"/>
                    <a:pt x="2499" y="5872"/>
                  </a:cubicBezTo>
                  <a:cubicBezTo>
                    <a:pt x="2526" y="6234"/>
                    <a:pt x="2822" y="6413"/>
                    <a:pt x="3106" y="6413"/>
                  </a:cubicBezTo>
                  <a:cubicBezTo>
                    <a:pt x="3395" y="6413"/>
                    <a:pt x="3671" y="6227"/>
                    <a:pt x="3638" y="5860"/>
                  </a:cubicBezTo>
                  <a:cubicBezTo>
                    <a:pt x="3523" y="4600"/>
                    <a:pt x="2747" y="3639"/>
                    <a:pt x="2313" y="2487"/>
                  </a:cubicBezTo>
                  <a:cubicBezTo>
                    <a:pt x="1959" y="1545"/>
                    <a:pt x="1625" y="406"/>
                    <a:pt x="590" y="21"/>
                  </a:cubicBezTo>
                  <a:cubicBezTo>
                    <a:pt x="552" y="7"/>
                    <a:pt x="515" y="0"/>
                    <a:pt x="4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12;p44">
              <a:extLst>
                <a:ext uri="{FF2B5EF4-FFF2-40B4-BE49-F238E27FC236}">
                  <a16:creationId xmlns:a16="http://schemas.microsoft.com/office/drawing/2014/main" id="{3932FCC3-66EC-48EE-9AB9-5130A2BCE005}"/>
                </a:ext>
              </a:extLst>
            </p:cNvPr>
            <p:cNvSpPr/>
            <p:nvPr/>
          </p:nvSpPr>
          <p:spPr>
            <a:xfrm>
              <a:off x="264074" y="2034887"/>
              <a:ext cx="56379" cy="147683"/>
            </a:xfrm>
            <a:custGeom>
              <a:avLst/>
              <a:gdLst/>
              <a:ahLst/>
              <a:cxnLst/>
              <a:rect l="l" t="t" r="r" b="b"/>
              <a:pathLst>
                <a:path w="2720" h="7125" extrusionOk="0">
                  <a:moveTo>
                    <a:pt x="2010" y="1"/>
                  </a:moveTo>
                  <a:cubicBezTo>
                    <a:pt x="1910" y="1"/>
                    <a:pt x="1803" y="33"/>
                    <a:pt x="1698" y="106"/>
                  </a:cubicBezTo>
                  <a:cubicBezTo>
                    <a:pt x="809" y="731"/>
                    <a:pt x="505" y="2483"/>
                    <a:pt x="278" y="3475"/>
                  </a:cubicBezTo>
                  <a:cubicBezTo>
                    <a:pt x="205" y="3790"/>
                    <a:pt x="0" y="6734"/>
                    <a:pt x="334" y="6734"/>
                  </a:cubicBezTo>
                  <a:cubicBezTo>
                    <a:pt x="342" y="6734"/>
                    <a:pt x="351" y="6733"/>
                    <a:pt x="359" y="6729"/>
                  </a:cubicBezTo>
                  <a:lnTo>
                    <a:pt x="359" y="6729"/>
                  </a:lnTo>
                  <a:cubicBezTo>
                    <a:pt x="130" y="6821"/>
                    <a:pt x="271" y="7125"/>
                    <a:pt x="477" y="7125"/>
                  </a:cubicBezTo>
                  <a:cubicBezTo>
                    <a:pt x="484" y="7125"/>
                    <a:pt x="492" y="7124"/>
                    <a:pt x="500" y="7124"/>
                  </a:cubicBezTo>
                  <a:lnTo>
                    <a:pt x="500" y="7123"/>
                  </a:lnTo>
                  <a:cubicBezTo>
                    <a:pt x="1185" y="7049"/>
                    <a:pt x="813" y="5799"/>
                    <a:pt x="842" y="5440"/>
                  </a:cubicBezTo>
                  <a:cubicBezTo>
                    <a:pt x="913" y="4567"/>
                    <a:pt x="1121" y="3723"/>
                    <a:pt x="1422" y="2901"/>
                  </a:cubicBezTo>
                  <a:cubicBezTo>
                    <a:pt x="1641" y="2306"/>
                    <a:pt x="1874" y="1322"/>
                    <a:pt x="2339" y="884"/>
                  </a:cubicBezTo>
                  <a:cubicBezTo>
                    <a:pt x="2720" y="526"/>
                    <a:pt x="2418" y="1"/>
                    <a:pt x="201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13;p44">
              <a:extLst>
                <a:ext uri="{FF2B5EF4-FFF2-40B4-BE49-F238E27FC236}">
                  <a16:creationId xmlns:a16="http://schemas.microsoft.com/office/drawing/2014/main" id="{DA378912-F518-4D2A-B5DC-F03CD6443F45}"/>
                </a:ext>
              </a:extLst>
            </p:cNvPr>
            <p:cNvSpPr/>
            <p:nvPr/>
          </p:nvSpPr>
          <p:spPr>
            <a:xfrm>
              <a:off x="402493" y="2067576"/>
              <a:ext cx="29972" cy="111866"/>
            </a:xfrm>
            <a:custGeom>
              <a:avLst/>
              <a:gdLst/>
              <a:ahLst/>
              <a:cxnLst/>
              <a:rect l="l" t="t" r="r" b="b"/>
              <a:pathLst>
                <a:path w="1446" h="5397" extrusionOk="0">
                  <a:moveTo>
                    <a:pt x="802" y="1"/>
                  </a:moveTo>
                  <a:cubicBezTo>
                    <a:pt x="569" y="1"/>
                    <a:pt x="308" y="181"/>
                    <a:pt x="245" y="415"/>
                  </a:cubicBezTo>
                  <a:cubicBezTo>
                    <a:pt x="0" y="1324"/>
                    <a:pt x="126" y="2530"/>
                    <a:pt x="196" y="3468"/>
                  </a:cubicBezTo>
                  <a:cubicBezTo>
                    <a:pt x="215" y="3728"/>
                    <a:pt x="534" y="4853"/>
                    <a:pt x="397" y="5004"/>
                  </a:cubicBezTo>
                  <a:cubicBezTo>
                    <a:pt x="271" y="5144"/>
                    <a:pt x="375" y="5397"/>
                    <a:pt x="539" y="5397"/>
                  </a:cubicBezTo>
                  <a:cubicBezTo>
                    <a:pt x="574" y="5397"/>
                    <a:pt x="611" y="5385"/>
                    <a:pt x="650" y="5359"/>
                  </a:cubicBezTo>
                  <a:cubicBezTo>
                    <a:pt x="1251" y="4949"/>
                    <a:pt x="1228" y="4331"/>
                    <a:pt x="1243" y="3659"/>
                  </a:cubicBezTo>
                  <a:cubicBezTo>
                    <a:pt x="1268" y="2576"/>
                    <a:pt x="1445" y="1350"/>
                    <a:pt x="1166" y="302"/>
                  </a:cubicBezTo>
                  <a:cubicBezTo>
                    <a:pt x="1109" y="87"/>
                    <a:pt x="962" y="1"/>
                    <a:pt x="80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14;p44">
              <a:extLst>
                <a:ext uri="{FF2B5EF4-FFF2-40B4-BE49-F238E27FC236}">
                  <a16:creationId xmlns:a16="http://schemas.microsoft.com/office/drawing/2014/main" id="{244928CC-3068-4892-A151-4D4D896B8921}"/>
                </a:ext>
              </a:extLst>
            </p:cNvPr>
            <p:cNvSpPr/>
            <p:nvPr/>
          </p:nvSpPr>
          <p:spPr>
            <a:xfrm>
              <a:off x="516185" y="2060197"/>
              <a:ext cx="72235" cy="92631"/>
            </a:xfrm>
            <a:custGeom>
              <a:avLst/>
              <a:gdLst/>
              <a:ahLst/>
              <a:cxnLst/>
              <a:rect l="l" t="t" r="r" b="b"/>
              <a:pathLst>
                <a:path w="3485" h="4469" extrusionOk="0">
                  <a:moveTo>
                    <a:pt x="446" y="1"/>
                  </a:moveTo>
                  <a:cubicBezTo>
                    <a:pt x="173" y="1"/>
                    <a:pt x="1" y="363"/>
                    <a:pt x="247" y="566"/>
                  </a:cubicBezTo>
                  <a:lnTo>
                    <a:pt x="247" y="565"/>
                  </a:lnTo>
                  <a:cubicBezTo>
                    <a:pt x="789" y="1014"/>
                    <a:pt x="987" y="1871"/>
                    <a:pt x="1280" y="2483"/>
                  </a:cubicBezTo>
                  <a:cubicBezTo>
                    <a:pt x="1597" y="3142"/>
                    <a:pt x="2035" y="3873"/>
                    <a:pt x="2580" y="4362"/>
                  </a:cubicBezTo>
                  <a:cubicBezTo>
                    <a:pt x="2663" y="4437"/>
                    <a:pt x="2758" y="4469"/>
                    <a:pt x="2851" y="4469"/>
                  </a:cubicBezTo>
                  <a:cubicBezTo>
                    <a:pt x="3172" y="4469"/>
                    <a:pt x="3484" y="4090"/>
                    <a:pt x="3328" y="3764"/>
                  </a:cubicBezTo>
                  <a:cubicBezTo>
                    <a:pt x="2952" y="2979"/>
                    <a:pt x="2344" y="2297"/>
                    <a:pt x="1935" y="1516"/>
                  </a:cubicBezTo>
                  <a:cubicBezTo>
                    <a:pt x="1584" y="849"/>
                    <a:pt x="1300" y="306"/>
                    <a:pt x="567" y="24"/>
                  </a:cubicBezTo>
                  <a:cubicBezTo>
                    <a:pt x="525" y="8"/>
                    <a:pt x="484" y="1"/>
                    <a:pt x="44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15;p44">
              <a:extLst>
                <a:ext uri="{FF2B5EF4-FFF2-40B4-BE49-F238E27FC236}">
                  <a16:creationId xmlns:a16="http://schemas.microsoft.com/office/drawing/2014/main" id="{F98E4F0E-5B12-40BA-B0C9-3CA8ED45631F}"/>
                </a:ext>
              </a:extLst>
            </p:cNvPr>
            <p:cNvSpPr/>
            <p:nvPr/>
          </p:nvSpPr>
          <p:spPr>
            <a:xfrm>
              <a:off x="134650" y="1591316"/>
              <a:ext cx="188993" cy="198445"/>
            </a:xfrm>
            <a:custGeom>
              <a:avLst/>
              <a:gdLst/>
              <a:ahLst/>
              <a:cxnLst/>
              <a:rect l="l" t="t" r="r" b="b"/>
              <a:pathLst>
                <a:path w="9118" h="9574" extrusionOk="0">
                  <a:moveTo>
                    <a:pt x="5468" y="1"/>
                  </a:moveTo>
                  <a:cubicBezTo>
                    <a:pt x="4517" y="1"/>
                    <a:pt x="3523" y="416"/>
                    <a:pt x="2657" y="1306"/>
                  </a:cubicBezTo>
                  <a:cubicBezTo>
                    <a:pt x="172" y="3862"/>
                    <a:pt x="0" y="8483"/>
                    <a:pt x="4032" y="9566"/>
                  </a:cubicBezTo>
                  <a:cubicBezTo>
                    <a:pt x="4052" y="9571"/>
                    <a:pt x="4072" y="9574"/>
                    <a:pt x="4090" y="9574"/>
                  </a:cubicBezTo>
                  <a:cubicBezTo>
                    <a:pt x="4272" y="9574"/>
                    <a:pt x="4353" y="9327"/>
                    <a:pt x="4163" y="9232"/>
                  </a:cubicBezTo>
                  <a:cubicBezTo>
                    <a:pt x="1807" y="8067"/>
                    <a:pt x="959" y="5271"/>
                    <a:pt x="2403" y="3054"/>
                  </a:cubicBezTo>
                  <a:cubicBezTo>
                    <a:pt x="3080" y="2013"/>
                    <a:pt x="4066" y="924"/>
                    <a:pt x="5326" y="924"/>
                  </a:cubicBezTo>
                  <a:cubicBezTo>
                    <a:pt x="5509" y="924"/>
                    <a:pt x="5697" y="946"/>
                    <a:pt x="5891" y="996"/>
                  </a:cubicBezTo>
                  <a:cubicBezTo>
                    <a:pt x="7124" y="1310"/>
                    <a:pt x="7388" y="2272"/>
                    <a:pt x="7947" y="3255"/>
                  </a:cubicBezTo>
                  <a:cubicBezTo>
                    <a:pt x="8053" y="3441"/>
                    <a:pt x="8237" y="3522"/>
                    <a:pt x="8421" y="3522"/>
                  </a:cubicBezTo>
                  <a:cubicBezTo>
                    <a:pt x="8767" y="3522"/>
                    <a:pt x="9118" y="3240"/>
                    <a:pt x="8979" y="2837"/>
                  </a:cubicBezTo>
                  <a:cubicBezTo>
                    <a:pt x="8354" y="1025"/>
                    <a:pt x="6963" y="1"/>
                    <a:pt x="54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16;p44">
              <a:extLst>
                <a:ext uri="{FF2B5EF4-FFF2-40B4-BE49-F238E27FC236}">
                  <a16:creationId xmlns:a16="http://schemas.microsoft.com/office/drawing/2014/main" id="{AFFA04E0-16B6-479D-8B1C-1FC3661CDBBF}"/>
                </a:ext>
              </a:extLst>
            </p:cNvPr>
            <p:cNvSpPr/>
            <p:nvPr/>
          </p:nvSpPr>
          <p:spPr>
            <a:xfrm>
              <a:off x="432320" y="1524942"/>
              <a:ext cx="263903" cy="160928"/>
            </a:xfrm>
            <a:custGeom>
              <a:avLst/>
              <a:gdLst/>
              <a:ahLst/>
              <a:cxnLst/>
              <a:rect l="l" t="t" r="r" b="b"/>
              <a:pathLst>
                <a:path w="12732" h="7764" extrusionOk="0">
                  <a:moveTo>
                    <a:pt x="4587" y="0"/>
                  </a:moveTo>
                  <a:cubicBezTo>
                    <a:pt x="3663" y="0"/>
                    <a:pt x="2737" y="128"/>
                    <a:pt x="2039" y="441"/>
                  </a:cubicBezTo>
                  <a:cubicBezTo>
                    <a:pt x="1" y="1356"/>
                    <a:pt x="938" y="2850"/>
                    <a:pt x="185" y="4495"/>
                  </a:cubicBezTo>
                  <a:cubicBezTo>
                    <a:pt x="68" y="4751"/>
                    <a:pt x="277" y="4932"/>
                    <a:pt x="495" y="4932"/>
                  </a:cubicBezTo>
                  <a:cubicBezTo>
                    <a:pt x="592" y="4932"/>
                    <a:pt x="691" y="4896"/>
                    <a:pt x="764" y="4816"/>
                  </a:cubicBezTo>
                  <a:lnTo>
                    <a:pt x="765" y="4816"/>
                  </a:lnTo>
                  <a:cubicBezTo>
                    <a:pt x="1123" y="4423"/>
                    <a:pt x="1126" y="4154"/>
                    <a:pt x="1251" y="3650"/>
                  </a:cubicBezTo>
                  <a:cubicBezTo>
                    <a:pt x="1271" y="3420"/>
                    <a:pt x="1279" y="3188"/>
                    <a:pt x="1274" y="2958"/>
                  </a:cubicBezTo>
                  <a:lnTo>
                    <a:pt x="2967" y="1136"/>
                  </a:lnTo>
                  <a:cubicBezTo>
                    <a:pt x="3161" y="1055"/>
                    <a:pt x="3407" y="1029"/>
                    <a:pt x="3669" y="1029"/>
                  </a:cubicBezTo>
                  <a:cubicBezTo>
                    <a:pt x="4115" y="1029"/>
                    <a:pt x="4606" y="1105"/>
                    <a:pt x="4954" y="1118"/>
                  </a:cubicBezTo>
                  <a:cubicBezTo>
                    <a:pt x="8078" y="1236"/>
                    <a:pt x="11106" y="3721"/>
                    <a:pt x="9032" y="6942"/>
                  </a:cubicBezTo>
                  <a:cubicBezTo>
                    <a:pt x="8764" y="7359"/>
                    <a:pt x="9143" y="7763"/>
                    <a:pt x="9541" y="7763"/>
                  </a:cubicBezTo>
                  <a:cubicBezTo>
                    <a:pt x="9671" y="7763"/>
                    <a:pt x="9803" y="7720"/>
                    <a:pt x="9915" y="7619"/>
                  </a:cubicBezTo>
                  <a:cubicBezTo>
                    <a:pt x="12732" y="5095"/>
                    <a:pt x="9990" y="1077"/>
                    <a:pt x="7000" y="291"/>
                  </a:cubicBezTo>
                  <a:cubicBezTo>
                    <a:pt x="6323" y="113"/>
                    <a:pt x="5456" y="0"/>
                    <a:pt x="458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17;p44">
              <a:extLst>
                <a:ext uri="{FF2B5EF4-FFF2-40B4-BE49-F238E27FC236}">
                  <a16:creationId xmlns:a16="http://schemas.microsoft.com/office/drawing/2014/main" id="{B9514BBA-DA76-4E68-9B74-C420CD6730DC}"/>
                </a:ext>
              </a:extLst>
            </p:cNvPr>
            <p:cNvSpPr/>
            <p:nvPr/>
          </p:nvSpPr>
          <p:spPr>
            <a:xfrm>
              <a:off x="175069" y="1451605"/>
              <a:ext cx="393657" cy="169427"/>
            </a:xfrm>
            <a:custGeom>
              <a:avLst/>
              <a:gdLst/>
              <a:ahLst/>
              <a:cxnLst/>
              <a:rect l="l" t="t" r="r" b="b"/>
              <a:pathLst>
                <a:path w="18992" h="8174" extrusionOk="0">
                  <a:moveTo>
                    <a:pt x="12625" y="1"/>
                  </a:moveTo>
                  <a:cubicBezTo>
                    <a:pt x="10963" y="1"/>
                    <a:pt x="9157" y="401"/>
                    <a:pt x="7429" y="988"/>
                  </a:cubicBezTo>
                  <a:cubicBezTo>
                    <a:pt x="5324" y="1704"/>
                    <a:pt x="2428" y="2699"/>
                    <a:pt x="1198" y="4721"/>
                  </a:cubicBezTo>
                  <a:cubicBezTo>
                    <a:pt x="678" y="5578"/>
                    <a:pt x="1" y="7644"/>
                    <a:pt x="1213" y="8158"/>
                  </a:cubicBezTo>
                  <a:cubicBezTo>
                    <a:pt x="1237" y="8169"/>
                    <a:pt x="1261" y="8173"/>
                    <a:pt x="1283" y="8173"/>
                  </a:cubicBezTo>
                  <a:cubicBezTo>
                    <a:pt x="1442" y="8173"/>
                    <a:pt x="1541" y="7936"/>
                    <a:pt x="1387" y="7831"/>
                  </a:cubicBezTo>
                  <a:lnTo>
                    <a:pt x="1388" y="7830"/>
                  </a:lnTo>
                  <a:cubicBezTo>
                    <a:pt x="25" y="6897"/>
                    <a:pt x="2491" y="4056"/>
                    <a:pt x="2950" y="3726"/>
                  </a:cubicBezTo>
                  <a:cubicBezTo>
                    <a:pt x="4095" y="2902"/>
                    <a:pt x="5557" y="2342"/>
                    <a:pt x="6866" y="1857"/>
                  </a:cubicBezTo>
                  <a:cubicBezTo>
                    <a:pt x="8514" y="1247"/>
                    <a:pt x="10292" y="749"/>
                    <a:pt x="12067" y="749"/>
                  </a:cubicBezTo>
                  <a:cubicBezTo>
                    <a:pt x="12117" y="749"/>
                    <a:pt x="12167" y="749"/>
                    <a:pt x="12217" y="750"/>
                  </a:cubicBezTo>
                  <a:cubicBezTo>
                    <a:pt x="15458" y="802"/>
                    <a:pt x="16957" y="2464"/>
                    <a:pt x="17700" y="5428"/>
                  </a:cubicBezTo>
                  <a:cubicBezTo>
                    <a:pt x="17770" y="5703"/>
                    <a:pt x="18001" y="5823"/>
                    <a:pt x="18244" y="5823"/>
                  </a:cubicBezTo>
                  <a:cubicBezTo>
                    <a:pt x="18605" y="5823"/>
                    <a:pt x="18992" y="5558"/>
                    <a:pt x="18909" y="5142"/>
                  </a:cubicBezTo>
                  <a:cubicBezTo>
                    <a:pt x="18148" y="1299"/>
                    <a:pt x="15620" y="1"/>
                    <a:pt x="1262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18;p44">
              <a:extLst>
                <a:ext uri="{FF2B5EF4-FFF2-40B4-BE49-F238E27FC236}">
                  <a16:creationId xmlns:a16="http://schemas.microsoft.com/office/drawing/2014/main" id="{271EF733-7A22-4983-B3A9-C42CE6EF6F71}"/>
                </a:ext>
              </a:extLst>
            </p:cNvPr>
            <p:cNvSpPr/>
            <p:nvPr/>
          </p:nvSpPr>
          <p:spPr>
            <a:xfrm>
              <a:off x="308265" y="1595751"/>
              <a:ext cx="160762" cy="61872"/>
            </a:xfrm>
            <a:custGeom>
              <a:avLst/>
              <a:gdLst/>
              <a:ahLst/>
              <a:cxnLst/>
              <a:rect l="l" t="t" r="r" b="b"/>
              <a:pathLst>
                <a:path w="7756" h="2985" extrusionOk="0">
                  <a:moveTo>
                    <a:pt x="4278" y="1"/>
                  </a:moveTo>
                  <a:cubicBezTo>
                    <a:pt x="3936" y="1"/>
                    <a:pt x="3577" y="37"/>
                    <a:pt x="3189" y="121"/>
                  </a:cubicBezTo>
                  <a:cubicBezTo>
                    <a:pt x="1975" y="383"/>
                    <a:pt x="331" y="1423"/>
                    <a:pt x="32" y="2697"/>
                  </a:cubicBezTo>
                  <a:cubicBezTo>
                    <a:pt x="0" y="2833"/>
                    <a:pt x="117" y="2985"/>
                    <a:pt x="244" y="2985"/>
                  </a:cubicBezTo>
                  <a:cubicBezTo>
                    <a:pt x="288" y="2985"/>
                    <a:pt x="334" y="2966"/>
                    <a:pt x="375" y="2921"/>
                  </a:cubicBezTo>
                  <a:cubicBezTo>
                    <a:pt x="1230" y="1991"/>
                    <a:pt x="2455" y="1073"/>
                    <a:pt x="3732" y="952"/>
                  </a:cubicBezTo>
                  <a:cubicBezTo>
                    <a:pt x="3987" y="928"/>
                    <a:pt x="4255" y="909"/>
                    <a:pt x="4525" y="909"/>
                  </a:cubicBezTo>
                  <a:cubicBezTo>
                    <a:pt x="4959" y="909"/>
                    <a:pt x="5395" y="960"/>
                    <a:pt x="5777" y="1130"/>
                  </a:cubicBezTo>
                  <a:cubicBezTo>
                    <a:pt x="6179" y="1309"/>
                    <a:pt x="6407" y="1593"/>
                    <a:pt x="6835" y="1695"/>
                  </a:cubicBezTo>
                  <a:cubicBezTo>
                    <a:pt x="6885" y="1708"/>
                    <a:pt x="6933" y="1713"/>
                    <a:pt x="6980" y="1713"/>
                  </a:cubicBezTo>
                  <a:cubicBezTo>
                    <a:pt x="7523" y="1713"/>
                    <a:pt x="7755" y="933"/>
                    <a:pt x="7168" y="709"/>
                  </a:cubicBezTo>
                  <a:cubicBezTo>
                    <a:pt x="6144" y="320"/>
                    <a:pt x="5284" y="1"/>
                    <a:pt x="42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ext Box 2">
            <a:extLst>
              <a:ext uri="{FF2B5EF4-FFF2-40B4-BE49-F238E27FC236}">
                <a16:creationId xmlns:a16="http://schemas.microsoft.com/office/drawing/2014/main" id="{C21F7E74-5873-43A4-9B7E-E803BE513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66" y="506072"/>
            <a:ext cx="6239066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ĐỒNG ĐỘI</a:t>
            </a:r>
          </a:p>
        </p:txBody>
      </p:sp>
      <p:sp>
        <p:nvSpPr>
          <p:cNvPr id="67" name="AutoShape 7">
            <a:hlinkClick r:id="rId4" action="ppaction://hlinksldjump"/>
            <a:extLst>
              <a:ext uri="{FF2B5EF4-FFF2-40B4-BE49-F238E27FC236}">
                <a16:creationId xmlns:a16="http://schemas.microsoft.com/office/drawing/2014/main" id="{412894B4-787C-49BA-9163-A470EC8E0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586" y="2456120"/>
            <a:ext cx="1524000" cy="1365446"/>
          </a:xfrm>
          <a:prstGeom prst="rightArrow">
            <a:avLst>
              <a:gd name="adj1" fmla="val 50000"/>
              <a:gd name="adj2" fmla="val 342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1</a:t>
            </a:r>
          </a:p>
        </p:txBody>
      </p:sp>
      <p:sp>
        <p:nvSpPr>
          <p:cNvPr id="68" name="AutoShape 8">
            <a:hlinkClick r:id="rId5" action="ppaction://hlinksldjump"/>
            <a:extLst>
              <a:ext uri="{FF2B5EF4-FFF2-40B4-BE49-F238E27FC236}">
                <a16:creationId xmlns:a16="http://schemas.microsoft.com/office/drawing/2014/main" id="{5EE8CC79-0571-4730-B30A-29BCEA3C1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2635" y="1521813"/>
            <a:ext cx="1447800" cy="1295400"/>
          </a:xfrm>
          <a:prstGeom prst="rightArrow">
            <a:avLst>
              <a:gd name="adj1" fmla="val 50000"/>
              <a:gd name="adj2" fmla="val 342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7" grpId="0" bldLvl="0" animBg="1"/>
      <p:bldP spid="6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C9CF4E72-B5BC-4EAA-9D46-BEBA87F0E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862" y="4203628"/>
            <a:ext cx="1277532" cy="645373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144C2531-F525-454E-8A85-BE03515A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75" y="1905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 CỔ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DDF0A8C4-6700-43EC-B89C-8C3FEFA0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675" y="7239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HÓA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63D56299-AE19-46DB-B8CB-6EBDB243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475" y="1223963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KHÔN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74374ABC-3BCE-4521-8FB6-DECC0FB2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475" y="21717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- NGHÈO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50946B01-BAAE-4317-AD55-EDB39287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875" y="17145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LẠC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4A68C934-E641-4C5D-8102-D411A466E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075" y="2676525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LOẠI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utoShape 9">
            <a:extLst>
              <a:ext uri="{FF2B5EF4-FFF2-40B4-BE49-F238E27FC236}">
                <a16:creationId xmlns:a16="http://schemas.microsoft.com/office/drawing/2014/main" id="{E3A6EB10-1693-414F-9237-E8B34BEBA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588" y="3176587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ĐỘ MẪU HỆ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10">
            <a:extLst>
              <a:ext uri="{FF2B5EF4-FFF2-40B4-BE49-F238E27FC236}">
                <a16:creationId xmlns:a16="http://schemas.microsoft.com/office/drawing/2014/main" id="{19CD0A20-2CB1-48E9-A673-600DC9AF7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675" y="36195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 BẮT – HÁI LƯỢM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06CAD38-1BBE-4595-8BA6-92CDB506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275" y="46101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12">
            <a:extLst>
              <a:ext uri="{FF2B5EF4-FFF2-40B4-BE49-F238E27FC236}">
                <a16:creationId xmlns:a16="http://schemas.microsoft.com/office/drawing/2014/main" id="{2CEA0D48-BF65-4475-948E-821DA6389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675" y="40767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THÚ 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63311015-8463-498A-8FC5-594BFF015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25" y="190500"/>
            <a:ext cx="5334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77B5ABFE-7DC5-4151-90DF-A232F4C1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3" y="800100"/>
            <a:ext cx="5334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Oval 16">
            <a:extLst>
              <a:ext uri="{FF2B5EF4-FFF2-40B4-BE49-F238E27FC236}">
                <a16:creationId xmlns:a16="http://schemas.microsoft.com/office/drawing/2014/main" id="{AD90870E-3498-49CA-9606-734C29B44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00" y="1333500"/>
            <a:ext cx="533400" cy="533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38E5107F-B2B3-4247-BFAE-219C3AFC8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763" y="1790700"/>
            <a:ext cx="533400" cy="533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18">
            <a:extLst>
              <a:ext uri="{FF2B5EF4-FFF2-40B4-BE49-F238E27FC236}">
                <a16:creationId xmlns:a16="http://schemas.microsoft.com/office/drawing/2014/main" id="{3766A56B-1871-474E-AE34-A629EE170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075" y="2247900"/>
            <a:ext cx="533400" cy="533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19">
            <a:extLst>
              <a:ext uri="{FF2B5EF4-FFF2-40B4-BE49-F238E27FC236}">
                <a16:creationId xmlns:a16="http://schemas.microsoft.com/office/drawing/2014/main" id="{8F5C395D-EB5E-40FB-818F-19D514014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963" y="2743200"/>
            <a:ext cx="5334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A9E9DE9F-5AF0-47C5-96B2-1ED810972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563" y="3205163"/>
            <a:ext cx="5334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F7AEB786-B97A-414D-AC99-6BC0AC62E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275" y="3619500"/>
            <a:ext cx="533400" cy="533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Oval 22">
            <a:extLst>
              <a:ext uri="{FF2B5EF4-FFF2-40B4-BE49-F238E27FC236}">
                <a16:creationId xmlns:a16="http://schemas.microsoft.com/office/drawing/2014/main" id="{11BF8E1B-8792-4FCD-986D-417831C40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563" y="4133850"/>
            <a:ext cx="533400" cy="533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Oval 23">
            <a:extLst>
              <a:ext uri="{FF2B5EF4-FFF2-40B4-BE49-F238E27FC236}">
                <a16:creationId xmlns:a16="http://schemas.microsoft.com/office/drawing/2014/main" id="{2459F9BD-1305-4604-83D5-CED4277A2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250" y="4610100"/>
            <a:ext cx="533400" cy="533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6" name="AutoShape 24">
            <a:extLst>
              <a:ext uri="{FF2B5EF4-FFF2-40B4-BE49-F238E27FC236}">
                <a16:creationId xmlns:a16="http://schemas.microsoft.com/office/drawing/2014/main" id="{6A018A00-3C76-4F7D-BC49-F3469FD53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875" y="1905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25">
            <a:extLst>
              <a:ext uri="{FF2B5EF4-FFF2-40B4-BE49-F238E27FC236}">
                <a16:creationId xmlns:a16="http://schemas.microsoft.com/office/drawing/2014/main" id="{FC21B1C2-3C2E-42F4-9C2D-FCD86C1D1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275" y="8001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26">
            <a:extLst>
              <a:ext uri="{FF2B5EF4-FFF2-40B4-BE49-F238E27FC236}">
                <a16:creationId xmlns:a16="http://schemas.microsoft.com/office/drawing/2014/main" id="{8F05D341-ADAF-4DFE-B389-42F9C10AA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788" y="12573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AutoShape 27">
            <a:extLst>
              <a:ext uri="{FF2B5EF4-FFF2-40B4-BE49-F238E27FC236}">
                <a16:creationId xmlns:a16="http://schemas.microsoft.com/office/drawing/2014/main" id="{B2D1CD40-41B8-4184-BC2E-E72EC04FB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188" y="1738313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AutoShape 28">
            <a:extLst>
              <a:ext uri="{FF2B5EF4-FFF2-40B4-BE49-F238E27FC236}">
                <a16:creationId xmlns:a16="http://schemas.microsoft.com/office/drawing/2014/main" id="{FBE3B02F-C93E-44D8-87E3-1C71151C7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788" y="21717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AutoShape 29">
            <a:extLst>
              <a:ext uri="{FF2B5EF4-FFF2-40B4-BE49-F238E27FC236}">
                <a16:creationId xmlns:a16="http://schemas.microsoft.com/office/drawing/2014/main" id="{DA5D2A89-F974-44D4-8B36-6B537E5EA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388" y="2690813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30">
            <a:extLst>
              <a:ext uri="{FF2B5EF4-FFF2-40B4-BE49-F238E27FC236}">
                <a16:creationId xmlns:a16="http://schemas.microsoft.com/office/drawing/2014/main" id="{2DD4D07C-64EA-4C8D-9956-6B3689423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88" y="31623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utoShape 31">
            <a:extLst>
              <a:ext uri="{FF2B5EF4-FFF2-40B4-BE49-F238E27FC236}">
                <a16:creationId xmlns:a16="http://schemas.microsoft.com/office/drawing/2014/main" id="{954CF1B0-7340-49BD-AA3A-46218758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988" y="36195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AutoShape 32">
            <a:extLst>
              <a:ext uri="{FF2B5EF4-FFF2-40B4-BE49-F238E27FC236}">
                <a16:creationId xmlns:a16="http://schemas.microsoft.com/office/drawing/2014/main" id="{215FBC44-3466-4366-A944-51B68E90F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6988" y="40767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utoShape 33">
            <a:extLst>
              <a:ext uri="{FF2B5EF4-FFF2-40B4-BE49-F238E27FC236}">
                <a16:creationId xmlns:a16="http://schemas.microsoft.com/office/drawing/2014/main" id="{D24C21AA-59CB-4871-A27C-2B2D23B4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338" y="4567238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4" descr="stars">
            <a:extLst>
              <a:ext uri="{FF2B5EF4-FFF2-40B4-BE49-F238E27FC236}">
                <a16:creationId xmlns:a16="http://schemas.microsoft.com/office/drawing/2014/main" id="{4E6479E4-5B15-4446-A0A2-CD03BD50D8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1875" y="41529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6" descr="stars">
            <a:extLst>
              <a:ext uri="{FF2B5EF4-FFF2-40B4-BE49-F238E27FC236}">
                <a16:creationId xmlns:a16="http://schemas.microsoft.com/office/drawing/2014/main" id="{03ECB026-DDC1-4482-B957-F761A182B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6675" y="3429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Sao: 5 Cánh 57">
            <a:hlinkClick r:id="rId8" action="ppaction://hlinksldjump"/>
            <a:extLst>
              <a:ext uri="{FF2B5EF4-FFF2-40B4-BE49-F238E27FC236}">
                <a16:creationId xmlns:a16="http://schemas.microsoft.com/office/drawing/2014/main" id="{B011670D-CCD7-465A-B979-F679A3D3A8D3}"/>
              </a:ext>
            </a:extLst>
          </p:cNvPr>
          <p:cNvSpPr/>
          <p:nvPr/>
        </p:nvSpPr>
        <p:spPr>
          <a:xfrm>
            <a:off x="2066031" y="4285475"/>
            <a:ext cx="616687" cy="56352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35" descr="stars">
            <a:extLst>
              <a:ext uri="{FF2B5EF4-FFF2-40B4-BE49-F238E27FC236}">
                <a16:creationId xmlns:a16="http://schemas.microsoft.com/office/drawing/2014/main" id="{8BD798F8-CF33-488E-8F2A-6ACB0A7ED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5475" y="24765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5" descr="stars">
            <a:extLst>
              <a:ext uri="{FF2B5EF4-FFF2-40B4-BE49-F238E27FC236}">
                <a16:creationId xmlns:a16="http://schemas.microsoft.com/office/drawing/2014/main" id="{422495E3-1FB0-44B6-8C3F-037F435AB7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5475" y="24765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AutoShape 37">
            <a:extLst>
              <a:ext uri="{FF2B5EF4-FFF2-40B4-BE49-F238E27FC236}">
                <a16:creationId xmlns:a16="http://schemas.microsoft.com/office/drawing/2014/main" id="{2F11FE44-8BBF-48BA-BF42-704B46FA2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817554"/>
            <a:ext cx="1143000" cy="990600"/>
          </a:xfrm>
          <a:prstGeom prst="hexagon">
            <a:avLst>
              <a:gd name="adj" fmla="val 28846"/>
              <a:gd name="vf" fmla="val 115470"/>
            </a:avLst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38">
            <a:extLst>
              <a:ext uri="{FF2B5EF4-FFF2-40B4-BE49-F238E27FC236}">
                <a16:creationId xmlns:a16="http://schemas.microsoft.com/office/drawing/2014/main" id="{03792F7C-867C-4D29-9C7D-5A7D4700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63" name="Text Box 39">
            <a:extLst>
              <a:ext uri="{FF2B5EF4-FFF2-40B4-BE49-F238E27FC236}">
                <a16:creationId xmlns:a16="http://schemas.microsoft.com/office/drawing/2014/main" id="{DD93A6BC-254E-4647-8220-BDEB4A01B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64" name="Text Box 40">
            <a:extLst>
              <a:ext uri="{FF2B5EF4-FFF2-40B4-BE49-F238E27FC236}">
                <a16:creationId xmlns:a16="http://schemas.microsoft.com/office/drawing/2014/main" id="{BBCDD619-C5D1-4533-B20F-F4ED2DB64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65" name="Text Box 41">
            <a:extLst>
              <a:ext uri="{FF2B5EF4-FFF2-40B4-BE49-F238E27FC236}">
                <a16:creationId xmlns:a16="http://schemas.microsoft.com/office/drawing/2014/main" id="{8ECA4F05-4313-47A5-907B-D45B110A4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66" name="Text Box 42">
            <a:extLst>
              <a:ext uri="{FF2B5EF4-FFF2-40B4-BE49-F238E27FC236}">
                <a16:creationId xmlns:a16="http://schemas.microsoft.com/office/drawing/2014/main" id="{1A75B298-0FB7-4B99-9AD7-F9007C0B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67" name="Text Box 43">
            <a:extLst>
              <a:ext uri="{FF2B5EF4-FFF2-40B4-BE49-F238E27FC236}">
                <a16:creationId xmlns:a16="http://schemas.microsoft.com/office/drawing/2014/main" id="{E6FB9E0A-3352-4804-A208-0037F9C64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68" name="Text Box 44">
            <a:extLst>
              <a:ext uri="{FF2B5EF4-FFF2-40B4-BE49-F238E27FC236}">
                <a16:creationId xmlns:a16="http://schemas.microsoft.com/office/drawing/2014/main" id="{0DC1F5EF-293A-4392-A787-05443445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69" name="Text Box 45">
            <a:extLst>
              <a:ext uri="{FF2B5EF4-FFF2-40B4-BE49-F238E27FC236}">
                <a16:creationId xmlns:a16="http://schemas.microsoft.com/office/drawing/2014/main" id="{6919BD0B-D44F-4AC8-9011-11C07349D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70" name="Text Box 46">
            <a:extLst>
              <a:ext uri="{FF2B5EF4-FFF2-40B4-BE49-F238E27FC236}">
                <a16:creationId xmlns:a16="http://schemas.microsoft.com/office/drawing/2014/main" id="{952F7FAC-7280-4EF9-817E-C9342A00B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71" name="Text Box 47">
            <a:extLst>
              <a:ext uri="{FF2B5EF4-FFF2-40B4-BE49-F238E27FC236}">
                <a16:creationId xmlns:a16="http://schemas.microsoft.com/office/drawing/2014/main" id="{7F6BFDC7-F96C-4B22-97A5-DE53BA5E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2" name="Text Box 48">
            <a:extLst>
              <a:ext uri="{FF2B5EF4-FFF2-40B4-BE49-F238E27FC236}">
                <a16:creationId xmlns:a16="http://schemas.microsoft.com/office/drawing/2014/main" id="{3AA3CF35-0E97-4101-A95D-9B22C98AA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3" name="Text Box 49">
            <a:extLst>
              <a:ext uri="{FF2B5EF4-FFF2-40B4-BE49-F238E27FC236}">
                <a16:creationId xmlns:a16="http://schemas.microsoft.com/office/drawing/2014/main" id="{731E9555-6C11-40EC-8351-2AB735AAF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74" name="Text Box 50">
            <a:extLst>
              <a:ext uri="{FF2B5EF4-FFF2-40B4-BE49-F238E27FC236}">
                <a16:creationId xmlns:a16="http://schemas.microsoft.com/office/drawing/2014/main" id="{16BB4DD2-1A10-4EDD-9316-081FB11C1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75" name="Text Box 51">
            <a:extLst>
              <a:ext uri="{FF2B5EF4-FFF2-40B4-BE49-F238E27FC236}">
                <a16:creationId xmlns:a16="http://schemas.microsoft.com/office/drawing/2014/main" id="{F24483E5-A7EA-4642-AE4C-A40E3AD91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76" name="Text Box 52">
            <a:extLst>
              <a:ext uri="{FF2B5EF4-FFF2-40B4-BE49-F238E27FC236}">
                <a16:creationId xmlns:a16="http://schemas.microsoft.com/office/drawing/2014/main" id="{C9F173CF-0209-4B0F-BB55-B65AEF8DE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77" name="Text Box 53">
            <a:extLst>
              <a:ext uri="{FF2B5EF4-FFF2-40B4-BE49-F238E27FC236}">
                <a16:creationId xmlns:a16="http://schemas.microsoft.com/office/drawing/2014/main" id="{881C5438-B2B1-4EE6-9079-FEAB5524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8" name="Text Box 54">
            <a:extLst>
              <a:ext uri="{FF2B5EF4-FFF2-40B4-BE49-F238E27FC236}">
                <a16:creationId xmlns:a16="http://schemas.microsoft.com/office/drawing/2014/main" id="{B1BC70ED-C879-4F65-902D-8FDBB7825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79" name="Text Box 55">
            <a:extLst>
              <a:ext uri="{FF2B5EF4-FFF2-40B4-BE49-F238E27FC236}">
                <a16:creationId xmlns:a16="http://schemas.microsoft.com/office/drawing/2014/main" id="{767B8BD0-266B-4346-93EE-F71D0ECF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80" name="Text Box 56">
            <a:extLst>
              <a:ext uri="{FF2B5EF4-FFF2-40B4-BE49-F238E27FC236}">
                <a16:creationId xmlns:a16="http://schemas.microsoft.com/office/drawing/2014/main" id="{4C256F68-5111-4BF3-A4C4-1023A70B2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81" name="Text Box 57">
            <a:extLst>
              <a:ext uri="{FF2B5EF4-FFF2-40B4-BE49-F238E27FC236}">
                <a16:creationId xmlns:a16="http://schemas.microsoft.com/office/drawing/2014/main" id="{9CDF538B-DD88-4B2C-B73B-3320907E9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82" name="Text Box 58">
            <a:extLst>
              <a:ext uri="{FF2B5EF4-FFF2-40B4-BE49-F238E27FC236}">
                <a16:creationId xmlns:a16="http://schemas.microsoft.com/office/drawing/2014/main" id="{98BE65AE-7884-4A1C-A46B-465602744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3" name="Text Box 59">
            <a:extLst>
              <a:ext uri="{FF2B5EF4-FFF2-40B4-BE49-F238E27FC236}">
                <a16:creationId xmlns:a16="http://schemas.microsoft.com/office/drawing/2014/main" id="{37CBF65C-EE32-4769-98E8-1354F6CA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4" name="Text Box 60">
            <a:extLst>
              <a:ext uri="{FF2B5EF4-FFF2-40B4-BE49-F238E27FC236}">
                <a16:creationId xmlns:a16="http://schemas.microsoft.com/office/drawing/2014/main" id="{6D973450-DDA7-44E9-B1FE-7687CB4DE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85" name="Text Box 61">
            <a:extLst>
              <a:ext uri="{FF2B5EF4-FFF2-40B4-BE49-F238E27FC236}">
                <a16:creationId xmlns:a16="http://schemas.microsoft.com/office/drawing/2014/main" id="{4EAA61C3-F9F9-4F12-91DD-8CEBF78C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6" name="Text Box 62">
            <a:extLst>
              <a:ext uri="{FF2B5EF4-FFF2-40B4-BE49-F238E27FC236}">
                <a16:creationId xmlns:a16="http://schemas.microsoft.com/office/drawing/2014/main" id="{851C1E3E-876E-49E4-8245-CE7E0EC5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87" name="Text Box 63">
            <a:extLst>
              <a:ext uri="{FF2B5EF4-FFF2-40B4-BE49-F238E27FC236}">
                <a16:creationId xmlns:a16="http://schemas.microsoft.com/office/drawing/2014/main" id="{013E279C-FE02-4EEB-8788-3872E7CF5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D1DA043A-113B-46AB-952A-BBBD1A499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DED86C7A-A43D-413E-BF06-66F215096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90" name="Text Box 66">
            <a:extLst>
              <a:ext uri="{FF2B5EF4-FFF2-40B4-BE49-F238E27FC236}">
                <a16:creationId xmlns:a16="http://schemas.microsoft.com/office/drawing/2014/main" id="{4CC91259-BBDE-4FFE-AA14-0F4DE28C7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1" name="Text Box 67">
            <a:extLst>
              <a:ext uri="{FF2B5EF4-FFF2-40B4-BE49-F238E27FC236}">
                <a16:creationId xmlns:a16="http://schemas.microsoft.com/office/drawing/2014/main" id="{B538C5E1-2947-4875-A7DA-41BFF57FA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2" name="Text Box 68">
            <a:extLst>
              <a:ext uri="{FF2B5EF4-FFF2-40B4-BE49-F238E27FC236}">
                <a16:creationId xmlns:a16="http://schemas.microsoft.com/office/drawing/2014/main" id="{A52A66A4-4FC1-46C4-A387-4AB3F3BC2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3" name="Text Box 69">
            <a:extLst>
              <a:ext uri="{FF2B5EF4-FFF2-40B4-BE49-F238E27FC236}">
                <a16:creationId xmlns:a16="http://schemas.microsoft.com/office/drawing/2014/main" id="{142EA7F1-184B-4A6C-86A5-680632532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94" name="Text Box 70">
            <a:extLst>
              <a:ext uri="{FF2B5EF4-FFF2-40B4-BE49-F238E27FC236}">
                <a16:creationId xmlns:a16="http://schemas.microsoft.com/office/drawing/2014/main" id="{D07A95CE-F5E7-400F-9738-F4016DD2F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5" name="Text Box 71">
            <a:extLst>
              <a:ext uri="{FF2B5EF4-FFF2-40B4-BE49-F238E27FC236}">
                <a16:creationId xmlns:a16="http://schemas.microsoft.com/office/drawing/2014/main" id="{7C78E421-4B71-4E1A-BE90-090F5FE7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6" name="Text Box 72">
            <a:extLst>
              <a:ext uri="{FF2B5EF4-FFF2-40B4-BE49-F238E27FC236}">
                <a16:creationId xmlns:a16="http://schemas.microsoft.com/office/drawing/2014/main" id="{C001958D-7602-4289-8033-5B355AF3F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7" name="Text Box 73">
            <a:extLst>
              <a:ext uri="{FF2B5EF4-FFF2-40B4-BE49-F238E27FC236}">
                <a16:creationId xmlns:a16="http://schemas.microsoft.com/office/drawing/2014/main" id="{F5395DE8-1F56-444E-8916-9E95A6F62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8" name="Text Box 74">
            <a:extLst>
              <a:ext uri="{FF2B5EF4-FFF2-40B4-BE49-F238E27FC236}">
                <a16:creationId xmlns:a16="http://schemas.microsoft.com/office/drawing/2014/main" id="{C026862B-70C4-4B03-A163-8FE5AC0AE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99" name="Text Box 75">
            <a:extLst>
              <a:ext uri="{FF2B5EF4-FFF2-40B4-BE49-F238E27FC236}">
                <a16:creationId xmlns:a16="http://schemas.microsoft.com/office/drawing/2014/main" id="{36A06B64-E065-4C7A-B01D-79900D07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00" name="Text Box 76">
            <a:extLst>
              <a:ext uri="{FF2B5EF4-FFF2-40B4-BE49-F238E27FC236}">
                <a16:creationId xmlns:a16="http://schemas.microsoft.com/office/drawing/2014/main" id="{BCBB6148-4CF9-4C8F-B50A-181559DC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01" name="Text Box 77">
            <a:extLst>
              <a:ext uri="{FF2B5EF4-FFF2-40B4-BE49-F238E27FC236}">
                <a16:creationId xmlns:a16="http://schemas.microsoft.com/office/drawing/2014/main" id="{48A82788-F042-47BD-89D1-790E03A74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2" name="Text Box 78">
            <a:extLst>
              <a:ext uri="{FF2B5EF4-FFF2-40B4-BE49-F238E27FC236}">
                <a16:creationId xmlns:a16="http://schemas.microsoft.com/office/drawing/2014/main" id="{C14D6E7F-4093-4DD8-9379-A1019AE6F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03" name="Text Box 79">
            <a:extLst>
              <a:ext uri="{FF2B5EF4-FFF2-40B4-BE49-F238E27FC236}">
                <a16:creationId xmlns:a16="http://schemas.microsoft.com/office/drawing/2014/main" id="{B49DFE93-0868-40F0-A549-B90225EF3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04" name="Text Box 80">
            <a:extLst>
              <a:ext uri="{FF2B5EF4-FFF2-40B4-BE49-F238E27FC236}">
                <a16:creationId xmlns:a16="http://schemas.microsoft.com/office/drawing/2014/main" id="{7634B226-6A73-4227-87C9-0E6306E16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05" name="Text Box 81">
            <a:extLst>
              <a:ext uri="{FF2B5EF4-FFF2-40B4-BE49-F238E27FC236}">
                <a16:creationId xmlns:a16="http://schemas.microsoft.com/office/drawing/2014/main" id="{4753CA15-8C55-48D9-B429-889D5A73B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6" name="Text Box 82">
            <a:extLst>
              <a:ext uri="{FF2B5EF4-FFF2-40B4-BE49-F238E27FC236}">
                <a16:creationId xmlns:a16="http://schemas.microsoft.com/office/drawing/2014/main" id="{A1891865-526E-4513-BD00-65E9A996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7" name="Text Box 83">
            <a:extLst>
              <a:ext uri="{FF2B5EF4-FFF2-40B4-BE49-F238E27FC236}">
                <a16:creationId xmlns:a16="http://schemas.microsoft.com/office/drawing/2014/main" id="{EE56457A-685A-4B19-B7BF-F20F2A76F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8" name="Text Box 84">
            <a:extLst>
              <a:ext uri="{FF2B5EF4-FFF2-40B4-BE49-F238E27FC236}">
                <a16:creationId xmlns:a16="http://schemas.microsoft.com/office/drawing/2014/main" id="{464BC9A7-AA5A-4F26-A08B-407D7853B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9" name="Text Box 85">
            <a:extLst>
              <a:ext uri="{FF2B5EF4-FFF2-40B4-BE49-F238E27FC236}">
                <a16:creationId xmlns:a16="http://schemas.microsoft.com/office/drawing/2014/main" id="{FC8A883B-72F8-4FAE-AB7E-AEBB08C1C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0" name="Text Box 86">
            <a:extLst>
              <a:ext uri="{FF2B5EF4-FFF2-40B4-BE49-F238E27FC236}">
                <a16:creationId xmlns:a16="http://schemas.microsoft.com/office/drawing/2014/main" id="{283665D1-153A-46B4-A18C-0B77A540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11" name="Text Box 87">
            <a:extLst>
              <a:ext uri="{FF2B5EF4-FFF2-40B4-BE49-F238E27FC236}">
                <a16:creationId xmlns:a16="http://schemas.microsoft.com/office/drawing/2014/main" id="{81700E7B-24F5-4E2A-BDDE-D7753F08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2" name="Text Box 88">
            <a:extLst>
              <a:ext uri="{FF2B5EF4-FFF2-40B4-BE49-F238E27FC236}">
                <a16:creationId xmlns:a16="http://schemas.microsoft.com/office/drawing/2014/main" id="{349C3177-FF96-4DD5-8D50-AE2545298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3" name="Text Box 89">
            <a:extLst>
              <a:ext uri="{FF2B5EF4-FFF2-40B4-BE49-F238E27FC236}">
                <a16:creationId xmlns:a16="http://schemas.microsoft.com/office/drawing/2014/main" id="{AE558186-7A78-445C-9FAB-2EB5079E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4" name="Text Box 90">
            <a:extLst>
              <a:ext uri="{FF2B5EF4-FFF2-40B4-BE49-F238E27FC236}">
                <a16:creationId xmlns:a16="http://schemas.microsoft.com/office/drawing/2014/main" id="{8ACA5356-1880-4033-A1EE-56BFE4389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15" name="Text Box 91">
            <a:extLst>
              <a:ext uri="{FF2B5EF4-FFF2-40B4-BE49-F238E27FC236}">
                <a16:creationId xmlns:a16="http://schemas.microsoft.com/office/drawing/2014/main" id="{1F32A048-BDF2-4F6D-9A30-6540538BD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6" name="Text Box 92">
            <a:extLst>
              <a:ext uri="{FF2B5EF4-FFF2-40B4-BE49-F238E27FC236}">
                <a16:creationId xmlns:a16="http://schemas.microsoft.com/office/drawing/2014/main" id="{3E8C731C-2AFE-4B9E-B7C1-ED22A740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7" name="Text Box 93">
            <a:extLst>
              <a:ext uri="{FF2B5EF4-FFF2-40B4-BE49-F238E27FC236}">
                <a16:creationId xmlns:a16="http://schemas.microsoft.com/office/drawing/2014/main" id="{DE428F3A-5076-4644-B17A-419D269A3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8" name="Text Box 94">
            <a:extLst>
              <a:ext uri="{FF2B5EF4-FFF2-40B4-BE49-F238E27FC236}">
                <a16:creationId xmlns:a16="http://schemas.microsoft.com/office/drawing/2014/main" id="{B9590103-7814-4019-9842-8E925CCF4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9" name="Text Box 95">
            <a:extLst>
              <a:ext uri="{FF2B5EF4-FFF2-40B4-BE49-F238E27FC236}">
                <a16:creationId xmlns:a16="http://schemas.microsoft.com/office/drawing/2014/main" id="{3B3B3D32-DF8F-49E0-917D-AC5836214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Text Box 96">
            <a:extLst>
              <a:ext uri="{FF2B5EF4-FFF2-40B4-BE49-F238E27FC236}">
                <a16:creationId xmlns:a16="http://schemas.microsoft.com/office/drawing/2014/main" id="{616D0CA2-1216-4643-AA9B-47ADE517F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1" name="Text Box 97">
            <a:extLst>
              <a:ext uri="{FF2B5EF4-FFF2-40B4-BE49-F238E27FC236}">
                <a16:creationId xmlns:a16="http://schemas.microsoft.com/office/drawing/2014/main" id="{52340862-A8F2-4B43-B68A-6FEAD628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22" name="Text Box 98">
            <a:extLst>
              <a:ext uri="{FF2B5EF4-FFF2-40B4-BE49-F238E27FC236}">
                <a16:creationId xmlns:a16="http://schemas.microsoft.com/office/drawing/2014/main" id="{86B06F5C-C877-4AFF-B61A-30B091F9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 Box 97">
            <a:extLst>
              <a:ext uri="{FF2B5EF4-FFF2-40B4-BE49-F238E27FC236}">
                <a16:creationId xmlns:a16="http://schemas.microsoft.com/office/drawing/2014/main" id="{D97CC455-7F99-44C2-8263-95E9D2D34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124" name="Text Box 97">
            <a:extLst>
              <a:ext uri="{FF2B5EF4-FFF2-40B4-BE49-F238E27FC236}">
                <a16:creationId xmlns:a16="http://schemas.microsoft.com/office/drawing/2014/main" id="{1EC83D72-AF87-4A98-BB30-A04A71CA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5" name="Text Box 97">
            <a:extLst>
              <a:ext uri="{FF2B5EF4-FFF2-40B4-BE49-F238E27FC236}">
                <a16:creationId xmlns:a16="http://schemas.microsoft.com/office/drawing/2014/main" id="{794CACB0-2557-427D-AE68-2B2FC4CC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9699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26" name="Text Box 97">
            <a:extLst>
              <a:ext uri="{FF2B5EF4-FFF2-40B4-BE49-F238E27FC236}">
                <a16:creationId xmlns:a16="http://schemas.microsoft.com/office/drawing/2014/main" id="{37217047-BB3B-4BF2-A3D5-7C372780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27" name="Text Box 97">
            <a:extLst>
              <a:ext uri="{FF2B5EF4-FFF2-40B4-BE49-F238E27FC236}">
                <a16:creationId xmlns:a16="http://schemas.microsoft.com/office/drawing/2014/main" id="{9ABA5893-1AF6-404D-BE0A-C3A3B042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8" name="Text Box 97">
            <a:extLst>
              <a:ext uri="{FF2B5EF4-FFF2-40B4-BE49-F238E27FC236}">
                <a16:creationId xmlns:a16="http://schemas.microsoft.com/office/drawing/2014/main" id="{5996233C-04C7-4299-865E-ACF1EE43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29" name="Text Box 97">
            <a:extLst>
              <a:ext uri="{FF2B5EF4-FFF2-40B4-BE49-F238E27FC236}">
                <a16:creationId xmlns:a16="http://schemas.microsoft.com/office/drawing/2014/main" id="{E7AD298D-E85D-4135-8508-4E765EBD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130" name="Text Box 97">
            <a:extLst>
              <a:ext uri="{FF2B5EF4-FFF2-40B4-BE49-F238E27FC236}">
                <a16:creationId xmlns:a16="http://schemas.microsoft.com/office/drawing/2014/main" id="{A250F79F-7D4A-4ED7-9D17-7CF9AA803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31" name="Text Box 97">
            <a:extLst>
              <a:ext uri="{FF2B5EF4-FFF2-40B4-BE49-F238E27FC236}">
                <a16:creationId xmlns:a16="http://schemas.microsoft.com/office/drawing/2014/main" id="{A034D250-C4B1-4F14-BB8F-A1166AC31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132" name="Text Box 97">
            <a:extLst>
              <a:ext uri="{FF2B5EF4-FFF2-40B4-BE49-F238E27FC236}">
                <a16:creationId xmlns:a16="http://schemas.microsoft.com/office/drawing/2014/main" id="{C3FF2CB1-38F0-4A3C-86F7-047A3AEF6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33" name="Text Box 97">
            <a:extLst>
              <a:ext uri="{FF2B5EF4-FFF2-40B4-BE49-F238E27FC236}">
                <a16:creationId xmlns:a16="http://schemas.microsoft.com/office/drawing/2014/main" id="{FB7D684D-FE67-4B32-9D5C-750E09B8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134" name="Text Box 97">
            <a:extLst>
              <a:ext uri="{FF2B5EF4-FFF2-40B4-BE49-F238E27FC236}">
                <a16:creationId xmlns:a16="http://schemas.microsoft.com/office/drawing/2014/main" id="{4F145ED3-F6B2-4AD6-B5DF-57DBF3855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35" name="Text Box 97">
            <a:extLst>
              <a:ext uri="{FF2B5EF4-FFF2-40B4-BE49-F238E27FC236}">
                <a16:creationId xmlns:a16="http://schemas.microsoft.com/office/drawing/2014/main" id="{1504FA36-7A76-420D-A25A-3A5634CD8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36" name="Text Box 97">
            <a:extLst>
              <a:ext uri="{FF2B5EF4-FFF2-40B4-BE49-F238E27FC236}">
                <a16:creationId xmlns:a16="http://schemas.microsoft.com/office/drawing/2014/main" id="{611A2310-41B1-4A40-839F-AD4DD4789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37" name="Text Box 97">
            <a:extLst>
              <a:ext uri="{FF2B5EF4-FFF2-40B4-BE49-F238E27FC236}">
                <a16:creationId xmlns:a16="http://schemas.microsoft.com/office/drawing/2014/main" id="{8E92F20C-B7CB-4532-9C42-99324045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38" name="Text Box 97">
            <a:extLst>
              <a:ext uri="{FF2B5EF4-FFF2-40B4-BE49-F238E27FC236}">
                <a16:creationId xmlns:a16="http://schemas.microsoft.com/office/drawing/2014/main" id="{8E3598FD-67C8-46D3-ABD5-AC65E6D09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39" name="Text Box 97">
            <a:extLst>
              <a:ext uri="{FF2B5EF4-FFF2-40B4-BE49-F238E27FC236}">
                <a16:creationId xmlns:a16="http://schemas.microsoft.com/office/drawing/2014/main" id="{C0736D3C-9818-4A1D-AD94-76702A9B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40" name="Text Box 97">
            <a:extLst>
              <a:ext uri="{FF2B5EF4-FFF2-40B4-BE49-F238E27FC236}">
                <a16:creationId xmlns:a16="http://schemas.microsoft.com/office/drawing/2014/main" id="{14306375-8493-41AF-8CA0-D0198FC5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1" name="Text Box 97">
            <a:extLst>
              <a:ext uri="{FF2B5EF4-FFF2-40B4-BE49-F238E27FC236}">
                <a16:creationId xmlns:a16="http://schemas.microsoft.com/office/drawing/2014/main" id="{28DEDE6F-C81C-414A-A9DE-5D501162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42" name="Text Box 97">
            <a:extLst>
              <a:ext uri="{FF2B5EF4-FFF2-40B4-BE49-F238E27FC236}">
                <a16:creationId xmlns:a16="http://schemas.microsoft.com/office/drawing/2014/main" id="{F2248534-AD5C-4481-AB14-F16D463B8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43" name="Text Box 97">
            <a:extLst>
              <a:ext uri="{FF2B5EF4-FFF2-40B4-BE49-F238E27FC236}">
                <a16:creationId xmlns:a16="http://schemas.microsoft.com/office/drawing/2014/main" id="{61693C91-A1D8-4956-9B83-FF74E9F55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44" name="Text Box 97">
            <a:extLst>
              <a:ext uri="{FF2B5EF4-FFF2-40B4-BE49-F238E27FC236}">
                <a16:creationId xmlns:a16="http://schemas.microsoft.com/office/drawing/2014/main" id="{B5D5403A-E6EB-442A-AEF0-0FB5F1E2E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145" name="Text Box 97">
            <a:extLst>
              <a:ext uri="{FF2B5EF4-FFF2-40B4-BE49-F238E27FC236}">
                <a16:creationId xmlns:a16="http://schemas.microsoft.com/office/drawing/2014/main" id="{B23CA5F4-CC7D-49B7-9ED6-484A6D490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46" name="Text Box 97">
            <a:extLst>
              <a:ext uri="{FF2B5EF4-FFF2-40B4-BE49-F238E27FC236}">
                <a16:creationId xmlns:a16="http://schemas.microsoft.com/office/drawing/2014/main" id="{C62B1B21-6B98-4CF9-A2BE-35EDC199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47" name="Text Box 97">
            <a:extLst>
              <a:ext uri="{FF2B5EF4-FFF2-40B4-BE49-F238E27FC236}">
                <a16:creationId xmlns:a16="http://schemas.microsoft.com/office/drawing/2014/main" id="{D5F56C9A-8077-4618-AB05-FE16911CB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48" name="Text Box 97">
            <a:extLst>
              <a:ext uri="{FF2B5EF4-FFF2-40B4-BE49-F238E27FC236}">
                <a16:creationId xmlns:a16="http://schemas.microsoft.com/office/drawing/2014/main" id="{01B9D20E-1D42-44CA-8613-A90BA9600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  <p:sp>
        <p:nvSpPr>
          <p:cNvPr id="149" name="Text Box 97">
            <a:extLst>
              <a:ext uri="{FF2B5EF4-FFF2-40B4-BE49-F238E27FC236}">
                <a16:creationId xmlns:a16="http://schemas.microsoft.com/office/drawing/2014/main" id="{5E4264F8-FEEA-487B-9C57-BF747D52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8937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50" name="Text Box 97">
            <a:extLst>
              <a:ext uri="{FF2B5EF4-FFF2-40B4-BE49-F238E27FC236}">
                <a16:creationId xmlns:a16="http://schemas.microsoft.com/office/drawing/2014/main" id="{DF9DC46E-E9E2-4142-9AFC-6810E112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51" name="Text Box 97">
            <a:extLst>
              <a:ext uri="{FF2B5EF4-FFF2-40B4-BE49-F238E27FC236}">
                <a16:creationId xmlns:a16="http://schemas.microsoft.com/office/drawing/2014/main" id="{FDA088AE-041F-47DA-988F-8E9B71C3B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52" name="Text Box 97">
            <a:extLst>
              <a:ext uri="{FF2B5EF4-FFF2-40B4-BE49-F238E27FC236}">
                <a16:creationId xmlns:a16="http://schemas.microsoft.com/office/drawing/2014/main" id="{BC669750-FE8D-47FB-A709-5DD153171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937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5"/>
                                            </p:cond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9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0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1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0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9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3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1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3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7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5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9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7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1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9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3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1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5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3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7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40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5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7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1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9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1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5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600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3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7"/>
                                            </p:cond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800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1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5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0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9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100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3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2000"/>
                            </p:stCondLst>
                            <p:childTnLst>
                              <p:par>
                                <p:cTn id="3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7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3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1"/>
                                            </p:cond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4000"/>
                            </p:stCondLst>
                            <p:childTnLst>
                              <p:par>
                                <p:cTn id="3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5"/>
                                            </p:cond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5000"/>
                            </p:stCondLst>
                            <p:childTnLst>
                              <p:par>
                                <p:cTn id="3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9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3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7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58000"/>
                            </p:stCondLst>
                            <p:childTnLst>
                              <p:par>
                                <p:cTn id="4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1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4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5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4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9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61000"/>
                            </p:stCondLst>
                            <p:childTnLst>
                              <p:par>
                                <p:cTn id="4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3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62000"/>
                            </p:stCondLst>
                            <p:childTnLst>
                              <p:par>
                                <p:cTn id="4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7"/>
                                            </p:cond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63000"/>
                            </p:stCondLst>
                            <p:childTnLst>
                              <p:par>
                                <p:cTn id="4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1"/>
                                            </p:cond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64000"/>
                            </p:stCondLst>
                            <p:childTnLst>
                              <p:par>
                                <p:cTn id="4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5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65000"/>
                            </p:stCondLst>
                            <p:childTnLst>
                              <p:par>
                                <p:cTn id="4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9"/>
                                            </p:cond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66000"/>
                            </p:stCondLst>
                            <p:childTnLst>
                              <p:par>
                                <p:cTn id="4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3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7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68000"/>
                            </p:stCondLst>
                            <p:childTnLst>
                              <p:par>
                                <p:cTn id="4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1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69000"/>
                            </p:stCondLst>
                            <p:childTnLst>
                              <p:par>
                                <p:cTn id="4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5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70000"/>
                            </p:stCondLst>
                            <p:childTnLst>
                              <p:par>
                                <p:cTn id="4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9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71000"/>
                            </p:stCondLst>
                            <p:childTnLst>
                              <p:par>
                                <p:cTn id="4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3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72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7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73000"/>
                            </p:stCondLst>
                            <p:childTnLst>
                              <p:par>
                                <p:cTn id="4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1"/>
                                            </p:cond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74000"/>
                            </p:stCondLst>
                            <p:childTnLst>
                              <p:par>
                                <p:cTn id="4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5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75000"/>
                            </p:stCondLst>
                            <p:childTnLst>
                              <p:par>
                                <p:cTn id="4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9"/>
                                            </p:cond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76000"/>
                            </p:stCondLst>
                            <p:childTnLst>
                              <p:par>
                                <p:cTn id="4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3"/>
                                            </p:cond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77000"/>
                            </p:stCondLst>
                            <p:childTnLst>
                              <p:par>
                                <p:cTn id="4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7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78000"/>
                            </p:stCondLst>
                            <p:childTnLst>
                              <p:par>
                                <p:cTn id="4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1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79000"/>
                            </p:stCondLst>
                            <p:childTnLst>
                              <p:par>
                                <p:cTn id="4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5"/>
                                            </p:cond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80000"/>
                            </p:stCondLst>
                            <p:childTnLst>
                              <p:par>
                                <p:cTn id="4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9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81000"/>
                            </p:stCondLst>
                            <p:childTnLst>
                              <p:par>
                                <p:cTn id="5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3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82000"/>
                            </p:stCondLst>
                            <p:childTnLst>
                              <p:par>
                                <p:cTn id="5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7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83000"/>
                            </p:stCondLst>
                            <p:childTnLst>
                              <p:par>
                                <p:cTn id="5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1"/>
                                            </p:cond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84000"/>
                            </p:stCondLst>
                            <p:childTnLst>
                              <p:par>
                                <p:cTn id="5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5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85000"/>
                            </p:stCondLst>
                            <p:childTnLst>
                              <p:par>
                                <p:cTn id="5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9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86000"/>
                            </p:stCondLst>
                            <p:childTnLst>
                              <p:par>
                                <p:cTn id="5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3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87000"/>
                            </p:stCondLst>
                            <p:childTnLst>
                              <p:par>
                                <p:cTn id="5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7"/>
                                            </p:cond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88000"/>
                            </p:stCondLst>
                            <p:childTnLst>
                              <p:par>
                                <p:cTn id="5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1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89000"/>
                            </p:stCondLst>
                            <p:childTnLst>
                              <p:par>
                                <p:cTn id="5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61" grpId="0" bldLvl="0" animBg="1"/>
      <p:bldP spid="74" grpId="0"/>
      <p:bldP spid="75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AutoShape 3">
            <a:extLst>
              <a:ext uri="{FF2B5EF4-FFF2-40B4-BE49-F238E27FC236}">
                <a16:creationId xmlns:a16="http://schemas.microsoft.com/office/drawing/2014/main" id="{02DC812C-3FE2-4C87-9168-06518ECF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75" y="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AutoShape 4">
            <a:extLst>
              <a:ext uri="{FF2B5EF4-FFF2-40B4-BE49-F238E27FC236}">
                <a16:creationId xmlns:a16="http://schemas.microsoft.com/office/drawing/2014/main" id="{DBEA0888-3924-4489-80C6-B7EB87AE8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675" y="5334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TỘC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AutoShape 5">
            <a:extLst>
              <a:ext uri="{FF2B5EF4-FFF2-40B4-BE49-F238E27FC236}">
                <a16:creationId xmlns:a16="http://schemas.microsoft.com/office/drawing/2014/main" id="{E03478D0-C2D5-4427-8F77-24033ABE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475" y="1033463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TRANG SỨC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AutoShape 6">
            <a:extLst>
              <a:ext uri="{FF2B5EF4-FFF2-40B4-BE49-F238E27FC236}">
                <a16:creationId xmlns:a16="http://schemas.microsoft.com/office/drawing/2014/main" id="{CBD9769C-5BE2-4C75-A727-8C278E32B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475" y="19812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HỮU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AutoShape 7">
            <a:extLst>
              <a:ext uri="{FF2B5EF4-FFF2-40B4-BE49-F238E27FC236}">
                <a16:creationId xmlns:a16="http://schemas.microsoft.com/office/drawing/2014/main" id="{11C19CB1-6726-47F2-B6B7-49E2F83B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875" y="15240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CƯ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AutoShape 8">
            <a:extLst>
              <a:ext uri="{FF2B5EF4-FFF2-40B4-BE49-F238E27FC236}">
                <a16:creationId xmlns:a16="http://schemas.microsoft.com/office/drawing/2014/main" id="{5C4F2242-2FD9-4309-83D7-046FD6E66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075" y="2486025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SẮT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AutoShape 9">
            <a:extLst>
              <a:ext uri="{FF2B5EF4-FFF2-40B4-BE49-F238E27FC236}">
                <a16:creationId xmlns:a16="http://schemas.microsoft.com/office/drawing/2014/main" id="{92B4CA44-E3D4-4CA6-B03D-37BE8460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588" y="2986087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ĐẲNG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AutoShape 10">
            <a:extLst>
              <a:ext uri="{FF2B5EF4-FFF2-40B4-BE49-F238E27FC236}">
                <a16:creationId xmlns:a16="http://schemas.microsoft.com/office/drawing/2014/main" id="{4EA13014-D05B-43D4-8D1D-D739931B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675" y="34290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CỬA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utoShape 11">
            <a:extLst>
              <a:ext uri="{FF2B5EF4-FFF2-40B4-BE49-F238E27FC236}">
                <a16:creationId xmlns:a16="http://schemas.microsoft.com/office/drawing/2014/main" id="{751B7CE4-87CC-44D1-97AF-8A794927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275" y="44196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CỔ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12">
            <a:extLst>
              <a:ext uri="{FF2B5EF4-FFF2-40B4-BE49-F238E27FC236}">
                <a16:creationId xmlns:a16="http://schemas.microsoft.com/office/drawing/2014/main" id="{191DA6B6-B2AE-4E7A-890E-CCCA8A920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675" y="3886200"/>
            <a:ext cx="2819400" cy="381000"/>
          </a:xfrm>
          <a:prstGeom prst="flowChartTerminator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algn="ctr" eaLnBrk="0" hangingPunct="0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TÊN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14">
            <a:extLst>
              <a:ext uri="{FF2B5EF4-FFF2-40B4-BE49-F238E27FC236}">
                <a16:creationId xmlns:a16="http://schemas.microsoft.com/office/drawing/2014/main" id="{86E57659-CC02-4394-BC88-442B3539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25" y="0"/>
            <a:ext cx="5334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id="{FBC41A9B-FBC0-4494-94A9-3E5FBA098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3" y="609600"/>
            <a:ext cx="5334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0" name="Oval 16">
            <a:extLst>
              <a:ext uri="{FF2B5EF4-FFF2-40B4-BE49-F238E27FC236}">
                <a16:creationId xmlns:a16="http://schemas.microsoft.com/office/drawing/2014/main" id="{F6C1564B-F422-45D5-99DC-FCB84A395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00" y="1143000"/>
            <a:ext cx="533400" cy="533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Oval 17">
            <a:extLst>
              <a:ext uri="{FF2B5EF4-FFF2-40B4-BE49-F238E27FC236}">
                <a16:creationId xmlns:a16="http://schemas.microsoft.com/office/drawing/2014/main" id="{F4DB3786-AD13-4775-927E-5F11A9E8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763" y="1600200"/>
            <a:ext cx="533400" cy="533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2" name="Oval 18">
            <a:extLst>
              <a:ext uri="{FF2B5EF4-FFF2-40B4-BE49-F238E27FC236}">
                <a16:creationId xmlns:a16="http://schemas.microsoft.com/office/drawing/2014/main" id="{14AE3C92-3FAD-4890-9FEA-31D06AD7B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075" y="2057400"/>
            <a:ext cx="533400" cy="533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Oval 19">
            <a:extLst>
              <a:ext uri="{FF2B5EF4-FFF2-40B4-BE49-F238E27FC236}">
                <a16:creationId xmlns:a16="http://schemas.microsoft.com/office/drawing/2014/main" id="{BB2D5C06-3E84-4606-B9EC-CE8C8515E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963" y="2552700"/>
            <a:ext cx="5334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4" name="Oval 20">
            <a:extLst>
              <a:ext uri="{FF2B5EF4-FFF2-40B4-BE49-F238E27FC236}">
                <a16:creationId xmlns:a16="http://schemas.microsoft.com/office/drawing/2014/main" id="{BB1D10C2-49A4-4F02-BC44-F8DA4C83D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563" y="3014663"/>
            <a:ext cx="533400" cy="533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5" name="Oval 21">
            <a:extLst>
              <a:ext uri="{FF2B5EF4-FFF2-40B4-BE49-F238E27FC236}">
                <a16:creationId xmlns:a16="http://schemas.microsoft.com/office/drawing/2014/main" id="{05F790E5-4817-44C7-AA4A-D38A3C37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275" y="3429000"/>
            <a:ext cx="533400" cy="533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6" name="Oval 22">
            <a:extLst>
              <a:ext uri="{FF2B5EF4-FFF2-40B4-BE49-F238E27FC236}">
                <a16:creationId xmlns:a16="http://schemas.microsoft.com/office/drawing/2014/main" id="{5276FBC4-BDAE-4AFB-9B4D-A00A5D613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563" y="3943350"/>
            <a:ext cx="533400" cy="533400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7" name="Oval 23">
            <a:extLst>
              <a:ext uri="{FF2B5EF4-FFF2-40B4-BE49-F238E27FC236}">
                <a16:creationId xmlns:a16="http://schemas.microsoft.com/office/drawing/2014/main" id="{01F084C9-ED43-4974-89FC-555F565E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250" y="4419600"/>
            <a:ext cx="533400" cy="533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8" name="AutoShape 24">
            <a:extLst>
              <a:ext uri="{FF2B5EF4-FFF2-40B4-BE49-F238E27FC236}">
                <a16:creationId xmlns:a16="http://schemas.microsoft.com/office/drawing/2014/main" id="{1A0ED574-A98D-4E28-9241-EBBC4693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875" y="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AutoShape 25">
            <a:extLst>
              <a:ext uri="{FF2B5EF4-FFF2-40B4-BE49-F238E27FC236}">
                <a16:creationId xmlns:a16="http://schemas.microsoft.com/office/drawing/2014/main" id="{5D5BFC1C-7D65-49C0-A110-5AE60FDC3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275" y="6096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AutoShape 26">
            <a:extLst>
              <a:ext uri="{FF2B5EF4-FFF2-40B4-BE49-F238E27FC236}">
                <a16:creationId xmlns:a16="http://schemas.microsoft.com/office/drawing/2014/main" id="{80D30A05-E8C7-4AE0-B9D4-5DAE8512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788" y="10668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AutoShape 27">
            <a:extLst>
              <a:ext uri="{FF2B5EF4-FFF2-40B4-BE49-F238E27FC236}">
                <a16:creationId xmlns:a16="http://schemas.microsoft.com/office/drawing/2014/main" id="{1749F1E5-CDBE-4630-8B8E-37ED31AC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188" y="1547813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AutoShape 28">
            <a:extLst>
              <a:ext uri="{FF2B5EF4-FFF2-40B4-BE49-F238E27FC236}">
                <a16:creationId xmlns:a16="http://schemas.microsoft.com/office/drawing/2014/main" id="{466620F6-E2E3-4E25-BF99-6B5DB16E9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3788" y="19812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AutoShape 29">
            <a:extLst>
              <a:ext uri="{FF2B5EF4-FFF2-40B4-BE49-F238E27FC236}">
                <a16:creationId xmlns:a16="http://schemas.microsoft.com/office/drawing/2014/main" id="{2BB86228-71AE-40F6-940D-AF0671C9E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388" y="2500313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AutoShape 30">
            <a:extLst>
              <a:ext uri="{FF2B5EF4-FFF2-40B4-BE49-F238E27FC236}">
                <a16:creationId xmlns:a16="http://schemas.microsoft.com/office/drawing/2014/main" id="{C6D807BF-BFE7-44CD-9832-9C4929EAF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2988" y="29718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31">
            <a:extLst>
              <a:ext uri="{FF2B5EF4-FFF2-40B4-BE49-F238E27FC236}">
                <a16:creationId xmlns:a16="http://schemas.microsoft.com/office/drawing/2014/main" id="{D163AAD5-B1B4-4CF1-972F-616510F3C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988" y="34290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32">
            <a:extLst>
              <a:ext uri="{FF2B5EF4-FFF2-40B4-BE49-F238E27FC236}">
                <a16:creationId xmlns:a16="http://schemas.microsoft.com/office/drawing/2014/main" id="{F378AA93-3EA2-4C95-AEBA-9256A0C29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6988" y="3886200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AutoShape 33">
            <a:extLst>
              <a:ext uri="{FF2B5EF4-FFF2-40B4-BE49-F238E27FC236}">
                <a16:creationId xmlns:a16="http://schemas.microsoft.com/office/drawing/2014/main" id="{1C296202-B6F3-401A-943E-5CC58F13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338" y="4376738"/>
            <a:ext cx="304800" cy="3048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vi-V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" name="Picture 35" descr="stars">
            <a:extLst>
              <a:ext uri="{FF2B5EF4-FFF2-40B4-BE49-F238E27FC236}">
                <a16:creationId xmlns:a16="http://schemas.microsoft.com/office/drawing/2014/main" id="{C294FC4F-A79A-4DFB-94E7-CB227718CA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5475" y="2286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36" descr="stars">
            <a:extLst>
              <a:ext uri="{FF2B5EF4-FFF2-40B4-BE49-F238E27FC236}">
                <a16:creationId xmlns:a16="http://schemas.microsoft.com/office/drawing/2014/main" id="{670E2AA0-E120-4CB6-9D71-7337FE08B4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36675" y="1524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Sao: 5 Cánh 89">
            <a:hlinkClick r:id="rId9" action="ppaction://hlinksldjump"/>
            <a:extLst>
              <a:ext uri="{FF2B5EF4-FFF2-40B4-BE49-F238E27FC236}">
                <a16:creationId xmlns:a16="http://schemas.microsoft.com/office/drawing/2014/main" id="{F20BBC8A-0D9A-4E93-B980-3E000F5C3DF7}"/>
              </a:ext>
            </a:extLst>
          </p:cNvPr>
          <p:cNvSpPr/>
          <p:nvPr/>
        </p:nvSpPr>
        <p:spPr>
          <a:xfrm>
            <a:off x="2066031" y="4094975"/>
            <a:ext cx="616687" cy="563526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35" descr="stars">
            <a:extLst>
              <a:ext uri="{FF2B5EF4-FFF2-40B4-BE49-F238E27FC236}">
                <a16:creationId xmlns:a16="http://schemas.microsoft.com/office/drawing/2014/main" id="{FD908D2D-6AC1-482F-9673-9AAF8D3D1E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5475" y="2286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AutoShape 37">
            <a:extLst>
              <a:ext uri="{FF2B5EF4-FFF2-40B4-BE49-F238E27FC236}">
                <a16:creationId xmlns:a16="http://schemas.microsoft.com/office/drawing/2014/main" id="{B76825F9-C330-4AAB-BFAD-1C3D4FA18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627054"/>
            <a:ext cx="1143000" cy="990600"/>
          </a:xfrm>
          <a:prstGeom prst="hexagon">
            <a:avLst>
              <a:gd name="adj" fmla="val 28846"/>
              <a:gd name="vf" fmla="val 115470"/>
            </a:avLst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 Box 38">
            <a:extLst>
              <a:ext uri="{FF2B5EF4-FFF2-40B4-BE49-F238E27FC236}">
                <a16:creationId xmlns:a16="http://schemas.microsoft.com/office/drawing/2014/main" id="{3E11F592-EFA6-4DF7-91B1-A5D13208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94" name="Text Box 39">
            <a:extLst>
              <a:ext uri="{FF2B5EF4-FFF2-40B4-BE49-F238E27FC236}">
                <a16:creationId xmlns:a16="http://schemas.microsoft.com/office/drawing/2014/main" id="{51D829A6-5FB4-45DF-9C58-3F17436D8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95" name="Text Box 40">
            <a:extLst>
              <a:ext uri="{FF2B5EF4-FFF2-40B4-BE49-F238E27FC236}">
                <a16:creationId xmlns:a16="http://schemas.microsoft.com/office/drawing/2014/main" id="{0609784D-7088-4678-B5D9-8922F0D4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96" name="Text Box 41">
            <a:extLst>
              <a:ext uri="{FF2B5EF4-FFF2-40B4-BE49-F238E27FC236}">
                <a16:creationId xmlns:a16="http://schemas.microsoft.com/office/drawing/2014/main" id="{C85F8197-4D6A-49F6-9103-4179A4F5F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97" name="Text Box 42">
            <a:extLst>
              <a:ext uri="{FF2B5EF4-FFF2-40B4-BE49-F238E27FC236}">
                <a16:creationId xmlns:a16="http://schemas.microsoft.com/office/drawing/2014/main" id="{9988E919-BDEC-480F-BAC5-5A781830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98" name="Text Box 43">
            <a:extLst>
              <a:ext uri="{FF2B5EF4-FFF2-40B4-BE49-F238E27FC236}">
                <a16:creationId xmlns:a16="http://schemas.microsoft.com/office/drawing/2014/main" id="{5A89DDCF-19B4-4407-85D4-1045E03D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99" name="Text Box 44">
            <a:extLst>
              <a:ext uri="{FF2B5EF4-FFF2-40B4-BE49-F238E27FC236}">
                <a16:creationId xmlns:a16="http://schemas.microsoft.com/office/drawing/2014/main" id="{FBB57BA0-852F-49BB-836A-CDB07C7D9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100" name="Text Box 45">
            <a:extLst>
              <a:ext uri="{FF2B5EF4-FFF2-40B4-BE49-F238E27FC236}">
                <a16:creationId xmlns:a16="http://schemas.microsoft.com/office/drawing/2014/main" id="{51E92504-2644-48F4-AC79-3BB49DCF7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01" name="Text Box 46">
            <a:extLst>
              <a:ext uri="{FF2B5EF4-FFF2-40B4-BE49-F238E27FC236}">
                <a16:creationId xmlns:a16="http://schemas.microsoft.com/office/drawing/2014/main" id="{7F5CDEE3-8CEC-4D9D-BAC9-E592F221A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02" name="Text Box 47">
            <a:extLst>
              <a:ext uri="{FF2B5EF4-FFF2-40B4-BE49-F238E27FC236}">
                <a16:creationId xmlns:a16="http://schemas.microsoft.com/office/drawing/2014/main" id="{A9B2BB76-10A3-45AA-A833-46E5BDE0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103" name="Text Box 48">
            <a:extLst>
              <a:ext uri="{FF2B5EF4-FFF2-40B4-BE49-F238E27FC236}">
                <a16:creationId xmlns:a16="http://schemas.microsoft.com/office/drawing/2014/main" id="{56A77F89-58BD-4574-911C-AA1A7FDB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04" name="Text Box 49">
            <a:extLst>
              <a:ext uri="{FF2B5EF4-FFF2-40B4-BE49-F238E27FC236}">
                <a16:creationId xmlns:a16="http://schemas.microsoft.com/office/drawing/2014/main" id="{A4B7DFC1-457E-4D12-97BF-AA604BA20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105" name="Text Box 50">
            <a:extLst>
              <a:ext uri="{FF2B5EF4-FFF2-40B4-BE49-F238E27FC236}">
                <a16:creationId xmlns:a16="http://schemas.microsoft.com/office/drawing/2014/main" id="{41305056-5BA9-45B7-AD3A-A4E3F4DF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06" name="Text Box 51">
            <a:extLst>
              <a:ext uri="{FF2B5EF4-FFF2-40B4-BE49-F238E27FC236}">
                <a16:creationId xmlns:a16="http://schemas.microsoft.com/office/drawing/2014/main" id="{F1104775-0E97-4E22-906C-98377A2BC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07" name="Text Box 52">
            <a:extLst>
              <a:ext uri="{FF2B5EF4-FFF2-40B4-BE49-F238E27FC236}">
                <a16:creationId xmlns:a16="http://schemas.microsoft.com/office/drawing/2014/main" id="{BDB7C0EB-1261-4952-9B76-6EBF9AEB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108" name="Text Box 53">
            <a:extLst>
              <a:ext uri="{FF2B5EF4-FFF2-40B4-BE49-F238E27FC236}">
                <a16:creationId xmlns:a16="http://schemas.microsoft.com/office/drawing/2014/main" id="{D33470AC-F325-462F-8571-4D3E1A52A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9" name="Text Box 54">
            <a:extLst>
              <a:ext uri="{FF2B5EF4-FFF2-40B4-BE49-F238E27FC236}">
                <a16:creationId xmlns:a16="http://schemas.microsoft.com/office/drawing/2014/main" id="{85C31230-C968-40EB-93D1-CBA2F4C7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110" name="Text Box 55">
            <a:extLst>
              <a:ext uri="{FF2B5EF4-FFF2-40B4-BE49-F238E27FC236}">
                <a16:creationId xmlns:a16="http://schemas.microsoft.com/office/drawing/2014/main" id="{F914B761-EB39-4F0E-9397-C6EBF2C15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11" name="Text Box 56">
            <a:extLst>
              <a:ext uri="{FF2B5EF4-FFF2-40B4-BE49-F238E27FC236}">
                <a16:creationId xmlns:a16="http://schemas.microsoft.com/office/drawing/2014/main" id="{DB357861-0BE9-4675-914B-7A5E2249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12" name="Text Box 57">
            <a:extLst>
              <a:ext uri="{FF2B5EF4-FFF2-40B4-BE49-F238E27FC236}">
                <a16:creationId xmlns:a16="http://schemas.microsoft.com/office/drawing/2014/main" id="{62A6A8FE-3701-41AF-B814-7F0BF2458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3" name="Text Box 58">
            <a:extLst>
              <a:ext uri="{FF2B5EF4-FFF2-40B4-BE49-F238E27FC236}">
                <a16:creationId xmlns:a16="http://schemas.microsoft.com/office/drawing/2014/main" id="{FC959716-4A26-4029-B4D8-2295BEAF8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14" name="Text Box 59">
            <a:extLst>
              <a:ext uri="{FF2B5EF4-FFF2-40B4-BE49-F238E27FC236}">
                <a16:creationId xmlns:a16="http://schemas.microsoft.com/office/drawing/2014/main" id="{D6C10829-ECCA-4769-AE24-597B0D08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15" name="Text Box 60">
            <a:extLst>
              <a:ext uri="{FF2B5EF4-FFF2-40B4-BE49-F238E27FC236}">
                <a16:creationId xmlns:a16="http://schemas.microsoft.com/office/drawing/2014/main" id="{D036B7FE-7EA9-4569-B7C3-97392E582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6" name="Text Box 61">
            <a:extLst>
              <a:ext uri="{FF2B5EF4-FFF2-40B4-BE49-F238E27FC236}">
                <a16:creationId xmlns:a16="http://schemas.microsoft.com/office/drawing/2014/main" id="{5FD0EC6F-72DC-4F3F-A994-F1E691F87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17" name="Text Box 62">
            <a:extLst>
              <a:ext uri="{FF2B5EF4-FFF2-40B4-BE49-F238E27FC236}">
                <a16:creationId xmlns:a16="http://schemas.microsoft.com/office/drawing/2014/main" id="{4D7D60EA-5C7F-4800-86E5-90D2678F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118" name="Text Box 63">
            <a:extLst>
              <a:ext uri="{FF2B5EF4-FFF2-40B4-BE49-F238E27FC236}">
                <a16:creationId xmlns:a16="http://schemas.microsoft.com/office/drawing/2014/main" id="{0836F021-71AC-4A96-BB93-91285D6CD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19" name="Text Box 64">
            <a:extLst>
              <a:ext uri="{FF2B5EF4-FFF2-40B4-BE49-F238E27FC236}">
                <a16:creationId xmlns:a16="http://schemas.microsoft.com/office/drawing/2014/main" id="{511B45DE-BEEC-4F70-970E-BE6B06EB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20" name="Text Box 65">
            <a:extLst>
              <a:ext uri="{FF2B5EF4-FFF2-40B4-BE49-F238E27FC236}">
                <a16:creationId xmlns:a16="http://schemas.microsoft.com/office/drawing/2014/main" id="{649FAF2D-3069-4D2B-8597-CA4CDEFE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121" name="Text Box 66">
            <a:extLst>
              <a:ext uri="{FF2B5EF4-FFF2-40B4-BE49-F238E27FC236}">
                <a16:creationId xmlns:a16="http://schemas.microsoft.com/office/drawing/2014/main" id="{79FA1211-6DE5-46D2-B7E8-B058B344A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2" name="Text Box 67">
            <a:extLst>
              <a:ext uri="{FF2B5EF4-FFF2-40B4-BE49-F238E27FC236}">
                <a16:creationId xmlns:a16="http://schemas.microsoft.com/office/drawing/2014/main" id="{59DD1FAF-21D9-496A-BC5A-E31566EFF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23" name="Text Box 68">
            <a:extLst>
              <a:ext uri="{FF2B5EF4-FFF2-40B4-BE49-F238E27FC236}">
                <a16:creationId xmlns:a16="http://schemas.microsoft.com/office/drawing/2014/main" id="{0ECE31C4-E03B-440D-B25C-E8259A084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24" name="Text Box 69">
            <a:extLst>
              <a:ext uri="{FF2B5EF4-FFF2-40B4-BE49-F238E27FC236}">
                <a16:creationId xmlns:a16="http://schemas.microsoft.com/office/drawing/2014/main" id="{B6F03F9D-183E-4865-A8EA-03DD5E7EB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25" name="Text Box 70">
            <a:extLst>
              <a:ext uri="{FF2B5EF4-FFF2-40B4-BE49-F238E27FC236}">
                <a16:creationId xmlns:a16="http://schemas.microsoft.com/office/drawing/2014/main" id="{30D25930-AAA5-436E-86C3-E0414292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6" name="Text Box 71">
            <a:extLst>
              <a:ext uri="{FF2B5EF4-FFF2-40B4-BE49-F238E27FC236}">
                <a16:creationId xmlns:a16="http://schemas.microsoft.com/office/drawing/2014/main" id="{8A1708E2-B81A-48A4-B67C-AEC04D638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27" name="Text Box 72">
            <a:extLst>
              <a:ext uri="{FF2B5EF4-FFF2-40B4-BE49-F238E27FC236}">
                <a16:creationId xmlns:a16="http://schemas.microsoft.com/office/drawing/2014/main" id="{E2F15893-1439-4900-8F95-30479D4F5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8" name="Text Box 73">
            <a:extLst>
              <a:ext uri="{FF2B5EF4-FFF2-40B4-BE49-F238E27FC236}">
                <a16:creationId xmlns:a16="http://schemas.microsoft.com/office/drawing/2014/main" id="{018D3B90-6FF3-4436-A801-CEDD5BEF3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9" name="Text Box 74">
            <a:extLst>
              <a:ext uri="{FF2B5EF4-FFF2-40B4-BE49-F238E27FC236}">
                <a16:creationId xmlns:a16="http://schemas.microsoft.com/office/drawing/2014/main" id="{895C5493-8490-4A48-B391-3C71620AE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30" name="Text Box 75">
            <a:extLst>
              <a:ext uri="{FF2B5EF4-FFF2-40B4-BE49-F238E27FC236}">
                <a16:creationId xmlns:a16="http://schemas.microsoft.com/office/drawing/2014/main" id="{B07DB70B-CDAD-46F4-BB78-C19513FF0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31" name="Text Box 76">
            <a:extLst>
              <a:ext uri="{FF2B5EF4-FFF2-40B4-BE49-F238E27FC236}">
                <a16:creationId xmlns:a16="http://schemas.microsoft.com/office/drawing/2014/main" id="{9C4FD2F6-A627-4BAE-B271-F898A35ED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2" name="Text Box 77">
            <a:extLst>
              <a:ext uri="{FF2B5EF4-FFF2-40B4-BE49-F238E27FC236}">
                <a16:creationId xmlns:a16="http://schemas.microsoft.com/office/drawing/2014/main" id="{5BD940A5-FAD3-46E8-8937-F75B927AF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3" name="Text Box 78">
            <a:extLst>
              <a:ext uri="{FF2B5EF4-FFF2-40B4-BE49-F238E27FC236}">
                <a16:creationId xmlns:a16="http://schemas.microsoft.com/office/drawing/2014/main" id="{A2F1EAA8-D519-4757-9326-0EF867800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34" name="Text Box 79">
            <a:extLst>
              <a:ext uri="{FF2B5EF4-FFF2-40B4-BE49-F238E27FC236}">
                <a16:creationId xmlns:a16="http://schemas.microsoft.com/office/drawing/2014/main" id="{B0F700EC-E7E7-40F2-B1A1-D7369ADD9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5" name="Text Box 80">
            <a:extLst>
              <a:ext uri="{FF2B5EF4-FFF2-40B4-BE49-F238E27FC236}">
                <a16:creationId xmlns:a16="http://schemas.microsoft.com/office/drawing/2014/main" id="{E00D3A86-193E-4CAD-82A1-8F8DC6E32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36" name="Text Box 81">
            <a:extLst>
              <a:ext uri="{FF2B5EF4-FFF2-40B4-BE49-F238E27FC236}">
                <a16:creationId xmlns:a16="http://schemas.microsoft.com/office/drawing/2014/main" id="{59F5470F-221F-4487-80CE-060AA6F3E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7" name="Text Box 82">
            <a:extLst>
              <a:ext uri="{FF2B5EF4-FFF2-40B4-BE49-F238E27FC236}">
                <a16:creationId xmlns:a16="http://schemas.microsoft.com/office/drawing/2014/main" id="{A85BFF9B-D2AC-4356-AF4F-60C970F75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8" name="Text Box 83">
            <a:extLst>
              <a:ext uri="{FF2B5EF4-FFF2-40B4-BE49-F238E27FC236}">
                <a16:creationId xmlns:a16="http://schemas.microsoft.com/office/drawing/2014/main" id="{543F0BA3-73F6-4781-8C31-78D33768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9" name="Text Box 84">
            <a:extLst>
              <a:ext uri="{FF2B5EF4-FFF2-40B4-BE49-F238E27FC236}">
                <a16:creationId xmlns:a16="http://schemas.microsoft.com/office/drawing/2014/main" id="{7845F0E4-9A66-44FB-B162-3EC888B6D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0" name="Text Box 85">
            <a:extLst>
              <a:ext uri="{FF2B5EF4-FFF2-40B4-BE49-F238E27FC236}">
                <a16:creationId xmlns:a16="http://schemas.microsoft.com/office/drawing/2014/main" id="{A3A64E72-9B62-46DD-B850-A891A2A82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1" name="Text Box 86">
            <a:extLst>
              <a:ext uri="{FF2B5EF4-FFF2-40B4-BE49-F238E27FC236}">
                <a16:creationId xmlns:a16="http://schemas.microsoft.com/office/drawing/2014/main" id="{CFF8DA58-291C-4054-85FF-6D841E557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2" name="Text Box 87">
            <a:extLst>
              <a:ext uri="{FF2B5EF4-FFF2-40B4-BE49-F238E27FC236}">
                <a16:creationId xmlns:a16="http://schemas.microsoft.com/office/drawing/2014/main" id="{EC719A60-8D0F-4F11-B461-A4FC6939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3" name="Text Box 88">
            <a:extLst>
              <a:ext uri="{FF2B5EF4-FFF2-40B4-BE49-F238E27FC236}">
                <a16:creationId xmlns:a16="http://schemas.microsoft.com/office/drawing/2014/main" id="{B78F1347-46B0-4F1A-87DF-DF0D3C3D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4" name="Text Box 89">
            <a:extLst>
              <a:ext uri="{FF2B5EF4-FFF2-40B4-BE49-F238E27FC236}">
                <a16:creationId xmlns:a16="http://schemas.microsoft.com/office/drawing/2014/main" id="{F48A7BB0-0E75-402D-8252-A54B14D7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5" name="Text Box 90">
            <a:extLst>
              <a:ext uri="{FF2B5EF4-FFF2-40B4-BE49-F238E27FC236}">
                <a16:creationId xmlns:a16="http://schemas.microsoft.com/office/drawing/2014/main" id="{946BCE39-DFA7-4430-B3DF-1B078A45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6" name="Text Box 91">
            <a:extLst>
              <a:ext uri="{FF2B5EF4-FFF2-40B4-BE49-F238E27FC236}">
                <a16:creationId xmlns:a16="http://schemas.microsoft.com/office/drawing/2014/main" id="{1660DC66-ADB6-44B6-9252-4DF9D1B5C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47" name="Text Box 92">
            <a:extLst>
              <a:ext uri="{FF2B5EF4-FFF2-40B4-BE49-F238E27FC236}">
                <a16:creationId xmlns:a16="http://schemas.microsoft.com/office/drawing/2014/main" id="{8BE6F530-C7E1-44A1-A868-2F43D51D7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8" name="Text Box 93">
            <a:extLst>
              <a:ext uri="{FF2B5EF4-FFF2-40B4-BE49-F238E27FC236}">
                <a16:creationId xmlns:a16="http://schemas.microsoft.com/office/drawing/2014/main" id="{1AE0F8CA-339D-45A9-9F17-2AB0D39D7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9" name="Text Box 94">
            <a:extLst>
              <a:ext uri="{FF2B5EF4-FFF2-40B4-BE49-F238E27FC236}">
                <a16:creationId xmlns:a16="http://schemas.microsoft.com/office/drawing/2014/main" id="{AF452B69-DFFE-4492-BC8C-B719E623F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0" name="Text Box 95">
            <a:extLst>
              <a:ext uri="{FF2B5EF4-FFF2-40B4-BE49-F238E27FC236}">
                <a16:creationId xmlns:a16="http://schemas.microsoft.com/office/drawing/2014/main" id="{F01675B1-637C-419D-ACF2-3A872D11E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96">
            <a:extLst>
              <a:ext uri="{FF2B5EF4-FFF2-40B4-BE49-F238E27FC236}">
                <a16:creationId xmlns:a16="http://schemas.microsoft.com/office/drawing/2014/main" id="{DD66FCC4-29B2-4EAE-98FB-DEF7A72C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2" name="Text Box 97">
            <a:extLst>
              <a:ext uri="{FF2B5EF4-FFF2-40B4-BE49-F238E27FC236}">
                <a16:creationId xmlns:a16="http://schemas.microsoft.com/office/drawing/2014/main" id="{AE28FB3F-4304-4103-A988-0DD665F4C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153" name="Text Box 98">
            <a:extLst>
              <a:ext uri="{FF2B5EF4-FFF2-40B4-BE49-F238E27FC236}">
                <a16:creationId xmlns:a16="http://schemas.microsoft.com/office/drawing/2014/main" id="{828A0B9A-DC03-4BE6-8DF2-5670AD932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ext Box 97">
            <a:extLst>
              <a:ext uri="{FF2B5EF4-FFF2-40B4-BE49-F238E27FC236}">
                <a16:creationId xmlns:a16="http://schemas.microsoft.com/office/drawing/2014/main" id="{1F90DE56-3844-4666-85A4-1F352D5AB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155" name="Text Box 97">
            <a:extLst>
              <a:ext uri="{FF2B5EF4-FFF2-40B4-BE49-F238E27FC236}">
                <a16:creationId xmlns:a16="http://schemas.microsoft.com/office/drawing/2014/main" id="{5F558461-E985-44C5-BA6E-95034AD38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56" name="Text Box 97">
            <a:extLst>
              <a:ext uri="{FF2B5EF4-FFF2-40B4-BE49-F238E27FC236}">
                <a16:creationId xmlns:a16="http://schemas.microsoft.com/office/drawing/2014/main" id="{78232FF5-A2A9-443B-9F18-CE147D6C4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57" name="Text Box 97">
            <a:extLst>
              <a:ext uri="{FF2B5EF4-FFF2-40B4-BE49-F238E27FC236}">
                <a16:creationId xmlns:a16="http://schemas.microsoft.com/office/drawing/2014/main" id="{D579AAE8-0536-457E-9394-8830D775B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58" name="Text Box 97">
            <a:extLst>
              <a:ext uri="{FF2B5EF4-FFF2-40B4-BE49-F238E27FC236}">
                <a16:creationId xmlns:a16="http://schemas.microsoft.com/office/drawing/2014/main" id="{163C8418-CF18-4549-A804-E680CA13A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59" name="Text Box 97">
            <a:extLst>
              <a:ext uri="{FF2B5EF4-FFF2-40B4-BE49-F238E27FC236}">
                <a16:creationId xmlns:a16="http://schemas.microsoft.com/office/drawing/2014/main" id="{D649196D-B6D0-4315-B35C-8BA3975C4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60" name="Text Box 97">
            <a:extLst>
              <a:ext uri="{FF2B5EF4-FFF2-40B4-BE49-F238E27FC236}">
                <a16:creationId xmlns:a16="http://schemas.microsoft.com/office/drawing/2014/main" id="{DB83404B-6678-4148-BE8D-38BFFC40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161" name="Text Box 97">
            <a:extLst>
              <a:ext uri="{FF2B5EF4-FFF2-40B4-BE49-F238E27FC236}">
                <a16:creationId xmlns:a16="http://schemas.microsoft.com/office/drawing/2014/main" id="{4081D083-59BB-43D2-A003-653C8A10B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62" name="Text Box 97">
            <a:extLst>
              <a:ext uri="{FF2B5EF4-FFF2-40B4-BE49-F238E27FC236}">
                <a16:creationId xmlns:a16="http://schemas.microsoft.com/office/drawing/2014/main" id="{4D1397C3-9B02-4062-A033-FA27EA061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163" name="Text Box 97">
            <a:extLst>
              <a:ext uri="{FF2B5EF4-FFF2-40B4-BE49-F238E27FC236}">
                <a16:creationId xmlns:a16="http://schemas.microsoft.com/office/drawing/2014/main" id="{479AE2BA-E86A-401D-B128-ADE1BC87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64" name="Text Box 97">
            <a:extLst>
              <a:ext uri="{FF2B5EF4-FFF2-40B4-BE49-F238E27FC236}">
                <a16:creationId xmlns:a16="http://schemas.microsoft.com/office/drawing/2014/main" id="{B89CEB6E-A6F1-4CEB-A16C-2E103DE09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165" name="Text Box 97">
            <a:extLst>
              <a:ext uri="{FF2B5EF4-FFF2-40B4-BE49-F238E27FC236}">
                <a16:creationId xmlns:a16="http://schemas.microsoft.com/office/drawing/2014/main" id="{0D82506D-E948-4C05-9AA8-3CDCC0019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66" name="Text Box 97">
            <a:extLst>
              <a:ext uri="{FF2B5EF4-FFF2-40B4-BE49-F238E27FC236}">
                <a16:creationId xmlns:a16="http://schemas.microsoft.com/office/drawing/2014/main" id="{C1525AD1-726C-4EE4-8753-B6F99BB3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67" name="Text Box 97">
            <a:extLst>
              <a:ext uri="{FF2B5EF4-FFF2-40B4-BE49-F238E27FC236}">
                <a16:creationId xmlns:a16="http://schemas.microsoft.com/office/drawing/2014/main" id="{5C0CC0AD-1303-40AC-AB22-7EBE4A52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68" name="Text Box 97">
            <a:extLst>
              <a:ext uri="{FF2B5EF4-FFF2-40B4-BE49-F238E27FC236}">
                <a16:creationId xmlns:a16="http://schemas.microsoft.com/office/drawing/2014/main" id="{FF185C18-A4E1-42D2-AEBB-C24AC1252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9" name="Text Box 97">
            <a:extLst>
              <a:ext uri="{FF2B5EF4-FFF2-40B4-BE49-F238E27FC236}">
                <a16:creationId xmlns:a16="http://schemas.microsoft.com/office/drawing/2014/main" id="{C2CE5BFC-4D3D-4565-933A-925C57D95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0" name="Text Box 97">
            <a:extLst>
              <a:ext uri="{FF2B5EF4-FFF2-40B4-BE49-F238E27FC236}">
                <a16:creationId xmlns:a16="http://schemas.microsoft.com/office/drawing/2014/main" id="{D4808CA2-DDB1-4F1C-ACC2-5E30B6B5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71" name="Text Box 97">
            <a:extLst>
              <a:ext uri="{FF2B5EF4-FFF2-40B4-BE49-F238E27FC236}">
                <a16:creationId xmlns:a16="http://schemas.microsoft.com/office/drawing/2014/main" id="{8E3DDEA9-0E8D-4258-A95A-6B8E88C5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72" name="Text Box 97">
            <a:extLst>
              <a:ext uri="{FF2B5EF4-FFF2-40B4-BE49-F238E27FC236}">
                <a16:creationId xmlns:a16="http://schemas.microsoft.com/office/drawing/2014/main" id="{5570293C-C8A1-4D91-9C19-5AA036160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73" name="Text Box 97">
            <a:extLst>
              <a:ext uri="{FF2B5EF4-FFF2-40B4-BE49-F238E27FC236}">
                <a16:creationId xmlns:a16="http://schemas.microsoft.com/office/drawing/2014/main" id="{D2C1F277-A16A-49E3-A06B-F6A5113D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74" name="Text Box 97">
            <a:extLst>
              <a:ext uri="{FF2B5EF4-FFF2-40B4-BE49-F238E27FC236}">
                <a16:creationId xmlns:a16="http://schemas.microsoft.com/office/drawing/2014/main" id="{84F194E9-956E-4047-BA9D-FCE6306C9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75" name="Text Box 97">
            <a:extLst>
              <a:ext uri="{FF2B5EF4-FFF2-40B4-BE49-F238E27FC236}">
                <a16:creationId xmlns:a16="http://schemas.microsoft.com/office/drawing/2014/main" id="{41862F2D-797D-40D0-B371-41D1075B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176" name="Text Box 97">
            <a:extLst>
              <a:ext uri="{FF2B5EF4-FFF2-40B4-BE49-F238E27FC236}">
                <a16:creationId xmlns:a16="http://schemas.microsoft.com/office/drawing/2014/main" id="{3A7BC82A-1FAE-490B-BD93-64CDFB370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77" name="Text Box 97">
            <a:extLst>
              <a:ext uri="{FF2B5EF4-FFF2-40B4-BE49-F238E27FC236}">
                <a16:creationId xmlns:a16="http://schemas.microsoft.com/office/drawing/2014/main" id="{D24D2B0F-DE8A-42B3-AEAD-AAB3F5E1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78" name="Text Box 97">
            <a:extLst>
              <a:ext uri="{FF2B5EF4-FFF2-40B4-BE49-F238E27FC236}">
                <a16:creationId xmlns:a16="http://schemas.microsoft.com/office/drawing/2014/main" id="{D72F4234-D6A1-4D3D-943F-41818F2C0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179" name="Text Box 97">
            <a:extLst>
              <a:ext uri="{FF2B5EF4-FFF2-40B4-BE49-F238E27FC236}">
                <a16:creationId xmlns:a16="http://schemas.microsoft.com/office/drawing/2014/main" id="{BEF5FF0A-B4B1-42AF-A324-DCA282F9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  <p:sp>
        <p:nvSpPr>
          <p:cNvPr id="180" name="Text Box 97">
            <a:extLst>
              <a:ext uri="{FF2B5EF4-FFF2-40B4-BE49-F238E27FC236}">
                <a16:creationId xmlns:a16="http://schemas.microsoft.com/office/drawing/2014/main" id="{A6553A66-14B6-4692-A026-51713B0E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032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81" name="Text Box 97">
            <a:extLst>
              <a:ext uri="{FF2B5EF4-FFF2-40B4-BE49-F238E27FC236}">
                <a16:creationId xmlns:a16="http://schemas.microsoft.com/office/drawing/2014/main" id="{94D4A7A1-4BC3-4100-A3F1-79F80AA6A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82" name="Text Box 97">
            <a:extLst>
              <a:ext uri="{FF2B5EF4-FFF2-40B4-BE49-F238E27FC236}">
                <a16:creationId xmlns:a16="http://schemas.microsoft.com/office/drawing/2014/main" id="{2A41A03A-E453-4C86-A3E3-CB1AC29E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83" name="Text Box 97">
            <a:extLst>
              <a:ext uri="{FF2B5EF4-FFF2-40B4-BE49-F238E27FC236}">
                <a16:creationId xmlns:a16="http://schemas.microsoft.com/office/drawing/2014/main" id="{735EA1FD-3870-4AB4-BE87-FE6CCBCEF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03254"/>
            <a:ext cx="914400" cy="830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pic>
        <p:nvPicPr>
          <p:cNvPr id="184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ACA2CC0A-9C27-4DB5-897D-F903AB0BE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975" y="4079346"/>
            <a:ext cx="1277532" cy="645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2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0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2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4"/>
                                            </p:cond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8"/>
                                            </p:cond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8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2"/>
                                            </p:cond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0"/>
                                            </p:cond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4"/>
                                            </p:cond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8"/>
                                            </p:cond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2"/>
                                            </p:cond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7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8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4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9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10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2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30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4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5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60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7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80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4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2"/>
                                            </p:cond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4"/>
                                            </p:cond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54000"/>
                            </p:stCondLst>
                            <p:childTnLst>
                              <p:par>
                                <p:cTn id="2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8"/>
                                            </p:cond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6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0"/>
                                            </p:cond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2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8"/>
                                            </p:cond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2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2000"/>
                            </p:stCondLst>
                            <p:childTnLst>
                              <p:par>
                                <p:cTn id="3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4"/>
                                            </p:cond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4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650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2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66000"/>
                            </p:stCondLst>
                            <p:childTnLst>
                              <p:par>
                                <p:cTn id="3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6"/>
                                            </p:cond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6800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4"/>
                                            </p:cond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8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6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7200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0"/>
                                            </p:cond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300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400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8"/>
                                            </p:cond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50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2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600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700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0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7800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4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7900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8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8000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2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8100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6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8200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0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83000"/>
                            </p:stCondLst>
                            <p:childTnLst>
                              <p:par>
                                <p:cTn id="38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4"/>
                                            </p:cond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8400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8"/>
                                            </p:cond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85000"/>
                            </p:stCondLst>
                            <p:childTnLst>
                              <p:par>
                                <p:cTn id="3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2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3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6"/>
                                            </p:cond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87000"/>
                            </p:stCondLst>
                            <p:childTnLst>
                              <p:par>
                                <p:cTn id="4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0"/>
                                            </p:cond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88000"/>
                            </p:stCondLst>
                            <p:childTnLst>
                              <p:par>
                                <p:cTn id="4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4"/>
                                            </p:cond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9000"/>
                            </p:stCondLst>
                            <p:childTnLst>
                              <p:par>
                                <p:cTn id="4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>
              <p:cMediaNode vol="80000">
                <p:cTn id="485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</p:childTnLst>
        </p:cTn>
      </p:par>
    </p:tnLst>
    <p:bldLst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90" grpId="0" animBg="1"/>
      <p:bldP spid="92" grpId="0" bldLvl="0" animBg="1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4043F40-FEB8-421D-ADA3-BC20992F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1158627"/>
            <a:ext cx="8535140" cy="30909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50"/>
          <p:cNvSpPr txBox="1">
            <a:spLocks noGrp="1"/>
          </p:cNvSpPr>
          <p:nvPr>
            <p:ph type="title"/>
          </p:nvPr>
        </p:nvSpPr>
        <p:spPr>
          <a:xfrm>
            <a:off x="2815727" y="432006"/>
            <a:ext cx="382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latin typeface="+mj-lt"/>
              </a:rPr>
              <a:t>Nội</a:t>
            </a:r>
            <a:r>
              <a:rPr lang="vi-VN" sz="2800" b="1" dirty="0">
                <a:latin typeface="+mj-lt"/>
              </a:rPr>
              <a:t> dung </a:t>
            </a:r>
            <a:r>
              <a:rPr lang="vi-VN" sz="2800" b="1" dirty="0" err="1">
                <a:latin typeface="+mj-lt"/>
              </a:rPr>
              <a:t>bài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học</a:t>
            </a:r>
            <a:endParaRPr sz="2800" b="1" dirty="0">
              <a:latin typeface="+mj-lt"/>
            </a:endParaRPr>
          </a:p>
        </p:txBody>
      </p:sp>
      <p:sp>
        <p:nvSpPr>
          <p:cNvPr id="2430" name="Google Shape;2430;p50"/>
          <p:cNvSpPr/>
          <p:nvPr/>
        </p:nvSpPr>
        <p:spPr>
          <a:xfrm rot="10190454">
            <a:off x="3524173" y="109267"/>
            <a:ext cx="249809" cy="338600"/>
          </a:xfrm>
          <a:custGeom>
            <a:avLst/>
            <a:gdLst/>
            <a:ahLst/>
            <a:cxnLst/>
            <a:rect l="l" t="t" r="r" b="b"/>
            <a:pathLst>
              <a:path w="2259" h="3062" extrusionOk="0">
                <a:moveTo>
                  <a:pt x="2050" y="0"/>
                </a:moveTo>
                <a:cubicBezTo>
                  <a:pt x="1940" y="0"/>
                  <a:pt x="1835" y="52"/>
                  <a:pt x="1761" y="135"/>
                </a:cubicBezTo>
                <a:cubicBezTo>
                  <a:pt x="1470" y="426"/>
                  <a:pt x="1221" y="740"/>
                  <a:pt x="1005" y="1096"/>
                </a:cubicBezTo>
                <a:cubicBezTo>
                  <a:pt x="746" y="1550"/>
                  <a:pt x="498" y="2014"/>
                  <a:pt x="249" y="2468"/>
                </a:cubicBezTo>
                <a:cubicBezTo>
                  <a:pt x="174" y="2608"/>
                  <a:pt x="109" y="2738"/>
                  <a:pt x="44" y="2878"/>
                </a:cubicBezTo>
                <a:cubicBezTo>
                  <a:pt x="1" y="2954"/>
                  <a:pt x="22" y="2997"/>
                  <a:pt x="109" y="3029"/>
                </a:cubicBezTo>
                <a:cubicBezTo>
                  <a:pt x="152" y="3040"/>
                  <a:pt x="206" y="3051"/>
                  <a:pt x="260" y="3062"/>
                </a:cubicBezTo>
                <a:cubicBezTo>
                  <a:pt x="368" y="3062"/>
                  <a:pt x="476" y="3008"/>
                  <a:pt x="541" y="2921"/>
                </a:cubicBezTo>
                <a:cubicBezTo>
                  <a:pt x="584" y="2857"/>
                  <a:pt x="638" y="2803"/>
                  <a:pt x="670" y="2738"/>
                </a:cubicBezTo>
                <a:cubicBezTo>
                  <a:pt x="1005" y="2273"/>
                  <a:pt x="1340" y="1798"/>
                  <a:pt x="1686" y="1334"/>
                </a:cubicBezTo>
                <a:cubicBezTo>
                  <a:pt x="1880" y="1085"/>
                  <a:pt x="2053" y="815"/>
                  <a:pt x="2172" y="513"/>
                </a:cubicBezTo>
                <a:cubicBezTo>
                  <a:pt x="2226" y="394"/>
                  <a:pt x="2258" y="264"/>
                  <a:pt x="2247" y="135"/>
                </a:cubicBezTo>
                <a:cubicBezTo>
                  <a:pt x="2237" y="48"/>
                  <a:pt x="2193" y="16"/>
                  <a:pt x="2107" y="5"/>
                </a:cubicBezTo>
                <a:cubicBezTo>
                  <a:pt x="2088" y="2"/>
                  <a:pt x="2069" y="0"/>
                  <a:pt x="2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50"/>
          <p:cNvSpPr/>
          <p:nvPr/>
        </p:nvSpPr>
        <p:spPr>
          <a:xfrm rot="10190454">
            <a:off x="3295917" y="15647"/>
            <a:ext cx="92116" cy="338268"/>
          </a:xfrm>
          <a:custGeom>
            <a:avLst/>
            <a:gdLst/>
            <a:ahLst/>
            <a:cxnLst/>
            <a:rect l="l" t="t" r="r" b="b"/>
            <a:pathLst>
              <a:path w="833" h="3059" extrusionOk="0">
                <a:moveTo>
                  <a:pt x="594" y="0"/>
                </a:moveTo>
                <a:cubicBezTo>
                  <a:pt x="491" y="0"/>
                  <a:pt x="428" y="37"/>
                  <a:pt x="390" y="132"/>
                </a:cubicBezTo>
                <a:cubicBezTo>
                  <a:pt x="271" y="445"/>
                  <a:pt x="184" y="769"/>
                  <a:pt x="152" y="1104"/>
                </a:cubicBezTo>
                <a:cubicBezTo>
                  <a:pt x="109" y="1493"/>
                  <a:pt x="76" y="1871"/>
                  <a:pt x="44" y="2260"/>
                </a:cubicBezTo>
                <a:cubicBezTo>
                  <a:pt x="22" y="2476"/>
                  <a:pt x="12" y="2681"/>
                  <a:pt x="1" y="2886"/>
                </a:cubicBezTo>
                <a:cubicBezTo>
                  <a:pt x="1" y="2940"/>
                  <a:pt x="22" y="2994"/>
                  <a:pt x="76" y="3016"/>
                </a:cubicBezTo>
                <a:cubicBezTo>
                  <a:pt x="126" y="3045"/>
                  <a:pt x="179" y="3058"/>
                  <a:pt x="233" y="3058"/>
                </a:cubicBezTo>
                <a:cubicBezTo>
                  <a:pt x="378" y="3058"/>
                  <a:pt x="517" y="2958"/>
                  <a:pt x="541" y="2800"/>
                </a:cubicBezTo>
                <a:lnTo>
                  <a:pt x="541" y="2789"/>
                </a:lnTo>
                <a:cubicBezTo>
                  <a:pt x="606" y="2476"/>
                  <a:pt x="660" y="2173"/>
                  <a:pt x="714" y="1860"/>
                </a:cubicBezTo>
                <a:cubicBezTo>
                  <a:pt x="779" y="1471"/>
                  <a:pt x="822" y="1072"/>
                  <a:pt x="833" y="672"/>
                </a:cubicBezTo>
                <a:cubicBezTo>
                  <a:pt x="833" y="542"/>
                  <a:pt x="822" y="413"/>
                  <a:pt x="822" y="272"/>
                </a:cubicBezTo>
                <a:cubicBezTo>
                  <a:pt x="822" y="240"/>
                  <a:pt x="811" y="208"/>
                  <a:pt x="811" y="175"/>
                </a:cubicBezTo>
                <a:cubicBezTo>
                  <a:pt x="789" y="56"/>
                  <a:pt x="746" y="13"/>
                  <a:pt x="638" y="2"/>
                </a:cubicBezTo>
                <a:cubicBezTo>
                  <a:pt x="623" y="1"/>
                  <a:pt x="608" y="0"/>
                  <a:pt x="5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50"/>
          <p:cNvSpPr/>
          <p:nvPr/>
        </p:nvSpPr>
        <p:spPr>
          <a:xfrm rot="10190454">
            <a:off x="3669303" y="345858"/>
            <a:ext cx="394342" cy="234211"/>
          </a:xfrm>
          <a:custGeom>
            <a:avLst/>
            <a:gdLst/>
            <a:ahLst/>
            <a:cxnLst/>
            <a:rect l="l" t="t" r="r" b="b"/>
            <a:pathLst>
              <a:path w="3566" h="2118" extrusionOk="0">
                <a:moveTo>
                  <a:pt x="3349" y="1"/>
                </a:moveTo>
                <a:cubicBezTo>
                  <a:pt x="3241" y="1"/>
                  <a:pt x="3133" y="22"/>
                  <a:pt x="3036" y="44"/>
                </a:cubicBezTo>
                <a:cubicBezTo>
                  <a:pt x="2755" y="130"/>
                  <a:pt x="2485" y="271"/>
                  <a:pt x="2258" y="444"/>
                </a:cubicBezTo>
                <a:cubicBezTo>
                  <a:pt x="1556" y="919"/>
                  <a:pt x="865" y="1394"/>
                  <a:pt x="163" y="1869"/>
                </a:cubicBezTo>
                <a:cubicBezTo>
                  <a:pt x="131" y="1891"/>
                  <a:pt x="87" y="1923"/>
                  <a:pt x="55" y="1956"/>
                </a:cubicBezTo>
                <a:cubicBezTo>
                  <a:pt x="1" y="1999"/>
                  <a:pt x="1" y="2042"/>
                  <a:pt x="66" y="2064"/>
                </a:cubicBezTo>
                <a:cubicBezTo>
                  <a:pt x="120" y="2085"/>
                  <a:pt x="185" y="2107"/>
                  <a:pt x="249" y="2118"/>
                </a:cubicBezTo>
                <a:cubicBezTo>
                  <a:pt x="303" y="2118"/>
                  <a:pt x="357" y="2107"/>
                  <a:pt x="401" y="2085"/>
                </a:cubicBezTo>
                <a:cubicBezTo>
                  <a:pt x="519" y="2042"/>
                  <a:pt x="638" y="1999"/>
                  <a:pt x="746" y="1934"/>
                </a:cubicBezTo>
                <a:cubicBezTo>
                  <a:pt x="1405" y="1556"/>
                  <a:pt x="2053" y="1178"/>
                  <a:pt x="2701" y="789"/>
                </a:cubicBezTo>
                <a:cubicBezTo>
                  <a:pt x="2993" y="627"/>
                  <a:pt x="3252" y="422"/>
                  <a:pt x="3490" y="184"/>
                </a:cubicBezTo>
                <a:cubicBezTo>
                  <a:pt x="3565" y="87"/>
                  <a:pt x="3554" y="44"/>
                  <a:pt x="3436" y="12"/>
                </a:cubicBezTo>
                <a:cubicBezTo>
                  <a:pt x="3414" y="1"/>
                  <a:pt x="3382" y="1"/>
                  <a:pt x="33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50"/>
          <p:cNvSpPr/>
          <p:nvPr/>
        </p:nvSpPr>
        <p:spPr>
          <a:xfrm>
            <a:off x="1405325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+mj-lt"/>
            </a:endParaRPr>
          </a:p>
        </p:txBody>
      </p:sp>
      <p:sp>
        <p:nvSpPr>
          <p:cNvPr id="2434" name="Google Shape;2434;p50"/>
          <p:cNvSpPr/>
          <p:nvPr/>
        </p:nvSpPr>
        <p:spPr>
          <a:xfrm>
            <a:off x="4167150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+mj-lt"/>
            </a:endParaRPr>
          </a:p>
        </p:txBody>
      </p:sp>
      <p:sp>
        <p:nvSpPr>
          <p:cNvPr id="2435" name="Google Shape;2435;p50"/>
          <p:cNvSpPr/>
          <p:nvPr/>
        </p:nvSpPr>
        <p:spPr>
          <a:xfrm>
            <a:off x="6941739" y="1838325"/>
            <a:ext cx="809700" cy="80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+mj-lt"/>
            </a:endParaRPr>
          </a:p>
        </p:txBody>
      </p:sp>
      <p:sp>
        <p:nvSpPr>
          <p:cNvPr id="2436" name="Google Shape;2436;p50"/>
          <p:cNvSpPr/>
          <p:nvPr/>
        </p:nvSpPr>
        <p:spPr>
          <a:xfrm>
            <a:off x="2430700" y="2128303"/>
            <a:ext cx="1533525" cy="181700"/>
          </a:xfrm>
          <a:custGeom>
            <a:avLst/>
            <a:gdLst/>
            <a:ahLst/>
            <a:cxnLst/>
            <a:rect l="l" t="t" r="r" b="b"/>
            <a:pathLst>
              <a:path w="61341" h="7268" extrusionOk="0">
                <a:moveTo>
                  <a:pt x="0" y="7268"/>
                </a:moveTo>
                <a:cubicBezTo>
                  <a:pt x="18637" y="-1203"/>
                  <a:pt x="41919" y="-2254"/>
                  <a:pt x="61341" y="42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37" name="Google Shape;2437;p50"/>
          <p:cNvSpPr/>
          <p:nvPr/>
        </p:nvSpPr>
        <p:spPr>
          <a:xfrm rot="10800000" flipH="1">
            <a:off x="5198913" y="2128303"/>
            <a:ext cx="1533525" cy="181700"/>
          </a:xfrm>
          <a:custGeom>
            <a:avLst/>
            <a:gdLst/>
            <a:ahLst/>
            <a:cxnLst/>
            <a:rect l="l" t="t" r="r" b="b"/>
            <a:pathLst>
              <a:path w="61341" h="7268" extrusionOk="0">
                <a:moveTo>
                  <a:pt x="0" y="7268"/>
                </a:moveTo>
                <a:cubicBezTo>
                  <a:pt x="18637" y="-1203"/>
                  <a:pt x="41919" y="-2254"/>
                  <a:pt x="61341" y="422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2441" name="Google Shape;2441;p50"/>
          <p:cNvSpPr txBox="1">
            <a:spLocks noGrp="1"/>
          </p:cNvSpPr>
          <p:nvPr>
            <p:ph type="title" idx="4"/>
          </p:nvPr>
        </p:nvSpPr>
        <p:spPr>
          <a:xfrm>
            <a:off x="1306613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+mj-lt"/>
              </a:rPr>
              <a:t>I</a:t>
            </a:r>
            <a:endParaRPr sz="2400" b="1" dirty="0">
              <a:latin typeface="+mj-lt"/>
            </a:endParaRPr>
          </a:p>
        </p:txBody>
      </p:sp>
      <p:sp>
        <p:nvSpPr>
          <p:cNvPr id="2442" name="Google Shape;2442;p50"/>
          <p:cNvSpPr txBox="1">
            <a:spLocks noGrp="1"/>
          </p:cNvSpPr>
          <p:nvPr>
            <p:ph type="title" idx="5"/>
          </p:nvPr>
        </p:nvSpPr>
        <p:spPr>
          <a:xfrm>
            <a:off x="4081208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+mj-lt"/>
              </a:rPr>
              <a:t>II</a:t>
            </a:r>
            <a:endParaRPr sz="2400" b="1" dirty="0">
              <a:latin typeface="+mj-lt"/>
            </a:endParaRPr>
          </a:p>
        </p:txBody>
      </p:sp>
      <p:sp>
        <p:nvSpPr>
          <p:cNvPr id="2443" name="Google Shape;2443;p50"/>
          <p:cNvSpPr txBox="1">
            <a:spLocks noGrp="1"/>
          </p:cNvSpPr>
          <p:nvPr>
            <p:ph type="title" idx="6"/>
          </p:nvPr>
        </p:nvSpPr>
        <p:spPr>
          <a:xfrm>
            <a:off x="6843039" y="2023500"/>
            <a:ext cx="1007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+mj-lt"/>
              </a:rPr>
              <a:t>III</a:t>
            </a:r>
            <a:endParaRPr sz="2400" b="1" dirty="0">
              <a:latin typeface="+mj-lt"/>
            </a:endParaRPr>
          </a:p>
        </p:txBody>
      </p:sp>
      <p:sp>
        <p:nvSpPr>
          <p:cNvPr id="2444" name="Google Shape;2444;p50"/>
          <p:cNvSpPr txBox="1">
            <a:spLocks noGrp="1"/>
          </p:cNvSpPr>
          <p:nvPr>
            <p:ph type="title" idx="7"/>
          </p:nvPr>
        </p:nvSpPr>
        <p:spPr>
          <a:xfrm>
            <a:off x="478465" y="2871699"/>
            <a:ext cx="2370785" cy="11899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 err="1">
                <a:latin typeface="+mj-lt"/>
              </a:rPr>
              <a:t>Sự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xuất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của</a:t>
            </a:r>
            <a:r>
              <a:rPr lang="vi-VN" sz="2400" dirty="0">
                <a:latin typeface="+mj-lt"/>
              </a:rPr>
              <a:t> công </a:t>
            </a:r>
            <a:r>
              <a:rPr lang="vi-VN" sz="2400" dirty="0" err="1">
                <a:latin typeface="+mj-lt"/>
              </a:rPr>
              <a:t>cụ</a:t>
            </a:r>
            <a:r>
              <a:rPr lang="vi-VN" sz="2400" dirty="0">
                <a:latin typeface="+mj-lt"/>
              </a:rPr>
              <a:t> lao </a:t>
            </a:r>
            <a:r>
              <a:rPr lang="vi-VN" sz="2400" dirty="0" err="1">
                <a:latin typeface="+mj-lt"/>
              </a:rPr>
              <a:t>động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bằng</a:t>
            </a:r>
            <a:r>
              <a:rPr lang="vi-VN" sz="2400" dirty="0">
                <a:latin typeface="+mj-lt"/>
              </a:rPr>
              <a:t> kim </a:t>
            </a:r>
            <a:r>
              <a:rPr lang="vi-VN" sz="2400" dirty="0" err="1">
                <a:latin typeface="+mj-lt"/>
              </a:rPr>
              <a:t>loại</a:t>
            </a:r>
            <a:endParaRPr sz="2400" dirty="0">
              <a:latin typeface="+mj-lt"/>
            </a:endParaRPr>
          </a:p>
        </p:txBody>
      </p:sp>
      <p:sp>
        <p:nvSpPr>
          <p:cNvPr id="2445" name="Google Shape;2445;p50"/>
          <p:cNvSpPr txBox="1">
            <a:spLocks noGrp="1"/>
          </p:cNvSpPr>
          <p:nvPr>
            <p:ph type="title" idx="8"/>
          </p:nvPr>
        </p:nvSpPr>
        <p:spPr>
          <a:xfrm>
            <a:off x="3386607" y="2851342"/>
            <a:ext cx="2370785" cy="11899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 err="1">
                <a:latin typeface="+mj-lt"/>
              </a:rPr>
              <a:t>Sự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chuyển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biến</a:t>
            </a:r>
            <a:r>
              <a:rPr lang="vi-VN" sz="2400" dirty="0">
                <a:latin typeface="+mj-lt"/>
              </a:rPr>
              <a:t> trong </a:t>
            </a:r>
            <a:r>
              <a:rPr lang="vi-VN" sz="2400" dirty="0" err="1">
                <a:latin typeface="+mj-lt"/>
              </a:rPr>
              <a:t>xã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hội</a:t>
            </a:r>
            <a:r>
              <a:rPr lang="vi-VN" sz="2400" dirty="0">
                <a:latin typeface="+mj-lt"/>
              </a:rPr>
              <a:t> nguyên </a:t>
            </a:r>
            <a:r>
              <a:rPr lang="vi-VN" sz="2400" dirty="0" err="1">
                <a:latin typeface="+mj-lt"/>
              </a:rPr>
              <a:t>thủy</a:t>
            </a:r>
            <a:endParaRPr sz="2400" dirty="0">
              <a:latin typeface="+mj-lt"/>
            </a:endParaRPr>
          </a:p>
        </p:txBody>
      </p:sp>
      <p:sp>
        <p:nvSpPr>
          <p:cNvPr id="2446" name="Google Shape;2446;p50"/>
          <p:cNvSpPr txBox="1">
            <a:spLocks noGrp="1"/>
          </p:cNvSpPr>
          <p:nvPr>
            <p:ph type="title" idx="9"/>
          </p:nvPr>
        </p:nvSpPr>
        <p:spPr>
          <a:xfrm>
            <a:off x="6051715" y="2871699"/>
            <a:ext cx="2370785" cy="1189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 err="1">
                <a:latin typeface="+mj-lt"/>
              </a:rPr>
              <a:t>Việt</a:t>
            </a:r>
            <a:r>
              <a:rPr lang="vi-VN" sz="2400" dirty="0">
                <a:latin typeface="+mj-lt"/>
              </a:rPr>
              <a:t> Nam </a:t>
            </a:r>
            <a:r>
              <a:rPr lang="vi-VN" sz="2400" dirty="0" err="1">
                <a:latin typeface="+mj-lt"/>
              </a:rPr>
              <a:t>cuối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kì</a:t>
            </a:r>
            <a:r>
              <a:rPr lang="vi-VN" sz="2400" dirty="0">
                <a:latin typeface="+mj-lt"/>
              </a:rPr>
              <a:t> nguyên </a:t>
            </a:r>
            <a:r>
              <a:rPr lang="vi-VN" sz="2400" dirty="0" err="1">
                <a:latin typeface="+mj-lt"/>
              </a:rPr>
              <a:t>thủy</a:t>
            </a:r>
            <a:endParaRPr sz="24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35"/>
          <p:cNvSpPr/>
          <p:nvPr/>
        </p:nvSpPr>
        <p:spPr>
          <a:xfrm rot="-9706745">
            <a:off x="1681002" y="570827"/>
            <a:ext cx="289073" cy="174216"/>
          </a:xfrm>
          <a:custGeom>
            <a:avLst/>
            <a:gdLst/>
            <a:ahLst/>
            <a:cxnLst/>
            <a:rect l="l" t="t" r="r" b="b"/>
            <a:pathLst>
              <a:path w="4646" h="2800" extrusionOk="0">
                <a:moveTo>
                  <a:pt x="449" y="1"/>
                </a:moveTo>
                <a:cubicBezTo>
                  <a:pt x="281" y="1"/>
                  <a:pt x="180" y="84"/>
                  <a:pt x="98" y="273"/>
                </a:cubicBezTo>
                <a:cubicBezTo>
                  <a:pt x="1" y="500"/>
                  <a:pt x="185" y="586"/>
                  <a:pt x="325" y="683"/>
                </a:cubicBezTo>
                <a:cubicBezTo>
                  <a:pt x="617" y="899"/>
                  <a:pt x="930" y="1094"/>
                  <a:pt x="1221" y="1310"/>
                </a:cubicBezTo>
                <a:cubicBezTo>
                  <a:pt x="1999" y="1882"/>
                  <a:pt x="2842" y="2368"/>
                  <a:pt x="3727" y="2757"/>
                </a:cubicBezTo>
                <a:cubicBezTo>
                  <a:pt x="3800" y="2786"/>
                  <a:pt x="3875" y="2799"/>
                  <a:pt x="3950" y="2799"/>
                </a:cubicBezTo>
                <a:cubicBezTo>
                  <a:pt x="4301" y="2799"/>
                  <a:pt x="4645" y="2505"/>
                  <a:pt x="4645" y="2087"/>
                </a:cubicBezTo>
                <a:cubicBezTo>
                  <a:pt x="4591" y="2001"/>
                  <a:pt x="4537" y="1915"/>
                  <a:pt x="4472" y="1828"/>
                </a:cubicBezTo>
                <a:cubicBezTo>
                  <a:pt x="4138" y="1396"/>
                  <a:pt x="3673" y="1115"/>
                  <a:pt x="3187" y="867"/>
                </a:cubicBezTo>
                <a:cubicBezTo>
                  <a:pt x="2377" y="446"/>
                  <a:pt x="1502" y="240"/>
                  <a:pt x="627" y="24"/>
                </a:cubicBezTo>
                <a:cubicBezTo>
                  <a:pt x="560" y="9"/>
                  <a:pt x="502" y="1"/>
                  <a:pt x="4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35"/>
          <p:cNvSpPr/>
          <p:nvPr/>
        </p:nvSpPr>
        <p:spPr>
          <a:xfrm rot="-9706745">
            <a:off x="1542969" y="955995"/>
            <a:ext cx="232578" cy="185851"/>
          </a:xfrm>
          <a:custGeom>
            <a:avLst/>
            <a:gdLst/>
            <a:ahLst/>
            <a:cxnLst/>
            <a:rect l="l" t="t" r="r" b="b"/>
            <a:pathLst>
              <a:path w="3738" h="2987" extrusionOk="0">
                <a:moveTo>
                  <a:pt x="3089" y="0"/>
                </a:moveTo>
                <a:cubicBezTo>
                  <a:pt x="2873" y="54"/>
                  <a:pt x="2679" y="119"/>
                  <a:pt x="2474" y="206"/>
                </a:cubicBezTo>
                <a:cubicBezTo>
                  <a:pt x="1534" y="692"/>
                  <a:pt x="864" y="1480"/>
                  <a:pt x="205" y="2290"/>
                </a:cubicBezTo>
                <a:cubicBezTo>
                  <a:pt x="87" y="2431"/>
                  <a:pt x="0" y="2593"/>
                  <a:pt x="173" y="2776"/>
                </a:cubicBezTo>
                <a:cubicBezTo>
                  <a:pt x="309" y="2918"/>
                  <a:pt x="409" y="2987"/>
                  <a:pt x="522" y="2987"/>
                </a:cubicBezTo>
                <a:cubicBezTo>
                  <a:pt x="597" y="2987"/>
                  <a:pt x="678" y="2956"/>
                  <a:pt x="778" y="2895"/>
                </a:cubicBezTo>
                <a:cubicBezTo>
                  <a:pt x="1696" y="2366"/>
                  <a:pt x="2506" y="1707"/>
                  <a:pt x="3338" y="1059"/>
                </a:cubicBezTo>
                <a:cubicBezTo>
                  <a:pt x="3403" y="994"/>
                  <a:pt x="3467" y="918"/>
                  <a:pt x="3521" y="843"/>
                </a:cubicBezTo>
                <a:cubicBezTo>
                  <a:pt x="3608" y="713"/>
                  <a:pt x="3737" y="573"/>
                  <a:pt x="3629" y="411"/>
                </a:cubicBezTo>
                <a:cubicBezTo>
                  <a:pt x="3500" y="216"/>
                  <a:pt x="3370" y="22"/>
                  <a:pt x="30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5"/>
          <p:cNvSpPr/>
          <p:nvPr/>
        </p:nvSpPr>
        <p:spPr>
          <a:xfrm rot="-9706745">
            <a:off x="1641347" y="855199"/>
            <a:ext cx="224551" cy="68317"/>
          </a:xfrm>
          <a:custGeom>
            <a:avLst/>
            <a:gdLst/>
            <a:ahLst/>
            <a:cxnLst/>
            <a:rect l="l" t="t" r="r" b="b"/>
            <a:pathLst>
              <a:path w="3609" h="1098" extrusionOk="0">
                <a:moveTo>
                  <a:pt x="2599" y="1"/>
                </a:moveTo>
                <a:cubicBezTo>
                  <a:pt x="1832" y="1"/>
                  <a:pt x="1085" y="163"/>
                  <a:pt x="346" y="364"/>
                </a:cubicBezTo>
                <a:cubicBezTo>
                  <a:pt x="184" y="407"/>
                  <a:pt x="1" y="677"/>
                  <a:pt x="22" y="806"/>
                </a:cubicBezTo>
                <a:cubicBezTo>
                  <a:pt x="55" y="947"/>
                  <a:pt x="282" y="1098"/>
                  <a:pt x="465" y="1098"/>
                </a:cubicBezTo>
                <a:lnTo>
                  <a:pt x="1437" y="1098"/>
                </a:lnTo>
                <a:cubicBezTo>
                  <a:pt x="1761" y="1098"/>
                  <a:pt x="2090" y="1088"/>
                  <a:pt x="2421" y="1088"/>
                </a:cubicBezTo>
                <a:cubicBezTo>
                  <a:pt x="2586" y="1088"/>
                  <a:pt x="2751" y="1091"/>
                  <a:pt x="2917" y="1098"/>
                </a:cubicBezTo>
                <a:cubicBezTo>
                  <a:pt x="3252" y="1098"/>
                  <a:pt x="3446" y="914"/>
                  <a:pt x="3576" y="644"/>
                </a:cubicBezTo>
                <a:cubicBezTo>
                  <a:pt x="3608" y="569"/>
                  <a:pt x="3608" y="493"/>
                  <a:pt x="3576" y="418"/>
                </a:cubicBezTo>
                <a:cubicBezTo>
                  <a:pt x="3468" y="202"/>
                  <a:pt x="3263" y="50"/>
                  <a:pt x="3025" y="18"/>
                </a:cubicBezTo>
                <a:cubicBezTo>
                  <a:pt x="2882" y="6"/>
                  <a:pt x="2740" y="1"/>
                  <a:pt x="259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E040FC7-4286-4540-A19C-FDAA40E4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02" y="351673"/>
            <a:ext cx="5435623" cy="47132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34"/>
          <p:cNvSpPr txBox="1">
            <a:spLocks noGrp="1"/>
          </p:cNvSpPr>
          <p:nvPr>
            <p:ph type="title"/>
          </p:nvPr>
        </p:nvSpPr>
        <p:spPr>
          <a:xfrm>
            <a:off x="1233281" y="2102451"/>
            <a:ext cx="6762419" cy="1314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err="1">
                <a:latin typeface="+mj-lt"/>
              </a:rPr>
              <a:t>Sự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xuất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hiện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của</a:t>
            </a:r>
            <a:r>
              <a:rPr lang="vi-VN" sz="4800" dirty="0">
                <a:latin typeface="+mj-lt"/>
              </a:rPr>
              <a:t> công </a:t>
            </a:r>
            <a:r>
              <a:rPr lang="vi-VN" sz="4800" dirty="0" err="1">
                <a:latin typeface="+mj-lt"/>
              </a:rPr>
              <a:t>cụ</a:t>
            </a:r>
            <a:r>
              <a:rPr lang="vi-VN" sz="4800" dirty="0">
                <a:latin typeface="+mj-lt"/>
              </a:rPr>
              <a:t> lao </a:t>
            </a:r>
            <a:r>
              <a:rPr lang="vi-VN" sz="4800" dirty="0" err="1">
                <a:latin typeface="+mj-lt"/>
              </a:rPr>
              <a:t>động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bằng</a:t>
            </a:r>
            <a:r>
              <a:rPr lang="vi-VN" sz="4800" dirty="0">
                <a:latin typeface="+mj-lt"/>
              </a:rPr>
              <a:t> kim </a:t>
            </a:r>
            <a:r>
              <a:rPr lang="vi-VN" sz="4800" dirty="0" err="1">
                <a:latin typeface="+mj-lt"/>
              </a:rPr>
              <a:t>loại</a:t>
            </a:r>
            <a:endParaRPr sz="4800" dirty="0">
              <a:latin typeface="+mj-lt"/>
            </a:endParaRPr>
          </a:p>
        </p:txBody>
      </p:sp>
      <p:sp>
        <p:nvSpPr>
          <p:cNvPr id="1571" name="Google Shape;1571;p34"/>
          <p:cNvSpPr/>
          <p:nvPr/>
        </p:nvSpPr>
        <p:spPr>
          <a:xfrm>
            <a:off x="3906362" y="873419"/>
            <a:ext cx="1331276" cy="1143744"/>
          </a:xfrm>
          <a:custGeom>
            <a:avLst/>
            <a:gdLst/>
            <a:ahLst/>
            <a:cxnLst/>
            <a:rect l="l" t="t" r="r" b="b"/>
            <a:pathLst>
              <a:path w="962" h="1006" extrusionOk="0">
                <a:moveTo>
                  <a:pt x="454" y="1"/>
                </a:moveTo>
                <a:cubicBezTo>
                  <a:pt x="195" y="1"/>
                  <a:pt x="11" y="206"/>
                  <a:pt x="11" y="508"/>
                </a:cubicBezTo>
                <a:cubicBezTo>
                  <a:pt x="0" y="768"/>
                  <a:pt x="206" y="994"/>
                  <a:pt x="476" y="1005"/>
                </a:cubicBezTo>
                <a:cubicBezTo>
                  <a:pt x="735" y="994"/>
                  <a:pt x="951" y="789"/>
                  <a:pt x="962" y="519"/>
                </a:cubicBezTo>
                <a:cubicBezTo>
                  <a:pt x="951" y="238"/>
                  <a:pt x="735" y="12"/>
                  <a:pt x="4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title" idx="2"/>
          </p:nvPr>
        </p:nvSpPr>
        <p:spPr>
          <a:xfrm>
            <a:off x="3961269" y="733673"/>
            <a:ext cx="1331400" cy="11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+mj-lt"/>
              </a:rPr>
              <a:t>I</a:t>
            </a:r>
            <a:r>
              <a:rPr lang="en" b="1" dirty="0">
                <a:latin typeface="+mj-lt"/>
              </a:rPr>
              <a:t>.</a:t>
            </a:r>
            <a:endParaRPr b="1" dirty="0">
              <a:latin typeface="+mj-lt"/>
            </a:endParaRPr>
          </a:p>
        </p:txBody>
      </p:sp>
      <p:sp>
        <p:nvSpPr>
          <p:cNvPr id="1573" name="Google Shape;1573;p34"/>
          <p:cNvSpPr/>
          <p:nvPr/>
        </p:nvSpPr>
        <p:spPr>
          <a:xfrm rot="-317296">
            <a:off x="5436074" y="983645"/>
            <a:ext cx="599806" cy="258792"/>
          </a:xfrm>
          <a:custGeom>
            <a:avLst/>
            <a:gdLst/>
            <a:ahLst/>
            <a:cxnLst/>
            <a:rect l="l" t="t" r="r" b="b"/>
            <a:pathLst>
              <a:path w="3889" h="1678" extrusionOk="0">
                <a:moveTo>
                  <a:pt x="2765" y="1"/>
                </a:moveTo>
                <a:cubicBezTo>
                  <a:pt x="2609" y="1"/>
                  <a:pt x="2452" y="20"/>
                  <a:pt x="2301" y="58"/>
                </a:cubicBezTo>
                <a:cubicBezTo>
                  <a:pt x="1491" y="230"/>
                  <a:pt x="767" y="662"/>
                  <a:pt x="216" y="1278"/>
                </a:cubicBezTo>
                <a:cubicBezTo>
                  <a:pt x="151" y="1354"/>
                  <a:pt x="87" y="1429"/>
                  <a:pt x="43" y="1516"/>
                </a:cubicBezTo>
                <a:cubicBezTo>
                  <a:pt x="0" y="1570"/>
                  <a:pt x="33" y="1624"/>
                  <a:pt x="87" y="1624"/>
                </a:cubicBezTo>
                <a:lnTo>
                  <a:pt x="1145" y="1678"/>
                </a:lnTo>
                <a:cubicBezTo>
                  <a:pt x="1523" y="1645"/>
                  <a:pt x="1944" y="1613"/>
                  <a:pt x="2376" y="1570"/>
                </a:cubicBezTo>
                <a:cubicBezTo>
                  <a:pt x="2646" y="1548"/>
                  <a:pt x="2916" y="1472"/>
                  <a:pt x="3176" y="1354"/>
                </a:cubicBezTo>
                <a:cubicBezTo>
                  <a:pt x="3348" y="1278"/>
                  <a:pt x="3500" y="1159"/>
                  <a:pt x="3629" y="1019"/>
                </a:cubicBezTo>
                <a:cubicBezTo>
                  <a:pt x="3888" y="738"/>
                  <a:pt x="3791" y="284"/>
                  <a:pt x="3435" y="144"/>
                </a:cubicBezTo>
                <a:cubicBezTo>
                  <a:pt x="3370" y="112"/>
                  <a:pt x="3305" y="79"/>
                  <a:pt x="3230" y="58"/>
                </a:cubicBezTo>
                <a:cubicBezTo>
                  <a:pt x="3078" y="20"/>
                  <a:pt x="2922" y="1"/>
                  <a:pt x="27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4"/>
          <p:cNvSpPr/>
          <p:nvPr/>
        </p:nvSpPr>
        <p:spPr>
          <a:xfrm rot="-317296">
            <a:off x="5470513" y="1334071"/>
            <a:ext cx="509889" cy="199106"/>
          </a:xfrm>
          <a:custGeom>
            <a:avLst/>
            <a:gdLst/>
            <a:ahLst/>
            <a:cxnLst/>
            <a:rect l="l" t="t" r="r" b="b"/>
            <a:pathLst>
              <a:path w="3306" h="1291" extrusionOk="0">
                <a:moveTo>
                  <a:pt x="1835" y="0"/>
                </a:moveTo>
                <a:cubicBezTo>
                  <a:pt x="1796" y="0"/>
                  <a:pt x="1757" y="2"/>
                  <a:pt x="1718" y="4"/>
                </a:cubicBezTo>
                <a:cubicBezTo>
                  <a:pt x="1199" y="26"/>
                  <a:pt x="692" y="144"/>
                  <a:pt x="227" y="360"/>
                </a:cubicBezTo>
                <a:cubicBezTo>
                  <a:pt x="173" y="382"/>
                  <a:pt x="130" y="414"/>
                  <a:pt x="87" y="447"/>
                </a:cubicBezTo>
                <a:cubicBezTo>
                  <a:pt x="1" y="533"/>
                  <a:pt x="11" y="609"/>
                  <a:pt x="119" y="663"/>
                </a:cubicBezTo>
                <a:cubicBezTo>
                  <a:pt x="152" y="684"/>
                  <a:pt x="195" y="706"/>
                  <a:pt x="238" y="717"/>
                </a:cubicBezTo>
                <a:cubicBezTo>
                  <a:pt x="703" y="911"/>
                  <a:pt x="1189" y="1052"/>
                  <a:pt x="1685" y="1160"/>
                </a:cubicBezTo>
                <a:cubicBezTo>
                  <a:pt x="1945" y="1235"/>
                  <a:pt x="2215" y="1278"/>
                  <a:pt x="2496" y="1289"/>
                </a:cubicBezTo>
                <a:cubicBezTo>
                  <a:pt x="2513" y="1290"/>
                  <a:pt x="2530" y="1291"/>
                  <a:pt x="2548" y="1291"/>
                </a:cubicBezTo>
                <a:cubicBezTo>
                  <a:pt x="2701" y="1291"/>
                  <a:pt x="2846" y="1248"/>
                  <a:pt x="2982" y="1170"/>
                </a:cubicBezTo>
                <a:cubicBezTo>
                  <a:pt x="3262" y="998"/>
                  <a:pt x="3306" y="684"/>
                  <a:pt x="3079" y="458"/>
                </a:cubicBezTo>
                <a:cubicBezTo>
                  <a:pt x="2971" y="350"/>
                  <a:pt x="2852" y="263"/>
                  <a:pt x="2722" y="198"/>
                </a:cubicBezTo>
                <a:cubicBezTo>
                  <a:pt x="2445" y="74"/>
                  <a:pt x="2141" y="0"/>
                  <a:pt x="1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4"/>
          <p:cNvSpPr/>
          <p:nvPr/>
        </p:nvSpPr>
        <p:spPr>
          <a:xfrm rot="-317296">
            <a:off x="5466737" y="1560467"/>
            <a:ext cx="295045" cy="360736"/>
          </a:xfrm>
          <a:custGeom>
            <a:avLst/>
            <a:gdLst/>
            <a:ahLst/>
            <a:cxnLst/>
            <a:rect l="l" t="t" r="r" b="b"/>
            <a:pathLst>
              <a:path w="1913" h="2339" extrusionOk="0">
                <a:moveTo>
                  <a:pt x="68" y="0"/>
                </a:moveTo>
                <a:cubicBezTo>
                  <a:pt x="31" y="0"/>
                  <a:pt x="0" y="24"/>
                  <a:pt x="0" y="69"/>
                </a:cubicBezTo>
                <a:cubicBezTo>
                  <a:pt x="0" y="112"/>
                  <a:pt x="0" y="166"/>
                  <a:pt x="0" y="209"/>
                </a:cubicBezTo>
                <a:cubicBezTo>
                  <a:pt x="65" y="458"/>
                  <a:pt x="119" y="706"/>
                  <a:pt x="195" y="944"/>
                </a:cubicBezTo>
                <a:cubicBezTo>
                  <a:pt x="314" y="1322"/>
                  <a:pt x="508" y="1668"/>
                  <a:pt x="756" y="1970"/>
                </a:cubicBezTo>
                <a:cubicBezTo>
                  <a:pt x="875" y="2121"/>
                  <a:pt x="1026" y="2240"/>
                  <a:pt x="1210" y="2305"/>
                </a:cubicBezTo>
                <a:cubicBezTo>
                  <a:pt x="1269" y="2328"/>
                  <a:pt x="1330" y="2338"/>
                  <a:pt x="1390" y="2338"/>
                </a:cubicBezTo>
                <a:cubicBezTo>
                  <a:pt x="1616" y="2338"/>
                  <a:pt x="1829" y="2187"/>
                  <a:pt x="1880" y="1948"/>
                </a:cubicBezTo>
                <a:cubicBezTo>
                  <a:pt x="1901" y="1894"/>
                  <a:pt x="1912" y="1840"/>
                  <a:pt x="1912" y="1786"/>
                </a:cubicBezTo>
                <a:cubicBezTo>
                  <a:pt x="1901" y="1495"/>
                  <a:pt x="1793" y="1225"/>
                  <a:pt x="1610" y="1009"/>
                </a:cubicBezTo>
                <a:cubicBezTo>
                  <a:pt x="1286" y="588"/>
                  <a:pt x="854" y="263"/>
                  <a:pt x="357" y="80"/>
                </a:cubicBezTo>
                <a:cubicBezTo>
                  <a:pt x="314" y="58"/>
                  <a:pt x="270" y="47"/>
                  <a:pt x="227" y="37"/>
                </a:cubicBezTo>
                <a:cubicBezTo>
                  <a:pt x="184" y="37"/>
                  <a:pt x="152" y="26"/>
                  <a:pt x="119" y="15"/>
                </a:cubicBezTo>
                <a:cubicBezTo>
                  <a:pt x="102" y="5"/>
                  <a:pt x="85" y="0"/>
                  <a:pt x="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34"/>
          <p:cNvSpPr/>
          <p:nvPr/>
        </p:nvSpPr>
        <p:spPr>
          <a:xfrm>
            <a:off x="3154232" y="873413"/>
            <a:ext cx="564337" cy="343619"/>
          </a:xfrm>
          <a:custGeom>
            <a:avLst/>
            <a:gdLst/>
            <a:ahLst/>
            <a:cxnLst/>
            <a:rect l="l" t="t" r="r" b="b"/>
            <a:pathLst>
              <a:path w="3659" h="2228" extrusionOk="0">
                <a:moveTo>
                  <a:pt x="772" y="0"/>
                </a:moveTo>
                <a:cubicBezTo>
                  <a:pt x="759" y="0"/>
                  <a:pt x="746" y="1"/>
                  <a:pt x="732" y="5"/>
                </a:cubicBezTo>
                <a:cubicBezTo>
                  <a:pt x="727" y="5"/>
                  <a:pt x="723" y="5"/>
                  <a:pt x="718" y="5"/>
                </a:cubicBezTo>
                <a:cubicBezTo>
                  <a:pt x="252" y="5"/>
                  <a:pt x="0" y="559"/>
                  <a:pt x="300" y="912"/>
                </a:cubicBezTo>
                <a:cubicBezTo>
                  <a:pt x="397" y="1020"/>
                  <a:pt x="494" y="1117"/>
                  <a:pt x="602" y="1204"/>
                </a:cubicBezTo>
                <a:cubicBezTo>
                  <a:pt x="904" y="1420"/>
                  <a:pt x="1250" y="1582"/>
                  <a:pt x="1607" y="1690"/>
                </a:cubicBezTo>
                <a:lnTo>
                  <a:pt x="3129" y="2154"/>
                </a:lnTo>
                <a:cubicBezTo>
                  <a:pt x="3227" y="2203"/>
                  <a:pt x="3336" y="2227"/>
                  <a:pt x="3444" y="2227"/>
                </a:cubicBezTo>
                <a:cubicBezTo>
                  <a:pt x="3480" y="2227"/>
                  <a:pt x="3516" y="2224"/>
                  <a:pt x="3551" y="2219"/>
                </a:cubicBezTo>
                <a:cubicBezTo>
                  <a:pt x="3626" y="2208"/>
                  <a:pt x="3659" y="2197"/>
                  <a:pt x="3626" y="2111"/>
                </a:cubicBezTo>
                <a:cubicBezTo>
                  <a:pt x="3583" y="2025"/>
                  <a:pt x="3540" y="1938"/>
                  <a:pt x="3486" y="1852"/>
                </a:cubicBezTo>
                <a:cubicBezTo>
                  <a:pt x="3248" y="1506"/>
                  <a:pt x="2957" y="1204"/>
                  <a:pt x="2633" y="945"/>
                </a:cubicBezTo>
                <a:cubicBezTo>
                  <a:pt x="2244" y="610"/>
                  <a:pt x="1812" y="329"/>
                  <a:pt x="1347" y="113"/>
                </a:cubicBezTo>
                <a:cubicBezTo>
                  <a:pt x="1202" y="45"/>
                  <a:pt x="1048" y="3"/>
                  <a:pt x="893" y="3"/>
                </a:cubicBezTo>
                <a:cubicBezTo>
                  <a:pt x="875" y="3"/>
                  <a:pt x="857" y="4"/>
                  <a:pt x="840" y="5"/>
                </a:cubicBezTo>
                <a:cubicBezTo>
                  <a:pt x="818" y="5"/>
                  <a:pt x="796" y="0"/>
                  <a:pt x="7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34"/>
          <p:cNvSpPr/>
          <p:nvPr/>
        </p:nvSpPr>
        <p:spPr>
          <a:xfrm>
            <a:off x="3127087" y="1302474"/>
            <a:ext cx="506500" cy="212680"/>
          </a:xfrm>
          <a:custGeom>
            <a:avLst/>
            <a:gdLst/>
            <a:ahLst/>
            <a:cxnLst/>
            <a:rect l="l" t="t" r="r" b="b"/>
            <a:pathLst>
              <a:path w="3284" h="1379" extrusionOk="0">
                <a:moveTo>
                  <a:pt x="1281" y="0"/>
                </a:moveTo>
                <a:cubicBezTo>
                  <a:pt x="947" y="0"/>
                  <a:pt x="616" y="111"/>
                  <a:pt x="357" y="334"/>
                </a:cubicBezTo>
                <a:cubicBezTo>
                  <a:pt x="260" y="409"/>
                  <a:pt x="173" y="506"/>
                  <a:pt x="108" y="625"/>
                </a:cubicBezTo>
                <a:cubicBezTo>
                  <a:pt x="0" y="798"/>
                  <a:pt x="44" y="1025"/>
                  <a:pt x="206" y="1144"/>
                </a:cubicBezTo>
                <a:cubicBezTo>
                  <a:pt x="281" y="1208"/>
                  <a:pt x="378" y="1262"/>
                  <a:pt x="476" y="1295"/>
                </a:cubicBezTo>
                <a:cubicBezTo>
                  <a:pt x="647" y="1352"/>
                  <a:pt x="832" y="1378"/>
                  <a:pt x="1014" y="1378"/>
                </a:cubicBezTo>
                <a:cubicBezTo>
                  <a:pt x="1073" y="1378"/>
                  <a:pt x="1131" y="1376"/>
                  <a:pt x="1189" y="1370"/>
                </a:cubicBezTo>
                <a:cubicBezTo>
                  <a:pt x="1502" y="1360"/>
                  <a:pt x="1815" y="1316"/>
                  <a:pt x="2128" y="1230"/>
                </a:cubicBezTo>
                <a:cubicBezTo>
                  <a:pt x="2463" y="1144"/>
                  <a:pt x="2798" y="1036"/>
                  <a:pt x="3122" y="895"/>
                </a:cubicBezTo>
                <a:cubicBezTo>
                  <a:pt x="3262" y="830"/>
                  <a:pt x="3284" y="733"/>
                  <a:pt x="3165" y="625"/>
                </a:cubicBezTo>
                <a:cubicBezTo>
                  <a:pt x="3100" y="560"/>
                  <a:pt x="3025" y="506"/>
                  <a:pt x="2949" y="463"/>
                </a:cubicBezTo>
                <a:cubicBezTo>
                  <a:pt x="2485" y="204"/>
                  <a:pt x="1977" y="53"/>
                  <a:pt x="1448" y="9"/>
                </a:cubicBezTo>
                <a:cubicBezTo>
                  <a:pt x="1392" y="3"/>
                  <a:pt x="1336" y="0"/>
                  <a:pt x="12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34"/>
          <p:cNvSpPr/>
          <p:nvPr/>
        </p:nvSpPr>
        <p:spPr>
          <a:xfrm>
            <a:off x="3274225" y="1600442"/>
            <a:ext cx="389437" cy="291798"/>
          </a:xfrm>
          <a:custGeom>
            <a:avLst/>
            <a:gdLst/>
            <a:ahLst/>
            <a:cxnLst/>
            <a:rect l="l" t="t" r="r" b="b"/>
            <a:pathLst>
              <a:path w="2525" h="1892" extrusionOk="0">
                <a:moveTo>
                  <a:pt x="2254" y="0"/>
                </a:moveTo>
                <a:cubicBezTo>
                  <a:pt x="2168" y="11"/>
                  <a:pt x="2081" y="22"/>
                  <a:pt x="2006" y="32"/>
                </a:cubicBezTo>
                <a:cubicBezTo>
                  <a:pt x="1390" y="151"/>
                  <a:pt x="839" y="432"/>
                  <a:pt x="386" y="853"/>
                </a:cubicBezTo>
                <a:cubicBezTo>
                  <a:pt x="224" y="994"/>
                  <a:pt x="116" y="1177"/>
                  <a:pt x="83" y="1383"/>
                </a:cubicBezTo>
                <a:cubicBezTo>
                  <a:pt x="0" y="1642"/>
                  <a:pt x="196" y="1891"/>
                  <a:pt x="461" y="1891"/>
                </a:cubicBezTo>
                <a:cubicBezTo>
                  <a:pt x="472" y="1891"/>
                  <a:pt x="483" y="1891"/>
                  <a:pt x="494" y="1890"/>
                </a:cubicBezTo>
                <a:cubicBezTo>
                  <a:pt x="537" y="1879"/>
                  <a:pt x="591" y="1879"/>
                  <a:pt x="623" y="1869"/>
                </a:cubicBezTo>
                <a:cubicBezTo>
                  <a:pt x="861" y="1804"/>
                  <a:pt x="1088" y="1696"/>
                  <a:pt x="1282" y="1545"/>
                </a:cubicBezTo>
                <a:cubicBezTo>
                  <a:pt x="1757" y="1177"/>
                  <a:pt x="2157" y="724"/>
                  <a:pt x="2459" y="216"/>
                </a:cubicBezTo>
                <a:cubicBezTo>
                  <a:pt x="2524" y="130"/>
                  <a:pt x="2459" y="11"/>
                  <a:pt x="2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34"/>
          <p:cNvSpPr/>
          <p:nvPr/>
        </p:nvSpPr>
        <p:spPr>
          <a:xfrm>
            <a:off x="5164266" y="809945"/>
            <a:ext cx="129241" cy="238751"/>
          </a:xfrm>
          <a:custGeom>
            <a:avLst/>
            <a:gdLst/>
            <a:ahLst/>
            <a:cxnLst/>
            <a:rect l="l" t="t" r="r" b="b"/>
            <a:pathLst>
              <a:path w="1665" h="3076" extrusionOk="0">
                <a:moveTo>
                  <a:pt x="876" y="1"/>
                </a:moveTo>
                <a:cubicBezTo>
                  <a:pt x="841" y="1"/>
                  <a:pt x="805" y="17"/>
                  <a:pt x="789" y="49"/>
                </a:cubicBezTo>
                <a:cubicBezTo>
                  <a:pt x="768" y="82"/>
                  <a:pt x="757" y="103"/>
                  <a:pt x="746" y="136"/>
                </a:cubicBezTo>
                <a:cubicBezTo>
                  <a:pt x="681" y="298"/>
                  <a:pt x="616" y="470"/>
                  <a:pt x="541" y="643"/>
                </a:cubicBezTo>
                <a:cubicBezTo>
                  <a:pt x="422" y="913"/>
                  <a:pt x="271" y="1162"/>
                  <a:pt x="87" y="1399"/>
                </a:cubicBezTo>
                <a:cubicBezTo>
                  <a:pt x="1" y="1518"/>
                  <a:pt x="12" y="1583"/>
                  <a:pt x="109" y="1691"/>
                </a:cubicBezTo>
                <a:cubicBezTo>
                  <a:pt x="390" y="2015"/>
                  <a:pt x="584" y="2415"/>
                  <a:pt x="670" y="2836"/>
                </a:cubicBezTo>
                <a:cubicBezTo>
                  <a:pt x="681" y="2890"/>
                  <a:pt x="692" y="2933"/>
                  <a:pt x="703" y="2987"/>
                </a:cubicBezTo>
                <a:cubicBezTo>
                  <a:pt x="714" y="3041"/>
                  <a:pt x="757" y="3073"/>
                  <a:pt x="800" y="3073"/>
                </a:cubicBezTo>
                <a:cubicBezTo>
                  <a:pt x="806" y="3075"/>
                  <a:pt x="811" y="3075"/>
                  <a:pt x="817" y="3075"/>
                </a:cubicBezTo>
                <a:cubicBezTo>
                  <a:pt x="865" y="3075"/>
                  <a:pt x="909" y="3035"/>
                  <a:pt x="919" y="2987"/>
                </a:cubicBezTo>
                <a:cubicBezTo>
                  <a:pt x="919" y="2976"/>
                  <a:pt x="930" y="2955"/>
                  <a:pt x="930" y="2933"/>
                </a:cubicBezTo>
                <a:cubicBezTo>
                  <a:pt x="1005" y="2566"/>
                  <a:pt x="1157" y="2209"/>
                  <a:pt x="1373" y="1896"/>
                </a:cubicBezTo>
                <a:cubicBezTo>
                  <a:pt x="1448" y="1788"/>
                  <a:pt x="1535" y="1702"/>
                  <a:pt x="1621" y="1605"/>
                </a:cubicBezTo>
                <a:cubicBezTo>
                  <a:pt x="1643" y="1583"/>
                  <a:pt x="1653" y="1561"/>
                  <a:pt x="1664" y="1540"/>
                </a:cubicBezTo>
                <a:cubicBezTo>
                  <a:pt x="1643" y="1475"/>
                  <a:pt x="1599" y="1410"/>
                  <a:pt x="1567" y="1356"/>
                </a:cubicBezTo>
                <a:cubicBezTo>
                  <a:pt x="1297" y="989"/>
                  <a:pt x="1103" y="578"/>
                  <a:pt x="994" y="136"/>
                </a:cubicBezTo>
                <a:cubicBezTo>
                  <a:pt x="984" y="114"/>
                  <a:pt x="973" y="82"/>
                  <a:pt x="962" y="49"/>
                </a:cubicBezTo>
                <a:cubicBezTo>
                  <a:pt x="946" y="17"/>
                  <a:pt x="911" y="1"/>
                  <a:pt x="8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34"/>
          <p:cNvSpPr/>
          <p:nvPr/>
        </p:nvSpPr>
        <p:spPr>
          <a:xfrm>
            <a:off x="5425413" y="726262"/>
            <a:ext cx="113251" cy="188843"/>
          </a:xfrm>
          <a:custGeom>
            <a:avLst/>
            <a:gdLst/>
            <a:ahLst/>
            <a:cxnLst/>
            <a:rect l="l" t="t" r="r" b="b"/>
            <a:pathLst>
              <a:path w="1459" h="2433" extrusionOk="0">
                <a:moveTo>
                  <a:pt x="775" y="0"/>
                </a:moveTo>
                <a:cubicBezTo>
                  <a:pt x="721" y="0"/>
                  <a:pt x="678" y="31"/>
                  <a:pt x="659" y="78"/>
                </a:cubicBezTo>
                <a:cubicBezTo>
                  <a:pt x="637" y="121"/>
                  <a:pt x="616" y="164"/>
                  <a:pt x="594" y="207"/>
                </a:cubicBezTo>
                <a:cubicBezTo>
                  <a:pt x="475" y="510"/>
                  <a:pt x="303" y="780"/>
                  <a:pt x="76" y="1007"/>
                </a:cubicBezTo>
                <a:cubicBezTo>
                  <a:pt x="43" y="1050"/>
                  <a:pt x="22" y="1093"/>
                  <a:pt x="0" y="1136"/>
                </a:cubicBezTo>
                <a:cubicBezTo>
                  <a:pt x="22" y="1180"/>
                  <a:pt x="43" y="1223"/>
                  <a:pt x="65" y="1255"/>
                </a:cubicBezTo>
                <a:cubicBezTo>
                  <a:pt x="238" y="1568"/>
                  <a:pt x="367" y="1903"/>
                  <a:pt x="443" y="2249"/>
                </a:cubicBezTo>
                <a:cubicBezTo>
                  <a:pt x="454" y="2281"/>
                  <a:pt x="465" y="2324"/>
                  <a:pt x="475" y="2357"/>
                </a:cubicBezTo>
                <a:cubicBezTo>
                  <a:pt x="508" y="2389"/>
                  <a:pt x="540" y="2432"/>
                  <a:pt x="573" y="2432"/>
                </a:cubicBezTo>
                <a:cubicBezTo>
                  <a:pt x="616" y="2432"/>
                  <a:pt x="648" y="2389"/>
                  <a:pt x="681" y="2357"/>
                </a:cubicBezTo>
                <a:cubicBezTo>
                  <a:pt x="702" y="2335"/>
                  <a:pt x="713" y="2303"/>
                  <a:pt x="713" y="2270"/>
                </a:cubicBezTo>
                <a:cubicBezTo>
                  <a:pt x="821" y="1957"/>
                  <a:pt x="1016" y="1687"/>
                  <a:pt x="1253" y="1471"/>
                </a:cubicBezTo>
                <a:cubicBezTo>
                  <a:pt x="1437" y="1288"/>
                  <a:pt x="1458" y="1277"/>
                  <a:pt x="1307" y="1050"/>
                </a:cubicBezTo>
                <a:cubicBezTo>
                  <a:pt x="1156" y="823"/>
                  <a:pt x="1037" y="585"/>
                  <a:pt x="951" y="326"/>
                </a:cubicBezTo>
                <a:cubicBezTo>
                  <a:pt x="929" y="261"/>
                  <a:pt x="918" y="175"/>
                  <a:pt x="897" y="110"/>
                </a:cubicBezTo>
                <a:cubicBezTo>
                  <a:pt x="886" y="56"/>
                  <a:pt x="864" y="13"/>
                  <a:pt x="799" y="2"/>
                </a:cubicBezTo>
                <a:cubicBezTo>
                  <a:pt x="791" y="1"/>
                  <a:pt x="783" y="0"/>
                  <a:pt x="7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4"/>
          <p:cNvSpPr/>
          <p:nvPr/>
        </p:nvSpPr>
        <p:spPr>
          <a:xfrm>
            <a:off x="2306938" y="3902354"/>
            <a:ext cx="175807" cy="292313"/>
          </a:xfrm>
          <a:custGeom>
            <a:avLst/>
            <a:gdLst/>
            <a:ahLst/>
            <a:cxnLst/>
            <a:rect l="l" t="t" r="r" b="b"/>
            <a:pathLst>
              <a:path w="1352" h="2248" extrusionOk="0">
                <a:moveTo>
                  <a:pt x="757" y="1"/>
                </a:moveTo>
                <a:cubicBezTo>
                  <a:pt x="681" y="1"/>
                  <a:pt x="649" y="44"/>
                  <a:pt x="627" y="98"/>
                </a:cubicBezTo>
                <a:cubicBezTo>
                  <a:pt x="595" y="184"/>
                  <a:pt x="573" y="260"/>
                  <a:pt x="541" y="346"/>
                </a:cubicBezTo>
                <a:cubicBezTo>
                  <a:pt x="433" y="627"/>
                  <a:pt x="325" y="919"/>
                  <a:pt x="66" y="1113"/>
                </a:cubicBezTo>
                <a:cubicBezTo>
                  <a:pt x="1" y="1167"/>
                  <a:pt x="1" y="1264"/>
                  <a:pt x="66" y="1318"/>
                </a:cubicBezTo>
                <a:cubicBezTo>
                  <a:pt x="87" y="1351"/>
                  <a:pt x="120" y="1372"/>
                  <a:pt x="152" y="1405"/>
                </a:cubicBezTo>
                <a:cubicBezTo>
                  <a:pt x="314" y="1545"/>
                  <a:pt x="433" y="1740"/>
                  <a:pt x="498" y="1945"/>
                </a:cubicBezTo>
                <a:cubicBezTo>
                  <a:pt x="519" y="2020"/>
                  <a:pt x="552" y="2096"/>
                  <a:pt x="573" y="2161"/>
                </a:cubicBezTo>
                <a:cubicBezTo>
                  <a:pt x="595" y="2215"/>
                  <a:pt x="638" y="2247"/>
                  <a:pt x="692" y="2247"/>
                </a:cubicBezTo>
                <a:cubicBezTo>
                  <a:pt x="757" y="2247"/>
                  <a:pt x="779" y="2204"/>
                  <a:pt x="800" y="2150"/>
                </a:cubicBezTo>
                <a:cubicBezTo>
                  <a:pt x="822" y="2064"/>
                  <a:pt x="833" y="1977"/>
                  <a:pt x="865" y="1891"/>
                </a:cubicBezTo>
                <a:cubicBezTo>
                  <a:pt x="930" y="1696"/>
                  <a:pt x="1005" y="1502"/>
                  <a:pt x="1211" y="1383"/>
                </a:cubicBezTo>
                <a:cubicBezTo>
                  <a:pt x="1243" y="1372"/>
                  <a:pt x="1265" y="1351"/>
                  <a:pt x="1286" y="1329"/>
                </a:cubicBezTo>
                <a:cubicBezTo>
                  <a:pt x="1308" y="1297"/>
                  <a:pt x="1329" y="1253"/>
                  <a:pt x="1351" y="1221"/>
                </a:cubicBezTo>
                <a:cubicBezTo>
                  <a:pt x="1329" y="1178"/>
                  <a:pt x="1308" y="1145"/>
                  <a:pt x="1286" y="1102"/>
                </a:cubicBezTo>
                <a:cubicBezTo>
                  <a:pt x="1232" y="994"/>
                  <a:pt x="1167" y="897"/>
                  <a:pt x="1103" y="789"/>
                </a:cubicBezTo>
                <a:cubicBezTo>
                  <a:pt x="962" y="595"/>
                  <a:pt x="876" y="357"/>
                  <a:pt x="854" y="119"/>
                </a:cubicBezTo>
                <a:cubicBezTo>
                  <a:pt x="854" y="55"/>
                  <a:pt x="811" y="11"/>
                  <a:pt x="7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4"/>
          <p:cNvSpPr/>
          <p:nvPr/>
        </p:nvSpPr>
        <p:spPr>
          <a:xfrm>
            <a:off x="2607794" y="382210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4"/>
          <p:cNvSpPr/>
          <p:nvPr/>
        </p:nvSpPr>
        <p:spPr>
          <a:xfrm>
            <a:off x="3746944" y="4049806"/>
            <a:ext cx="1735094" cy="75563"/>
          </a:xfrm>
          <a:custGeom>
            <a:avLst/>
            <a:gdLst/>
            <a:ahLst/>
            <a:cxnLst/>
            <a:rect l="l" t="t" r="r" b="b"/>
            <a:pathLst>
              <a:path w="21355" h="930" extrusionOk="0">
                <a:moveTo>
                  <a:pt x="3474" y="0"/>
                </a:moveTo>
                <a:cubicBezTo>
                  <a:pt x="2434" y="0"/>
                  <a:pt x="1395" y="13"/>
                  <a:pt x="357" y="49"/>
                </a:cubicBezTo>
                <a:cubicBezTo>
                  <a:pt x="1" y="49"/>
                  <a:pt x="1" y="568"/>
                  <a:pt x="357" y="568"/>
                </a:cubicBezTo>
                <a:cubicBezTo>
                  <a:pt x="3781" y="762"/>
                  <a:pt x="7227" y="719"/>
                  <a:pt x="10651" y="762"/>
                </a:cubicBezTo>
                <a:lnTo>
                  <a:pt x="15727" y="827"/>
                </a:lnTo>
                <a:cubicBezTo>
                  <a:pt x="16883" y="842"/>
                  <a:pt x="18077" y="930"/>
                  <a:pt x="19255" y="930"/>
                </a:cubicBezTo>
                <a:cubicBezTo>
                  <a:pt x="19828" y="930"/>
                  <a:pt x="20397" y="909"/>
                  <a:pt x="20955" y="849"/>
                </a:cubicBezTo>
                <a:cubicBezTo>
                  <a:pt x="21354" y="849"/>
                  <a:pt x="21354" y="244"/>
                  <a:pt x="20955" y="244"/>
                </a:cubicBezTo>
                <a:cubicBezTo>
                  <a:pt x="20224" y="148"/>
                  <a:pt x="19471" y="122"/>
                  <a:pt x="18716" y="122"/>
                </a:cubicBezTo>
                <a:cubicBezTo>
                  <a:pt x="17829" y="122"/>
                  <a:pt x="16937" y="158"/>
                  <a:pt x="16069" y="158"/>
                </a:cubicBezTo>
                <a:cubicBezTo>
                  <a:pt x="16005" y="158"/>
                  <a:pt x="15942" y="158"/>
                  <a:pt x="15878" y="157"/>
                </a:cubicBezTo>
                <a:lnTo>
                  <a:pt x="10651" y="93"/>
                </a:lnTo>
                <a:cubicBezTo>
                  <a:pt x="8264" y="70"/>
                  <a:pt x="5867" y="0"/>
                  <a:pt x="34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4"/>
          <p:cNvSpPr/>
          <p:nvPr/>
        </p:nvSpPr>
        <p:spPr>
          <a:xfrm>
            <a:off x="3769326" y="636098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4"/>
          <p:cNvSpPr/>
          <p:nvPr/>
        </p:nvSpPr>
        <p:spPr>
          <a:xfrm>
            <a:off x="6762420" y="3882254"/>
            <a:ext cx="137025" cy="173858"/>
          </a:xfrm>
          <a:custGeom>
            <a:avLst/>
            <a:gdLst/>
            <a:ahLst/>
            <a:cxnLst/>
            <a:rect l="l" t="t" r="r" b="b"/>
            <a:pathLst>
              <a:path w="1492" h="1893" extrusionOk="0">
                <a:moveTo>
                  <a:pt x="773" y="1"/>
                </a:moveTo>
                <a:cubicBezTo>
                  <a:pt x="768" y="1"/>
                  <a:pt x="762" y="1"/>
                  <a:pt x="757" y="2"/>
                </a:cubicBezTo>
                <a:cubicBezTo>
                  <a:pt x="703" y="2"/>
                  <a:pt x="692" y="46"/>
                  <a:pt x="692" y="89"/>
                </a:cubicBezTo>
                <a:lnTo>
                  <a:pt x="692" y="564"/>
                </a:lnTo>
                <a:lnTo>
                  <a:pt x="670" y="575"/>
                </a:lnTo>
                <a:cubicBezTo>
                  <a:pt x="649" y="542"/>
                  <a:pt x="616" y="521"/>
                  <a:pt x="584" y="499"/>
                </a:cubicBezTo>
                <a:cubicBezTo>
                  <a:pt x="444" y="402"/>
                  <a:pt x="292" y="305"/>
                  <a:pt x="152" y="218"/>
                </a:cubicBezTo>
                <a:cubicBezTo>
                  <a:pt x="134" y="214"/>
                  <a:pt x="116" y="211"/>
                  <a:pt x="99" y="211"/>
                </a:cubicBezTo>
                <a:cubicBezTo>
                  <a:pt x="75" y="211"/>
                  <a:pt x="52" y="217"/>
                  <a:pt x="33" y="229"/>
                </a:cubicBezTo>
                <a:cubicBezTo>
                  <a:pt x="1" y="272"/>
                  <a:pt x="33" y="326"/>
                  <a:pt x="55" y="348"/>
                </a:cubicBezTo>
                <a:cubicBezTo>
                  <a:pt x="87" y="370"/>
                  <a:pt x="109" y="391"/>
                  <a:pt x="130" y="413"/>
                </a:cubicBezTo>
                <a:lnTo>
                  <a:pt x="562" y="802"/>
                </a:lnTo>
                <a:lnTo>
                  <a:pt x="627" y="856"/>
                </a:lnTo>
                <a:cubicBezTo>
                  <a:pt x="454" y="1018"/>
                  <a:pt x="292" y="1169"/>
                  <a:pt x="130" y="1320"/>
                </a:cubicBezTo>
                <a:cubicBezTo>
                  <a:pt x="87" y="1353"/>
                  <a:pt x="22" y="1396"/>
                  <a:pt x="66" y="1450"/>
                </a:cubicBezTo>
                <a:cubicBezTo>
                  <a:pt x="79" y="1466"/>
                  <a:pt x="94" y="1473"/>
                  <a:pt x="110" y="1473"/>
                </a:cubicBezTo>
                <a:cubicBezTo>
                  <a:pt x="145" y="1473"/>
                  <a:pt x="183" y="1440"/>
                  <a:pt x="206" y="1417"/>
                </a:cubicBezTo>
                <a:cubicBezTo>
                  <a:pt x="336" y="1320"/>
                  <a:pt x="465" y="1223"/>
                  <a:pt x="595" y="1126"/>
                </a:cubicBezTo>
                <a:lnTo>
                  <a:pt x="681" y="1050"/>
                </a:lnTo>
                <a:cubicBezTo>
                  <a:pt x="692" y="1245"/>
                  <a:pt x="703" y="1428"/>
                  <a:pt x="714" y="1601"/>
                </a:cubicBezTo>
                <a:cubicBezTo>
                  <a:pt x="714" y="1677"/>
                  <a:pt x="724" y="1763"/>
                  <a:pt x="746" y="1839"/>
                </a:cubicBezTo>
                <a:cubicBezTo>
                  <a:pt x="757" y="1871"/>
                  <a:pt x="778" y="1893"/>
                  <a:pt x="800" y="1893"/>
                </a:cubicBezTo>
                <a:cubicBezTo>
                  <a:pt x="822" y="1893"/>
                  <a:pt x="854" y="1871"/>
                  <a:pt x="865" y="1849"/>
                </a:cubicBezTo>
                <a:cubicBezTo>
                  <a:pt x="876" y="1795"/>
                  <a:pt x="886" y="1752"/>
                  <a:pt x="886" y="1709"/>
                </a:cubicBezTo>
                <a:cubicBezTo>
                  <a:pt x="886" y="1525"/>
                  <a:pt x="897" y="1331"/>
                  <a:pt x="897" y="1147"/>
                </a:cubicBezTo>
                <a:cubicBezTo>
                  <a:pt x="908" y="1126"/>
                  <a:pt x="908" y="1104"/>
                  <a:pt x="908" y="1072"/>
                </a:cubicBezTo>
                <a:cubicBezTo>
                  <a:pt x="994" y="1137"/>
                  <a:pt x="1081" y="1212"/>
                  <a:pt x="1156" y="1277"/>
                </a:cubicBezTo>
                <a:cubicBezTo>
                  <a:pt x="1232" y="1331"/>
                  <a:pt x="1308" y="1374"/>
                  <a:pt x="1383" y="1417"/>
                </a:cubicBezTo>
                <a:cubicBezTo>
                  <a:pt x="1391" y="1423"/>
                  <a:pt x="1400" y="1425"/>
                  <a:pt x="1409" y="1425"/>
                </a:cubicBezTo>
                <a:cubicBezTo>
                  <a:pt x="1437" y="1425"/>
                  <a:pt x="1467" y="1407"/>
                  <a:pt x="1491" y="1407"/>
                </a:cubicBezTo>
                <a:cubicBezTo>
                  <a:pt x="1480" y="1374"/>
                  <a:pt x="1491" y="1331"/>
                  <a:pt x="1470" y="1309"/>
                </a:cubicBezTo>
                <a:cubicBezTo>
                  <a:pt x="1416" y="1245"/>
                  <a:pt x="1362" y="1191"/>
                  <a:pt x="1308" y="1147"/>
                </a:cubicBezTo>
                <a:lnTo>
                  <a:pt x="962" y="813"/>
                </a:lnTo>
                <a:cubicBezTo>
                  <a:pt x="1059" y="737"/>
                  <a:pt x="1146" y="661"/>
                  <a:pt x="1243" y="586"/>
                </a:cubicBezTo>
                <a:cubicBezTo>
                  <a:pt x="1308" y="521"/>
                  <a:pt x="1372" y="456"/>
                  <a:pt x="1437" y="391"/>
                </a:cubicBezTo>
                <a:cubicBezTo>
                  <a:pt x="1470" y="359"/>
                  <a:pt x="1459" y="316"/>
                  <a:pt x="1470" y="283"/>
                </a:cubicBezTo>
                <a:lnTo>
                  <a:pt x="1470" y="283"/>
                </a:lnTo>
                <a:cubicBezTo>
                  <a:pt x="1460" y="286"/>
                  <a:pt x="1450" y="287"/>
                  <a:pt x="1440" y="287"/>
                </a:cubicBezTo>
                <a:cubicBezTo>
                  <a:pt x="1423" y="287"/>
                  <a:pt x="1406" y="284"/>
                  <a:pt x="1391" y="284"/>
                </a:cubicBezTo>
                <a:cubicBezTo>
                  <a:pt x="1376" y="284"/>
                  <a:pt x="1363" y="286"/>
                  <a:pt x="1351" y="294"/>
                </a:cubicBezTo>
                <a:cubicBezTo>
                  <a:pt x="1254" y="359"/>
                  <a:pt x="1167" y="424"/>
                  <a:pt x="1070" y="499"/>
                </a:cubicBezTo>
                <a:cubicBezTo>
                  <a:pt x="1016" y="542"/>
                  <a:pt x="951" y="586"/>
                  <a:pt x="886" y="640"/>
                </a:cubicBezTo>
                <a:cubicBezTo>
                  <a:pt x="876" y="542"/>
                  <a:pt x="876" y="456"/>
                  <a:pt x="865" y="359"/>
                </a:cubicBezTo>
                <a:cubicBezTo>
                  <a:pt x="865" y="272"/>
                  <a:pt x="854" y="175"/>
                  <a:pt x="843" y="78"/>
                </a:cubicBezTo>
                <a:cubicBezTo>
                  <a:pt x="834" y="39"/>
                  <a:pt x="815" y="1"/>
                  <a:pt x="77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4"/>
          <p:cNvSpPr/>
          <p:nvPr/>
        </p:nvSpPr>
        <p:spPr>
          <a:xfrm>
            <a:off x="7016744" y="4354756"/>
            <a:ext cx="129224" cy="188622"/>
          </a:xfrm>
          <a:custGeom>
            <a:avLst/>
            <a:gdLst/>
            <a:ahLst/>
            <a:cxnLst/>
            <a:rect l="l" t="t" r="r" b="b"/>
            <a:pathLst>
              <a:path w="1837" h="2681" extrusionOk="0">
                <a:moveTo>
                  <a:pt x="963" y="0"/>
                </a:moveTo>
                <a:cubicBezTo>
                  <a:pt x="895" y="0"/>
                  <a:pt x="830" y="50"/>
                  <a:pt x="810" y="109"/>
                </a:cubicBezTo>
                <a:cubicBezTo>
                  <a:pt x="616" y="509"/>
                  <a:pt x="367" y="876"/>
                  <a:pt x="76" y="1211"/>
                </a:cubicBezTo>
                <a:cubicBezTo>
                  <a:pt x="43" y="1265"/>
                  <a:pt x="22" y="1319"/>
                  <a:pt x="0" y="1373"/>
                </a:cubicBezTo>
                <a:cubicBezTo>
                  <a:pt x="32" y="1438"/>
                  <a:pt x="65" y="1492"/>
                  <a:pt x="108" y="1557"/>
                </a:cubicBezTo>
                <a:cubicBezTo>
                  <a:pt x="389" y="1838"/>
                  <a:pt x="594" y="2183"/>
                  <a:pt x="724" y="2561"/>
                </a:cubicBezTo>
                <a:cubicBezTo>
                  <a:pt x="734" y="2626"/>
                  <a:pt x="788" y="2680"/>
                  <a:pt x="853" y="2680"/>
                </a:cubicBezTo>
                <a:cubicBezTo>
                  <a:pt x="940" y="2680"/>
                  <a:pt x="961" y="2626"/>
                  <a:pt x="994" y="2561"/>
                </a:cubicBezTo>
                <a:cubicBezTo>
                  <a:pt x="1059" y="2421"/>
                  <a:pt x="1113" y="2280"/>
                  <a:pt x="1188" y="2140"/>
                </a:cubicBezTo>
                <a:cubicBezTo>
                  <a:pt x="1318" y="1902"/>
                  <a:pt x="1501" y="1697"/>
                  <a:pt x="1728" y="1546"/>
                </a:cubicBezTo>
                <a:cubicBezTo>
                  <a:pt x="1815" y="1492"/>
                  <a:pt x="1836" y="1438"/>
                  <a:pt x="1771" y="1352"/>
                </a:cubicBezTo>
                <a:cubicBezTo>
                  <a:pt x="1728" y="1287"/>
                  <a:pt x="1663" y="1222"/>
                  <a:pt x="1599" y="1157"/>
                </a:cubicBezTo>
                <a:cubicBezTo>
                  <a:pt x="1447" y="995"/>
                  <a:pt x="1329" y="811"/>
                  <a:pt x="1253" y="595"/>
                </a:cubicBezTo>
                <a:cubicBezTo>
                  <a:pt x="1199" y="455"/>
                  <a:pt x="1156" y="304"/>
                  <a:pt x="1113" y="153"/>
                </a:cubicBezTo>
                <a:cubicBezTo>
                  <a:pt x="1102" y="77"/>
                  <a:pt x="1059" y="12"/>
                  <a:pt x="983" y="1"/>
                </a:cubicBezTo>
                <a:cubicBezTo>
                  <a:pt x="976" y="0"/>
                  <a:pt x="970" y="0"/>
                  <a:pt x="9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32"/>
          <p:cNvSpPr txBox="1">
            <a:spLocks noGrp="1"/>
          </p:cNvSpPr>
          <p:nvPr>
            <p:ph type="title"/>
          </p:nvPr>
        </p:nvSpPr>
        <p:spPr>
          <a:xfrm>
            <a:off x="4445707" y="871797"/>
            <a:ext cx="3641441" cy="133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sz="2600" dirty="0">
                <a:latin typeface="+mj-lt"/>
              </a:rPr>
              <a:t>Kim </a:t>
            </a:r>
            <a:r>
              <a:rPr lang="vi-VN" sz="2600" dirty="0" err="1">
                <a:latin typeface="+mj-lt"/>
              </a:rPr>
              <a:t>loại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phát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hiện</a:t>
            </a:r>
            <a:r>
              <a:rPr lang="vi-VN" sz="2600" dirty="0">
                <a:latin typeface="+mj-lt"/>
              </a:rPr>
              <a:t> ra khi </a:t>
            </a:r>
            <a:r>
              <a:rPr lang="vi-VN" sz="2600" dirty="0" err="1">
                <a:latin typeface="+mj-lt"/>
              </a:rPr>
              <a:t>nào</a:t>
            </a:r>
            <a:r>
              <a:rPr lang="vi-VN" sz="2600" dirty="0">
                <a:latin typeface="+mj-lt"/>
              </a:rPr>
              <a:t>? Ở đâu?</a:t>
            </a:r>
            <a:endParaRPr sz="2600" dirty="0">
              <a:latin typeface="+mj-lt"/>
            </a:endParaRPr>
          </a:p>
        </p:txBody>
      </p:sp>
      <p:sp>
        <p:nvSpPr>
          <p:cNvPr id="1536" name="Google Shape;1536;p32"/>
          <p:cNvSpPr/>
          <p:nvPr/>
        </p:nvSpPr>
        <p:spPr>
          <a:xfrm rot="6240902">
            <a:off x="8180131" y="816858"/>
            <a:ext cx="240302" cy="452649"/>
          </a:xfrm>
          <a:custGeom>
            <a:avLst/>
            <a:gdLst/>
            <a:ahLst/>
            <a:cxnLst/>
            <a:rect l="l" t="t" r="r" b="b"/>
            <a:pathLst>
              <a:path w="4192" h="7896" extrusionOk="0">
                <a:moveTo>
                  <a:pt x="1221" y="0"/>
                </a:moveTo>
                <a:cubicBezTo>
                  <a:pt x="724" y="0"/>
                  <a:pt x="303" y="421"/>
                  <a:pt x="152" y="896"/>
                </a:cubicBezTo>
                <a:cubicBezTo>
                  <a:pt x="0" y="1372"/>
                  <a:pt x="76" y="1890"/>
                  <a:pt x="195" y="2365"/>
                </a:cubicBezTo>
                <a:cubicBezTo>
                  <a:pt x="746" y="4666"/>
                  <a:pt x="2182" y="6653"/>
                  <a:pt x="4191" y="7895"/>
                </a:cubicBezTo>
                <a:lnTo>
                  <a:pt x="3921" y="7669"/>
                </a:lnTo>
                <a:cubicBezTo>
                  <a:pt x="2603" y="5616"/>
                  <a:pt x="3759" y="2603"/>
                  <a:pt x="2301" y="659"/>
                </a:cubicBezTo>
                <a:cubicBezTo>
                  <a:pt x="2042" y="302"/>
                  <a:pt x="1664" y="0"/>
                  <a:pt x="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537" name="Google Shape;1537;p32"/>
          <p:cNvSpPr/>
          <p:nvPr/>
        </p:nvSpPr>
        <p:spPr>
          <a:xfrm rot="6240902">
            <a:off x="8074842" y="723725"/>
            <a:ext cx="398802" cy="195712"/>
          </a:xfrm>
          <a:custGeom>
            <a:avLst/>
            <a:gdLst/>
            <a:ahLst/>
            <a:cxnLst/>
            <a:rect l="l" t="t" r="r" b="b"/>
            <a:pathLst>
              <a:path w="6957" h="3414" extrusionOk="0">
                <a:moveTo>
                  <a:pt x="1948" y="0"/>
                </a:moveTo>
                <a:cubicBezTo>
                  <a:pt x="1679" y="0"/>
                  <a:pt x="1410" y="28"/>
                  <a:pt x="1146" y="87"/>
                </a:cubicBezTo>
                <a:cubicBezTo>
                  <a:pt x="725" y="184"/>
                  <a:pt x="271" y="400"/>
                  <a:pt x="141" y="810"/>
                </a:cubicBezTo>
                <a:cubicBezTo>
                  <a:pt x="1" y="1264"/>
                  <a:pt x="325" y="1750"/>
                  <a:pt x="735" y="1966"/>
                </a:cubicBezTo>
                <a:cubicBezTo>
                  <a:pt x="1157" y="2182"/>
                  <a:pt x="1643" y="2182"/>
                  <a:pt x="2118" y="2204"/>
                </a:cubicBezTo>
                <a:cubicBezTo>
                  <a:pt x="3803" y="2247"/>
                  <a:pt x="5585" y="2452"/>
                  <a:pt x="6957" y="3413"/>
                </a:cubicBezTo>
                <a:cubicBezTo>
                  <a:pt x="6319" y="2420"/>
                  <a:pt x="5553" y="1480"/>
                  <a:pt x="4559" y="832"/>
                </a:cubicBezTo>
                <a:cubicBezTo>
                  <a:pt x="3790" y="322"/>
                  <a:pt x="2867" y="0"/>
                  <a:pt x="19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538" name="Google Shape;1538;p32"/>
          <p:cNvSpPr/>
          <p:nvPr/>
        </p:nvSpPr>
        <p:spPr>
          <a:xfrm rot="6240902">
            <a:off x="8329119" y="821638"/>
            <a:ext cx="108457" cy="152029"/>
          </a:xfrm>
          <a:custGeom>
            <a:avLst/>
            <a:gdLst/>
            <a:ahLst/>
            <a:cxnLst/>
            <a:rect l="l" t="t" r="r" b="b"/>
            <a:pathLst>
              <a:path w="1892" h="2652" extrusionOk="0">
                <a:moveTo>
                  <a:pt x="289" y="1"/>
                </a:moveTo>
                <a:cubicBezTo>
                  <a:pt x="226" y="1"/>
                  <a:pt x="165" y="20"/>
                  <a:pt x="120" y="59"/>
                </a:cubicBezTo>
                <a:cubicBezTo>
                  <a:pt x="77" y="113"/>
                  <a:pt x="55" y="167"/>
                  <a:pt x="55" y="232"/>
                </a:cubicBezTo>
                <a:cubicBezTo>
                  <a:pt x="1" y="686"/>
                  <a:pt x="347" y="1085"/>
                  <a:pt x="671" y="1409"/>
                </a:cubicBezTo>
                <a:lnTo>
                  <a:pt x="1891" y="2651"/>
                </a:lnTo>
                <a:lnTo>
                  <a:pt x="1816" y="2479"/>
                </a:lnTo>
                <a:cubicBezTo>
                  <a:pt x="1578" y="1820"/>
                  <a:pt x="1286" y="1193"/>
                  <a:pt x="951" y="588"/>
                </a:cubicBezTo>
                <a:cubicBezTo>
                  <a:pt x="811" y="351"/>
                  <a:pt x="671" y="113"/>
                  <a:pt x="411" y="27"/>
                </a:cubicBezTo>
                <a:cubicBezTo>
                  <a:pt x="373" y="9"/>
                  <a:pt x="330" y="1"/>
                  <a:pt x="2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D78871-C5B2-4C64-AD0D-41468274D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991" b="5967"/>
          <a:stretch/>
        </p:blipFill>
        <p:spPr>
          <a:xfrm>
            <a:off x="389639" y="669001"/>
            <a:ext cx="2293403" cy="3498690"/>
          </a:xfrm>
          <a:prstGeom prst="rect">
            <a:avLst/>
          </a:prstGeom>
        </p:spPr>
      </p:pic>
      <p:sp>
        <p:nvSpPr>
          <p:cNvPr id="11" name="Google Shape;1534;p32">
            <a:extLst>
              <a:ext uri="{FF2B5EF4-FFF2-40B4-BE49-F238E27FC236}">
                <a16:creationId xmlns:a16="http://schemas.microsoft.com/office/drawing/2014/main" id="{9F6EE18D-E148-4AB0-9559-01E7A6F055E7}"/>
              </a:ext>
            </a:extLst>
          </p:cNvPr>
          <p:cNvSpPr txBox="1">
            <a:spLocks/>
          </p:cNvSpPr>
          <p:nvPr/>
        </p:nvSpPr>
        <p:spPr>
          <a:xfrm>
            <a:off x="2867016" y="821581"/>
            <a:ext cx="6115088" cy="133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33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buSzPts val="990"/>
            </a:pPr>
            <a:r>
              <a:rPr lang="vi-VN" sz="2600" dirty="0">
                <a:latin typeface="+mj-lt"/>
              </a:rPr>
              <a:t>- </a:t>
            </a:r>
            <a:r>
              <a:rPr lang="vi-VN" sz="2600" dirty="0" err="1">
                <a:latin typeface="+mj-lt"/>
              </a:rPr>
              <a:t>Vào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khoảng</a:t>
            </a:r>
            <a:r>
              <a:rPr lang="vi-VN" sz="2600" dirty="0">
                <a:latin typeface="+mj-lt"/>
              </a:rPr>
              <a:t> thiên niên </a:t>
            </a:r>
            <a:r>
              <a:rPr lang="vi-VN" sz="2600" dirty="0" err="1">
                <a:latin typeface="+mj-lt"/>
              </a:rPr>
              <a:t>kỉ</a:t>
            </a:r>
            <a:r>
              <a:rPr lang="vi-VN" sz="2600" dirty="0">
                <a:latin typeface="+mj-lt"/>
              </a:rPr>
              <a:t> IV TCN, con </a:t>
            </a:r>
            <a:r>
              <a:rPr lang="vi-VN" sz="2600" dirty="0" err="1">
                <a:latin typeface="+mj-lt"/>
              </a:rPr>
              <a:t>người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tìm</a:t>
            </a:r>
            <a:r>
              <a:rPr lang="vi-VN" sz="2600" dirty="0">
                <a:latin typeface="+mj-lt"/>
              </a:rPr>
              <a:t> ra kim </a:t>
            </a:r>
            <a:r>
              <a:rPr lang="vi-VN" sz="2600" dirty="0" err="1">
                <a:latin typeface="+mj-lt"/>
              </a:rPr>
              <a:t>loại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đầu</a:t>
            </a:r>
            <a:r>
              <a:rPr lang="vi-VN" sz="2600" dirty="0">
                <a:latin typeface="+mj-lt"/>
              </a:rPr>
              <a:t> tiên </a:t>
            </a:r>
            <a:r>
              <a:rPr lang="vi-VN" sz="2600" dirty="0" err="1">
                <a:latin typeface="+mj-lt"/>
              </a:rPr>
              <a:t>là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đồng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đỏ</a:t>
            </a:r>
            <a:r>
              <a:rPr lang="vi-VN" sz="2600" dirty="0">
                <a:latin typeface="+mj-lt"/>
              </a:rPr>
              <a:t>.</a:t>
            </a:r>
          </a:p>
        </p:txBody>
      </p:sp>
      <p:sp>
        <p:nvSpPr>
          <p:cNvPr id="12" name="Google Shape;1534;p32">
            <a:extLst>
              <a:ext uri="{FF2B5EF4-FFF2-40B4-BE49-F238E27FC236}">
                <a16:creationId xmlns:a16="http://schemas.microsoft.com/office/drawing/2014/main" id="{1ADAAA42-C179-4D56-9A66-4B089BC80718}"/>
              </a:ext>
            </a:extLst>
          </p:cNvPr>
          <p:cNvSpPr txBox="1">
            <a:spLocks/>
          </p:cNvSpPr>
          <p:nvPr/>
        </p:nvSpPr>
        <p:spPr>
          <a:xfrm>
            <a:off x="2867016" y="2172801"/>
            <a:ext cx="6115088" cy="133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33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buSzPts val="990"/>
            </a:pPr>
            <a:r>
              <a:rPr lang="vi-VN" sz="2600" dirty="0">
                <a:latin typeface="+mj-lt"/>
              </a:rPr>
              <a:t>- </a:t>
            </a:r>
            <a:r>
              <a:rPr lang="vi-VN" sz="2600" dirty="0" err="1">
                <a:latin typeface="+mj-lt"/>
              </a:rPr>
              <a:t>Đầu</a:t>
            </a:r>
            <a:r>
              <a:rPr lang="vi-VN" sz="2600" dirty="0">
                <a:latin typeface="+mj-lt"/>
              </a:rPr>
              <a:t> thiên niên </a:t>
            </a:r>
            <a:r>
              <a:rPr lang="vi-VN" sz="2600" dirty="0" err="1">
                <a:latin typeface="+mj-lt"/>
              </a:rPr>
              <a:t>kỉ</a:t>
            </a:r>
            <a:r>
              <a:rPr lang="vi-VN" sz="2600" dirty="0">
                <a:latin typeface="+mj-lt"/>
              </a:rPr>
              <a:t> II TCN, con </a:t>
            </a:r>
            <a:r>
              <a:rPr lang="vi-VN" sz="2600" dirty="0" err="1">
                <a:latin typeface="+mj-lt"/>
              </a:rPr>
              <a:t>người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tìm</a:t>
            </a:r>
            <a:r>
              <a:rPr lang="vi-VN" sz="2600" dirty="0">
                <a:latin typeface="+mj-lt"/>
              </a:rPr>
              <a:t> ra </a:t>
            </a:r>
            <a:r>
              <a:rPr lang="vi-VN" sz="2600" dirty="0" err="1">
                <a:latin typeface="+mj-lt"/>
              </a:rPr>
              <a:t>đồng</a:t>
            </a:r>
            <a:r>
              <a:rPr lang="vi-VN" sz="2600" dirty="0">
                <a:latin typeface="+mj-lt"/>
              </a:rPr>
              <a:t> thau </a:t>
            </a:r>
            <a:r>
              <a:rPr lang="vi-VN" sz="2600" dirty="0" err="1">
                <a:latin typeface="+mj-lt"/>
              </a:rPr>
              <a:t>và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sắt</a:t>
            </a:r>
            <a:r>
              <a:rPr lang="vi-VN" sz="2600" dirty="0">
                <a:latin typeface="+mj-lt"/>
              </a:rPr>
              <a:t>.</a:t>
            </a:r>
          </a:p>
        </p:txBody>
      </p:sp>
      <p:sp>
        <p:nvSpPr>
          <p:cNvPr id="14" name="Google Shape;1534;p32">
            <a:extLst>
              <a:ext uri="{FF2B5EF4-FFF2-40B4-BE49-F238E27FC236}">
                <a16:creationId xmlns:a16="http://schemas.microsoft.com/office/drawing/2014/main" id="{CF3FFCBA-E327-4602-AD8C-CF2E03375E31}"/>
              </a:ext>
            </a:extLst>
          </p:cNvPr>
          <p:cNvSpPr txBox="1">
            <a:spLocks/>
          </p:cNvSpPr>
          <p:nvPr/>
        </p:nvSpPr>
        <p:spPr>
          <a:xfrm>
            <a:off x="2867016" y="3502632"/>
            <a:ext cx="6115088" cy="133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33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  <a:buSzPts val="990"/>
            </a:pPr>
            <a:r>
              <a:rPr lang="vi-VN" sz="2600" dirty="0">
                <a:latin typeface="+mj-lt"/>
              </a:rPr>
              <a:t>- Công </a:t>
            </a:r>
            <a:r>
              <a:rPr lang="vi-VN" sz="2600" dirty="0" err="1">
                <a:latin typeface="+mj-lt"/>
              </a:rPr>
              <a:t>cụ</a:t>
            </a:r>
            <a:r>
              <a:rPr lang="vi-VN" sz="2600" dirty="0">
                <a:latin typeface="+mj-lt"/>
              </a:rPr>
              <a:t> lao </a:t>
            </a:r>
            <a:r>
              <a:rPr lang="vi-VN" sz="2600" dirty="0" err="1">
                <a:latin typeface="+mj-lt"/>
              </a:rPr>
              <a:t>động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bằng</a:t>
            </a:r>
            <a:r>
              <a:rPr lang="vi-VN" sz="2600" dirty="0">
                <a:latin typeface="+mj-lt"/>
              </a:rPr>
              <a:t> kim </a:t>
            </a:r>
            <a:r>
              <a:rPr lang="vi-VN" sz="2600" dirty="0" err="1">
                <a:latin typeface="+mj-lt"/>
              </a:rPr>
              <a:t>loại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xuất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hiện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sớm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nhất</a:t>
            </a:r>
            <a:r>
              <a:rPr lang="vi-VN" sz="2600" dirty="0">
                <a:latin typeface="+mj-lt"/>
              </a:rPr>
              <a:t> ở Tây Á, </a:t>
            </a:r>
            <a:r>
              <a:rPr lang="vi-VN" sz="2600" dirty="0" err="1">
                <a:latin typeface="+mj-lt"/>
              </a:rPr>
              <a:t>Bắc</a:t>
            </a:r>
            <a:r>
              <a:rPr lang="vi-VN" sz="2600" dirty="0">
                <a:latin typeface="+mj-lt"/>
              </a:rPr>
              <a:t> Phi, châu Âu.</a:t>
            </a:r>
          </a:p>
        </p:txBody>
      </p:sp>
      <p:sp>
        <p:nvSpPr>
          <p:cNvPr id="15" name="Google Shape;622;p25">
            <a:extLst>
              <a:ext uri="{FF2B5EF4-FFF2-40B4-BE49-F238E27FC236}">
                <a16:creationId xmlns:a16="http://schemas.microsoft.com/office/drawing/2014/main" id="{C9969764-86B2-4138-A78C-F54D341C010D}"/>
              </a:ext>
            </a:extLst>
          </p:cNvPr>
          <p:cNvSpPr txBox="1">
            <a:spLocks/>
          </p:cNvSpPr>
          <p:nvPr/>
        </p:nvSpPr>
        <p:spPr>
          <a:xfrm>
            <a:off x="2049997" y="43884"/>
            <a:ext cx="5758498" cy="577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buNone/>
            </a:pPr>
            <a:r>
              <a:rPr lang="vi-VN" sz="2800" b="1" i="1" dirty="0">
                <a:latin typeface="+mj-lt"/>
              </a:rPr>
              <a:t>1. </a:t>
            </a:r>
            <a:r>
              <a:rPr lang="vi-VN" sz="2800" b="1" i="1" dirty="0" err="1">
                <a:latin typeface="+mj-lt"/>
              </a:rPr>
              <a:t>Sự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xuất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hiện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của</a:t>
            </a:r>
            <a:r>
              <a:rPr lang="vi-VN" sz="2800" b="1" i="1" dirty="0">
                <a:latin typeface="+mj-lt"/>
              </a:rPr>
              <a:t> công </a:t>
            </a:r>
            <a:r>
              <a:rPr lang="vi-VN" sz="2800" b="1" i="1" dirty="0" err="1">
                <a:latin typeface="+mj-lt"/>
              </a:rPr>
              <a:t>cụ</a:t>
            </a:r>
            <a:r>
              <a:rPr lang="vi-VN" sz="2800" b="1" i="1" dirty="0">
                <a:latin typeface="+mj-lt"/>
              </a:rPr>
              <a:t> kim </a:t>
            </a:r>
            <a:r>
              <a:rPr lang="vi-VN" sz="2800" b="1" i="1" dirty="0" err="1">
                <a:latin typeface="+mj-lt"/>
              </a:rPr>
              <a:t>loại</a:t>
            </a:r>
            <a:endParaRPr lang="vi-VN" sz="28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4" grpId="0"/>
      <p:bldP spid="1534" grpId="1"/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Nhóm 60">
            <a:extLst>
              <a:ext uri="{FF2B5EF4-FFF2-40B4-BE49-F238E27FC236}">
                <a16:creationId xmlns:a16="http://schemas.microsoft.com/office/drawing/2014/main" id="{370AFCE5-9FC2-4845-AAA2-0352810BA8D1}"/>
              </a:ext>
            </a:extLst>
          </p:cNvPr>
          <p:cNvGrpSpPr/>
          <p:nvPr/>
        </p:nvGrpSpPr>
        <p:grpSpPr>
          <a:xfrm>
            <a:off x="0" y="1131611"/>
            <a:ext cx="3029804" cy="2547961"/>
            <a:chOff x="1" y="2106169"/>
            <a:chExt cx="3029804" cy="2547961"/>
          </a:xfrm>
        </p:grpSpPr>
        <p:pic>
          <p:nvPicPr>
            <p:cNvPr id="62" name="Hình ảnh 61">
              <a:extLst>
                <a:ext uri="{FF2B5EF4-FFF2-40B4-BE49-F238E27FC236}">
                  <a16:creationId xmlns:a16="http://schemas.microsoft.com/office/drawing/2014/main" id="{FC24C1BF-ED64-42DF-8B2B-E04A79A83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795" y="2106169"/>
              <a:ext cx="2332216" cy="2058909"/>
            </a:xfrm>
            <a:prstGeom prst="rect">
              <a:avLst/>
            </a:prstGeom>
          </p:spPr>
        </p:pic>
        <p:sp>
          <p:nvSpPr>
            <p:cNvPr id="63" name="Google Shape;622;p25">
              <a:extLst>
                <a:ext uri="{FF2B5EF4-FFF2-40B4-BE49-F238E27FC236}">
                  <a16:creationId xmlns:a16="http://schemas.microsoft.com/office/drawing/2014/main" id="{294624A4-3A69-4559-AC26-1C340C0BB2F4}"/>
                </a:ext>
              </a:extLst>
            </p:cNvPr>
            <p:cNvSpPr txBox="1">
              <a:spLocks/>
            </p:cNvSpPr>
            <p:nvPr/>
          </p:nvSpPr>
          <p:spPr>
            <a:xfrm>
              <a:off x="1" y="4076929"/>
              <a:ext cx="3029804" cy="57720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algn="ctr">
                <a:buNone/>
              </a:pPr>
              <a:r>
                <a:rPr lang="vi-VN" sz="2400" i="1" dirty="0" err="1">
                  <a:latin typeface="+mj-lt"/>
                </a:rPr>
                <a:t>Lưỡi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rìu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đồng</a:t>
              </a:r>
              <a:endParaRPr lang="vi-VN" sz="2400" i="1" dirty="0">
                <a:latin typeface="+mj-lt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856FCBE1-2C06-42E4-984E-207EFD094E22}"/>
              </a:ext>
            </a:extLst>
          </p:cNvPr>
          <p:cNvGrpSpPr/>
          <p:nvPr/>
        </p:nvGrpSpPr>
        <p:grpSpPr>
          <a:xfrm>
            <a:off x="3029804" y="1057350"/>
            <a:ext cx="3029804" cy="2636111"/>
            <a:chOff x="2803839" y="2053392"/>
            <a:chExt cx="3029804" cy="2636111"/>
          </a:xfrm>
        </p:grpSpPr>
        <p:pic>
          <p:nvPicPr>
            <p:cNvPr id="65" name="Hình ảnh 64">
              <a:extLst>
                <a:ext uri="{FF2B5EF4-FFF2-40B4-BE49-F238E27FC236}">
                  <a16:creationId xmlns:a16="http://schemas.microsoft.com/office/drawing/2014/main" id="{3B999E3D-88E7-46D0-A790-8BF50B581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3839" y="2053392"/>
              <a:ext cx="3029804" cy="1988164"/>
            </a:xfrm>
            <a:prstGeom prst="rect">
              <a:avLst/>
            </a:prstGeom>
          </p:spPr>
        </p:pic>
        <p:sp>
          <p:nvSpPr>
            <p:cNvPr id="66" name="Google Shape;622;p25">
              <a:extLst>
                <a:ext uri="{FF2B5EF4-FFF2-40B4-BE49-F238E27FC236}">
                  <a16:creationId xmlns:a16="http://schemas.microsoft.com/office/drawing/2014/main" id="{D5747FB6-8F9E-4298-939C-5182C2B0686E}"/>
                </a:ext>
              </a:extLst>
            </p:cNvPr>
            <p:cNvSpPr txBox="1">
              <a:spLocks/>
            </p:cNvSpPr>
            <p:nvPr/>
          </p:nvSpPr>
          <p:spPr>
            <a:xfrm>
              <a:off x="2803839" y="4112302"/>
              <a:ext cx="3029804" cy="57720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algn="ctr">
                <a:buNone/>
              </a:pPr>
              <a:r>
                <a:rPr lang="vi-VN" sz="2400" i="1" dirty="0" err="1">
                  <a:latin typeface="+mj-lt"/>
                </a:rPr>
                <a:t>Lưỡi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cày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đồng</a:t>
              </a:r>
              <a:endParaRPr lang="vi-VN" sz="2400" i="1" dirty="0">
                <a:latin typeface="+mj-lt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1FA51230-5B4B-4EC6-84CE-4E2100FFA726}"/>
              </a:ext>
            </a:extLst>
          </p:cNvPr>
          <p:cNvGrpSpPr/>
          <p:nvPr/>
        </p:nvGrpSpPr>
        <p:grpSpPr>
          <a:xfrm>
            <a:off x="5960585" y="1078833"/>
            <a:ext cx="3029804" cy="2688888"/>
            <a:chOff x="5960586" y="2053391"/>
            <a:chExt cx="3029804" cy="2688888"/>
          </a:xfrm>
        </p:grpSpPr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E7A88DD2-F414-4E20-9393-91E954A1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885" y="2053391"/>
              <a:ext cx="2589207" cy="1988163"/>
            </a:xfrm>
            <a:prstGeom prst="rect">
              <a:avLst/>
            </a:prstGeom>
          </p:spPr>
        </p:pic>
        <p:sp>
          <p:nvSpPr>
            <p:cNvPr id="69" name="Google Shape;622;p25">
              <a:extLst>
                <a:ext uri="{FF2B5EF4-FFF2-40B4-BE49-F238E27FC236}">
                  <a16:creationId xmlns:a16="http://schemas.microsoft.com/office/drawing/2014/main" id="{DC2AA812-AEDB-4793-8627-246A7CF2F9FB}"/>
                </a:ext>
              </a:extLst>
            </p:cNvPr>
            <p:cNvSpPr txBox="1">
              <a:spLocks/>
            </p:cNvSpPr>
            <p:nvPr/>
          </p:nvSpPr>
          <p:spPr>
            <a:xfrm>
              <a:off x="5960586" y="4165078"/>
              <a:ext cx="3029804" cy="57720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●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omfortaa"/>
                <a:buChar char="○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2921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000000"/>
                </a:buClr>
                <a:buSzPts val="1000"/>
                <a:buFont typeface="Comfortaa"/>
                <a:buChar char="■"/>
                <a:defRPr sz="1000" b="0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algn="ctr">
                <a:buNone/>
              </a:pPr>
              <a:r>
                <a:rPr lang="vi-VN" sz="2400" i="1" dirty="0" err="1">
                  <a:latin typeface="+mj-lt"/>
                </a:rPr>
                <a:t>Một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số</a:t>
              </a:r>
              <a:r>
                <a:rPr lang="vi-VN" sz="2400" i="1" dirty="0">
                  <a:latin typeface="+mj-lt"/>
                </a:rPr>
                <a:t> công </a:t>
              </a:r>
              <a:r>
                <a:rPr lang="vi-VN" sz="2400" i="1" dirty="0" err="1">
                  <a:latin typeface="+mj-lt"/>
                </a:rPr>
                <a:t>cụ</a:t>
              </a:r>
              <a:r>
                <a:rPr lang="vi-VN" sz="2400" i="1" dirty="0">
                  <a:latin typeface="+mj-lt"/>
                </a:rPr>
                <a:t> </a:t>
              </a:r>
              <a:r>
                <a:rPr lang="vi-VN" sz="2400" i="1" dirty="0" err="1">
                  <a:latin typeface="+mj-lt"/>
                </a:rPr>
                <a:t>sắt</a:t>
              </a:r>
              <a:endParaRPr lang="vi-VN" sz="2400" i="1" dirty="0">
                <a:latin typeface="+mj-lt"/>
              </a:endParaRPr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4A38429-45C6-451A-AD0B-7833B24DE647}"/>
              </a:ext>
            </a:extLst>
          </p:cNvPr>
          <p:cNvSpPr txBox="1"/>
          <p:nvPr/>
        </p:nvSpPr>
        <p:spPr>
          <a:xfrm>
            <a:off x="1624263" y="4086150"/>
            <a:ext cx="6737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A8106A-6960-4CAB-B6CF-AB97E5FF2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7" y="734316"/>
            <a:ext cx="4591797" cy="2269326"/>
          </a:xfrm>
          <a:prstGeom prst="rect">
            <a:avLst/>
          </a:prstGeom>
        </p:spPr>
      </p:pic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B42FE742-26A6-4850-8E59-498BA637EB9C}"/>
              </a:ext>
            </a:extLst>
          </p:cNvPr>
          <p:cNvSpPr txBox="1"/>
          <p:nvPr/>
        </p:nvSpPr>
        <p:spPr>
          <a:xfrm>
            <a:off x="96252" y="3286243"/>
            <a:ext cx="474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</a:t>
            </a:r>
            <a:r>
              <a:rPr lang="vi-V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DA9F3117-5E2F-47AF-9E57-A06841C2B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48"/>
          <a:stretch/>
        </p:blipFill>
        <p:spPr>
          <a:xfrm>
            <a:off x="4836694" y="2370220"/>
            <a:ext cx="4123334" cy="241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38"/>
          <p:cNvSpPr txBox="1">
            <a:spLocks noGrp="1"/>
          </p:cNvSpPr>
          <p:nvPr>
            <p:ph type="subTitle" idx="1"/>
          </p:nvPr>
        </p:nvSpPr>
        <p:spPr>
          <a:xfrm>
            <a:off x="445245" y="1884713"/>
            <a:ext cx="4821147" cy="1630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400" dirty="0">
                <a:latin typeface="+mj-lt"/>
              </a:rPr>
              <a:t>Công </a:t>
            </a:r>
            <a:r>
              <a:rPr lang="vi-VN" sz="2400" dirty="0" err="1">
                <a:latin typeface="+mj-lt"/>
              </a:rPr>
              <a:t>cụ</a:t>
            </a:r>
            <a:r>
              <a:rPr lang="vi-VN" sz="2400" dirty="0">
                <a:latin typeface="+mj-lt"/>
              </a:rPr>
              <a:t> lao </a:t>
            </a:r>
            <a:r>
              <a:rPr lang="vi-VN" sz="2400" dirty="0" err="1">
                <a:latin typeface="+mj-lt"/>
              </a:rPr>
              <a:t>động</a:t>
            </a:r>
            <a:r>
              <a:rPr lang="vi-VN" sz="2400" dirty="0">
                <a:latin typeface="+mj-lt"/>
              </a:rPr>
              <a:t> kim </a:t>
            </a:r>
            <a:r>
              <a:rPr lang="vi-VN" sz="2400" dirty="0" err="1">
                <a:latin typeface="+mj-lt"/>
              </a:rPr>
              <a:t>loại</a:t>
            </a:r>
            <a:r>
              <a:rPr lang="vi-VN" sz="2400" dirty="0">
                <a:latin typeface="+mj-lt"/>
              </a:rPr>
              <a:t> ra </a:t>
            </a:r>
            <a:r>
              <a:rPr lang="vi-VN" sz="2400" dirty="0" err="1">
                <a:latin typeface="+mj-lt"/>
              </a:rPr>
              <a:t>đời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có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dụng</a:t>
            </a:r>
            <a:r>
              <a:rPr lang="vi-VN" sz="2400" dirty="0">
                <a:latin typeface="+mj-lt"/>
              </a:rPr>
              <a:t> như </a:t>
            </a:r>
            <a:r>
              <a:rPr lang="vi-VN" sz="2400" dirty="0" err="1">
                <a:latin typeface="+mj-lt"/>
              </a:rPr>
              <a:t>thế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đối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sống</a:t>
            </a:r>
            <a:r>
              <a:rPr lang="vi-VN" sz="2400" dirty="0">
                <a:latin typeface="+mj-lt"/>
              </a:rPr>
              <a:t> con </a:t>
            </a:r>
            <a:r>
              <a:rPr lang="vi-VN" sz="2400" dirty="0" err="1">
                <a:latin typeface="+mj-lt"/>
              </a:rPr>
              <a:t>người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cuối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thời</a:t>
            </a:r>
            <a:r>
              <a:rPr lang="vi-VN" sz="2400" dirty="0">
                <a:latin typeface="+mj-lt"/>
              </a:rPr>
              <a:t> nguyên </a:t>
            </a:r>
            <a:r>
              <a:rPr lang="vi-VN" sz="2400" dirty="0" err="1">
                <a:latin typeface="+mj-lt"/>
              </a:rPr>
              <a:t>thủy</a:t>
            </a:r>
            <a:r>
              <a:rPr lang="vi-VN" sz="2400" dirty="0">
                <a:latin typeface="+mj-lt"/>
              </a:rPr>
              <a:t>?</a:t>
            </a:r>
            <a:endParaRPr sz="2400" dirty="0">
              <a:latin typeface="+mj-lt"/>
            </a:endParaRPr>
          </a:p>
        </p:txBody>
      </p:sp>
      <p:sp>
        <p:nvSpPr>
          <p:cNvPr id="2030" name="Google Shape;2030;p38"/>
          <p:cNvSpPr/>
          <p:nvPr/>
        </p:nvSpPr>
        <p:spPr>
          <a:xfrm rot="-9793562">
            <a:off x="4588910" y="565929"/>
            <a:ext cx="158669" cy="244154"/>
          </a:xfrm>
          <a:custGeom>
            <a:avLst/>
            <a:gdLst/>
            <a:ahLst/>
            <a:cxnLst/>
            <a:rect l="l" t="t" r="r" b="b"/>
            <a:pathLst>
              <a:path w="1708" h="2628" extrusionOk="0">
                <a:moveTo>
                  <a:pt x="1535" y="1"/>
                </a:moveTo>
                <a:cubicBezTo>
                  <a:pt x="1413" y="1"/>
                  <a:pt x="1292" y="33"/>
                  <a:pt x="1189" y="89"/>
                </a:cubicBezTo>
                <a:cubicBezTo>
                  <a:pt x="713" y="305"/>
                  <a:pt x="346" y="694"/>
                  <a:pt x="152" y="1169"/>
                </a:cubicBezTo>
                <a:cubicBezTo>
                  <a:pt x="44" y="1396"/>
                  <a:pt x="1" y="1655"/>
                  <a:pt x="44" y="1904"/>
                </a:cubicBezTo>
                <a:cubicBezTo>
                  <a:pt x="87" y="2228"/>
                  <a:pt x="249" y="2487"/>
                  <a:pt x="584" y="2595"/>
                </a:cubicBezTo>
                <a:cubicBezTo>
                  <a:pt x="638" y="2606"/>
                  <a:pt x="692" y="2617"/>
                  <a:pt x="746" y="2628"/>
                </a:cubicBezTo>
                <a:lnTo>
                  <a:pt x="811" y="2628"/>
                </a:lnTo>
                <a:cubicBezTo>
                  <a:pt x="1102" y="2552"/>
                  <a:pt x="1178" y="2466"/>
                  <a:pt x="1199" y="2163"/>
                </a:cubicBezTo>
                <a:cubicBezTo>
                  <a:pt x="1210" y="2012"/>
                  <a:pt x="1210" y="1850"/>
                  <a:pt x="1199" y="1699"/>
                </a:cubicBezTo>
                <a:cubicBezTo>
                  <a:pt x="1156" y="1169"/>
                  <a:pt x="1307" y="640"/>
                  <a:pt x="1610" y="197"/>
                </a:cubicBezTo>
                <a:cubicBezTo>
                  <a:pt x="1621" y="176"/>
                  <a:pt x="1642" y="143"/>
                  <a:pt x="1653" y="111"/>
                </a:cubicBezTo>
                <a:cubicBezTo>
                  <a:pt x="1707" y="35"/>
                  <a:pt x="1696" y="3"/>
                  <a:pt x="1588" y="3"/>
                </a:cubicBezTo>
                <a:cubicBezTo>
                  <a:pt x="1570" y="2"/>
                  <a:pt x="1553" y="1"/>
                  <a:pt x="15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38"/>
          <p:cNvSpPr/>
          <p:nvPr/>
        </p:nvSpPr>
        <p:spPr>
          <a:xfrm rot="9348724">
            <a:off x="4340802" y="843011"/>
            <a:ext cx="516419" cy="314255"/>
          </a:xfrm>
          <a:custGeom>
            <a:avLst/>
            <a:gdLst/>
            <a:ahLst/>
            <a:cxnLst/>
            <a:rect l="l" t="t" r="r" b="b"/>
            <a:pathLst>
              <a:path w="6784" h="4128" extrusionOk="0">
                <a:moveTo>
                  <a:pt x="1313" y="1"/>
                </a:moveTo>
                <a:cubicBezTo>
                  <a:pt x="1019" y="1"/>
                  <a:pt x="728" y="101"/>
                  <a:pt x="497" y="291"/>
                </a:cubicBezTo>
                <a:cubicBezTo>
                  <a:pt x="108" y="594"/>
                  <a:pt x="0" y="1026"/>
                  <a:pt x="76" y="1490"/>
                </a:cubicBezTo>
                <a:cubicBezTo>
                  <a:pt x="173" y="2041"/>
                  <a:pt x="454" y="2549"/>
                  <a:pt x="886" y="2905"/>
                </a:cubicBezTo>
                <a:cubicBezTo>
                  <a:pt x="1210" y="3175"/>
                  <a:pt x="1566" y="3402"/>
                  <a:pt x="1955" y="3564"/>
                </a:cubicBezTo>
                <a:cubicBezTo>
                  <a:pt x="2827" y="3933"/>
                  <a:pt x="3767" y="4127"/>
                  <a:pt x="4720" y="4127"/>
                </a:cubicBezTo>
                <a:cubicBezTo>
                  <a:pt x="4771" y="4127"/>
                  <a:pt x="4821" y="4127"/>
                  <a:pt x="4871" y="4126"/>
                </a:cubicBezTo>
                <a:cubicBezTo>
                  <a:pt x="4911" y="4126"/>
                  <a:pt x="4951" y="4127"/>
                  <a:pt x="4991" y="4127"/>
                </a:cubicBezTo>
                <a:cubicBezTo>
                  <a:pt x="5428" y="4127"/>
                  <a:pt x="5872" y="4073"/>
                  <a:pt x="6297" y="3974"/>
                </a:cubicBezTo>
                <a:cubicBezTo>
                  <a:pt x="6448" y="3942"/>
                  <a:pt x="6589" y="3888"/>
                  <a:pt x="6707" y="3802"/>
                </a:cubicBezTo>
                <a:cubicBezTo>
                  <a:pt x="6772" y="3769"/>
                  <a:pt x="6783" y="3737"/>
                  <a:pt x="6751" y="3694"/>
                </a:cubicBezTo>
                <a:cubicBezTo>
                  <a:pt x="6707" y="3640"/>
                  <a:pt x="6643" y="3618"/>
                  <a:pt x="6578" y="3618"/>
                </a:cubicBezTo>
                <a:cubicBezTo>
                  <a:pt x="6448" y="3618"/>
                  <a:pt x="6319" y="3607"/>
                  <a:pt x="6200" y="3586"/>
                </a:cubicBezTo>
                <a:cubicBezTo>
                  <a:pt x="5703" y="3478"/>
                  <a:pt x="5249" y="3272"/>
                  <a:pt x="4850" y="2959"/>
                </a:cubicBezTo>
                <a:cubicBezTo>
                  <a:pt x="4407" y="2613"/>
                  <a:pt x="3996" y="2225"/>
                  <a:pt x="3640" y="1793"/>
                </a:cubicBezTo>
                <a:cubicBezTo>
                  <a:pt x="3316" y="1436"/>
                  <a:pt x="3003" y="1069"/>
                  <a:pt x="2668" y="712"/>
                </a:cubicBezTo>
                <a:cubicBezTo>
                  <a:pt x="2430" y="453"/>
                  <a:pt x="2149" y="248"/>
                  <a:pt x="1825" y="108"/>
                </a:cubicBezTo>
                <a:cubicBezTo>
                  <a:pt x="1661" y="35"/>
                  <a:pt x="1486" y="1"/>
                  <a:pt x="13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38"/>
          <p:cNvSpPr/>
          <p:nvPr/>
        </p:nvSpPr>
        <p:spPr>
          <a:xfrm rot="9348668">
            <a:off x="4211808" y="490596"/>
            <a:ext cx="423527" cy="322283"/>
          </a:xfrm>
          <a:custGeom>
            <a:avLst/>
            <a:gdLst/>
            <a:ahLst/>
            <a:cxnLst/>
            <a:rect l="l" t="t" r="r" b="b"/>
            <a:pathLst>
              <a:path w="4559" h="3469" extrusionOk="0">
                <a:moveTo>
                  <a:pt x="3796" y="1"/>
                </a:moveTo>
                <a:cubicBezTo>
                  <a:pt x="2987" y="1"/>
                  <a:pt x="2195" y="216"/>
                  <a:pt x="1502" y="622"/>
                </a:cubicBezTo>
                <a:cubicBezTo>
                  <a:pt x="919" y="946"/>
                  <a:pt x="454" y="1443"/>
                  <a:pt x="174" y="2037"/>
                </a:cubicBezTo>
                <a:cubicBezTo>
                  <a:pt x="66" y="2253"/>
                  <a:pt x="12" y="2480"/>
                  <a:pt x="1" y="2706"/>
                </a:cubicBezTo>
                <a:cubicBezTo>
                  <a:pt x="12" y="2782"/>
                  <a:pt x="12" y="2847"/>
                  <a:pt x="22" y="2912"/>
                </a:cubicBezTo>
                <a:cubicBezTo>
                  <a:pt x="51" y="3231"/>
                  <a:pt x="323" y="3468"/>
                  <a:pt x="628" y="3468"/>
                </a:cubicBezTo>
                <a:cubicBezTo>
                  <a:pt x="674" y="3468"/>
                  <a:pt x="721" y="3463"/>
                  <a:pt x="768" y="3452"/>
                </a:cubicBezTo>
                <a:cubicBezTo>
                  <a:pt x="1048" y="3409"/>
                  <a:pt x="1297" y="3279"/>
                  <a:pt x="1491" y="3085"/>
                </a:cubicBezTo>
                <a:cubicBezTo>
                  <a:pt x="1740" y="2825"/>
                  <a:pt x="1988" y="2555"/>
                  <a:pt x="2226" y="2274"/>
                </a:cubicBezTo>
                <a:cubicBezTo>
                  <a:pt x="2582" y="1799"/>
                  <a:pt x="2982" y="1346"/>
                  <a:pt x="3403" y="924"/>
                </a:cubicBezTo>
                <a:cubicBezTo>
                  <a:pt x="3695" y="633"/>
                  <a:pt x="4040" y="406"/>
                  <a:pt x="4418" y="265"/>
                </a:cubicBezTo>
                <a:cubicBezTo>
                  <a:pt x="4451" y="255"/>
                  <a:pt x="4472" y="244"/>
                  <a:pt x="4505" y="233"/>
                </a:cubicBezTo>
                <a:cubicBezTo>
                  <a:pt x="4548" y="201"/>
                  <a:pt x="4559" y="157"/>
                  <a:pt x="4516" y="125"/>
                </a:cubicBezTo>
                <a:cubicBezTo>
                  <a:pt x="4472" y="93"/>
                  <a:pt x="4418" y="71"/>
                  <a:pt x="4364" y="60"/>
                </a:cubicBezTo>
                <a:cubicBezTo>
                  <a:pt x="4246" y="39"/>
                  <a:pt x="4138" y="17"/>
                  <a:pt x="4019" y="6"/>
                </a:cubicBezTo>
                <a:cubicBezTo>
                  <a:pt x="3945" y="3"/>
                  <a:pt x="3870" y="1"/>
                  <a:pt x="37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F8E4D3D-C2DD-400A-A752-CA3DD784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252" y="2794064"/>
            <a:ext cx="2735276" cy="204205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B5185FC-C8B0-4B9E-A095-F9D25D092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266" y="657876"/>
            <a:ext cx="3038768" cy="2042052"/>
          </a:xfrm>
          <a:prstGeom prst="rect">
            <a:avLst/>
          </a:prstGeom>
        </p:spPr>
      </p:pic>
      <p:sp>
        <p:nvSpPr>
          <p:cNvPr id="12" name="Google Shape;622;p25">
            <a:extLst>
              <a:ext uri="{FF2B5EF4-FFF2-40B4-BE49-F238E27FC236}">
                <a16:creationId xmlns:a16="http://schemas.microsoft.com/office/drawing/2014/main" id="{D51033E4-7370-4540-8C84-5B68BCCB0C47}"/>
              </a:ext>
            </a:extLst>
          </p:cNvPr>
          <p:cNvSpPr txBox="1">
            <a:spLocks/>
          </p:cNvSpPr>
          <p:nvPr/>
        </p:nvSpPr>
        <p:spPr>
          <a:xfrm>
            <a:off x="2744306" y="369275"/>
            <a:ext cx="1679793" cy="577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buNone/>
            </a:pPr>
            <a:r>
              <a:rPr lang="vi-VN" sz="2800" b="1" i="1" dirty="0">
                <a:latin typeface="+mj-lt"/>
              </a:rPr>
              <a:t>2. </a:t>
            </a:r>
            <a:r>
              <a:rPr lang="vi-VN" sz="2800" b="1" i="1" dirty="0" err="1">
                <a:latin typeface="+mj-lt"/>
              </a:rPr>
              <a:t>Hệ</a:t>
            </a:r>
            <a:r>
              <a:rPr lang="vi-VN" sz="2800" b="1" i="1" dirty="0">
                <a:latin typeface="+mj-lt"/>
              </a:rPr>
              <a:t> </a:t>
            </a:r>
            <a:r>
              <a:rPr lang="vi-VN" sz="2800" b="1" i="1" dirty="0" err="1">
                <a:latin typeface="+mj-lt"/>
              </a:rPr>
              <a:t>quả</a:t>
            </a:r>
            <a:endParaRPr lang="vi-VN" sz="2800" b="1" i="1" dirty="0">
              <a:latin typeface="+mj-lt"/>
            </a:endParaRPr>
          </a:p>
        </p:txBody>
      </p:sp>
      <p:sp>
        <p:nvSpPr>
          <p:cNvPr id="13" name="Google Shape;622;p25">
            <a:extLst>
              <a:ext uri="{FF2B5EF4-FFF2-40B4-BE49-F238E27FC236}">
                <a16:creationId xmlns:a16="http://schemas.microsoft.com/office/drawing/2014/main" id="{2D743C9D-01BC-46FF-B650-B02965E1C1F1}"/>
              </a:ext>
            </a:extLst>
          </p:cNvPr>
          <p:cNvSpPr txBox="1">
            <a:spLocks/>
          </p:cNvSpPr>
          <p:nvPr/>
        </p:nvSpPr>
        <p:spPr>
          <a:xfrm>
            <a:off x="327370" y="1247673"/>
            <a:ext cx="4939022" cy="30927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●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mfortaa"/>
              <a:buChar char="○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Comfortaa"/>
              <a:buChar char="■"/>
              <a:defRPr sz="1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just">
              <a:lnSpc>
                <a:spcPct val="180000"/>
              </a:lnSpc>
              <a:buNone/>
            </a:pPr>
            <a:r>
              <a:rPr lang="vi-VN" sz="2600" dirty="0">
                <a:latin typeface="+mj-lt"/>
              </a:rPr>
              <a:t>- Khai </a:t>
            </a:r>
            <a:r>
              <a:rPr lang="vi-VN" sz="2600" dirty="0" err="1">
                <a:latin typeface="+mj-lt"/>
              </a:rPr>
              <a:t>thác</a:t>
            </a:r>
            <a:r>
              <a:rPr lang="vi-VN" sz="2600" dirty="0">
                <a:latin typeface="+mj-lt"/>
              </a:rPr>
              <a:t> thêm </a:t>
            </a:r>
            <a:r>
              <a:rPr lang="vi-VN" sz="2600" dirty="0" err="1">
                <a:latin typeface="+mj-lt"/>
              </a:rPr>
              <a:t>đất</a:t>
            </a:r>
            <a:r>
              <a:rPr lang="vi-VN" sz="2600" dirty="0">
                <a:latin typeface="+mj-lt"/>
              </a:rPr>
              <a:t> đai, tăng </a:t>
            </a:r>
            <a:r>
              <a:rPr lang="vi-VN" sz="2600" dirty="0" err="1">
                <a:latin typeface="+mj-lt"/>
              </a:rPr>
              <a:t>diện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tích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trồng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trọt</a:t>
            </a:r>
            <a:r>
              <a:rPr lang="vi-VN" sz="2600" dirty="0">
                <a:latin typeface="+mj-lt"/>
              </a:rPr>
              <a:t>.</a:t>
            </a:r>
          </a:p>
          <a:p>
            <a:pPr marL="0" indent="0" algn="just">
              <a:lnSpc>
                <a:spcPct val="180000"/>
              </a:lnSpc>
              <a:buNone/>
            </a:pPr>
            <a:r>
              <a:rPr lang="vi-VN" sz="2600" dirty="0">
                <a:latin typeface="+mj-lt"/>
              </a:rPr>
              <a:t>- Thêm </a:t>
            </a:r>
            <a:r>
              <a:rPr lang="vi-VN" sz="2600" dirty="0" err="1">
                <a:latin typeface="+mj-lt"/>
              </a:rPr>
              <a:t>nhiều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ngành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nghề</a:t>
            </a:r>
            <a:r>
              <a:rPr lang="vi-VN" sz="2600" dirty="0">
                <a:latin typeface="+mj-lt"/>
              </a:rPr>
              <a:t> </a:t>
            </a:r>
            <a:r>
              <a:rPr lang="vi-VN" sz="2600" dirty="0" err="1">
                <a:latin typeface="+mj-lt"/>
              </a:rPr>
              <a:t>mới</a:t>
            </a:r>
            <a:r>
              <a:rPr lang="vi-VN" sz="2600" dirty="0">
                <a:latin typeface="+mj-lt"/>
              </a:rPr>
              <a:t>.</a:t>
            </a:r>
          </a:p>
          <a:p>
            <a:pPr marL="0" indent="0" algn="just">
              <a:lnSpc>
                <a:spcPct val="180000"/>
              </a:lnSpc>
              <a:buNone/>
            </a:pPr>
            <a:r>
              <a:rPr lang="vi-VN" sz="2600" dirty="0">
                <a:latin typeface="+mj-lt"/>
              </a:rPr>
              <a:t>- Năng </a:t>
            </a:r>
            <a:r>
              <a:rPr lang="vi-VN" sz="2600" dirty="0" err="1">
                <a:latin typeface="+mj-lt"/>
              </a:rPr>
              <a:t>suất</a:t>
            </a:r>
            <a:r>
              <a:rPr lang="vi-VN" sz="2600" dirty="0">
                <a:latin typeface="+mj-lt"/>
              </a:rPr>
              <a:t> lao </a:t>
            </a:r>
            <a:r>
              <a:rPr lang="vi-VN" sz="2600" dirty="0" err="1">
                <a:latin typeface="+mj-lt"/>
              </a:rPr>
              <a:t>động</a:t>
            </a:r>
            <a:r>
              <a:rPr lang="vi-VN" sz="2600" dirty="0">
                <a:latin typeface="+mj-lt"/>
              </a:rPr>
              <a:t> tăng.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8" grpId="0" build="p"/>
      <p:bldP spid="2028" grpId="1" build="p"/>
      <p:bldP spid="12" grpId="0"/>
    </p:bldLst>
  </p:timing>
</p:sld>
</file>

<file path=ppt/theme/theme1.xml><?xml version="1.0" encoding="utf-8"?>
<a:theme xmlns:a="http://schemas.openxmlformats.org/drawingml/2006/main" name="Lettering Grid MK Plan by Slidesgo">
  <a:themeElements>
    <a:clrScheme name="Simple Light">
      <a:dk1>
        <a:srgbClr val="000000"/>
      </a:dk1>
      <a:lt1>
        <a:srgbClr val="FFFFFF"/>
      </a:lt1>
      <a:dk2>
        <a:srgbClr val="EFEFEF"/>
      </a:dk2>
      <a:lt2>
        <a:srgbClr val="FFD966"/>
      </a:lt2>
      <a:accent1>
        <a:srgbClr val="EA9999"/>
      </a:accent1>
      <a:accent2>
        <a:srgbClr val="E06666"/>
      </a:accent2>
      <a:accent3>
        <a:srgbClr val="EFEFEF"/>
      </a:accent3>
      <a:accent4>
        <a:srgbClr val="FFD966"/>
      </a:accent4>
      <a:accent5>
        <a:srgbClr val="EA9999"/>
      </a:accent5>
      <a:accent6>
        <a:srgbClr val="E066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804</Words>
  <Application>Microsoft Office PowerPoint</Application>
  <PresentationFormat>On-screen Show (16:9)</PresentationFormat>
  <Paragraphs>283</Paragraphs>
  <Slides>25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Leckerli One</vt:lpstr>
      <vt:lpstr>Yanone Kaffeesatz</vt:lpstr>
      <vt:lpstr>Times New Roman</vt:lpstr>
      <vt:lpstr>Rochester</vt:lpstr>
      <vt:lpstr>Calibri</vt:lpstr>
      <vt:lpstr>Arimo</vt:lpstr>
      <vt:lpstr>Nunito Sans</vt:lpstr>
      <vt:lpstr>Arial</vt:lpstr>
      <vt:lpstr>Lettering Grid MK Plan by Slidesgo</vt:lpstr>
      <vt:lpstr>PowerPoint Presentation</vt:lpstr>
      <vt:lpstr>PowerPoint Presentation</vt:lpstr>
      <vt:lpstr>Nội dung bài học</vt:lpstr>
      <vt:lpstr>PowerPoint Presentation</vt:lpstr>
      <vt:lpstr>Sự xuất hiện của công cụ lao động bằng kim loại</vt:lpstr>
      <vt:lpstr>Kim loại phát hiện ra khi nào? Ở đâu?</vt:lpstr>
      <vt:lpstr>PowerPoint Presentation</vt:lpstr>
      <vt:lpstr>PowerPoint Presentation</vt:lpstr>
      <vt:lpstr>PowerPoint Presentation</vt:lpstr>
      <vt:lpstr>Sự chuyển biến trong xã hội nguyên thủy</vt:lpstr>
      <vt:lpstr>PowerPoint Presentation</vt:lpstr>
      <vt:lpstr>PowerPoint Presentation</vt:lpstr>
      <vt:lpstr>PowerPoint Presentation</vt:lpstr>
      <vt:lpstr>PowerPoint Presentation</vt:lpstr>
      <vt:lpstr>Việt Nam cuối thời kì nguyên thủy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4</cp:revision>
  <dcterms:modified xsi:type="dcterms:W3CDTF">2025-10-01T07:24:30Z</dcterms:modified>
</cp:coreProperties>
</file>