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 id="2147483696" r:id="rId3"/>
    <p:sldMasterId id="2147483710" r:id="rId4"/>
    <p:sldMasterId id="2147483734" r:id="rId5"/>
    <p:sldMasterId id="2147483746" r:id="rId6"/>
    <p:sldMasterId id="2147483758" r:id="rId7"/>
    <p:sldMasterId id="2147483782" r:id="rId8"/>
  </p:sldMasterIdLst>
  <p:notesMasterIdLst>
    <p:notesMasterId r:id="rId38"/>
  </p:notesMasterIdLst>
  <p:sldIdLst>
    <p:sldId id="357" r:id="rId9"/>
    <p:sldId id="328" r:id="rId10"/>
    <p:sldId id="329" r:id="rId11"/>
    <p:sldId id="331" r:id="rId12"/>
    <p:sldId id="332" r:id="rId13"/>
    <p:sldId id="333" r:id="rId14"/>
    <p:sldId id="334" r:id="rId15"/>
    <p:sldId id="335" r:id="rId16"/>
    <p:sldId id="336" r:id="rId17"/>
    <p:sldId id="353" r:id="rId18"/>
    <p:sldId id="338" r:id="rId19"/>
    <p:sldId id="339" r:id="rId20"/>
    <p:sldId id="340" r:id="rId21"/>
    <p:sldId id="341" r:id="rId22"/>
    <p:sldId id="342" r:id="rId23"/>
    <p:sldId id="354" r:id="rId24"/>
    <p:sldId id="343" r:id="rId25"/>
    <p:sldId id="344" r:id="rId26"/>
    <p:sldId id="345" r:id="rId27"/>
    <p:sldId id="346" r:id="rId28"/>
    <p:sldId id="355" r:id="rId29"/>
    <p:sldId id="356" r:id="rId30"/>
    <p:sldId id="321" r:id="rId31"/>
    <p:sldId id="322" r:id="rId32"/>
    <p:sldId id="324" r:id="rId33"/>
    <p:sldId id="323" r:id="rId34"/>
    <p:sldId id="325" r:id="rId35"/>
    <p:sldId id="326" r:id="rId36"/>
    <p:sldId id="327" r:id="rId37"/>
  </p:sldIdLst>
  <p:sldSz cx="18288000" cy="10287000"/>
  <p:notesSz cx="6858000" cy="9144000"/>
  <p:embeddedFontLst>
    <p:embeddedFont>
      <p:font typeface="宋体" panose="02010600030101010101" pitchFamily="2" charset="-122"/>
      <p:regular r:id="rId39"/>
    </p:embeddedFont>
    <p:embeddedFont>
      <p:font typeface="游ゴシック" panose="020B0400000000000000" pitchFamily="34" charset="-128"/>
      <p:regular r:id="rId40"/>
      <p:bold r:id="rId41"/>
    </p:embeddedFont>
    <p:embeddedFont>
      <p:font typeface="Calibri Light" panose="020F0302020204030204" pitchFamily="34" charset="0"/>
      <p:regular r:id="rId42"/>
      <p:italic r:id="rId43"/>
    </p:embeddedFont>
    <p:embeddedFont>
      <p:font typeface="Tahoma" panose="020B0604030504040204" pitchFamily="34" charset="0"/>
      <p:regular r:id="rId44"/>
      <p:bold r:id="rId45"/>
    </p:embeddedFont>
    <p:embeddedFont>
      <p:font typeface="#9Slide04 Spectral SemiBold" panose="020B0604020202020204" charset="0"/>
      <p:bold r:id="rId46"/>
    </p:embeddedFont>
    <p:embeddedFont>
      <p:font typeface="Calibri" panose="020F0502020204030204" pitchFamily="34" charset="0"/>
      <p:regular r:id="rId47"/>
      <p:bold r:id="rId48"/>
      <p:italic r:id="rId49"/>
      <p:boldItalic r:id="rId50"/>
    </p:embeddedFont>
    <p:embeddedFont>
      <p:font typeface="微软雅黑" panose="020B0503020204020204" pitchFamily="34" charset="-122"/>
      <p:regular r:id="rId51"/>
      <p:bold r:id="rId52"/>
    </p:embeddedFont>
    <p:embeddedFont>
      <p:font typeface="Cambria" panose="02040503050406030204" pitchFamily="18"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182" autoAdjust="0"/>
  </p:normalViewPr>
  <p:slideViewPr>
    <p:cSldViewPr>
      <p:cViewPr varScale="1">
        <p:scale>
          <a:sx n="42" d="100"/>
          <a:sy n="42" d="100"/>
        </p:scale>
        <p:origin x="7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24928-A6A7-4645-B1A5-FA035675B355}"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D1E9E-481A-41B2-B5E9-326D687145AD}" type="slidenum">
              <a:rPr lang="en-US" smtClean="0"/>
              <a:t>‹#›</a:t>
            </a:fld>
            <a:endParaRPr lang="en-US"/>
          </a:p>
        </p:txBody>
      </p:sp>
    </p:spTree>
    <p:extLst>
      <p:ext uri="{BB962C8B-B14F-4D97-AF65-F5344CB8AC3E}">
        <p14:creationId xmlns:p14="http://schemas.microsoft.com/office/powerpoint/2010/main" val="181463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1</a:t>
            </a:fld>
            <a:endParaRPr lang="zh-CN" altLang="en-US">
              <a:solidFill>
                <a:prstClr val="black"/>
              </a:solidFill>
              <a:latin typeface="等线"/>
            </a:endParaRPr>
          </a:p>
        </p:txBody>
      </p:sp>
    </p:spTree>
    <p:extLst>
      <p:ext uri="{BB962C8B-B14F-4D97-AF65-F5344CB8AC3E}">
        <p14:creationId xmlns:p14="http://schemas.microsoft.com/office/powerpoint/2010/main" val="135934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12</a:t>
            </a:fld>
            <a:endParaRPr lang="zh-CN" altLang="en-US">
              <a:solidFill>
                <a:prstClr val="black"/>
              </a:solidFill>
              <a:latin typeface="等线"/>
            </a:endParaRPr>
          </a:p>
        </p:txBody>
      </p:sp>
    </p:spTree>
    <p:extLst>
      <p:ext uri="{BB962C8B-B14F-4D97-AF65-F5344CB8AC3E}">
        <p14:creationId xmlns:p14="http://schemas.microsoft.com/office/powerpoint/2010/main" val="805318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76D1E9E-481A-41B2-B5E9-326D687145AD}"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69776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14</a:t>
            </a:fld>
            <a:endParaRPr lang="zh-CN" altLang="en-US">
              <a:solidFill>
                <a:prstClr val="black"/>
              </a:solidFill>
              <a:latin typeface="等线"/>
            </a:endParaRPr>
          </a:p>
        </p:txBody>
      </p:sp>
    </p:spTree>
    <p:extLst>
      <p:ext uri="{BB962C8B-B14F-4D97-AF65-F5344CB8AC3E}">
        <p14:creationId xmlns:p14="http://schemas.microsoft.com/office/powerpoint/2010/main" val="22431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6D1E9E-481A-41B2-B5E9-326D687145AD}"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59933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17</a:t>
            </a:fld>
            <a:endParaRPr lang="zh-CN" altLang="en-US">
              <a:solidFill>
                <a:prstClr val="black"/>
              </a:solidFill>
              <a:latin typeface="等线"/>
            </a:endParaRPr>
          </a:p>
        </p:txBody>
      </p:sp>
    </p:spTree>
    <p:extLst>
      <p:ext uri="{BB962C8B-B14F-4D97-AF65-F5344CB8AC3E}">
        <p14:creationId xmlns:p14="http://schemas.microsoft.com/office/powerpoint/2010/main" val="463656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18</a:t>
            </a:fld>
            <a:endParaRPr lang="zh-CN" altLang="en-US">
              <a:solidFill>
                <a:prstClr val="black"/>
              </a:solidFill>
              <a:latin typeface="等线"/>
            </a:endParaRPr>
          </a:p>
        </p:txBody>
      </p:sp>
    </p:spTree>
    <p:extLst>
      <p:ext uri="{BB962C8B-B14F-4D97-AF65-F5344CB8AC3E}">
        <p14:creationId xmlns:p14="http://schemas.microsoft.com/office/powerpoint/2010/main" val="424307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176D1E9E-481A-41B2-B5E9-326D687145AD}"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408791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20</a:t>
            </a:fld>
            <a:endParaRPr lang="zh-CN" altLang="en-US">
              <a:solidFill>
                <a:prstClr val="black"/>
              </a:solidFill>
              <a:latin typeface="等线"/>
            </a:endParaRPr>
          </a:p>
        </p:txBody>
      </p:sp>
    </p:spTree>
    <p:extLst>
      <p:ext uri="{BB962C8B-B14F-4D97-AF65-F5344CB8AC3E}">
        <p14:creationId xmlns:p14="http://schemas.microsoft.com/office/powerpoint/2010/main" val="76315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152245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4</a:t>
            </a:fld>
            <a:endParaRPr lang="zh-CN" altLang="en-US">
              <a:solidFill>
                <a:prstClr val="black"/>
              </a:solidFill>
              <a:latin typeface="等线"/>
            </a:endParaRPr>
          </a:p>
        </p:txBody>
      </p:sp>
    </p:spTree>
    <p:extLst>
      <p:ext uri="{BB962C8B-B14F-4D97-AF65-F5344CB8AC3E}">
        <p14:creationId xmlns:p14="http://schemas.microsoft.com/office/powerpoint/2010/main" val="212824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370579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263857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250943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smtClean="0">
                <a:solidFill>
                  <a:schemeClr val="tx1"/>
                </a:solidFill>
                <a:effectLst/>
                <a:latin typeface="+mn-lt"/>
                <a:ea typeface="+mn-ea"/>
                <a:cs typeface="+mn-cs"/>
              </a:rPr>
              <a:t>Trong 2 từ Liêu Trai </a:t>
            </a:r>
            <a:r>
              <a:rPr lang="en-US" sz="1200" b="0" i="0" kern="1200" dirty="0" smtClean="0">
                <a:solidFill>
                  <a:schemeClr val="tx1"/>
                </a:solidFill>
                <a:effectLst/>
                <a:latin typeface="+mn-lt"/>
                <a:ea typeface="+mn-ea"/>
                <a:cs typeface="+mn-cs"/>
              </a:rPr>
              <a:t>(</a:t>
            </a:r>
            <a:r>
              <a:rPr lang="vi-VN" sz="1200" b="0" i="0" kern="1200" dirty="0" smtClean="0">
                <a:solidFill>
                  <a:schemeClr val="tx1"/>
                </a:solidFill>
                <a:effectLst/>
                <a:latin typeface="+mn-lt"/>
                <a:ea typeface="+mn-ea"/>
                <a:cs typeface="+mn-cs"/>
              </a:rPr>
              <a:t>Từ "Trai - </a:t>
            </a:r>
            <a:r>
              <a:rPr lang="ja-JP" altLang="en-US" sz="1200" b="0" i="0" kern="1200" dirty="0" smtClean="0">
                <a:solidFill>
                  <a:schemeClr val="tx1"/>
                </a:solidFill>
                <a:effectLst/>
                <a:latin typeface="+mn-lt"/>
                <a:ea typeface="+mn-ea"/>
                <a:cs typeface="+mn-cs"/>
              </a:rPr>
              <a:t>齋</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rất nhiều nghĩa nhưng nghĩa "phòng học" là được nhiều người đồng tình nhất.</a:t>
            </a:r>
          </a:p>
          <a:p>
            <a:r>
              <a:rPr lang="vi-VN" sz="1200" b="0" i="0" kern="1200" dirty="0" smtClean="0">
                <a:solidFill>
                  <a:schemeClr val="tx1"/>
                </a:solidFill>
                <a:effectLst/>
                <a:latin typeface="+mn-lt"/>
                <a:ea typeface="+mn-ea"/>
                <a:cs typeface="+mn-cs"/>
              </a:rPr>
              <a:t>Từ "Liêu - </a:t>
            </a:r>
            <a:r>
              <a:rPr lang="ja-JP" altLang="en-US" sz="1200" b="0" i="0" kern="1200" dirty="0" smtClean="0">
                <a:solidFill>
                  <a:schemeClr val="tx1"/>
                </a:solidFill>
                <a:effectLst/>
                <a:latin typeface="+mn-lt"/>
                <a:ea typeface="+mn-ea"/>
                <a:cs typeface="+mn-cs"/>
              </a:rPr>
              <a:t>聊</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nghĩa là "sơ sài", "tạm bợ".</a:t>
            </a:r>
          </a:p>
          <a:p>
            <a:r>
              <a:rPr lang="vi-VN" sz="1200" b="0" i="0" kern="1200" dirty="0" smtClean="0">
                <a:solidFill>
                  <a:schemeClr val="tx1"/>
                </a:solidFill>
                <a:effectLst/>
                <a:latin typeface="+mn-lt"/>
                <a:ea typeface="+mn-ea"/>
                <a:cs typeface="+mn-cs"/>
              </a:rPr>
              <a:t>Vậy Liêu Trai có nghĩa là phòng học (cũng có thể là phòng đọc sách ngày xưa) sơ sài tạm bợ.</a:t>
            </a:r>
          </a:p>
          <a:p>
            <a:r>
              <a:rPr lang="vi-VN" sz="1200" b="0" i="0" kern="1200" dirty="0" smtClean="0">
                <a:solidFill>
                  <a:schemeClr val="tx1"/>
                </a:solidFill>
                <a:effectLst/>
                <a:latin typeface="+mn-lt"/>
                <a:ea typeface="+mn-ea"/>
                <a:cs typeface="+mn-cs"/>
              </a:rPr>
              <a:t>Có giai thoại kể rằng, Liêu trai chí dị ban đầu có tên là "Quỷ Hồ Truyện" (</a:t>
            </a:r>
            <a:r>
              <a:rPr lang="ja-JP" altLang="en-US" sz="1200" b="0" i="0" kern="1200" dirty="0" smtClean="0">
                <a:solidFill>
                  <a:schemeClr val="tx1"/>
                </a:solidFill>
                <a:effectLst/>
                <a:latin typeface="+mn-lt"/>
                <a:ea typeface="+mn-ea"/>
                <a:cs typeface="+mn-cs"/>
              </a:rPr>
              <a:t>鬼狐傳</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nhưng trong lúc Bồ Tùng Linh đi thi hương, quỷ hồ cứ quanh quẩn ngoài lều khiến ông sợ hãi nên đổi tên thành Liêu Trai Chí Dị. Tuy nhiên đây chỉ là lời đồn, không có căn cứ để xác minh.</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100674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6D1E9E-481A-41B2-B5E9-326D687145AD}"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23107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11</a:t>
            </a:fld>
            <a:endParaRPr lang="zh-CN" altLang="en-US">
              <a:solidFill>
                <a:prstClr val="black"/>
              </a:solidFill>
              <a:latin typeface="等线"/>
            </a:endParaRPr>
          </a:p>
        </p:txBody>
      </p:sp>
    </p:spTree>
    <p:extLst>
      <p:ext uri="{BB962C8B-B14F-4D97-AF65-F5344CB8AC3E}">
        <p14:creationId xmlns:p14="http://schemas.microsoft.com/office/powerpoint/2010/main" val="4206816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4359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81019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7964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89238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8798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51161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5471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1472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9474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681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0651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4196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81663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38891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69976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4"/>
            <a:ext cx="15544800" cy="2205037"/>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914217" indent="0" algn="ctr">
              <a:buNone/>
              <a:defRPr>
                <a:solidFill>
                  <a:schemeClr val="tx1">
                    <a:tint val="75000"/>
                  </a:schemeClr>
                </a:solidFill>
              </a:defRPr>
            </a:lvl2pPr>
            <a:lvl3pPr marL="1828434" indent="0" algn="ctr">
              <a:buNone/>
              <a:defRPr>
                <a:solidFill>
                  <a:schemeClr val="tx1">
                    <a:tint val="75000"/>
                  </a:schemeClr>
                </a:solidFill>
              </a:defRPr>
            </a:lvl3pPr>
            <a:lvl4pPr marL="2742651" indent="0" algn="ctr">
              <a:buNone/>
              <a:defRPr>
                <a:solidFill>
                  <a:schemeClr val="tx1">
                    <a:tint val="75000"/>
                  </a:schemeClr>
                </a:solidFill>
              </a:defRPr>
            </a:lvl4pPr>
            <a:lvl5pPr marL="3656868" indent="0" algn="ctr">
              <a:buNone/>
              <a:defRPr>
                <a:solidFill>
                  <a:schemeClr val="tx1">
                    <a:tint val="75000"/>
                  </a:schemeClr>
                </a:solidFill>
              </a:defRPr>
            </a:lvl5pPr>
            <a:lvl6pPr marL="4571086" indent="0" algn="ctr">
              <a:buNone/>
              <a:defRPr>
                <a:solidFill>
                  <a:schemeClr val="tx1">
                    <a:tint val="75000"/>
                  </a:schemeClr>
                </a:solidFill>
              </a:defRPr>
            </a:lvl6pPr>
            <a:lvl7pPr marL="5485303" indent="0" algn="ctr">
              <a:buNone/>
              <a:defRPr>
                <a:solidFill>
                  <a:schemeClr val="tx1">
                    <a:tint val="75000"/>
                  </a:schemeClr>
                </a:solidFill>
              </a:defRPr>
            </a:lvl7pPr>
            <a:lvl8pPr marL="6399520" indent="0" algn="ctr">
              <a:buNone/>
              <a:defRPr>
                <a:solidFill>
                  <a:schemeClr val="tx1">
                    <a:tint val="75000"/>
                  </a:schemeClr>
                </a:solidFill>
              </a:defRPr>
            </a:lvl8pPr>
            <a:lvl9pPr marL="731373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3621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0747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9" y="6610354"/>
            <a:ext cx="15544800" cy="2043112"/>
          </a:xfrm>
        </p:spPr>
        <p:txBody>
          <a:bodyPr anchor="t"/>
          <a:lstStyle>
            <a:lvl1pPr algn="l">
              <a:defRPr sz="8098" b="1" cap="all"/>
            </a:lvl1pPr>
          </a:lstStyle>
          <a:p>
            <a:r>
              <a:rPr lang="en-US"/>
              <a:t>Click to edit Master title style</a:t>
            </a:r>
          </a:p>
        </p:txBody>
      </p:sp>
      <p:sp>
        <p:nvSpPr>
          <p:cNvPr id="3" name="Text Placeholder 2"/>
          <p:cNvSpPr>
            <a:spLocks noGrp="1"/>
          </p:cNvSpPr>
          <p:nvPr>
            <p:ph type="body" idx="1"/>
          </p:nvPr>
        </p:nvSpPr>
        <p:spPr>
          <a:xfrm>
            <a:off x="1444629" y="4360071"/>
            <a:ext cx="15544800" cy="2250280"/>
          </a:xfrm>
        </p:spPr>
        <p:txBody>
          <a:bodyPr anchor="b"/>
          <a:lstStyle>
            <a:lvl1pPr marL="0" indent="0">
              <a:buNone/>
              <a:defRPr sz="4049">
                <a:solidFill>
                  <a:schemeClr val="tx1">
                    <a:tint val="75000"/>
                  </a:schemeClr>
                </a:solidFill>
              </a:defRPr>
            </a:lvl1pPr>
            <a:lvl2pPr marL="914217" indent="0">
              <a:buNone/>
              <a:defRPr sz="3599">
                <a:solidFill>
                  <a:schemeClr val="tx1">
                    <a:tint val="75000"/>
                  </a:schemeClr>
                </a:solidFill>
              </a:defRPr>
            </a:lvl2pPr>
            <a:lvl3pPr marL="1828434" indent="0">
              <a:buNone/>
              <a:defRPr sz="3299">
                <a:solidFill>
                  <a:schemeClr val="tx1">
                    <a:tint val="75000"/>
                  </a:schemeClr>
                </a:solidFill>
              </a:defRPr>
            </a:lvl3pPr>
            <a:lvl4pPr marL="2742651" indent="0">
              <a:buNone/>
              <a:defRPr sz="2849">
                <a:solidFill>
                  <a:schemeClr val="tx1">
                    <a:tint val="75000"/>
                  </a:schemeClr>
                </a:solidFill>
              </a:defRPr>
            </a:lvl4pPr>
            <a:lvl5pPr marL="3656868" indent="0">
              <a:buNone/>
              <a:defRPr sz="2849">
                <a:solidFill>
                  <a:schemeClr val="tx1">
                    <a:tint val="75000"/>
                  </a:schemeClr>
                </a:solidFill>
              </a:defRPr>
            </a:lvl5pPr>
            <a:lvl6pPr marL="4571086" indent="0">
              <a:buNone/>
              <a:defRPr sz="2849">
                <a:solidFill>
                  <a:schemeClr val="tx1">
                    <a:tint val="75000"/>
                  </a:schemeClr>
                </a:solidFill>
              </a:defRPr>
            </a:lvl6pPr>
            <a:lvl7pPr marL="5485303" indent="0">
              <a:buNone/>
              <a:defRPr sz="2849">
                <a:solidFill>
                  <a:schemeClr val="tx1">
                    <a:tint val="75000"/>
                  </a:schemeClr>
                </a:solidFill>
              </a:defRPr>
            </a:lvl7pPr>
            <a:lvl8pPr marL="6399520" indent="0">
              <a:buNone/>
              <a:defRPr sz="2849">
                <a:solidFill>
                  <a:schemeClr val="tx1">
                    <a:tint val="75000"/>
                  </a:schemeClr>
                </a:solidFill>
              </a:defRPr>
            </a:lvl8pPr>
            <a:lvl9pPr marL="7313737" indent="0">
              <a:buNone/>
              <a:defRPr sz="284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2719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3"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2" y="2400303"/>
            <a:ext cx="8077200" cy="6788944"/>
          </a:xfrm>
        </p:spPr>
        <p:txBody>
          <a:bodyPr/>
          <a:lstStyle>
            <a:lvl1pPr>
              <a:defRPr sz="5699"/>
            </a:lvl1pPr>
            <a:lvl2pPr>
              <a:defRPr sz="4799"/>
            </a:lvl2pPr>
            <a:lvl3pPr>
              <a:defRPr sz="4049"/>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1456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1"/>
            <a:ext cx="8080376"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4" name="Content Placeholder 3"/>
          <p:cNvSpPr>
            <a:spLocks noGrp="1"/>
          </p:cNvSpPr>
          <p:nvPr>
            <p:ph sz="half" idx="2"/>
          </p:nvPr>
        </p:nvSpPr>
        <p:spPr>
          <a:xfrm>
            <a:off x="914402" y="3262315"/>
            <a:ext cx="8080376"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2671"/>
            <a:ext cx="8083550" cy="959644"/>
          </a:xfrm>
        </p:spPr>
        <p:txBody>
          <a:bodyPr anchor="b"/>
          <a:lstStyle>
            <a:lvl1pPr marL="0" indent="0">
              <a:buNone/>
              <a:defRPr sz="4799" b="1"/>
            </a:lvl1pPr>
            <a:lvl2pPr marL="914217" indent="0">
              <a:buNone/>
              <a:defRPr sz="4049" b="1"/>
            </a:lvl2pPr>
            <a:lvl3pPr marL="1828434" indent="0">
              <a:buNone/>
              <a:defRPr sz="3599" b="1"/>
            </a:lvl3pPr>
            <a:lvl4pPr marL="2742651" indent="0">
              <a:buNone/>
              <a:defRPr sz="3299" b="1"/>
            </a:lvl4pPr>
            <a:lvl5pPr marL="3656868" indent="0">
              <a:buNone/>
              <a:defRPr sz="3299" b="1"/>
            </a:lvl5pPr>
            <a:lvl6pPr marL="4571086" indent="0">
              <a:buNone/>
              <a:defRPr sz="3299" b="1"/>
            </a:lvl6pPr>
            <a:lvl7pPr marL="5485303" indent="0">
              <a:buNone/>
              <a:defRPr sz="3299" b="1"/>
            </a:lvl7pPr>
            <a:lvl8pPr marL="6399520" indent="0">
              <a:buNone/>
              <a:defRPr sz="3299" b="1"/>
            </a:lvl8pPr>
            <a:lvl9pPr marL="7313737" indent="0">
              <a:buNone/>
              <a:defRPr sz="3299" b="1"/>
            </a:lvl9pPr>
          </a:lstStyle>
          <a:p>
            <a:pPr lvl="0"/>
            <a:r>
              <a:rPr lang="en-US"/>
              <a:t>Click to edit Master text styles</a:t>
            </a:r>
          </a:p>
        </p:txBody>
      </p:sp>
      <p:sp>
        <p:nvSpPr>
          <p:cNvPr id="6" name="Content Placeholder 5"/>
          <p:cNvSpPr>
            <a:spLocks noGrp="1"/>
          </p:cNvSpPr>
          <p:nvPr>
            <p:ph sz="quarter" idx="4"/>
          </p:nvPr>
        </p:nvSpPr>
        <p:spPr>
          <a:xfrm>
            <a:off x="9290060" y="3262315"/>
            <a:ext cx="8083550" cy="5926932"/>
          </a:xfrm>
        </p:spPr>
        <p:txBody>
          <a:bodyPr/>
          <a:lstStyle>
            <a:lvl1pPr>
              <a:defRPr sz="4799"/>
            </a:lvl1pPr>
            <a:lvl2pPr>
              <a:defRPr sz="4049"/>
            </a:lvl2pPr>
            <a:lvl3pPr>
              <a:defRPr sz="3599"/>
            </a:lvl3pPr>
            <a:lvl4pPr>
              <a:defRPr sz="3299"/>
            </a:lvl4pPr>
            <a:lvl5pPr>
              <a:defRPr sz="3299"/>
            </a:lvl5pPr>
            <a:lvl6pPr>
              <a:defRPr sz="3299"/>
            </a:lvl6pPr>
            <a:lvl7pPr>
              <a:defRPr sz="3299"/>
            </a:lvl7pPr>
            <a:lvl8pPr>
              <a:defRPr sz="3299"/>
            </a:lvl8pPr>
            <a:lvl9pPr>
              <a:defRPr sz="3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9618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745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709450" y="1546887"/>
            <a:ext cx="14869101" cy="6433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algn="ctr">
              <a:defRPr/>
            </a:pPr>
            <a:endParaRPr lang="zh-CN" altLang="en-US" sz="2699">
              <a:solidFill>
                <a:srgbClr val="FFFFFF"/>
              </a:solidFill>
            </a:endParaRPr>
          </a:p>
        </p:txBody>
      </p:sp>
      <p:sp>
        <p:nvSpPr>
          <p:cNvPr id="6" name="圆角矩形 5"/>
          <p:cNvSpPr/>
          <p:nvPr userDrawn="1"/>
        </p:nvSpPr>
        <p:spPr>
          <a:xfrm>
            <a:off x="8850085" y="9677849"/>
            <a:ext cx="587834" cy="33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7122" tIns="68561" rIns="137122" bIns="68561" rtlCol="0" anchor="ctr"/>
          <a:lstStyle/>
          <a:p>
            <a:pPr algn="ctr">
              <a:defRPr/>
            </a:pPr>
            <a:endParaRPr lang="zh-CN" altLang="en-US" sz="2699">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7010401" y="9594340"/>
            <a:ext cx="4267200" cy="547688"/>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4859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5302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55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6"/>
          </a:xfrm>
        </p:spPr>
        <p:txBody>
          <a:bodyPr anchor="b"/>
          <a:lstStyle>
            <a:lvl1pPr algn="l">
              <a:defRPr sz="4049" b="1"/>
            </a:lvl1pPr>
          </a:lstStyle>
          <a:p>
            <a:r>
              <a:rPr lang="en-US"/>
              <a:t>Click to edit Master title style</a:t>
            </a:r>
          </a:p>
        </p:txBody>
      </p:sp>
      <p:sp>
        <p:nvSpPr>
          <p:cNvPr id="3" name="Content Placeholder 2"/>
          <p:cNvSpPr>
            <a:spLocks noGrp="1"/>
          </p:cNvSpPr>
          <p:nvPr>
            <p:ph idx="1"/>
          </p:nvPr>
        </p:nvSpPr>
        <p:spPr>
          <a:xfrm>
            <a:off x="7150100" y="409581"/>
            <a:ext cx="10223501" cy="8779669"/>
          </a:xfrm>
        </p:spPr>
        <p:txBody>
          <a:bodyPr/>
          <a:lstStyle>
            <a:lvl1pPr>
              <a:defRPr sz="6449"/>
            </a:lvl1pPr>
            <a:lvl2pPr>
              <a:defRPr sz="5699"/>
            </a:lvl2pPr>
            <a:lvl3pPr>
              <a:defRPr sz="4799"/>
            </a:lvl3pPr>
            <a:lvl4pPr>
              <a:defRPr sz="4049"/>
            </a:lvl4pPr>
            <a:lvl5pPr>
              <a:defRPr sz="4049"/>
            </a:lvl5pPr>
            <a:lvl6pPr>
              <a:defRPr sz="4049"/>
            </a:lvl6pPr>
            <a:lvl7pPr>
              <a:defRPr sz="4049"/>
            </a:lvl7pPr>
            <a:lvl8pPr>
              <a:defRPr sz="4049"/>
            </a:lvl8pPr>
            <a:lvl9pPr>
              <a:defRPr sz="40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8"/>
            <a:ext cx="6016626" cy="70365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8351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4"/>
            <a:ext cx="10972800" cy="850108"/>
          </a:xfrm>
        </p:spPr>
        <p:txBody>
          <a:bodyPr anchor="b"/>
          <a:lstStyle>
            <a:lvl1pPr algn="l">
              <a:defRPr sz="4049" b="1"/>
            </a:lvl1pPr>
          </a:lstStyle>
          <a:p>
            <a:r>
              <a:rPr lang="en-US"/>
              <a:t>Click to edit Master title style</a:t>
            </a:r>
          </a:p>
        </p:txBody>
      </p:sp>
      <p:sp>
        <p:nvSpPr>
          <p:cNvPr id="3" name="Picture Placeholder 2"/>
          <p:cNvSpPr>
            <a:spLocks noGrp="1"/>
          </p:cNvSpPr>
          <p:nvPr>
            <p:ph type="pic" idx="1"/>
          </p:nvPr>
        </p:nvSpPr>
        <p:spPr>
          <a:xfrm>
            <a:off x="3584576" y="919165"/>
            <a:ext cx="10972800" cy="6172200"/>
          </a:xfrm>
        </p:spPr>
        <p:txBody>
          <a:bodyPr/>
          <a:lstStyle>
            <a:lvl1pPr marL="0" indent="0">
              <a:buNone/>
              <a:defRPr sz="6449"/>
            </a:lvl1pPr>
            <a:lvl2pPr marL="914217" indent="0">
              <a:buNone/>
              <a:defRPr sz="5699"/>
            </a:lvl2pPr>
            <a:lvl3pPr marL="1828434" indent="0">
              <a:buNone/>
              <a:defRPr sz="4799"/>
            </a:lvl3pPr>
            <a:lvl4pPr marL="2742651" indent="0">
              <a:buNone/>
              <a:defRPr sz="4049"/>
            </a:lvl4pPr>
            <a:lvl5pPr marL="3656868" indent="0">
              <a:buNone/>
              <a:defRPr sz="4049"/>
            </a:lvl5pPr>
            <a:lvl6pPr marL="4571086" indent="0">
              <a:buNone/>
              <a:defRPr sz="4049"/>
            </a:lvl6pPr>
            <a:lvl7pPr marL="5485303" indent="0">
              <a:buNone/>
              <a:defRPr sz="4049"/>
            </a:lvl7pPr>
            <a:lvl8pPr marL="6399520" indent="0">
              <a:buNone/>
              <a:defRPr sz="4049"/>
            </a:lvl8pPr>
            <a:lvl9pPr marL="7313737" indent="0">
              <a:buNone/>
              <a:defRPr sz="4049"/>
            </a:lvl9pPr>
          </a:lstStyle>
          <a:p>
            <a:endParaRPr lang="en-US" dirty="0"/>
          </a:p>
        </p:txBody>
      </p:sp>
      <p:sp>
        <p:nvSpPr>
          <p:cNvPr id="4" name="Text Placeholder 3"/>
          <p:cNvSpPr>
            <a:spLocks noGrp="1"/>
          </p:cNvSpPr>
          <p:nvPr>
            <p:ph type="body" sz="half" idx="2"/>
          </p:nvPr>
        </p:nvSpPr>
        <p:spPr>
          <a:xfrm>
            <a:off x="3584576" y="8051012"/>
            <a:ext cx="10972800" cy="1207294"/>
          </a:xfrm>
        </p:spPr>
        <p:txBody>
          <a:bodyPr/>
          <a:lstStyle>
            <a:lvl1pPr marL="0" indent="0">
              <a:buNone/>
              <a:defRPr sz="2849"/>
            </a:lvl1pPr>
            <a:lvl2pPr marL="914217" indent="0">
              <a:buNone/>
              <a:defRPr sz="2400"/>
            </a:lvl2pPr>
            <a:lvl3pPr marL="1828434" indent="0">
              <a:buNone/>
              <a:defRPr sz="2100"/>
            </a:lvl3pPr>
            <a:lvl4pPr marL="2742651" indent="0">
              <a:buNone/>
              <a:defRPr sz="1800"/>
            </a:lvl4pPr>
            <a:lvl5pPr marL="3656868" indent="0">
              <a:buNone/>
              <a:defRPr sz="1800"/>
            </a:lvl5pPr>
            <a:lvl6pPr marL="4571086" indent="0">
              <a:buNone/>
              <a:defRPr sz="1800"/>
            </a:lvl6pPr>
            <a:lvl7pPr marL="5485303" indent="0">
              <a:buNone/>
              <a:defRPr sz="1800"/>
            </a:lvl7pPr>
            <a:lvl8pPr marL="6399520" indent="0">
              <a:buNone/>
              <a:defRPr sz="1800"/>
            </a:lvl8pPr>
            <a:lvl9pPr marL="731373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428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9922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2" y="41196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411960"/>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9184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538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4"/>
            <a:ext cx="7772401" cy="1470026"/>
          </a:xfrm>
        </p:spPr>
        <p:txBody>
          <a:bodyPr/>
          <a:lstStyle/>
          <a:p>
            <a:r>
              <a:rPr lang="en-US"/>
              <a:t>Click to edit Master title style</a:t>
            </a:r>
          </a:p>
        </p:txBody>
      </p:sp>
      <p:sp>
        <p:nvSpPr>
          <p:cNvPr id="3" name="Subtitle 2"/>
          <p:cNvSpPr>
            <a:spLocks noGrp="1"/>
          </p:cNvSpPr>
          <p:nvPr>
            <p:ph type="subTitle" idx="1"/>
          </p:nvPr>
        </p:nvSpPr>
        <p:spPr>
          <a:xfrm>
            <a:off x="1371601" y="3886201"/>
            <a:ext cx="6400801" cy="1752601"/>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96436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80266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772401"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2" y="2906714"/>
            <a:ext cx="7772401" cy="1500187"/>
          </a:xfrm>
        </p:spPr>
        <p:txBody>
          <a:bodyPr anchor="b"/>
          <a:lstStyle>
            <a:lvl1pPr marL="0" indent="0">
              <a:buNone/>
              <a:defRPr sz="1999">
                <a:solidFill>
                  <a:schemeClr val="tx1">
                    <a:tint val="75000"/>
                  </a:schemeClr>
                </a:solidFill>
              </a:defRPr>
            </a:lvl1pPr>
            <a:lvl2pPr marL="457064"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399">
                <a:solidFill>
                  <a:schemeClr val="tx1">
                    <a:tint val="75000"/>
                  </a:schemeClr>
                </a:solidFill>
              </a:defRPr>
            </a:lvl4pPr>
            <a:lvl5pPr marL="1828251" indent="0">
              <a:buNone/>
              <a:defRPr sz="1399">
                <a:solidFill>
                  <a:schemeClr val="tx1">
                    <a:tint val="75000"/>
                  </a:schemeClr>
                </a:solidFill>
              </a:defRPr>
            </a:lvl5pPr>
            <a:lvl6pPr marL="2285315" indent="0">
              <a:buNone/>
              <a:defRPr sz="1399">
                <a:solidFill>
                  <a:schemeClr val="tx1">
                    <a:tint val="75000"/>
                  </a:schemeClr>
                </a:solidFill>
              </a:defRPr>
            </a:lvl6pPr>
            <a:lvl7pPr marL="2742377" indent="0">
              <a:buNone/>
              <a:defRPr sz="1399">
                <a:solidFill>
                  <a:schemeClr val="tx1">
                    <a:tint val="75000"/>
                  </a:schemeClr>
                </a:solidFill>
              </a:defRPr>
            </a:lvl7pPr>
            <a:lvl8pPr marL="3199440" indent="0">
              <a:buNone/>
              <a:defRPr sz="1399">
                <a:solidFill>
                  <a:schemeClr val="tx1">
                    <a:tint val="75000"/>
                  </a:schemeClr>
                </a:solidFill>
              </a:defRPr>
            </a:lvl8pPr>
            <a:lvl9pPr marL="3656503"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61652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4042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40452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1535114"/>
            <a:ext cx="4040188"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174874"/>
            <a:ext cx="4040188"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4"/>
            <a:ext cx="4041775"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36080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81088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24911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49"/>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84295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9"/>
            </a:lvl1pPr>
            <a:lvl2pPr marL="457064" indent="0">
              <a:buNone/>
              <a:defRPr sz="2798"/>
            </a:lvl2pPr>
            <a:lvl3pPr marL="914126" indent="0">
              <a:buNone/>
              <a:defRPr sz="2400"/>
            </a:lvl3pPr>
            <a:lvl4pPr marL="1371189" indent="0">
              <a:buNone/>
              <a:defRPr sz="1999"/>
            </a:lvl4pPr>
            <a:lvl5pPr marL="1828251" indent="0">
              <a:buNone/>
              <a:defRPr sz="1999"/>
            </a:lvl5pPr>
            <a:lvl6pPr marL="2285315"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08840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2247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3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199" y="274639"/>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5576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4"/>
            <a:ext cx="7772401" cy="1470026"/>
          </a:xfrm>
        </p:spPr>
        <p:txBody>
          <a:bodyPr/>
          <a:lstStyle/>
          <a:p>
            <a:r>
              <a:rPr lang="en-US"/>
              <a:t>Click to edit Master title style</a:t>
            </a:r>
          </a:p>
        </p:txBody>
      </p:sp>
      <p:sp>
        <p:nvSpPr>
          <p:cNvPr id="3" name="Subtitle 2"/>
          <p:cNvSpPr>
            <a:spLocks noGrp="1"/>
          </p:cNvSpPr>
          <p:nvPr>
            <p:ph type="subTitle" idx="1"/>
          </p:nvPr>
        </p:nvSpPr>
        <p:spPr>
          <a:xfrm>
            <a:off x="1371601" y="3886201"/>
            <a:ext cx="6400801" cy="1752601"/>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50016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8841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772401"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2" y="2906714"/>
            <a:ext cx="7772401" cy="1500187"/>
          </a:xfrm>
        </p:spPr>
        <p:txBody>
          <a:bodyPr anchor="b"/>
          <a:lstStyle>
            <a:lvl1pPr marL="0" indent="0">
              <a:buNone/>
              <a:defRPr sz="1999">
                <a:solidFill>
                  <a:schemeClr val="tx1">
                    <a:tint val="75000"/>
                  </a:schemeClr>
                </a:solidFill>
              </a:defRPr>
            </a:lvl1pPr>
            <a:lvl2pPr marL="457064"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399">
                <a:solidFill>
                  <a:schemeClr val="tx1">
                    <a:tint val="75000"/>
                  </a:schemeClr>
                </a:solidFill>
              </a:defRPr>
            </a:lvl4pPr>
            <a:lvl5pPr marL="1828251" indent="0">
              <a:buNone/>
              <a:defRPr sz="1399">
                <a:solidFill>
                  <a:schemeClr val="tx1">
                    <a:tint val="75000"/>
                  </a:schemeClr>
                </a:solidFill>
              </a:defRPr>
            </a:lvl5pPr>
            <a:lvl6pPr marL="2285315" indent="0">
              <a:buNone/>
              <a:defRPr sz="1399">
                <a:solidFill>
                  <a:schemeClr val="tx1">
                    <a:tint val="75000"/>
                  </a:schemeClr>
                </a:solidFill>
              </a:defRPr>
            </a:lvl6pPr>
            <a:lvl7pPr marL="2742377" indent="0">
              <a:buNone/>
              <a:defRPr sz="1399">
                <a:solidFill>
                  <a:schemeClr val="tx1">
                    <a:tint val="75000"/>
                  </a:schemeClr>
                </a:solidFill>
              </a:defRPr>
            </a:lvl7pPr>
            <a:lvl8pPr marL="3199440" indent="0">
              <a:buNone/>
              <a:defRPr sz="1399">
                <a:solidFill>
                  <a:schemeClr val="tx1">
                    <a:tint val="75000"/>
                  </a:schemeClr>
                </a:solidFill>
              </a:defRPr>
            </a:lvl8pPr>
            <a:lvl9pPr marL="3656503"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1809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75445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62882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1535114"/>
            <a:ext cx="4040188"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174874"/>
            <a:ext cx="4040188"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4"/>
            <a:ext cx="4041775"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6299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55765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3146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49"/>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56933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9"/>
            </a:lvl1pPr>
            <a:lvl2pPr marL="457064" indent="0">
              <a:buNone/>
              <a:defRPr sz="2798"/>
            </a:lvl2pPr>
            <a:lvl3pPr marL="914126" indent="0">
              <a:buNone/>
              <a:defRPr sz="2400"/>
            </a:lvl3pPr>
            <a:lvl4pPr marL="1371189" indent="0">
              <a:buNone/>
              <a:defRPr sz="1999"/>
            </a:lvl4pPr>
            <a:lvl5pPr marL="1828251" indent="0">
              <a:buNone/>
              <a:defRPr sz="1999"/>
            </a:lvl5pPr>
            <a:lvl6pPr marL="2285315"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003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622445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3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199" y="274639"/>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98117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4"/>
            <a:ext cx="7772401" cy="1470026"/>
          </a:xfrm>
        </p:spPr>
        <p:txBody>
          <a:bodyPr/>
          <a:lstStyle/>
          <a:p>
            <a:r>
              <a:rPr lang="en-US"/>
              <a:t>Click to edit Master title style</a:t>
            </a:r>
          </a:p>
        </p:txBody>
      </p:sp>
      <p:sp>
        <p:nvSpPr>
          <p:cNvPr id="3" name="Subtitle 2"/>
          <p:cNvSpPr>
            <a:spLocks noGrp="1"/>
          </p:cNvSpPr>
          <p:nvPr>
            <p:ph type="subTitle" idx="1"/>
          </p:nvPr>
        </p:nvSpPr>
        <p:spPr>
          <a:xfrm>
            <a:off x="1371601" y="3886201"/>
            <a:ext cx="6400801" cy="1752601"/>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64035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8477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78889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772401"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2" y="2906714"/>
            <a:ext cx="7772401" cy="1500187"/>
          </a:xfrm>
        </p:spPr>
        <p:txBody>
          <a:bodyPr anchor="b"/>
          <a:lstStyle>
            <a:lvl1pPr marL="0" indent="0">
              <a:buNone/>
              <a:defRPr sz="1999">
                <a:solidFill>
                  <a:schemeClr val="tx1">
                    <a:tint val="75000"/>
                  </a:schemeClr>
                </a:solidFill>
              </a:defRPr>
            </a:lvl1pPr>
            <a:lvl2pPr marL="457064"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399">
                <a:solidFill>
                  <a:schemeClr val="tx1">
                    <a:tint val="75000"/>
                  </a:schemeClr>
                </a:solidFill>
              </a:defRPr>
            </a:lvl4pPr>
            <a:lvl5pPr marL="1828251" indent="0">
              <a:buNone/>
              <a:defRPr sz="1399">
                <a:solidFill>
                  <a:schemeClr val="tx1">
                    <a:tint val="75000"/>
                  </a:schemeClr>
                </a:solidFill>
              </a:defRPr>
            </a:lvl5pPr>
            <a:lvl6pPr marL="2285315" indent="0">
              <a:buNone/>
              <a:defRPr sz="1399">
                <a:solidFill>
                  <a:schemeClr val="tx1">
                    <a:tint val="75000"/>
                  </a:schemeClr>
                </a:solidFill>
              </a:defRPr>
            </a:lvl6pPr>
            <a:lvl7pPr marL="2742377" indent="0">
              <a:buNone/>
              <a:defRPr sz="1399">
                <a:solidFill>
                  <a:schemeClr val="tx1">
                    <a:tint val="75000"/>
                  </a:schemeClr>
                </a:solidFill>
              </a:defRPr>
            </a:lvl7pPr>
            <a:lvl8pPr marL="3199440" indent="0">
              <a:buNone/>
              <a:defRPr sz="1399">
                <a:solidFill>
                  <a:schemeClr val="tx1">
                    <a:tint val="75000"/>
                  </a:schemeClr>
                </a:solidFill>
              </a:defRPr>
            </a:lvl8pPr>
            <a:lvl9pPr marL="3656503"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874492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11851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1535114"/>
            <a:ext cx="4040188"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174874"/>
            <a:ext cx="4040188"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4"/>
            <a:ext cx="4041775"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680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20358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31655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49"/>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031856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9"/>
            </a:lvl1pPr>
            <a:lvl2pPr marL="457064" indent="0">
              <a:buNone/>
              <a:defRPr sz="2798"/>
            </a:lvl2pPr>
            <a:lvl3pPr marL="914126" indent="0">
              <a:buNone/>
              <a:defRPr sz="2400"/>
            </a:lvl3pPr>
            <a:lvl4pPr marL="1371189" indent="0">
              <a:buNone/>
              <a:defRPr sz="1999"/>
            </a:lvl4pPr>
            <a:lvl5pPr marL="1828251" indent="0">
              <a:buNone/>
              <a:defRPr sz="1999"/>
            </a:lvl5pPr>
            <a:lvl6pPr marL="2285315"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00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64451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3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199" y="274639"/>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90202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30424"/>
            <a:ext cx="7772401" cy="1470026"/>
          </a:xfrm>
        </p:spPr>
        <p:txBody>
          <a:bodyPr/>
          <a:lstStyle/>
          <a:p>
            <a:r>
              <a:rPr lang="en-US"/>
              <a:t>Click to edit Master title style</a:t>
            </a:r>
          </a:p>
        </p:txBody>
      </p:sp>
      <p:sp>
        <p:nvSpPr>
          <p:cNvPr id="3" name="Subtitle 2"/>
          <p:cNvSpPr>
            <a:spLocks noGrp="1"/>
          </p:cNvSpPr>
          <p:nvPr>
            <p:ph type="subTitle" idx="1"/>
          </p:nvPr>
        </p:nvSpPr>
        <p:spPr>
          <a:xfrm>
            <a:off x="1371601" y="3886201"/>
            <a:ext cx="6400801" cy="1752601"/>
          </a:xfrm>
        </p:spPr>
        <p:txBody>
          <a:bodyPr/>
          <a:lstStyle>
            <a:lvl1pPr marL="0" indent="0" algn="ctr">
              <a:buNone/>
              <a:defRPr>
                <a:solidFill>
                  <a:schemeClr val="tx1">
                    <a:tint val="75000"/>
                  </a:schemeClr>
                </a:solidFil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2502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48446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01902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772401"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2" y="2906714"/>
            <a:ext cx="7772401" cy="1500187"/>
          </a:xfrm>
        </p:spPr>
        <p:txBody>
          <a:bodyPr anchor="b"/>
          <a:lstStyle>
            <a:lvl1pPr marL="0" indent="0">
              <a:buNone/>
              <a:defRPr sz="1999">
                <a:solidFill>
                  <a:schemeClr val="tx1">
                    <a:tint val="75000"/>
                  </a:schemeClr>
                </a:solidFill>
              </a:defRPr>
            </a:lvl1pPr>
            <a:lvl2pPr marL="457064"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399">
                <a:solidFill>
                  <a:schemeClr val="tx1">
                    <a:tint val="75000"/>
                  </a:schemeClr>
                </a:solidFill>
              </a:defRPr>
            </a:lvl4pPr>
            <a:lvl5pPr marL="1828251" indent="0">
              <a:buNone/>
              <a:defRPr sz="1399">
                <a:solidFill>
                  <a:schemeClr val="tx1">
                    <a:tint val="75000"/>
                  </a:schemeClr>
                </a:solidFill>
              </a:defRPr>
            </a:lvl5pPr>
            <a:lvl6pPr marL="2285315" indent="0">
              <a:buNone/>
              <a:defRPr sz="1399">
                <a:solidFill>
                  <a:schemeClr val="tx1">
                    <a:tint val="75000"/>
                  </a:schemeClr>
                </a:solidFill>
              </a:defRPr>
            </a:lvl6pPr>
            <a:lvl7pPr marL="2742377" indent="0">
              <a:buNone/>
              <a:defRPr sz="1399">
                <a:solidFill>
                  <a:schemeClr val="tx1">
                    <a:tint val="75000"/>
                  </a:schemeClr>
                </a:solidFill>
              </a:defRPr>
            </a:lvl7pPr>
            <a:lvl8pPr marL="3199440" indent="0">
              <a:buNone/>
              <a:defRPr sz="1399">
                <a:solidFill>
                  <a:schemeClr val="tx1">
                    <a:tint val="75000"/>
                  </a:schemeClr>
                </a:solidFill>
              </a:defRPr>
            </a:lvl8pPr>
            <a:lvl9pPr marL="3656503" indent="0">
              <a:buNone/>
              <a:defRPr sz="13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26939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199" y="1600202"/>
            <a:ext cx="4038601" cy="4525962"/>
          </a:xfr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06079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99" y="1535114"/>
            <a:ext cx="4040188"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174874"/>
            <a:ext cx="4040188"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64" indent="0">
              <a:buNone/>
              <a:defRPr sz="1999" b="1"/>
            </a:lvl2pPr>
            <a:lvl3pPr marL="914126" indent="0">
              <a:buNone/>
              <a:defRPr sz="1800" b="1"/>
            </a:lvl3pPr>
            <a:lvl4pPr marL="1371189" indent="0">
              <a:buNone/>
              <a:defRPr sz="1600" b="1"/>
            </a:lvl4pPr>
            <a:lvl5pPr marL="1828251" indent="0">
              <a:buNone/>
              <a:defRPr sz="1600" b="1"/>
            </a:lvl5pPr>
            <a:lvl6pPr marL="2285315"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4"/>
            <a:ext cx="4041775" cy="3951288"/>
          </a:xfrm>
        </p:spPr>
        <p:txBody>
          <a:bodyPr/>
          <a:lstStyle>
            <a:lvl1pPr>
              <a:defRPr sz="2400"/>
            </a:lvl1pPr>
            <a:lvl2pPr>
              <a:defRPr sz="1999"/>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9517098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850588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71118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49"/>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44241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9"/>
            </a:lvl1pPr>
            <a:lvl2pPr marL="457064" indent="0">
              <a:buNone/>
              <a:defRPr sz="2798"/>
            </a:lvl2pPr>
            <a:lvl3pPr marL="914126" indent="0">
              <a:buNone/>
              <a:defRPr sz="2400"/>
            </a:lvl3pPr>
            <a:lvl4pPr marL="1371189" indent="0">
              <a:buNone/>
              <a:defRPr sz="1999"/>
            </a:lvl4pPr>
            <a:lvl5pPr marL="1828251" indent="0">
              <a:buNone/>
              <a:defRPr sz="1999"/>
            </a:lvl5pPr>
            <a:lvl6pPr marL="2285315"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399"/>
            </a:lvl1pPr>
            <a:lvl2pPr marL="457064" indent="0">
              <a:buNone/>
              <a:defRPr sz="1200"/>
            </a:lvl2pPr>
            <a:lvl3pPr marL="914126" indent="0">
              <a:buNone/>
              <a:defRPr sz="1000"/>
            </a:lvl3pPr>
            <a:lvl4pPr marL="1371189" indent="0">
              <a:buNone/>
              <a:defRPr sz="900"/>
            </a:lvl4pPr>
            <a:lvl5pPr marL="1828251" indent="0">
              <a:buNone/>
              <a:defRPr sz="900"/>
            </a:lvl5pPr>
            <a:lvl6pPr marL="2285315"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90541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1675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3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199" y="274639"/>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603249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93212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EF98-EA1A-9E75-B0D9-36FD102932A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F70C37B-7E85-398C-38E6-64F3B124E87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9511A27-C04E-C9B1-BC03-75FEB68507EF}"/>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403F8AC-BBAB-AA54-3F9C-61295068286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FD8153-CCD2-0425-E8C2-33058458012E}"/>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4701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5328-F8CC-140F-083D-54B587105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35E6C-55A5-9C4B-DD57-1291DB887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3DE28-06F2-706D-2B73-992DF9E7C820}"/>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558F69-93B0-24CC-42F7-846234C1E0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F75E96-8673-BF92-4C06-3AAEDB849449}"/>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2680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13D9-99C0-CFD3-4AED-8F44452E825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82E0E19-8965-3C7D-3D66-28712880CB3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13F-99CC-67D2-C64D-DCCB0D3C78A0}"/>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2EF4A7-03CB-4E35-6E78-970CED5757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E23C52-C103-8CDA-4144-9B98C5353B02}"/>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424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1712-4173-DE92-A0E7-A4FEF63AF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DB17B-E495-93F5-3DA2-CFF097C73EA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51AB2-7DB1-A8E9-24AC-9A042914469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D8229-7C98-2946-7E0B-FADDFDBBCC7C}"/>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0BEED9A-294D-5439-3C60-B50D0644865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AD4CAD9-4BB4-82EA-F21F-9E08E297CA94}"/>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146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46D4-9EAA-B26E-E767-ECA40DDB489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AE7A7-290F-C1C9-E389-40A411BCF8C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A571BB9-4EA5-F5DF-2086-B1D528368A3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73D9F0-438D-9B03-E162-6B4F38EFFDF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CF13593-DF64-8702-28F6-2CC9207121C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4FFBE-755B-FF6A-C4EB-0CA91FCCA15F}"/>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D94D73D-F876-F2BE-BFC4-854131432E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DCD1328-3725-1096-6366-566B36A81C44}"/>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6244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37E6-7184-5F85-3D17-5F866D8BD0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2D3B81-A13E-7CC5-870C-80246ABA5A8B}"/>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0B7677C-32B2-B73D-3DCD-0D03C8B3AFE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131AFAA-8F0A-60FA-F2C6-0C894BDE4BA8}"/>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781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C4798-878F-0A1E-915D-FF2F0BEA8B54}"/>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2875BC8-325E-484E-494D-44570D0182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00B0CA1-2124-B149-20BB-D825F9FAFA24}"/>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638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222B-6E8C-8924-B55B-DB5B232D04C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26B6EB-671D-561F-F8D0-5EE6EDA6D0C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B2C7CE-7EE1-43E3-5D87-69D7956929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401E439-6102-020F-F9AF-44FCDF58AB96}"/>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5237355-B59F-528C-3899-B62E5E12BE0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F053C70-9676-4676-5DD2-EECFBAACFC76}"/>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508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703E-405C-098C-37C0-E769325E8C7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6CEDE71-EB9E-4707-4246-0A4279C085B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55C2C3C-6575-5799-2F8D-5C3AB9F91C6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451CA29-A674-C894-4424-1C296C38BD1B}"/>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7DA454C-DDE6-0A17-AADF-BE9A95FDEC8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B408D1-8BE7-73E0-A387-0761E7AC3A11}"/>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052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7D62-9D33-67AD-8384-F1D904C0AC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F1417F-01B9-D7E8-74E6-B7E4D974B8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CF10F-D130-AC1F-9F48-C4F89AEE0E1A}"/>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70CCDE-C465-039E-F572-2A30AF457A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A3641F4-CBE6-E352-2893-320E3859D5E4}"/>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7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527221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663CB9-6079-36E5-2D60-9446ADDF1D0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390EAD-C4E5-9CB1-EF9A-A47827F47D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601A-ED92-A9CC-B904-F01ACF3E0169}"/>
              </a:ext>
            </a:extLst>
          </p:cNvPr>
          <p:cNvSpPr>
            <a:spLocks noGrp="1"/>
          </p:cNvSpPr>
          <p:nvPr>
            <p:ph type="dt" sz="half" idx="10"/>
          </p:nvPr>
        </p:nvSpPr>
        <p:spPr/>
        <p:txBody>
          <a:body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4E324C-22B5-327A-2B05-9E87C82D9A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24D979-EC44-B5A6-08F0-DC3FA57EF2E1}"/>
              </a:ext>
            </a:extLst>
          </p:cNvPr>
          <p:cNvSpPr>
            <a:spLocks noGrp="1"/>
          </p:cNvSpPr>
          <p:nvPr>
            <p:ph type="sldNum" sz="quarter" idx="12"/>
          </p:nvPr>
        </p:nvSpPr>
        <p:spPr/>
        <p:txBody>
          <a:body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983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8013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NUL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NUL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NUL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NUL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4822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14/09/2025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90552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11960"/>
            <a:ext cx="16459200" cy="17145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914401" y="2400303"/>
            <a:ext cx="16459200" cy="6788944"/>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1" y="9534530"/>
            <a:ext cx="4267200" cy="547688"/>
          </a:xfrm>
          <a:prstGeom prst="rect">
            <a:avLst/>
          </a:prstGeom>
        </p:spPr>
        <p:txBody>
          <a:bodyPr vert="horz" lIns="91436" tIns="45718" rIns="91436" bIns="45718" rtlCol="0" anchor="ctr"/>
          <a:lstStyle>
            <a:lvl1pPr algn="l">
              <a:defRPr sz="24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6248403" y="9534530"/>
            <a:ext cx="5791199" cy="547688"/>
          </a:xfrm>
          <a:prstGeom prst="rect">
            <a:avLst/>
          </a:prstGeom>
        </p:spPr>
        <p:txBody>
          <a:bodyPr vert="horz" lIns="91436" tIns="45718" rIns="91436" bIns="45718" rtlCol="0" anchor="ctr"/>
          <a:lstStyle>
            <a:lvl1pPr algn="ctr">
              <a:defRPr sz="24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3106401" y="9534530"/>
            <a:ext cx="4267200" cy="547688"/>
          </a:xfrm>
          <a:prstGeom prst="rect">
            <a:avLst/>
          </a:prstGeom>
        </p:spPr>
        <p:txBody>
          <a:bodyPr vert="horz" lIns="91436" tIns="45718" rIns="91436" bIns="45718" rtlCol="0" anchor="ctr"/>
          <a:lstStyle>
            <a:lvl1pPr algn="r">
              <a:defRPr sz="24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7672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defTabSz="1827482" rtl="0" eaLnBrk="1" latinLnBrk="0" hangingPunct="1">
        <a:spcBef>
          <a:spcPct val="0"/>
        </a:spcBef>
        <a:buNone/>
        <a:defRPr sz="8848" kern="1200">
          <a:solidFill>
            <a:schemeClr val="tx1"/>
          </a:solidFill>
          <a:latin typeface="+mj-lt"/>
          <a:ea typeface="+mj-ea"/>
          <a:cs typeface="+mj-cs"/>
        </a:defRPr>
      </a:lvl1pPr>
    </p:titleStyle>
    <p:bodyStyle>
      <a:lvl1pPr marL="685663" indent="-685663" algn="l" defTabSz="1827482" rtl="0" eaLnBrk="1" latinLnBrk="0" hangingPunct="1">
        <a:spcBef>
          <a:spcPct val="20000"/>
        </a:spcBef>
        <a:buFont typeface="Arial" panose="020B0604020202020204" pitchFamily="34" charset="0"/>
        <a:buChar char="•"/>
        <a:defRPr sz="6449" kern="1200">
          <a:solidFill>
            <a:schemeClr val="tx1"/>
          </a:solidFill>
          <a:latin typeface="+mn-lt"/>
          <a:ea typeface="+mn-ea"/>
          <a:cs typeface="+mn-cs"/>
        </a:defRPr>
      </a:lvl1pPr>
      <a:lvl2pPr marL="1485603" indent="-571386" algn="l" defTabSz="1827482" rtl="0" eaLnBrk="1" latinLnBrk="0" hangingPunct="1">
        <a:spcBef>
          <a:spcPct val="20000"/>
        </a:spcBef>
        <a:buFont typeface="Arial" panose="020B0604020202020204" pitchFamily="34" charset="0"/>
        <a:buChar char="–"/>
        <a:defRPr sz="5699" kern="1200">
          <a:solidFill>
            <a:schemeClr val="tx1"/>
          </a:solidFill>
          <a:latin typeface="+mn-lt"/>
          <a:ea typeface="+mn-ea"/>
          <a:cs typeface="+mn-cs"/>
        </a:defRPr>
      </a:lvl2pPr>
      <a:lvl3pPr marL="2285543" indent="-457109" algn="l" defTabSz="1827482" rtl="0" eaLnBrk="1" latinLnBrk="0" hangingPunct="1">
        <a:spcBef>
          <a:spcPct val="20000"/>
        </a:spcBef>
        <a:buFont typeface="Arial" panose="020B0604020202020204" pitchFamily="34" charset="0"/>
        <a:buChar char="•"/>
        <a:defRPr sz="4799" kern="1200">
          <a:solidFill>
            <a:schemeClr val="tx1"/>
          </a:solidFill>
          <a:latin typeface="+mn-lt"/>
          <a:ea typeface="+mn-ea"/>
          <a:cs typeface="+mn-cs"/>
        </a:defRPr>
      </a:lvl3pPr>
      <a:lvl4pPr marL="3199760"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4pPr>
      <a:lvl5pPr marL="4113977"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5pPr>
      <a:lvl6pPr marL="5028194"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6pPr>
      <a:lvl7pPr marL="5942411"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7pPr>
      <a:lvl8pPr marL="6856628"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8pPr>
      <a:lvl9pPr marL="7770846" indent="-457109" algn="l" defTabSz="1827482" rtl="0" eaLnBrk="1" latinLnBrk="0" hangingPunct="1">
        <a:spcBef>
          <a:spcPct val="20000"/>
        </a:spcBef>
        <a:buFont typeface="Arial" panose="020B0604020202020204" pitchFamily="34" charset="0"/>
        <a:buChar char="•"/>
        <a:defRPr sz="4049" kern="1200">
          <a:solidFill>
            <a:schemeClr val="tx1"/>
          </a:solidFill>
          <a:latin typeface="+mn-lt"/>
          <a:ea typeface="+mn-ea"/>
          <a:cs typeface="+mn-cs"/>
        </a:defRPr>
      </a:lvl9pPr>
    </p:bodyStyle>
    <p:otherStyle>
      <a:defPPr>
        <a:defRPr lang="en-US"/>
      </a:defPPr>
      <a:lvl1pPr marL="0" algn="l" defTabSz="1827482" rtl="0" eaLnBrk="1" latinLnBrk="0" hangingPunct="1">
        <a:defRPr sz="3599" kern="1200">
          <a:solidFill>
            <a:schemeClr val="tx1"/>
          </a:solidFill>
          <a:latin typeface="+mn-lt"/>
          <a:ea typeface="+mn-ea"/>
          <a:cs typeface="+mn-cs"/>
        </a:defRPr>
      </a:lvl1pPr>
      <a:lvl2pPr marL="914217" algn="l" defTabSz="1827482" rtl="0" eaLnBrk="1" latinLnBrk="0" hangingPunct="1">
        <a:defRPr sz="3599" kern="1200">
          <a:solidFill>
            <a:schemeClr val="tx1"/>
          </a:solidFill>
          <a:latin typeface="+mn-lt"/>
          <a:ea typeface="+mn-ea"/>
          <a:cs typeface="+mn-cs"/>
        </a:defRPr>
      </a:lvl2pPr>
      <a:lvl3pPr marL="1828434" algn="l" defTabSz="1827482" rtl="0" eaLnBrk="1" latinLnBrk="0" hangingPunct="1">
        <a:defRPr sz="3599" kern="1200">
          <a:solidFill>
            <a:schemeClr val="tx1"/>
          </a:solidFill>
          <a:latin typeface="+mn-lt"/>
          <a:ea typeface="+mn-ea"/>
          <a:cs typeface="+mn-cs"/>
        </a:defRPr>
      </a:lvl3pPr>
      <a:lvl4pPr marL="2742651" algn="l" defTabSz="1827482" rtl="0" eaLnBrk="1" latinLnBrk="0" hangingPunct="1">
        <a:defRPr sz="3599" kern="1200">
          <a:solidFill>
            <a:schemeClr val="tx1"/>
          </a:solidFill>
          <a:latin typeface="+mn-lt"/>
          <a:ea typeface="+mn-ea"/>
          <a:cs typeface="+mn-cs"/>
        </a:defRPr>
      </a:lvl4pPr>
      <a:lvl5pPr marL="3656868" algn="l" defTabSz="1827482" rtl="0" eaLnBrk="1" latinLnBrk="0" hangingPunct="1">
        <a:defRPr sz="3599" kern="1200">
          <a:solidFill>
            <a:schemeClr val="tx1"/>
          </a:solidFill>
          <a:latin typeface="+mn-lt"/>
          <a:ea typeface="+mn-ea"/>
          <a:cs typeface="+mn-cs"/>
        </a:defRPr>
      </a:lvl5pPr>
      <a:lvl6pPr marL="4571086" algn="l" defTabSz="1827482" rtl="0" eaLnBrk="1" latinLnBrk="0" hangingPunct="1">
        <a:defRPr sz="3599" kern="1200">
          <a:solidFill>
            <a:schemeClr val="tx1"/>
          </a:solidFill>
          <a:latin typeface="+mn-lt"/>
          <a:ea typeface="+mn-ea"/>
          <a:cs typeface="+mn-cs"/>
        </a:defRPr>
      </a:lvl6pPr>
      <a:lvl7pPr marL="5485303" algn="l" defTabSz="1827482" rtl="0" eaLnBrk="1" latinLnBrk="0" hangingPunct="1">
        <a:defRPr sz="3599" kern="1200">
          <a:solidFill>
            <a:schemeClr val="tx1"/>
          </a:solidFill>
          <a:latin typeface="+mn-lt"/>
          <a:ea typeface="+mn-ea"/>
          <a:cs typeface="+mn-cs"/>
        </a:defRPr>
      </a:lvl7pPr>
      <a:lvl8pPr marL="6399520" algn="l" defTabSz="1827482" rtl="0" eaLnBrk="1" latinLnBrk="0" hangingPunct="1">
        <a:defRPr sz="3599" kern="1200">
          <a:solidFill>
            <a:schemeClr val="tx1"/>
          </a:solidFill>
          <a:latin typeface="+mn-lt"/>
          <a:ea typeface="+mn-ea"/>
          <a:cs typeface="+mn-cs"/>
        </a:defRPr>
      </a:lvl8pPr>
      <a:lvl9pPr marL="7313737" algn="l" defTabSz="1827482" rtl="0" eaLnBrk="1" latinLnBrk="0" hangingPunct="1">
        <a:defRPr sz="35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2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7515318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6" indent="-285664" algn="l" defTabSz="914126"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657" indent="-228532"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1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5"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4"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5"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2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507907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6" indent="-285664" algn="l" defTabSz="914126"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657" indent="-228532"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1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5"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4"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5"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2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50444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6" indent="-285664" algn="l" defTabSz="914126"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657" indent="-228532"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1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5"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4"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5"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2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1D8BD707-D9CF-40AE-B4C6-C98DA3205C09}" type="datetimeFigureOut">
              <a:rPr lang="en-US" smtClean="0">
                <a:solidFill>
                  <a:prstClr val="black">
                    <a:tint val="75000"/>
                  </a:prstClr>
                </a:solidFill>
              </a:rPr>
              <a:pPr defTabSz="914126"/>
              <a:t>9/14/2025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B6F15528-21DE-4FAA-801E-634DDDAF4B2B}"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3330255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6" indent="-285664" algn="l" defTabSz="914126"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657" indent="-228532"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1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5"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9"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2"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4"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5"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35671-DAE6-6868-DFAB-F63E3EF4B85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B324FD-BD91-E075-DCE3-6F3A91D8C1D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0C4F2-5217-49FE-290B-D494894D937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52DB9E-C2A1-400A-AC3A-A5561EA67EEC}" type="datetimeFigureOut">
              <a:rPr lang="en-US" smtClean="0">
                <a:solidFill>
                  <a:prstClr val="black">
                    <a:tint val="75000"/>
                  </a:prstClr>
                </a:solidFill>
              </a:rPr>
              <a:pPr/>
              <a:t>9/14/2025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BC1BC6-20F6-B384-122E-44515EC6245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FB4490-BE60-0514-4DA6-D8C394A5F6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CF0C878-8CAB-48BF-8415-E0A3B1E601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7265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9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9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9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9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42.gif"/><Relationship Id="rId3" Type="http://schemas.openxmlformats.org/officeDocument/2006/relationships/slideLayout" Target="../slideLayouts/slideLayout2.xml"/><Relationship Id="rId7" Type="http://schemas.openxmlformats.org/officeDocument/2006/relationships/slide" Target="slide25.xml"/><Relationship Id="rId12" Type="http://schemas.openxmlformats.org/officeDocument/2006/relationships/image" Target="../media/image41.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slide" Target="slide28.xml"/><Relationship Id="rId4" Type="http://schemas.openxmlformats.org/officeDocument/2006/relationships/image" Target="../media/image39.png"/><Relationship Id="rId9" Type="http://schemas.openxmlformats.org/officeDocument/2006/relationships/slide" Target="slide27.xml"/><Relationship Id="rId14" Type="http://schemas.openxmlformats.org/officeDocument/2006/relationships/image" Target="../media/image43.gif"/></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47.png"/><Relationship Id="rId1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slide" Target="slide23.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3.xml"/><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 y="21520"/>
            <a:ext cx="18281388" cy="10283280"/>
          </a:xfrm>
          <a:prstGeom prst="rect">
            <a:avLst/>
          </a:prstGeom>
        </p:spPr>
      </p:pic>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063602" y="2653461"/>
            <a:ext cx="553501" cy="11820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13868689" y="316815"/>
            <a:ext cx="2709510" cy="2396870"/>
          </a:xfrm>
          <a:prstGeom prst="rect">
            <a:avLst/>
          </a:prstGeom>
        </p:spPr>
      </p:pic>
      <p:pic>
        <p:nvPicPr>
          <p:cNvPr id="8" name="Picture 7"/>
          <p:cNvPicPr>
            <a:picLocks noChangeAspect="1"/>
          </p:cNvPicPr>
          <p:nvPr/>
        </p:nvPicPr>
        <p:blipFill>
          <a:blip r:embed="rId7"/>
          <a:stretch>
            <a:fillRect/>
          </a:stretch>
        </p:blipFill>
        <p:spPr>
          <a:xfrm>
            <a:off x="11823360" y="7972981"/>
            <a:ext cx="6092425" cy="2474646"/>
          </a:xfrm>
          <a:prstGeom prst="rect">
            <a:avLst/>
          </a:prstGeom>
        </p:spPr>
      </p:pic>
      <p:sp>
        <p:nvSpPr>
          <p:cNvPr id="3" name="Rectangle 2"/>
          <p:cNvSpPr/>
          <p:nvPr/>
        </p:nvSpPr>
        <p:spPr>
          <a:xfrm>
            <a:off x="5867400" y="2324100"/>
            <a:ext cx="9829800" cy="3962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800" dirty="0" err="1" smtClean="0"/>
              <a:t>NGỮ</a:t>
            </a:r>
            <a:r>
              <a:rPr lang="en-US" sz="13800" dirty="0" smtClean="0"/>
              <a:t> </a:t>
            </a:r>
            <a:r>
              <a:rPr lang="en-US" sz="13800" dirty="0" err="1" smtClean="0"/>
              <a:t>VĂN</a:t>
            </a:r>
            <a:r>
              <a:rPr lang="en-US" sz="13800" dirty="0" smtClean="0"/>
              <a:t> 9</a:t>
            </a:r>
            <a:endParaRPr lang="en-US" sz="13800" dirty="0"/>
          </a:p>
        </p:txBody>
      </p:sp>
    </p:spTree>
    <p:extLst>
      <p:ext uri="{BB962C8B-B14F-4D97-AF65-F5344CB8AC3E}">
        <p14:creationId xmlns:p14="http://schemas.microsoft.com/office/powerpoint/2010/main" val="3089412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721893" y="721895"/>
            <a:ext cx="16844214" cy="8831181"/>
          </a:xfrm>
          <a:prstGeom prst="rect">
            <a:avLst/>
          </a:prstGeom>
          <a:noFill/>
          <a:ln w="76200" cmpd="thickThin">
            <a:solidFill>
              <a:srgbClr val="92857C">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5" name="TextBox 4">
            <a:extLst>
              <a:ext uri="{FF2B5EF4-FFF2-40B4-BE49-F238E27FC236}">
                <a16:creationId xmlns:a16="http://schemas.microsoft.com/office/drawing/2014/main" id="{6FA931AA-847D-41E2-1D50-0F1F081361F3}"/>
              </a:ext>
            </a:extLst>
          </p:cNvPr>
          <p:cNvSpPr txBox="1"/>
          <p:nvPr/>
        </p:nvSpPr>
        <p:spPr>
          <a:xfrm>
            <a:off x="147517" y="3222172"/>
            <a:ext cx="1619026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lnSpc>
                <a:spcPct val="150000"/>
              </a:lnSpc>
            </a:pPr>
            <a:r>
              <a:rPr lang="en-US" sz="4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1. </a:t>
            </a:r>
            <a:r>
              <a:rPr lang="en-US" sz="48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a:t>
            </a:r>
            <a:r>
              <a:rPr lang="en-US" sz="4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Bồ</a:t>
            </a:r>
            <a:r>
              <a:rPr lang="en-US" sz="4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Tùng</a:t>
            </a:r>
            <a:r>
              <a:rPr lang="en-US" sz="4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Linh</a:t>
            </a:r>
            <a:r>
              <a:rPr lang="en-US" sz="4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(1640 – 1715), </a:t>
            </a:r>
            <a:r>
              <a:rPr lang="en-US" sz="4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l</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à</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Trung</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Quốc</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thích</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sưu</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tầm</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sộ</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1761517" y="-243312"/>
            <a:ext cx="6726114" cy="3551289"/>
          </a:xfrm>
          <a:prstGeom prst="rect">
            <a:avLst/>
          </a:prstGeom>
        </p:spPr>
      </p:pic>
      <p:pic>
        <p:nvPicPr>
          <p:cNvPr id="10" name="Picture 9"/>
          <p:cNvPicPr>
            <a:picLocks noChangeAspect="1"/>
          </p:cNvPicPr>
          <p:nvPr/>
        </p:nvPicPr>
        <p:blipFill rotWithShape="1">
          <a:blip r:embed="rId4"/>
          <a:srcRect t="37722" r="1158"/>
          <a:stretch/>
        </p:blipFill>
        <p:spPr>
          <a:xfrm>
            <a:off x="10105466" y="6930932"/>
            <a:ext cx="7460640" cy="2646560"/>
          </a:xfrm>
          <a:prstGeom prst="rect">
            <a:avLst/>
          </a:prstGeom>
        </p:spPr>
      </p:pic>
      <p:sp>
        <p:nvSpPr>
          <p:cNvPr id="11" name="TextBox 10">
            <a:extLst>
              <a:ext uri="{FF2B5EF4-FFF2-40B4-BE49-F238E27FC236}">
                <a16:creationId xmlns:a16="http://schemas.microsoft.com/office/drawing/2014/main" id="{6FA931AA-847D-41E2-1D50-0F1F081361F3}"/>
              </a:ext>
            </a:extLst>
          </p:cNvPr>
          <p:cNvSpPr txBox="1"/>
          <p:nvPr/>
        </p:nvSpPr>
        <p:spPr>
          <a:xfrm>
            <a:off x="174411" y="5718445"/>
            <a:ext cx="9655389"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lnSpc>
                <a:spcPct val="150000"/>
              </a:lnSpc>
            </a:pPr>
            <a:r>
              <a:rPr lang="en-US" sz="4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4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Xuất</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xứ</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Trích</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Liêu</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trai</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kì</a:t>
            </a:r>
            <a:r>
              <a:rPr lang="en-US" sz="4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C14D400-D83F-29E8-0BD0-16163D0DA5FE}"/>
              </a:ext>
            </a:extLst>
          </p:cNvPr>
          <p:cNvSpPr txBox="1"/>
          <p:nvPr/>
        </p:nvSpPr>
        <p:spPr>
          <a:xfrm>
            <a:off x="0" y="-113390"/>
            <a:ext cx="9603441" cy="145231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718A7EF-0D37-035C-B611-638B67CD438A}"/>
              </a:ext>
            </a:extLst>
          </p:cNvPr>
          <p:cNvSpPr txBox="1"/>
          <p:nvPr/>
        </p:nvSpPr>
        <p:spPr>
          <a:xfrm>
            <a:off x="1674159" y="-192215"/>
            <a:ext cx="13923470" cy="1555234"/>
          </a:xfrm>
          <a:prstGeom prst="rect">
            <a:avLst/>
          </a:prstGeom>
          <a:noFill/>
        </p:spPr>
        <p:txBody>
          <a:bodyPr wrap="square">
            <a:spAutoFit/>
          </a:bodyPr>
          <a:lstStyle/>
          <a:p>
            <a:pPr algn="just">
              <a:lnSpc>
                <a:spcPct val="150000"/>
              </a:lnSpc>
            </a:pP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72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0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 y="1860"/>
            <a:ext cx="18281388" cy="10283280"/>
          </a:xfrm>
          <a:prstGeom prst="rect">
            <a:avLst/>
          </a:prstGeom>
        </p:spPr>
      </p:pic>
      <p:cxnSp>
        <p:nvCxnSpPr>
          <p:cNvPr id="16" name="直接连接符 27"/>
          <p:cNvCxnSpPr>
            <a:cxnSpLocks noChangeShapeType="1"/>
          </p:cNvCxnSpPr>
          <p:nvPr/>
        </p:nvCxnSpPr>
        <p:spPr bwMode="auto">
          <a:xfrm>
            <a:off x="7352293" y="1947463"/>
            <a:ext cx="0" cy="4899478"/>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4702871" y="2218634"/>
            <a:ext cx="553501" cy="12669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13868689" y="316815"/>
            <a:ext cx="2709510" cy="2396870"/>
          </a:xfrm>
          <a:prstGeom prst="rect">
            <a:avLst/>
          </a:prstGeom>
        </p:spPr>
      </p:pic>
      <p:sp>
        <p:nvSpPr>
          <p:cNvPr id="8" name="TextBox 1"/>
          <p:cNvSpPr txBox="1">
            <a:spLocks noChangeArrowheads="1"/>
          </p:cNvSpPr>
          <p:nvPr/>
        </p:nvSpPr>
        <p:spPr bwMode="auto">
          <a:xfrm>
            <a:off x="7352294" y="2585561"/>
            <a:ext cx="8628533" cy="341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defRPr/>
            </a:pPr>
            <a:r>
              <a:rPr lang="en-US" altLang="zh-CN" sz="10798" dirty="0">
                <a:solidFill>
                  <a:srgbClr val="E7E6E6">
                    <a:lumMod val="25000"/>
                  </a:srgbClr>
                </a:solidFill>
                <a:latin typeface="#9Slide04 VogaRegular" panose="02000506000000020004" pitchFamily="2" charset="0"/>
                <a:ea typeface="叶根友刀锋黑草" pitchFamily="2" charset="-122"/>
              </a:rPr>
              <a:t>KHÁM PHÁ VĂN BẢN</a:t>
            </a:r>
            <a:endParaRPr lang="zh-CN" altLang="en-US" sz="10798" dirty="0">
              <a:solidFill>
                <a:srgbClr val="E7E6E6">
                  <a:lumMod val="25000"/>
                </a:srgbClr>
              </a:solidFill>
              <a:latin typeface="#9Slide04 VogaRegular" panose="02000506000000020004" pitchFamily="2" charset="0"/>
              <a:ea typeface="叶根友刀锋黑草" pitchFamily="2" charset="-122"/>
            </a:endParaRPr>
          </a:p>
        </p:txBody>
      </p:sp>
      <p:pic>
        <p:nvPicPr>
          <p:cNvPr id="3" name="Picture 2"/>
          <p:cNvPicPr>
            <a:picLocks noChangeAspect="1"/>
          </p:cNvPicPr>
          <p:nvPr/>
        </p:nvPicPr>
        <p:blipFill>
          <a:blip r:embed="rId7"/>
          <a:stretch>
            <a:fillRect/>
          </a:stretch>
        </p:blipFill>
        <p:spPr>
          <a:xfrm>
            <a:off x="4702870" y="2041056"/>
            <a:ext cx="3711927" cy="2889086"/>
          </a:xfrm>
          <a:prstGeom prst="rect">
            <a:avLst/>
          </a:prstGeom>
        </p:spPr>
      </p:pic>
    </p:spTree>
    <p:extLst>
      <p:ext uri="{BB962C8B-B14F-4D97-AF65-F5344CB8AC3E}">
        <p14:creationId xmlns:p14="http://schemas.microsoft.com/office/powerpoint/2010/main" val="40870807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29" name="TextBox 28">
            <a:extLst>
              <a:ext uri="{FF2B5EF4-FFF2-40B4-BE49-F238E27FC236}">
                <a16:creationId xmlns:a16="http://schemas.microsoft.com/office/drawing/2014/main" id="{AB6BE4F1-52C5-2FBC-4D8E-FD8305D2C312}"/>
              </a:ext>
            </a:extLst>
          </p:cNvPr>
          <p:cNvSpPr txBox="1"/>
          <p:nvPr/>
        </p:nvSpPr>
        <p:spPr>
          <a:xfrm>
            <a:off x="2919078" y="1854532"/>
            <a:ext cx="5383563"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 a. </a:t>
            </a:r>
            <a:r>
              <a:rPr lang="en-US" sz="4199" b="1" dirty="0" err="1">
                <a:solidFill>
                  <a:srgbClr val="000000"/>
                </a:solidFill>
                <a:latin typeface="Times New Roman" panose="02020603050405020304" pitchFamily="18" charset="0"/>
                <a:cs typeface="Times New Roman" panose="02020603050405020304" pitchFamily="18" charset="0"/>
              </a:rPr>
              <a:t>Cốt</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truyện</a:t>
            </a:r>
            <a:endParaRPr lang="en-US" sz="41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919078" y="-154330"/>
            <a:ext cx="12449844" cy="1686057"/>
          </a:xfrm>
          <a:prstGeom prst="rect">
            <a:avLst/>
          </a:prstGeom>
        </p:spPr>
      </p:pic>
      <p:sp>
        <p:nvSpPr>
          <p:cNvPr id="18" name="TextBox 17">
            <a:extLst>
              <a:ext uri="{FF2B5EF4-FFF2-40B4-BE49-F238E27FC236}">
                <a16:creationId xmlns:a16="http://schemas.microsoft.com/office/drawing/2014/main" id="{00EA0A2F-8FE3-4652-A06C-9AA0A623D80B}"/>
              </a:ext>
            </a:extLst>
          </p:cNvPr>
          <p:cNvSpPr txBox="1"/>
          <p:nvPr/>
        </p:nvSpPr>
        <p:spPr>
          <a:xfrm>
            <a:off x="-166344" y="4914900"/>
            <a:ext cx="9279864" cy="1569404"/>
          </a:xfrm>
          <a:prstGeom prst="rect">
            <a:avLst/>
          </a:prstGeom>
          <a:noFill/>
        </p:spPr>
        <p:txBody>
          <a:bodyPr wrap="square" rtlCol="0">
            <a:spAutoFit/>
          </a:bodyPr>
          <a:lstStyle/>
          <a:p>
            <a:pPr algn="ctr"/>
            <a:r>
              <a:rPr lang="en-US" sz="4799" b="1" dirty="0">
                <a:solidFill>
                  <a:srgbClr val="C00000"/>
                </a:solidFill>
                <a:latin typeface="#9Slide04 Spectral SemiBold" panose="02020702060000000000" pitchFamily="18" charset="0"/>
                <a:cs typeface="Times New Roman" panose="02020603050405020304" pitchFamily="18" charset="0"/>
              </a:rPr>
              <a:t>HOẠT ĐỘNG </a:t>
            </a:r>
            <a:r>
              <a:rPr lang="en-US" sz="4799" b="1" dirty="0" smtClean="0">
                <a:solidFill>
                  <a:srgbClr val="C00000"/>
                </a:solidFill>
                <a:latin typeface="#9Slide04 Spectral SemiBold" panose="02020702060000000000" pitchFamily="18" charset="0"/>
                <a:cs typeface="Times New Roman" panose="02020603050405020304" pitchFamily="18" charset="0"/>
              </a:rPr>
              <a:t>NHÓM: </a:t>
            </a:r>
          </a:p>
          <a:p>
            <a:pPr algn="ctr"/>
            <a:r>
              <a:rPr lang="en-US" sz="4799" b="1" dirty="0" err="1" smtClean="0">
                <a:solidFill>
                  <a:srgbClr val="C00000"/>
                </a:solidFill>
                <a:latin typeface="#9Slide04 Spectral SemiBold" panose="02020702060000000000" pitchFamily="18" charset="0"/>
                <a:cs typeface="Times New Roman" panose="02020603050405020304" pitchFamily="18" charset="0"/>
              </a:rPr>
              <a:t>Hoàn</a:t>
            </a:r>
            <a:r>
              <a:rPr lang="en-US" sz="4799" b="1" dirty="0" smtClean="0">
                <a:solidFill>
                  <a:srgbClr val="C00000"/>
                </a:solidFill>
                <a:latin typeface="#9Slide04 Spectral SemiBold" panose="02020702060000000000" pitchFamily="18" charset="0"/>
                <a:cs typeface="Times New Roman" panose="02020603050405020304" pitchFamily="18" charset="0"/>
              </a:rPr>
              <a:t> </a:t>
            </a:r>
            <a:r>
              <a:rPr lang="en-US" sz="4799" b="1" dirty="0" err="1">
                <a:solidFill>
                  <a:srgbClr val="C00000"/>
                </a:solidFill>
                <a:latin typeface="#9Slide04 Spectral SemiBold" panose="02020702060000000000" pitchFamily="18" charset="0"/>
                <a:cs typeface="Times New Roman" panose="02020603050405020304" pitchFamily="18" charset="0"/>
              </a:rPr>
              <a:t>thành</a:t>
            </a:r>
            <a:r>
              <a:rPr lang="en-US" sz="4799" b="1" dirty="0">
                <a:solidFill>
                  <a:srgbClr val="C00000"/>
                </a:solidFill>
                <a:latin typeface="#9Slide04 Spectral SemiBold" panose="02020702060000000000" pitchFamily="18" charset="0"/>
                <a:cs typeface="Times New Roman" panose="02020603050405020304" pitchFamily="18" charset="0"/>
              </a:rPr>
              <a:t> </a:t>
            </a:r>
            <a:r>
              <a:rPr lang="en-US" sz="4799" b="1" dirty="0" err="1">
                <a:solidFill>
                  <a:srgbClr val="C00000"/>
                </a:solidFill>
                <a:latin typeface="#9Slide04 Spectral SemiBold" panose="02020702060000000000" pitchFamily="18" charset="0"/>
                <a:cs typeface="Times New Roman" panose="02020603050405020304" pitchFamily="18" charset="0"/>
              </a:rPr>
              <a:t>phiếu</a:t>
            </a:r>
            <a:r>
              <a:rPr lang="en-US" sz="4799" b="1" dirty="0">
                <a:solidFill>
                  <a:srgbClr val="C00000"/>
                </a:solidFill>
                <a:latin typeface="#9Slide04 Spectral SemiBold" panose="02020702060000000000" pitchFamily="18" charset="0"/>
                <a:cs typeface="Times New Roman" panose="02020603050405020304" pitchFamily="18" charset="0"/>
              </a:rPr>
              <a:t> </a:t>
            </a:r>
            <a:r>
              <a:rPr lang="en-US" sz="4799" b="1" dirty="0" err="1">
                <a:solidFill>
                  <a:srgbClr val="C00000"/>
                </a:solidFill>
                <a:latin typeface="#9Slide04 Spectral SemiBold" panose="02020702060000000000" pitchFamily="18" charset="0"/>
                <a:cs typeface="Times New Roman" panose="02020603050405020304" pitchFamily="18" charset="0"/>
              </a:rPr>
              <a:t>học</a:t>
            </a:r>
            <a:r>
              <a:rPr lang="en-US" sz="4799" b="1" dirty="0">
                <a:solidFill>
                  <a:srgbClr val="C00000"/>
                </a:solidFill>
                <a:latin typeface="#9Slide04 Spectral SemiBold" panose="02020702060000000000" pitchFamily="18" charset="0"/>
                <a:cs typeface="Times New Roman" panose="02020603050405020304" pitchFamily="18" charset="0"/>
              </a:rPr>
              <a:t> </a:t>
            </a:r>
            <a:r>
              <a:rPr lang="en-US" sz="4799" b="1" dirty="0" err="1">
                <a:solidFill>
                  <a:srgbClr val="C00000"/>
                </a:solidFill>
                <a:latin typeface="#9Slide04 Spectral SemiBold" panose="02020702060000000000" pitchFamily="18" charset="0"/>
                <a:cs typeface="Times New Roman" panose="02020603050405020304" pitchFamily="18" charset="0"/>
              </a:rPr>
              <a:t>tập</a:t>
            </a:r>
            <a:r>
              <a:rPr lang="en-US" sz="4799" b="1" dirty="0">
                <a:solidFill>
                  <a:srgbClr val="C00000"/>
                </a:solidFill>
                <a:latin typeface="#9Slide04 Spectral SemiBold" panose="02020702060000000000" pitchFamily="18" charset="0"/>
                <a:cs typeface="Times New Roman" panose="02020603050405020304" pitchFamily="18" charset="0"/>
              </a:rPr>
              <a:t> </a:t>
            </a:r>
            <a:r>
              <a:rPr lang="en-US" sz="4799" b="1" dirty="0" err="1">
                <a:solidFill>
                  <a:srgbClr val="C00000"/>
                </a:solidFill>
                <a:latin typeface="#9Slide04 Spectral SemiBold" panose="02020702060000000000" pitchFamily="18" charset="0"/>
                <a:cs typeface="Times New Roman" panose="02020603050405020304" pitchFamily="18" charset="0"/>
              </a:rPr>
              <a:t>số</a:t>
            </a:r>
            <a:r>
              <a:rPr lang="en-US" sz="4799" b="1" dirty="0">
                <a:solidFill>
                  <a:srgbClr val="C00000"/>
                </a:solidFill>
                <a:latin typeface="#9Slide04 Spectral SemiBold" panose="02020702060000000000" pitchFamily="18" charset="0"/>
                <a:cs typeface="Times New Roman" panose="02020603050405020304" pitchFamily="18" charset="0"/>
              </a:rPr>
              <a:t> 2</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8323" y="1618324"/>
            <a:ext cx="6072825" cy="8589568"/>
          </a:xfrm>
          <a:prstGeom prst="rect">
            <a:avLst/>
          </a:prstGeom>
        </p:spPr>
      </p:pic>
      <p:sp>
        <p:nvSpPr>
          <p:cNvPr id="9" name="Rectangle 8"/>
          <p:cNvSpPr/>
          <p:nvPr/>
        </p:nvSpPr>
        <p:spPr>
          <a:xfrm>
            <a:off x="1815949" y="8420100"/>
            <a:ext cx="800219" cy="1569660"/>
          </a:xfrm>
          <a:prstGeom prst="rect">
            <a:avLst/>
          </a:prstGeom>
        </p:spPr>
        <p:txBody>
          <a:bodyPr wrap="none">
            <a:spAutoFit/>
          </a:bodyPr>
          <a:lstStyle/>
          <a:p>
            <a:r>
              <a:rPr lang="en-US" sz="9600" b="1" dirty="0">
                <a:solidFill>
                  <a:srgbClr val="FF0000"/>
                </a:solidFill>
                <a:latin typeface="Times New Roman" panose="02020603050405020304" pitchFamily="18" charset="0"/>
                <a:cs typeface="Times New Roman" panose="02020603050405020304" pitchFamily="18" charset="0"/>
              </a:rPr>
              <a:t>5</a:t>
            </a:r>
            <a:endParaRPr lang="en-US" sz="4800" dirty="0">
              <a:solidFill>
                <a:srgbClr val="FF00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067" y="1770724"/>
            <a:ext cx="8898482" cy="8589568"/>
          </a:xfrm>
          <a:prstGeom prst="rect">
            <a:avLst/>
          </a:prstGeom>
        </p:spPr>
      </p:pic>
      <p:sp>
        <p:nvSpPr>
          <p:cNvPr id="12" name="Rectangle 11"/>
          <p:cNvSpPr/>
          <p:nvPr/>
        </p:nvSpPr>
        <p:spPr>
          <a:xfrm>
            <a:off x="2919078" y="8431306"/>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9</a:t>
            </a:r>
            <a:endParaRPr lang="en-US" sz="4800" dirty="0">
              <a:solidFill>
                <a:srgbClr val="FF0000"/>
              </a:solidFill>
            </a:endParaRPr>
          </a:p>
        </p:txBody>
      </p:sp>
      <p:sp>
        <p:nvSpPr>
          <p:cNvPr id="13" name="Rectangle 12"/>
          <p:cNvSpPr/>
          <p:nvPr/>
        </p:nvSpPr>
        <p:spPr>
          <a:xfrm>
            <a:off x="4022207" y="8431306"/>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3</a:t>
            </a:r>
            <a:endParaRPr lang="en-US" sz="4800" dirty="0">
              <a:solidFill>
                <a:srgbClr val="FF0000"/>
              </a:solidFill>
            </a:endParaRPr>
          </a:p>
        </p:txBody>
      </p:sp>
      <p:sp>
        <p:nvSpPr>
          <p:cNvPr id="14" name="Rectangle 13"/>
          <p:cNvSpPr/>
          <p:nvPr/>
        </p:nvSpPr>
        <p:spPr>
          <a:xfrm>
            <a:off x="5228897" y="8440271"/>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4</a:t>
            </a:r>
            <a:endParaRPr lang="en-US" sz="4800" dirty="0">
              <a:solidFill>
                <a:srgbClr val="FF0000"/>
              </a:solidFill>
            </a:endParaRPr>
          </a:p>
        </p:txBody>
      </p:sp>
      <p:sp>
        <p:nvSpPr>
          <p:cNvPr id="15" name="Rectangle 14"/>
          <p:cNvSpPr/>
          <p:nvPr/>
        </p:nvSpPr>
        <p:spPr>
          <a:xfrm>
            <a:off x="6453172" y="8440271"/>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6</a:t>
            </a:r>
            <a:endParaRPr lang="en-US" sz="4800" dirty="0">
              <a:solidFill>
                <a:srgbClr val="FF0000"/>
              </a:solidFill>
            </a:endParaRPr>
          </a:p>
        </p:txBody>
      </p:sp>
      <p:sp>
        <p:nvSpPr>
          <p:cNvPr id="16" name="Rectangle 15"/>
          <p:cNvSpPr/>
          <p:nvPr/>
        </p:nvSpPr>
        <p:spPr>
          <a:xfrm>
            <a:off x="7714119" y="8440271"/>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7</a:t>
            </a:r>
            <a:endParaRPr lang="en-US" sz="4800" dirty="0">
              <a:solidFill>
                <a:srgbClr val="FF0000"/>
              </a:solidFill>
            </a:endParaRPr>
          </a:p>
        </p:txBody>
      </p:sp>
      <p:sp>
        <p:nvSpPr>
          <p:cNvPr id="19" name="Rectangle 18"/>
          <p:cNvSpPr/>
          <p:nvPr/>
        </p:nvSpPr>
        <p:spPr>
          <a:xfrm>
            <a:off x="8931955" y="8420100"/>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1</a:t>
            </a:r>
            <a:endParaRPr lang="en-US" sz="4800" dirty="0">
              <a:solidFill>
                <a:srgbClr val="FF0000"/>
              </a:solidFill>
            </a:endParaRPr>
          </a:p>
        </p:txBody>
      </p:sp>
      <p:sp>
        <p:nvSpPr>
          <p:cNvPr id="20" name="Rectangle 19"/>
          <p:cNvSpPr/>
          <p:nvPr/>
        </p:nvSpPr>
        <p:spPr>
          <a:xfrm>
            <a:off x="9877606" y="8420100"/>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8</a:t>
            </a:r>
            <a:endParaRPr lang="en-US" sz="4800" dirty="0">
              <a:solidFill>
                <a:srgbClr val="FF0000"/>
              </a:solidFill>
            </a:endParaRPr>
          </a:p>
        </p:txBody>
      </p:sp>
      <p:sp>
        <p:nvSpPr>
          <p:cNvPr id="21" name="Rectangle 20"/>
          <p:cNvSpPr/>
          <p:nvPr/>
        </p:nvSpPr>
        <p:spPr>
          <a:xfrm>
            <a:off x="11000504" y="8390965"/>
            <a:ext cx="800219" cy="1569660"/>
          </a:xfrm>
          <a:prstGeom prst="rect">
            <a:avLst/>
          </a:prstGeom>
        </p:spPr>
        <p:txBody>
          <a:bodyPr wrap="none">
            <a:spAutoFit/>
          </a:bodyPr>
          <a:lstStyle/>
          <a:p>
            <a:r>
              <a:rPr lang="en-US" sz="9600" b="1" dirty="0" smtClean="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endParaRPr>
          </a:p>
        </p:txBody>
      </p:sp>
    </p:spTree>
    <p:extLst>
      <p:ext uri="{BB962C8B-B14F-4D97-AF65-F5344CB8AC3E}">
        <p14:creationId xmlns:p14="http://schemas.microsoft.com/office/powerpoint/2010/main" val="36191552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fltVal val="0"/>
                                          </p:val>
                                        </p:tav>
                                        <p:tav tm="100000">
                                          <p:val>
                                            <p:strVal val="#ppt_w"/>
                                          </p:val>
                                        </p:tav>
                                      </p:tavLst>
                                    </p:anim>
                                    <p:anim calcmode="lin" valueType="num">
                                      <p:cBhvr>
                                        <p:cTn id="72" dur="1000" fill="hold"/>
                                        <p:tgtEl>
                                          <p:spTgt spid="20"/>
                                        </p:tgtEl>
                                        <p:attrNameLst>
                                          <p:attrName>ppt_h</p:attrName>
                                        </p:attrNameLst>
                                      </p:cBhvr>
                                      <p:tavLst>
                                        <p:tav tm="0">
                                          <p:val>
                                            <p:fltVal val="0"/>
                                          </p:val>
                                        </p:tav>
                                        <p:tav tm="100000">
                                          <p:val>
                                            <p:strVal val="#ppt_h"/>
                                          </p:val>
                                        </p:tav>
                                      </p:tavLst>
                                    </p:anim>
                                    <p:anim calcmode="lin" valueType="num">
                                      <p:cBhvr>
                                        <p:cTn id="73" dur="1000" fill="hold"/>
                                        <p:tgtEl>
                                          <p:spTgt spid="20"/>
                                        </p:tgtEl>
                                        <p:attrNameLst>
                                          <p:attrName>style.rotation</p:attrName>
                                        </p:attrNameLst>
                                      </p:cBhvr>
                                      <p:tavLst>
                                        <p:tav tm="0">
                                          <p:val>
                                            <p:fltVal val="90"/>
                                          </p:val>
                                        </p:tav>
                                        <p:tav tm="100000">
                                          <p:val>
                                            <p:fltVal val="0"/>
                                          </p:val>
                                        </p:tav>
                                      </p:tavLst>
                                    </p:anim>
                                    <p:animEffect transition="in" filter="fade">
                                      <p:cBhvr>
                                        <p:cTn id="74" dur="1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90"/>
                                          </p:val>
                                        </p:tav>
                                        <p:tav tm="100000">
                                          <p:val>
                                            <p:fltVal val="0"/>
                                          </p:val>
                                        </p:tav>
                                      </p:tavLst>
                                    </p:anim>
                                    <p:animEffect transition="in" filter="fade">
                                      <p:cBhvr>
                                        <p:cTn id="8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P spid="9" grpId="0"/>
      <p:bldP spid="12" grpId="0"/>
      <p:bldP spid="13" grpId="0"/>
      <p:bldP spid="14" grpId="0"/>
      <p:bldP spid="15" grpId="0"/>
      <p:bldP spid="16"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262196" y="459678"/>
            <a:ext cx="6151504"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5. </a:t>
            </a:r>
            <a:r>
              <a:rPr lang="en-US" sz="3299" dirty="0" err="1">
                <a:solidFill>
                  <a:prstClr val="black"/>
                </a:solidFill>
              </a:rPr>
              <a:t>Đời</a:t>
            </a:r>
            <a:r>
              <a:rPr lang="en-US" sz="3299" dirty="0">
                <a:solidFill>
                  <a:prstClr val="black"/>
                </a:solidFill>
              </a:rPr>
              <a:t> </a:t>
            </a:r>
            <a:r>
              <a:rPr lang="en-US" sz="3299" dirty="0" err="1">
                <a:solidFill>
                  <a:prstClr val="black"/>
                </a:solidFill>
              </a:rPr>
              <a:t>Tuyên</a:t>
            </a:r>
            <a:r>
              <a:rPr lang="en-US" sz="3299" dirty="0">
                <a:solidFill>
                  <a:prstClr val="black"/>
                </a:solidFill>
              </a:rPr>
              <a:t> </a:t>
            </a:r>
            <a:r>
              <a:rPr lang="en-US" sz="3299" dirty="0" err="1">
                <a:solidFill>
                  <a:prstClr val="black"/>
                </a:solidFill>
              </a:rPr>
              <a:t>Đức</a:t>
            </a:r>
            <a:r>
              <a:rPr lang="en-US" sz="3299" dirty="0">
                <a:solidFill>
                  <a:prstClr val="black"/>
                </a:solidFill>
              </a:rPr>
              <a:t> </a:t>
            </a:r>
            <a:r>
              <a:rPr lang="en-US" sz="3299" dirty="0" err="1">
                <a:solidFill>
                  <a:prstClr val="black"/>
                </a:solidFill>
              </a:rPr>
              <a:t>nhà</a:t>
            </a:r>
            <a:r>
              <a:rPr lang="en-US" sz="3299" dirty="0">
                <a:solidFill>
                  <a:prstClr val="black"/>
                </a:solidFill>
              </a:rPr>
              <a:t> Minh, </a:t>
            </a:r>
            <a:r>
              <a:rPr lang="en-US" sz="3299" dirty="0" err="1">
                <a:solidFill>
                  <a:prstClr val="black"/>
                </a:solidFill>
              </a:rPr>
              <a:t>trong</a:t>
            </a:r>
            <a:r>
              <a:rPr lang="en-US" sz="3299" dirty="0">
                <a:solidFill>
                  <a:prstClr val="black"/>
                </a:solidFill>
              </a:rPr>
              <a:t> </a:t>
            </a:r>
            <a:r>
              <a:rPr lang="en-US" sz="3299" dirty="0" err="1">
                <a:solidFill>
                  <a:prstClr val="black"/>
                </a:solidFill>
              </a:rPr>
              <a:t>cung</a:t>
            </a:r>
            <a:r>
              <a:rPr lang="en-US" sz="3299" dirty="0">
                <a:solidFill>
                  <a:prstClr val="black"/>
                </a:solidFill>
              </a:rPr>
              <a:t> </a:t>
            </a:r>
            <a:r>
              <a:rPr lang="en-US" sz="3299" dirty="0" err="1">
                <a:solidFill>
                  <a:prstClr val="black"/>
                </a:solidFill>
              </a:rPr>
              <a:t>rất</a:t>
            </a:r>
            <a:r>
              <a:rPr lang="en-US" sz="3299" dirty="0">
                <a:solidFill>
                  <a:prstClr val="black"/>
                </a:solidFill>
              </a:rPr>
              <a:t> </a:t>
            </a:r>
            <a:r>
              <a:rPr lang="en-US" sz="3299" dirty="0" err="1">
                <a:solidFill>
                  <a:prstClr val="black"/>
                </a:solidFill>
              </a:rPr>
              <a:t>chuộng</a:t>
            </a:r>
            <a:r>
              <a:rPr lang="en-US" sz="3299" dirty="0">
                <a:solidFill>
                  <a:prstClr val="black"/>
                </a:solidFill>
              </a:rPr>
              <a:t> </a:t>
            </a:r>
            <a:r>
              <a:rPr lang="en-US" sz="3299" dirty="0" err="1">
                <a:solidFill>
                  <a:prstClr val="black"/>
                </a:solidFill>
              </a:rPr>
              <a:t>trò</a:t>
            </a:r>
            <a:r>
              <a:rPr lang="en-US" sz="3299" dirty="0">
                <a:solidFill>
                  <a:prstClr val="black"/>
                </a:solidFill>
              </a:rPr>
              <a:t> </a:t>
            </a:r>
            <a:r>
              <a:rPr lang="en-US" sz="3299" dirty="0" err="1">
                <a:solidFill>
                  <a:prstClr val="black"/>
                </a:solidFill>
              </a:rPr>
              <a:t>chọi</a:t>
            </a:r>
            <a:r>
              <a:rPr lang="en-US" sz="3299" dirty="0">
                <a:solidFill>
                  <a:prstClr val="black"/>
                </a:solidFill>
              </a:rPr>
              <a:t> </a:t>
            </a:r>
            <a:r>
              <a:rPr lang="en-US" sz="3299" dirty="0" err="1">
                <a:solidFill>
                  <a:prstClr val="black"/>
                </a:solidFill>
              </a:rPr>
              <a:t>dế</a:t>
            </a:r>
            <a:r>
              <a:rPr lang="en-US" sz="3299" dirty="0">
                <a:solidFill>
                  <a:prstClr val="black"/>
                </a:solidFill>
              </a:rPr>
              <a:t> </a:t>
            </a:r>
            <a:r>
              <a:rPr lang="en-US" sz="3299" dirty="0" err="1">
                <a:solidFill>
                  <a:prstClr val="black"/>
                </a:solidFill>
              </a:rPr>
              <a:t>khiến</a:t>
            </a:r>
            <a:r>
              <a:rPr lang="en-US" sz="3299" dirty="0">
                <a:solidFill>
                  <a:prstClr val="black"/>
                </a:solidFill>
              </a:rPr>
              <a:t> </a:t>
            </a:r>
            <a:r>
              <a:rPr lang="en-US" sz="3299" dirty="0" err="1">
                <a:solidFill>
                  <a:prstClr val="black"/>
                </a:solidFill>
              </a:rPr>
              <a:t>từ</a:t>
            </a:r>
            <a:r>
              <a:rPr lang="en-US" sz="3299" dirty="0">
                <a:solidFill>
                  <a:prstClr val="black"/>
                </a:solidFill>
              </a:rPr>
              <a:t> </a:t>
            </a:r>
            <a:r>
              <a:rPr lang="en-US" sz="3299" dirty="0" err="1">
                <a:solidFill>
                  <a:prstClr val="black"/>
                </a:solidFill>
              </a:rPr>
              <a:t>lí</a:t>
            </a:r>
            <a:r>
              <a:rPr lang="en-US" sz="3299" dirty="0">
                <a:solidFill>
                  <a:prstClr val="black"/>
                </a:solidFill>
              </a:rPr>
              <a:t> </a:t>
            </a:r>
            <a:r>
              <a:rPr lang="en-US" sz="3299" dirty="0" err="1">
                <a:solidFill>
                  <a:prstClr val="black"/>
                </a:solidFill>
              </a:rPr>
              <a:t>dịch</a:t>
            </a:r>
            <a:r>
              <a:rPr lang="en-US" sz="3299" dirty="0">
                <a:solidFill>
                  <a:prstClr val="black"/>
                </a:solidFill>
              </a:rPr>
              <a:t> </a:t>
            </a:r>
            <a:r>
              <a:rPr lang="en-US" sz="3299" dirty="0" err="1">
                <a:solidFill>
                  <a:prstClr val="black"/>
                </a:solidFill>
              </a:rPr>
              <a:t>đến</a:t>
            </a:r>
            <a:r>
              <a:rPr lang="en-US" sz="3299" dirty="0">
                <a:solidFill>
                  <a:prstClr val="black"/>
                </a:solidFill>
              </a:rPr>
              <a:t> </a:t>
            </a:r>
            <a:r>
              <a:rPr lang="en-US" sz="3299" dirty="0" err="1">
                <a:solidFill>
                  <a:prstClr val="black"/>
                </a:solidFill>
              </a:rPr>
              <a:t>quan</a:t>
            </a:r>
            <a:r>
              <a:rPr lang="en-US" sz="3299" dirty="0">
                <a:solidFill>
                  <a:prstClr val="black"/>
                </a:solidFill>
              </a:rPr>
              <a:t> </a:t>
            </a:r>
            <a:r>
              <a:rPr lang="en-US" sz="3299" dirty="0" err="1">
                <a:solidFill>
                  <a:prstClr val="black"/>
                </a:solidFill>
              </a:rPr>
              <a:t>lại</a:t>
            </a:r>
            <a:r>
              <a:rPr lang="en-US" sz="3299" dirty="0">
                <a:solidFill>
                  <a:prstClr val="black"/>
                </a:solidFill>
              </a:rPr>
              <a:t> </a:t>
            </a:r>
            <a:r>
              <a:rPr lang="en-US" sz="3299" dirty="0" err="1">
                <a:solidFill>
                  <a:prstClr val="black"/>
                </a:solidFill>
              </a:rPr>
              <a:t>đều</a:t>
            </a:r>
            <a:r>
              <a:rPr lang="en-US" sz="3299" dirty="0">
                <a:solidFill>
                  <a:prstClr val="black"/>
                </a:solidFill>
              </a:rPr>
              <a:t> </a:t>
            </a:r>
            <a:r>
              <a:rPr lang="en-US" sz="3299" dirty="0" err="1">
                <a:solidFill>
                  <a:prstClr val="black"/>
                </a:solidFill>
              </a:rPr>
              <a:t>đua</a:t>
            </a:r>
            <a:r>
              <a:rPr lang="en-US" sz="3299" dirty="0">
                <a:solidFill>
                  <a:prstClr val="black"/>
                </a:solidFill>
              </a:rPr>
              <a:t> </a:t>
            </a:r>
            <a:r>
              <a:rPr lang="en-US" sz="3299" dirty="0" err="1">
                <a:solidFill>
                  <a:prstClr val="black"/>
                </a:solidFill>
              </a:rPr>
              <a:t>nhau</a:t>
            </a:r>
            <a:r>
              <a:rPr lang="en-US" sz="3299" dirty="0">
                <a:solidFill>
                  <a:prstClr val="black"/>
                </a:solidFill>
              </a:rPr>
              <a:t> </a:t>
            </a:r>
            <a:r>
              <a:rPr lang="en-US" sz="3299" dirty="0" err="1">
                <a:solidFill>
                  <a:prstClr val="black"/>
                </a:solidFill>
              </a:rPr>
              <a:t>tìm</a:t>
            </a:r>
            <a:r>
              <a:rPr lang="en-US" sz="3299" dirty="0">
                <a:solidFill>
                  <a:prstClr val="black"/>
                </a:solidFill>
              </a:rPr>
              <a:t> </a:t>
            </a:r>
            <a:r>
              <a:rPr lang="en-US" sz="3299" dirty="0" err="1">
                <a:solidFill>
                  <a:prstClr val="black"/>
                </a:solidFill>
              </a:rPr>
              <a:t>dế</a:t>
            </a:r>
            <a:r>
              <a:rPr lang="en-US" sz="3299" dirty="0">
                <a:solidFill>
                  <a:prstClr val="black"/>
                </a:solidFill>
              </a:rPr>
              <a:t> hay </a:t>
            </a:r>
            <a:r>
              <a:rPr lang="en-US" sz="3299" dirty="0" err="1">
                <a:solidFill>
                  <a:prstClr val="black"/>
                </a:solidFill>
              </a:rPr>
              <a:t>để</a:t>
            </a:r>
            <a:r>
              <a:rPr lang="en-US" sz="3299" dirty="0">
                <a:solidFill>
                  <a:prstClr val="black"/>
                </a:solidFill>
              </a:rPr>
              <a:t> </a:t>
            </a:r>
            <a:r>
              <a:rPr lang="en-US" sz="3299" dirty="0" err="1">
                <a:solidFill>
                  <a:prstClr val="black"/>
                </a:solidFill>
              </a:rPr>
              <a:t>nộp</a:t>
            </a:r>
            <a:r>
              <a:rPr lang="en-US" sz="3299" dirty="0">
                <a:solidFill>
                  <a:prstClr val="black"/>
                </a:solidFill>
              </a:rPr>
              <a:t> </a:t>
            </a:r>
            <a:r>
              <a:rPr lang="en-US" sz="3299" dirty="0" err="1">
                <a:solidFill>
                  <a:prstClr val="black"/>
                </a:solidFill>
              </a:rPr>
              <a:t>lên</a:t>
            </a:r>
            <a:r>
              <a:rPr lang="en-US" sz="3299" dirty="0">
                <a:solidFill>
                  <a:prstClr val="black"/>
                </a:solidFill>
              </a:rPr>
              <a:t> </a:t>
            </a:r>
            <a:r>
              <a:rPr lang="en-US" sz="3299" dirty="0" err="1">
                <a:solidFill>
                  <a:prstClr val="black"/>
                </a:solidFill>
              </a:rPr>
              <a:t>trên</a:t>
            </a:r>
            <a:r>
              <a:rPr lang="en-US" sz="3299" dirty="0">
                <a:solidFill>
                  <a:prstClr val="black"/>
                </a:solidFill>
              </a:rPr>
              <a:t>.</a:t>
            </a:r>
          </a:p>
        </p:txBody>
      </p:sp>
      <p:sp>
        <p:nvSpPr>
          <p:cNvPr id="9" name="TextBox 8">
            <a:extLst>
              <a:ext uri="{FF2B5EF4-FFF2-40B4-BE49-F238E27FC236}">
                <a16:creationId xmlns:a16="http://schemas.microsoft.com/office/drawing/2014/main" id="{3FFDB4B8-BEE0-47CC-E65E-B119EA65BDE5}"/>
              </a:ext>
            </a:extLst>
          </p:cNvPr>
          <p:cNvSpPr txBox="1"/>
          <p:nvPr/>
        </p:nvSpPr>
        <p:spPr>
          <a:xfrm>
            <a:off x="12788986" y="818796"/>
            <a:ext cx="5252935"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3.Thành - </a:t>
            </a:r>
            <a:r>
              <a:rPr lang="en-US" sz="3299" dirty="0" err="1">
                <a:solidFill>
                  <a:prstClr val="black"/>
                </a:solidFill>
              </a:rPr>
              <a:t>một</a:t>
            </a:r>
            <a:r>
              <a:rPr lang="en-US" sz="3299" dirty="0">
                <a:solidFill>
                  <a:prstClr val="black"/>
                </a:solidFill>
              </a:rPr>
              <a:t> </a:t>
            </a:r>
            <a:r>
              <a:rPr lang="en-US" sz="3299" dirty="0" err="1">
                <a:solidFill>
                  <a:prstClr val="black"/>
                </a:solidFill>
              </a:rPr>
              <a:t>người</a:t>
            </a:r>
            <a:r>
              <a:rPr lang="en-US" sz="3299" dirty="0">
                <a:solidFill>
                  <a:prstClr val="black"/>
                </a:solidFill>
              </a:rPr>
              <a:t> </a:t>
            </a:r>
            <a:r>
              <a:rPr lang="en-US" sz="3299" dirty="0" err="1">
                <a:solidFill>
                  <a:prstClr val="black"/>
                </a:solidFill>
              </a:rPr>
              <a:t>có</a:t>
            </a:r>
            <a:r>
              <a:rPr lang="en-US" sz="3299" dirty="0">
                <a:solidFill>
                  <a:prstClr val="black"/>
                </a:solidFill>
              </a:rPr>
              <a:t> </a:t>
            </a:r>
            <a:r>
              <a:rPr lang="en-US" sz="3299" dirty="0" err="1">
                <a:solidFill>
                  <a:prstClr val="black"/>
                </a:solidFill>
              </a:rPr>
              <a:t>hiểu</a:t>
            </a:r>
            <a:r>
              <a:rPr lang="en-US" sz="3299" dirty="0">
                <a:solidFill>
                  <a:prstClr val="black"/>
                </a:solidFill>
              </a:rPr>
              <a:t> </a:t>
            </a:r>
            <a:r>
              <a:rPr lang="en-US" sz="3299" dirty="0" err="1">
                <a:solidFill>
                  <a:prstClr val="black"/>
                </a:solidFill>
              </a:rPr>
              <a:t>biết</a:t>
            </a:r>
            <a:r>
              <a:rPr lang="en-US" sz="3299" dirty="0">
                <a:solidFill>
                  <a:prstClr val="black"/>
                </a:solidFill>
              </a:rPr>
              <a:t> - </a:t>
            </a:r>
            <a:r>
              <a:rPr lang="en-US" sz="3299" dirty="0" err="1">
                <a:solidFill>
                  <a:prstClr val="black"/>
                </a:solidFill>
              </a:rPr>
              <a:t>bị</a:t>
            </a:r>
            <a:r>
              <a:rPr lang="en-US" sz="3299" dirty="0">
                <a:solidFill>
                  <a:prstClr val="black"/>
                </a:solidFill>
              </a:rPr>
              <a:t> </a:t>
            </a:r>
            <a:r>
              <a:rPr lang="en-US" sz="3299" dirty="0" err="1">
                <a:solidFill>
                  <a:prstClr val="black"/>
                </a:solidFill>
              </a:rPr>
              <a:t>ép</a:t>
            </a:r>
            <a:r>
              <a:rPr lang="en-US" sz="3299" dirty="0">
                <a:solidFill>
                  <a:prstClr val="black"/>
                </a:solidFill>
              </a:rPr>
              <a:t> </a:t>
            </a:r>
            <a:r>
              <a:rPr lang="en-US" sz="3299" dirty="0" err="1">
                <a:solidFill>
                  <a:prstClr val="black"/>
                </a:solidFill>
              </a:rPr>
              <a:t>giữ</a:t>
            </a:r>
            <a:r>
              <a:rPr lang="en-US" sz="3299" dirty="0">
                <a:solidFill>
                  <a:prstClr val="black"/>
                </a:solidFill>
              </a:rPr>
              <a:t> </a:t>
            </a:r>
            <a:r>
              <a:rPr lang="en-US" sz="3299" dirty="0" err="1">
                <a:solidFill>
                  <a:prstClr val="black"/>
                </a:solidFill>
              </a:rPr>
              <a:t>chức</a:t>
            </a:r>
            <a:r>
              <a:rPr lang="en-US" sz="3299" dirty="0">
                <a:solidFill>
                  <a:prstClr val="black"/>
                </a:solidFill>
              </a:rPr>
              <a:t> </a:t>
            </a:r>
            <a:r>
              <a:rPr lang="en-US" sz="3299" dirty="0" err="1">
                <a:solidFill>
                  <a:prstClr val="black"/>
                </a:solidFill>
              </a:rPr>
              <a:t>nhỏ</a:t>
            </a:r>
            <a:r>
              <a:rPr lang="en-US" sz="3299" dirty="0">
                <a:solidFill>
                  <a:prstClr val="black"/>
                </a:solidFill>
              </a:rPr>
              <a:t> </a:t>
            </a:r>
            <a:r>
              <a:rPr lang="en-US" sz="3299" dirty="0" err="1">
                <a:solidFill>
                  <a:prstClr val="black"/>
                </a:solidFill>
              </a:rPr>
              <a:t>trong</a:t>
            </a:r>
            <a:r>
              <a:rPr lang="en-US" sz="3299" dirty="0">
                <a:solidFill>
                  <a:prstClr val="black"/>
                </a:solidFill>
              </a:rPr>
              <a:t> </a:t>
            </a:r>
            <a:r>
              <a:rPr lang="en-US" sz="3299" dirty="0" err="1">
                <a:solidFill>
                  <a:prstClr val="black"/>
                </a:solidFill>
              </a:rPr>
              <a:t>làng</a:t>
            </a:r>
            <a:r>
              <a:rPr lang="en-US" sz="3299" dirty="0">
                <a:solidFill>
                  <a:prstClr val="black"/>
                </a:solidFill>
              </a:rPr>
              <a:t> </a:t>
            </a:r>
            <a:r>
              <a:rPr lang="en-US" sz="3299" dirty="0" err="1">
                <a:solidFill>
                  <a:prstClr val="black"/>
                </a:solidFill>
              </a:rPr>
              <a:t>với</a:t>
            </a:r>
            <a:r>
              <a:rPr lang="en-US" sz="3299" dirty="0">
                <a:solidFill>
                  <a:prstClr val="black"/>
                </a:solidFill>
              </a:rPr>
              <a:t> </a:t>
            </a:r>
            <a:r>
              <a:rPr lang="en-US" sz="3299" dirty="0" err="1">
                <a:solidFill>
                  <a:prstClr val="black"/>
                </a:solidFill>
              </a:rPr>
              <a:t>nhiệm</a:t>
            </a:r>
            <a:r>
              <a:rPr lang="en-US" sz="3299" dirty="0">
                <a:solidFill>
                  <a:prstClr val="black"/>
                </a:solidFill>
              </a:rPr>
              <a:t> </a:t>
            </a:r>
            <a:r>
              <a:rPr lang="en-US" sz="3299" dirty="0" err="1">
                <a:solidFill>
                  <a:prstClr val="black"/>
                </a:solidFill>
              </a:rPr>
              <a:t>vụ</a:t>
            </a:r>
            <a:r>
              <a:rPr lang="en-US" sz="3299" dirty="0">
                <a:solidFill>
                  <a:prstClr val="black"/>
                </a:solidFill>
              </a:rPr>
              <a:t> </a:t>
            </a:r>
            <a:r>
              <a:rPr lang="en-US" sz="3299" dirty="0" err="1">
                <a:solidFill>
                  <a:prstClr val="black"/>
                </a:solidFill>
              </a:rPr>
              <a:t>chính</a:t>
            </a:r>
            <a:r>
              <a:rPr lang="en-US" sz="3299" dirty="0">
                <a:solidFill>
                  <a:prstClr val="black"/>
                </a:solidFill>
              </a:rPr>
              <a:t> </a:t>
            </a:r>
            <a:r>
              <a:rPr lang="en-US" sz="3299" dirty="0" err="1">
                <a:solidFill>
                  <a:prstClr val="black"/>
                </a:solidFill>
              </a:rPr>
              <a:t>là</a:t>
            </a:r>
            <a:r>
              <a:rPr lang="en-US" sz="3299" dirty="0">
                <a:solidFill>
                  <a:prstClr val="black"/>
                </a:solidFill>
              </a:rPr>
              <a:t> </a:t>
            </a:r>
            <a:r>
              <a:rPr lang="en-US" sz="3299" dirty="0" err="1">
                <a:solidFill>
                  <a:prstClr val="black"/>
                </a:solidFill>
              </a:rPr>
              <a:t>thúc</a:t>
            </a:r>
            <a:r>
              <a:rPr lang="en-US" sz="3299" dirty="0">
                <a:solidFill>
                  <a:prstClr val="black"/>
                </a:solidFill>
              </a:rPr>
              <a:t> </a:t>
            </a:r>
            <a:r>
              <a:rPr lang="en-US" sz="3299" dirty="0" err="1">
                <a:solidFill>
                  <a:prstClr val="black"/>
                </a:solidFill>
              </a:rPr>
              <a:t>dân</a:t>
            </a:r>
            <a:r>
              <a:rPr lang="en-US" sz="3299" dirty="0">
                <a:solidFill>
                  <a:prstClr val="black"/>
                </a:solidFill>
              </a:rPr>
              <a:t> </a:t>
            </a:r>
            <a:r>
              <a:rPr lang="en-US" sz="3299" dirty="0" err="1">
                <a:solidFill>
                  <a:prstClr val="black"/>
                </a:solidFill>
              </a:rPr>
              <a:t>tìm</a:t>
            </a:r>
            <a:r>
              <a:rPr lang="en-US" sz="3299" dirty="0">
                <a:solidFill>
                  <a:prstClr val="black"/>
                </a:solidFill>
              </a:rPr>
              <a:t> </a:t>
            </a:r>
            <a:r>
              <a:rPr lang="en-US" sz="3299" dirty="0" err="1">
                <a:solidFill>
                  <a:prstClr val="black"/>
                </a:solidFill>
              </a:rPr>
              <a:t>dế</a:t>
            </a:r>
            <a:r>
              <a:rPr lang="en-US" sz="32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99"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12788986" y="3836937"/>
            <a:ext cx="5455188" cy="1615442"/>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4.Do </a:t>
            </a:r>
            <a:r>
              <a:rPr lang="en-US" sz="3299" dirty="0" err="1">
                <a:solidFill>
                  <a:prstClr val="black"/>
                </a:solidFill>
              </a:rPr>
              <a:t>không</a:t>
            </a:r>
            <a:r>
              <a:rPr lang="en-US" sz="3299" dirty="0">
                <a:solidFill>
                  <a:prstClr val="black"/>
                </a:solidFill>
              </a:rPr>
              <a:t> </a:t>
            </a:r>
            <a:r>
              <a:rPr lang="en-US" sz="3299" dirty="0" err="1">
                <a:solidFill>
                  <a:prstClr val="black"/>
                </a:solidFill>
              </a:rPr>
              <a:t>đáp</a:t>
            </a:r>
            <a:r>
              <a:rPr lang="en-US" sz="3299" dirty="0">
                <a:solidFill>
                  <a:prstClr val="black"/>
                </a:solidFill>
              </a:rPr>
              <a:t> </a:t>
            </a:r>
            <a:r>
              <a:rPr lang="en-US" sz="3299" dirty="0" err="1">
                <a:solidFill>
                  <a:prstClr val="black"/>
                </a:solidFill>
              </a:rPr>
              <a:t>ứng</a:t>
            </a:r>
            <a:r>
              <a:rPr lang="en-US" sz="3299" dirty="0">
                <a:solidFill>
                  <a:prstClr val="black"/>
                </a:solidFill>
              </a:rPr>
              <a:t> </a:t>
            </a:r>
            <a:r>
              <a:rPr lang="en-US" sz="3299" dirty="0" err="1">
                <a:solidFill>
                  <a:prstClr val="black"/>
                </a:solidFill>
              </a:rPr>
              <a:t>được</a:t>
            </a:r>
            <a:r>
              <a:rPr lang="en-US" sz="3299" dirty="0">
                <a:solidFill>
                  <a:prstClr val="black"/>
                </a:solidFill>
              </a:rPr>
              <a:t> </a:t>
            </a:r>
            <a:r>
              <a:rPr lang="en-US" sz="3299" dirty="0" err="1">
                <a:solidFill>
                  <a:prstClr val="black"/>
                </a:solidFill>
              </a:rPr>
              <a:t>yêu</a:t>
            </a:r>
            <a:r>
              <a:rPr lang="en-US" sz="3299" dirty="0">
                <a:solidFill>
                  <a:prstClr val="black"/>
                </a:solidFill>
              </a:rPr>
              <a:t> </a:t>
            </a:r>
            <a:r>
              <a:rPr lang="en-US" sz="3299" dirty="0" err="1">
                <a:solidFill>
                  <a:prstClr val="black"/>
                </a:solidFill>
              </a:rPr>
              <a:t>cầu</a:t>
            </a:r>
            <a:r>
              <a:rPr lang="en-US" sz="3299" dirty="0">
                <a:solidFill>
                  <a:prstClr val="black"/>
                </a:solidFill>
              </a:rPr>
              <a:t> </a:t>
            </a:r>
            <a:r>
              <a:rPr lang="en-US" sz="3299" dirty="0" err="1">
                <a:solidFill>
                  <a:prstClr val="black"/>
                </a:solidFill>
              </a:rPr>
              <a:t>của</a:t>
            </a:r>
            <a:r>
              <a:rPr lang="en-US" sz="3299" dirty="0">
                <a:solidFill>
                  <a:prstClr val="black"/>
                </a:solidFill>
              </a:rPr>
              <a:t> </a:t>
            </a:r>
            <a:r>
              <a:rPr lang="en-US" sz="3299" dirty="0" err="1">
                <a:solidFill>
                  <a:prstClr val="black"/>
                </a:solidFill>
              </a:rPr>
              <a:t>quan</a:t>
            </a:r>
            <a:r>
              <a:rPr lang="en-US" sz="3299" dirty="0">
                <a:solidFill>
                  <a:prstClr val="black"/>
                </a:solidFill>
              </a:rPr>
              <a:t> </a:t>
            </a:r>
            <a:r>
              <a:rPr lang="en-US" sz="3299" dirty="0" err="1">
                <a:solidFill>
                  <a:prstClr val="black"/>
                </a:solidFill>
              </a:rPr>
              <a:t>trên</a:t>
            </a:r>
            <a:r>
              <a:rPr lang="en-US" sz="3299" dirty="0">
                <a:solidFill>
                  <a:prstClr val="black"/>
                </a:solidFill>
              </a:rPr>
              <a:t> </a:t>
            </a:r>
            <a:r>
              <a:rPr lang="en-US" sz="3299" dirty="0" err="1">
                <a:solidFill>
                  <a:prstClr val="black"/>
                </a:solidFill>
              </a:rPr>
              <a:t>nên</a:t>
            </a:r>
            <a:r>
              <a:rPr lang="en-US" sz="3299" dirty="0">
                <a:solidFill>
                  <a:prstClr val="black"/>
                </a:solidFill>
              </a:rPr>
              <a:t> </a:t>
            </a:r>
            <a:r>
              <a:rPr lang="en-US" sz="3299" dirty="0" err="1">
                <a:solidFill>
                  <a:prstClr val="black"/>
                </a:solidFill>
              </a:rPr>
              <a:t>đã</a:t>
            </a:r>
            <a:r>
              <a:rPr lang="en-US" sz="3299" dirty="0">
                <a:solidFill>
                  <a:prstClr val="black"/>
                </a:solidFill>
              </a:rPr>
              <a:t> </a:t>
            </a:r>
            <a:r>
              <a:rPr lang="en-US" sz="3299" dirty="0" err="1">
                <a:solidFill>
                  <a:prstClr val="black"/>
                </a:solidFill>
              </a:rPr>
              <a:t>bị</a:t>
            </a:r>
            <a:r>
              <a:rPr lang="en-US" sz="3299" dirty="0">
                <a:solidFill>
                  <a:prstClr val="black"/>
                </a:solidFill>
              </a:rPr>
              <a:t> </a:t>
            </a:r>
            <a:r>
              <a:rPr lang="en-US" sz="3299" dirty="0" err="1">
                <a:solidFill>
                  <a:prstClr val="black"/>
                </a:solidFill>
              </a:rPr>
              <a:t>đánh</a:t>
            </a:r>
            <a:r>
              <a:rPr lang="en-US" sz="3299" dirty="0">
                <a:solidFill>
                  <a:prstClr val="black"/>
                </a:solidFill>
              </a:rPr>
              <a:t> </a:t>
            </a:r>
            <a:r>
              <a:rPr lang="en-US" sz="3299" dirty="0" err="1">
                <a:solidFill>
                  <a:prstClr val="black"/>
                </a:solidFill>
              </a:rPr>
              <a:t>đập</a:t>
            </a:r>
            <a:r>
              <a:rPr lang="en-US" sz="3299" dirty="0">
                <a:solidFill>
                  <a:prstClr val="black"/>
                </a:solidFill>
              </a:rPr>
              <a:t> </a:t>
            </a:r>
            <a:r>
              <a:rPr lang="en-US" sz="3299" dirty="0" err="1">
                <a:solidFill>
                  <a:prstClr val="black"/>
                </a:solidFill>
              </a:rPr>
              <a:t>tàn</a:t>
            </a:r>
            <a:r>
              <a:rPr lang="en-US" sz="3299" dirty="0">
                <a:solidFill>
                  <a:prstClr val="black"/>
                </a:solidFill>
              </a:rPr>
              <a:t> </a:t>
            </a:r>
            <a:r>
              <a:rPr lang="en-US" sz="3299" dirty="0" err="1">
                <a:solidFill>
                  <a:prstClr val="black"/>
                </a:solidFill>
              </a:rPr>
              <a:t>tệ</a:t>
            </a:r>
            <a:r>
              <a:rPr lang="en-US" sz="3299"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604CB2C-EC51-5A67-521B-B88C6D4ACDC7}"/>
              </a:ext>
            </a:extLst>
          </p:cNvPr>
          <p:cNvSpPr txBox="1"/>
          <p:nvPr/>
        </p:nvSpPr>
        <p:spPr>
          <a:xfrm>
            <a:off x="6791082" y="3676986"/>
            <a:ext cx="4817933"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6.Theo </a:t>
            </a:r>
            <a:r>
              <a:rPr lang="en-US" sz="3299" dirty="0" err="1">
                <a:solidFill>
                  <a:prstClr val="black"/>
                </a:solidFill>
              </a:rPr>
              <a:t>sự</a:t>
            </a:r>
            <a:r>
              <a:rPr lang="en-US" sz="3299" dirty="0">
                <a:solidFill>
                  <a:prstClr val="black"/>
                </a:solidFill>
              </a:rPr>
              <a:t> </a:t>
            </a:r>
            <a:r>
              <a:rPr lang="en-US" sz="3299" dirty="0" err="1">
                <a:solidFill>
                  <a:prstClr val="black"/>
                </a:solidFill>
              </a:rPr>
              <a:t>chỉ</a:t>
            </a:r>
            <a:r>
              <a:rPr lang="en-US" sz="3299" dirty="0">
                <a:solidFill>
                  <a:prstClr val="black"/>
                </a:solidFill>
              </a:rPr>
              <a:t> </a:t>
            </a:r>
            <a:r>
              <a:rPr lang="en-US" sz="3299" dirty="0" err="1">
                <a:solidFill>
                  <a:prstClr val="black"/>
                </a:solidFill>
              </a:rPr>
              <a:t>dẫn</a:t>
            </a:r>
            <a:r>
              <a:rPr lang="en-US" sz="3299" dirty="0">
                <a:solidFill>
                  <a:prstClr val="black"/>
                </a:solidFill>
              </a:rPr>
              <a:t> </a:t>
            </a:r>
            <a:r>
              <a:rPr lang="en-US" sz="3299" dirty="0" err="1">
                <a:solidFill>
                  <a:prstClr val="black"/>
                </a:solidFill>
              </a:rPr>
              <a:t>của</a:t>
            </a:r>
            <a:r>
              <a:rPr lang="en-US" sz="3299" dirty="0">
                <a:solidFill>
                  <a:prstClr val="black"/>
                </a:solidFill>
              </a:rPr>
              <a:t> </a:t>
            </a:r>
            <a:r>
              <a:rPr lang="en-US" sz="3299" dirty="0" err="1">
                <a:solidFill>
                  <a:prstClr val="black"/>
                </a:solidFill>
              </a:rPr>
              <a:t>bà</a:t>
            </a:r>
            <a:r>
              <a:rPr lang="en-US" sz="3299" dirty="0">
                <a:solidFill>
                  <a:prstClr val="black"/>
                </a:solidFill>
              </a:rPr>
              <a:t> </a:t>
            </a:r>
            <a:r>
              <a:rPr lang="en-US" sz="3299" dirty="0" err="1">
                <a:solidFill>
                  <a:prstClr val="black"/>
                </a:solidFill>
              </a:rPr>
              <a:t>đồng</a:t>
            </a:r>
            <a:r>
              <a:rPr lang="en-US" sz="3299" dirty="0">
                <a:solidFill>
                  <a:prstClr val="black"/>
                </a:solidFill>
              </a:rPr>
              <a:t> </a:t>
            </a:r>
            <a:r>
              <a:rPr lang="en-US" sz="3299" dirty="0" err="1">
                <a:solidFill>
                  <a:prstClr val="black"/>
                </a:solidFill>
              </a:rPr>
              <a:t>gù</a:t>
            </a:r>
            <a:r>
              <a:rPr lang="en-US" sz="3299" dirty="0">
                <a:solidFill>
                  <a:prstClr val="black"/>
                </a:solidFill>
              </a:rPr>
              <a:t> </a:t>
            </a:r>
            <a:r>
              <a:rPr lang="en-US" sz="3299" dirty="0" err="1">
                <a:solidFill>
                  <a:prstClr val="black"/>
                </a:solidFill>
              </a:rPr>
              <a:t>làm</a:t>
            </a:r>
            <a:r>
              <a:rPr lang="en-US" sz="3299" dirty="0">
                <a:solidFill>
                  <a:prstClr val="black"/>
                </a:solidFill>
              </a:rPr>
              <a:t> </a:t>
            </a:r>
            <a:r>
              <a:rPr lang="en-US" sz="3299" dirty="0" err="1">
                <a:solidFill>
                  <a:prstClr val="black"/>
                </a:solidFill>
              </a:rPr>
              <a:t>nghề</a:t>
            </a:r>
            <a:r>
              <a:rPr lang="en-US" sz="3299" dirty="0">
                <a:solidFill>
                  <a:prstClr val="black"/>
                </a:solidFill>
              </a:rPr>
              <a:t> </a:t>
            </a:r>
            <a:r>
              <a:rPr lang="en-US" sz="3299" dirty="0" err="1">
                <a:solidFill>
                  <a:prstClr val="black"/>
                </a:solidFill>
              </a:rPr>
              <a:t>bói</a:t>
            </a:r>
            <a:r>
              <a:rPr lang="en-US" sz="3299" dirty="0">
                <a:solidFill>
                  <a:prstClr val="black"/>
                </a:solidFill>
              </a:rPr>
              <a:t> </a:t>
            </a:r>
            <a:r>
              <a:rPr lang="en-US" sz="3299" dirty="0" err="1">
                <a:solidFill>
                  <a:prstClr val="black"/>
                </a:solidFill>
              </a:rPr>
              <a:t>toán</a:t>
            </a:r>
            <a:r>
              <a:rPr lang="en-US" sz="3299" dirty="0">
                <a:solidFill>
                  <a:prstClr val="black"/>
                </a:solidFill>
              </a:rPr>
              <a:t>, </a:t>
            </a:r>
            <a:r>
              <a:rPr lang="en-US" sz="3299" dirty="0" err="1">
                <a:solidFill>
                  <a:prstClr val="black"/>
                </a:solidFill>
              </a:rPr>
              <a:t>Thành</a:t>
            </a:r>
            <a:r>
              <a:rPr lang="en-US" sz="3299" dirty="0">
                <a:solidFill>
                  <a:prstClr val="black"/>
                </a:solidFill>
              </a:rPr>
              <a:t> </a:t>
            </a:r>
            <a:r>
              <a:rPr lang="en-US" sz="3299" dirty="0" err="1">
                <a:solidFill>
                  <a:prstClr val="black"/>
                </a:solidFill>
              </a:rPr>
              <a:t>đã</a:t>
            </a:r>
            <a:r>
              <a:rPr lang="en-US" sz="3299" dirty="0">
                <a:solidFill>
                  <a:prstClr val="black"/>
                </a:solidFill>
              </a:rPr>
              <a:t> </a:t>
            </a:r>
            <a:r>
              <a:rPr lang="en-US" sz="3299" dirty="0" err="1">
                <a:solidFill>
                  <a:prstClr val="black"/>
                </a:solidFill>
              </a:rPr>
              <a:t>bắt</a:t>
            </a:r>
            <a:r>
              <a:rPr lang="en-US" sz="3299" dirty="0">
                <a:solidFill>
                  <a:prstClr val="black"/>
                </a:solidFill>
              </a:rPr>
              <a:t> </a:t>
            </a:r>
            <a:r>
              <a:rPr lang="en-US" sz="3299" dirty="0" err="1">
                <a:solidFill>
                  <a:prstClr val="black"/>
                </a:solidFill>
              </a:rPr>
              <a:t>được</a:t>
            </a:r>
            <a:r>
              <a:rPr lang="en-US" sz="3299" dirty="0">
                <a:solidFill>
                  <a:prstClr val="black"/>
                </a:solidFill>
              </a:rPr>
              <a:t> </a:t>
            </a:r>
            <a:r>
              <a:rPr lang="en-US" sz="3299" dirty="0" err="1">
                <a:solidFill>
                  <a:prstClr val="black"/>
                </a:solidFill>
              </a:rPr>
              <a:t>một</a:t>
            </a:r>
            <a:r>
              <a:rPr lang="en-US" sz="3299" dirty="0">
                <a:solidFill>
                  <a:prstClr val="black"/>
                </a:solidFill>
              </a:rPr>
              <a:t> con </a:t>
            </a:r>
            <a:r>
              <a:rPr lang="en-US" sz="3299" dirty="0" err="1">
                <a:solidFill>
                  <a:prstClr val="black"/>
                </a:solidFill>
              </a:rPr>
              <a:t>dế</a:t>
            </a:r>
            <a:r>
              <a:rPr lang="en-US" sz="3299" dirty="0">
                <a:solidFill>
                  <a:prstClr val="black"/>
                </a:solidFill>
              </a:rPr>
              <a:t> </a:t>
            </a:r>
            <a:r>
              <a:rPr lang="en-US" sz="3299" dirty="0" err="1">
                <a:solidFill>
                  <a:prstClr val="black"/>
                </a:solidFill>
              </a:rPr>
              <a:t>quý</a:t>
            </a:r>
            <a:r>
              <a:rPr lang="en-US" sz="3299" dirty="0">
                <a:solidFill>
                  <a:prstClr val="black"/>
                </a:solidFill>
              </a:rPr>
              <a:t>.</a:t>
            </a:r>
          </a:p>
        </p:txBody>
      </p:sp>
      <p:sp>
        <p:nvSpPr>
          <p:cNvPr id="16" name="TextBox 15">
            <a:extLst>
              <a:ext uri="{FF2B5EF4-FFF2-40B4-BE49-F238E27FC236}">
                <a16:creationId xmlns:a16="http://schemas.microsoft.com/office/drawing/2014/main" id="{BCDF8CD0-FD7A-B64B-D853-C594F131DF0C}"/>
              </a:ext>
            </a:extLst>
          </p:cNvPr>
          <p:cNvSpPr txBox="1"/>
          <p:nvPr/>
        </p:nvSpPr>
        <p:spPr>
          <a:xfrm>
            <a:off x="239784" y="9114468"/>
            <a:ext cx="17317249" cy="769313"/>
          </a:xfrm>
          <a:prstGeom prst="rect">
            <a:avLst/>
          </a:prstGeom>
          <a:noFill/>
        </p:spPr>
        <p:txBody>
          <a:bodyPr wrap="square" rtlCol="0">
            <a:spAutoFit/>
          </a:bodyPr>
          <a:lstStyle/>
          <a:p>
            <a:pPr algn="just" defTabSz="914126"/>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CỐT TRUYỆN: </a:t>
            </a:r>
            <a:r>
              <a:rPr lang="en-US" sz="4399" b="1" i="1" dirty="0" err="1" smtClean="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4399" b="1" i="1" dirty="0" smtClean="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a:t>
            </a:r>
            <a:r>
              <a:rPr lang="en-US" sz="4399" b="1" i="1" dirty="0" err="1">
                <a:solidFill>
                  <a:srgbClr val="1F497D"/>
                </a:solidFill>
                <a:latin typeface="Times New Roman" panose="02020603050405020304" pitchFamily="18" charset="0"/>
                <a:cs typeface="Times New Roman" panose="02020603050405020304" pitchFamily="18" charset="0"/>
              </a:rPr>
              <a:t>ổ</a:t>
            </a:r>
            <a:r>
              <a:rPr lang="en-US" sz="4399" b="1" i="1" dirty="0">
                <a:solidFill>
                  <a:srgbClr val="1F497D"/>
                </a:solidFill>
                <a:latin typeface="Times New Roman" panose="02020603050405020304" pitchFamily="18" charset="0"/>
                <a:cs typeface="Times New Roman" panose="02020603050405020304" pitchFamily="18" charset="0"/>
              </a:rPr>
              <a:t> </a:t>
            </a:r>
            <a:r>
              <a:rPr lang="en-US" sz="4399" b="1" i="1" dirty="0" err="1">
                <a:solidFill>
                  <a:srgbClr val="1F497D"/>
                </a:solidFill>
                <a:latin typeface="Times New Roman" panose="02020603050405020304" pitchFamily="18" charset="0"/>
                <a:cs typeface="Times New Roman" panose="02020603050405020304" pitchFamily="18" charset="0"/>
              </a:rPr>
              <a:t>chức</a:t>
            </a:r>
            <a:r>
              <a:rPr lang="en-US" sz="4399" b="1" i="1" dirty="0">
                <a:solidFill>
                  <a:srgbClr val="1F497D"/>
                </a:solidFill>
                <a:latin typeface="Times New Roman" panose="02020603050405020304" pitchFamily="18" charset="0"/>
                <a:cs typeface="Times New Roman" panose="02020603050405020304" pitchFamily="18" charset="0"/>
              </a:rPr>
              <a:t> </a:t>
            </a:r>
            <a:r>
              <a:rPr lang="en-US" sz="4399" b="1" i="1" dirty="0" err="1">
                <a:solidFill>
                  <a:srgbClr val="1F497D"/>
                </a:solidFill>
                <a:latin typeface="Times New Roman" panose="02020603050405020304" pitchFamily="18" charset="0"/>
                <a:cs typeface="Times New Roman" panose="02020603050405020304" pitchFamily="18" charset="0"/>
              </a:rPr>
              <a:t>theo</a:t>
            </a:r>
            <a:r>
              <a:rPr lang="en-US" sz="4399" b="1" i="1" dirty="0">
                <a:solidFill>
                  <a:srgbClr val="1F497D"/>
                </a:solidFill>
                <a:latin typeface="Times New Roman" panose="02020603050405020304" pitchFamily="18" charset="0"/>
                <a:cs typeface="Times New Roman" panose="02020603050405020304" pitchFamily="18" charset="0"/>
              </a:rPr>
              <a:t> </a:t>
            </a:r>
            <a:r>
              <a:rPr lang="en-US" sz="4399" b="1" i="1" dirty="0" err="1">
                <a:solidFill>
                  <a:srgbClr val="FF0000"/>
                </a:solidFill>
                <a:latin typeface="Times New Roman" panose="02020603050405020304" pitchFamily="18" charset="0"/>
                <a:cs typeface="Times New Roman" panose="02020603050405020304" pitchFamily="18" charset="0"/>
              </a:rPr>
              <a:t>quan</a:t>
            </a:r>
            <a:r>
              <a:rPr lang="en-US" sz="4399" b="1" i="1" dirty="0">
                <a:solidFill>
                  <a:srgbClr val="FF0000"/>
                </a:solidFill>
                <a:latin typeface="Times New Roman" panose="02020603050405020304" pitchFamily="18" charset="0"/>
                <a:cs typeface="Times New Roman" panose="02020603050405020304" pitchFamily="18" charset="0"/>
              </a:rPr>
              <a:t> </a:t>
            </a:r>
            <a:r>
              <a:rPr lang="en-US" sz="4399" b="1" i="1" dirty="0" err="1">
                <a:solidFill>
                  <a:srgbClr val="FF0000"/>
                </a:solidFill>
                <a:latin typeface="Times New Roman" panose="02020603050405020304" pitchFamily="18" charset="0"/>
                <a:cs typeface="Times New Roman" panose="02020603050405020304" pitchFamily="18" charset="0"/>
              </a:rPr>
              <a:t>hệ</a:t>
            </a:r>
            <a:r>
              <a:rPr lang="en-US" sz="4399" b="1" i="1" dirty="0">
                <a:solidFill>
                  <a:srgbClr val="FF0000"/>
                </a:solidFill>
                <a:latin typeface="Times New Roman" panose="02020603050405020304" pitchFamily="18" charset="0"/>
                <a:cs typeface="Times New Roman" panose="02020603050405020304" pitchFamily="18" charset="0"/>
              </a:rPr>
              <a:t> </a:t>
            </a:r>
            <a:r>
              <a:rPr lang="en-US" sz="4399" b="1" i="1" dirty="0" err="1">
                <a:solidFill>
                  <a:srgbClr val="FF0000"/>
                </a:solidFill>
                <a:latin typeface="Times New Roman" panose="02020603050405020304" pitchFamily="18" charset="0"/>
                <a:cs typeface="Times New Roman" panose="02020603050405020304" pitchFamily="18" charset="0"/>
              </a:rPr>
              <a:t>tuyến</a:t>
            </a:r>
            <a:r>
              <a:rPr lang="en-US" sz="4399" b="1" i="1" dirty="0">
                <a:solidFill>
                  <a:srgbClr val="FF0000"/>
                </a:solidFill>
                <a:latin typeface="Times New Roman" panose="02020603050405020304" pitchFamily="18" charset="0"/>
                <a:cs typeface="Times New Roman" panose="02020603050405020304" pitchFamily="18" charset="0"/>
              </a:rPr>
              <a:t> </a:t>
            </a:r>
            <a:r>
              <a:rPr lang="en-US" sz="4399" b="1" i="1" dirty="0" err="1">
                <a:solidFill>
                  <a:srgbClr val="FF0000"/>
                </a:solidFill>
                <a:latin typeface="Times New Roman" panose="02020603050405020304" pitchFamily="18" charset="0"/>
                <a:cs typeface="Times New Roman" panose="02020603050405020304" pitchFamily="18" charset="0"/>
              </a:rPr>
              <a:t>tính</a:t>
            </a:r>
            <a:endParaRPr lang="en-US" sz="4399"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DCD2552-410A-A6AC-4951-ABE10B6C3CED}"/>
              </a:ext>
            </a:extLst>
          </p:cNvPr>
          <p:cNvSpPr txBox="1"/>
          <p:nvPr/>
        </p:nvSpPr>
        <p:spPr>
          <a:xfrm>
            <a:off x="7075599" y="967392"/>
            <a:ext cx="4733267" cy="1615442"/>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9.Dân </a:t>
            </a:r>
            <a:r>
              <a:rPr lang="en-US" sz="3299" dirty="0" err="1">
                <a:solidFill>
                  <a:prstClr val="black"/>
                </a:solidFill>
              </a:rPr>
              <a:t>đen</a:t>
            </a:r>
            <a:r>
              <a:rPr lang="en-US" sz="3299" dirty="0">
                <a:solidFill>
                  <a:prstClr val="black"/>
                </a:solidFill>
              </a:rPr>
              <a:t> </a:t>
            </a:r>
            <a:r>
              <a:rPr lang="en-US" sz="3299" dirty="0" err="1">
                <a:solidFill>
                  <a:prstClr val="black"/>
                </a:solidFill>
              </a:rPr>
              <a:t>là</a:t>
            </a:r>
            <a:r>
              <a:rPr lang="en-US" sz="3299" dirty="0">
                <a:solidFill>
                  <a:prstClr val="black"/>
                </a:solidFill>
              </a:rPr>
              <a:t> </a:t>
            </a:r>
            <a:r>
              <a:rPr lang="en-US" sz="3299" dirty="0" err="1">
                <a:solidFill>
                  <a:prstClr val="black"/>
                </a:solidFill>
              </a:rPr>
              <a:t>những</a:t>
            </a:r>
            <a:r>
              <a:rPr lang="en-US" sz="3299" dirty="0">
                <a:solidFill>
                  <a:prstClr val="black"/>
                </a:solidFill>
              </a:rPr>
              <a:t> </a:t>
            </a:r>
            <a:r>
              <a:rPr lang="en-US" sz="3299" dirty="0" err="1">
                <a:solidFill>
                  <a:prstClr val="black"/>
                </a:solidFill>
              </a:rPr>
              <a:t>người</a:t>
            </a:r>
            <a:r>
              <a:rPr lang="en-US" sz="3299" dirty="0">
                <a:solidFill>
                  <a:prstClr val="black"/>
                </a:solidFill>
              </a:rPr>
              <a:t> </a:t>
            </a:r>
            <a:r>
              <a:rPr lang="en-US" sz="3299" dirty="0" err="1">
                <a:solidFill>
                  <a:prstClr val="black"/>
                </a:solidFill>
              </a:rPr>
              <a:t>phải</a:t>
            </a:r>
            <a:r>
              <a:rPr lang="en-US" sz="3299" dirty="0">
                <a:solidFill>
                  <a:prstClr val="black"/>
                </a:solidFill>
              </a:rPr>
              <a:t> </a:t>
            </a:r>
            <a:r>
              <a:rPr lang="en-US" sz="3299" dirty="0" err="1">
                <a:solidFill>
                  <a:prstClr val="black"/>
                </a:solidFill>
              </a:rPr>
              <a:t>chịu</a:t>
            </a:r>
            <a:r>
              <a:rPr lang="en-US" sz="3299" dirty="0">
                <a:solidFill>
                  <a:prstClr val="black"/>
                </a:solidFill>
              </a:rPr>
              <a:t> </a:t>
            </a:r>
            <a:r>
              <a:rPr lang="en-US" sz="3299" dirty="0" err="1">
                <a:solidFill>
                  <a:prstClr val="black"/>
                </a:solidFill>
              </a:rPr>
              <a:t>cái</a:t>
            </a:r>
            <a:r>
              <a:rPr lang="en-US" sz="3299" dirty="0">
                <a:solidFill>
                  <a:prstClr val="black"/>
                </a:solidFill>
              </a:rPr>
              <a:t> </a:t>
            </a:r>
            <a:r>
              <a:rPr lang="en-US" sz="3299" dirty="0" err="1">
                <a:solidFill>
                  <a:prstClr val="black"/>
                </a:solidFill>
              </a:rPr>
              <a:t>hoạ</a:t>
            </a:r>
            <a:r>
              <a:rPr lang="en-US" sz="3299" dirty="0">
                <a:solidFill>
                  <a:prstClr val="black"/>
                </a:solidFill>
              </a:rPr>
              <a:t> </a:t>
            </a:r>
            <a:r>
              <a:rPr lang="en-US" sz="3299" dirty="0" err="1">
                <a:solidFill>
                  <a:prstClr val="black"/>
                </a:solidFill>
              </a:rPr>
              <a:t>nộp</a:t>
            </a:r>
            <a:r>
              <a:rPr lang="en-US" sz="3299" dirty="0">
                <a:solidFill>
                  <a:prstClr val="black"/>
                </a:solidFill>
              </a:rPr>
              <a:t> </a:t>
            </a:r>
            <a:r>
              <a:rPr lang="en-US" sz="3299" dirty="0" err="1">
                <a:solidFill>
                  <a:prstClr val="black"/>
                </a:solidFill>
              </a:rPr>
              <a:t>dế</a:t>
            </a:r>
            <a:r>
              <a:rPr lang="en-US" sz="3299" dirty="0">
                <a:solidFill>
                  <a:prstClr val="black"/>
                </a:solidFill>
              </a:rPr>
              <a:t> </a:t>
            </a:r>
            <a:r>
              <a:rPr lang="en-US" sz="3299" dirty="0" err="1">
                <a:solidFill>
                  <a:prstClr val="black"/>
                </a:solidFill>
              </a:rPr>
              <a:t>chọi</a:t>
            </a:r>
            <a:r>
              <a:rPr lang="en-US" sz="3299" dirty="0">
                <a:solidFill>
                  <a:prstClr val="black"/>
                </a:solidFill>
              </a:rPr>
              <a:t>.</a:t>
            </a:r>
          </a:p>
        </p:txBody>
      </p:sp>
      <p:sp>
        <p:nvSpPr>
          <p:cNvPr id="19" name="TextBox 18">
            <a:extLst>
              <a:ext uri="{FF2B5EF4-FFF2-40B4-BE49-F238E27FC236}">
                <a16:creationId xmlns:a16="http://schemas.microsoft.com/office/drawing/2014/main" id="{5604CB2C-EC51-5A67-521B-B88C6D4ACDC7}"/>
              </a:ext>
            </a:extLst>
          </p:cNvPr>
          <p:cNvSpPr txBox="1"/>
          <p:nvPr/>
        </p:nvSpPr>
        <p:spPr>
          <a:xfrm>
            <a:off x="262197" y="3611340"/>
            <a:ext cx="5754769"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7.Con </a:t>
            </a:r>
            <a:r>
              <a:rPr lang="en-US" sz="3299" dirty="0" err="1">
                <a:solidFill>
                  <a:prstClr val="black"/>
                </a:solidFill>
              </a:rPr>
              <a:t>trai</a:t>
            </a:r>
            <a:r>
              <a:rPr lang="en-US" sz="3299" dirty="0">
                <a:solidFill>
                  <a:prstClr val="black"/>
                </a:solidFill>
              </a:rPr>
              <a:t> </a:t>
            </a:r>
            <a:r>
              <a:rPr lang="en-US" sz="3299" dirty="0" err="1">
                <a:solidFill>
                  <a:prstClr val="black"/>
                </a:solidFill>
              </a:rPr>
              <a:t>của</a:t>
            </a:r>
            <a:r>
              <a:rPr lang="en-US" sz="3299" dirty="0">
                <a:solidFill>
                  <a:prstClr val="black"/>
                </a:solidFill>
              </a:rPr>
              <a:t> </a:t>
            </a:r>
            <a:r>
              <a:rPr lang="en-US" sz="3299" dirty="0" err="1">
                <a:solidFill>
                  <a:prstClr val="black"/>
                </a:solidFill>
              </a:rPr>
              <a:t>Thành</a:t>
            </a:r>
            <a:r>
              <a:rPr lang="en-US" sz="3299" dirty="0">
                <a:solidFill>
                  <a:prstClr val="black"/>
                </a:solidFill>
              </a:rPr>
              <a:t> </a:t>
            </a:r>
            <a:r>
              <a:rPr lang="en-US" sz="3299" dirty="0" err="1">
                <a:solidFill>
                  <a:prstClr val="black"/>
                </a:solidFill>
              </a:rPr>
              <a:t>làm</a:t>
            </a:r>
            <a:r>
              <a:rPr lang="en-US" sz="3299" dirty="0">
                <a:solidFill>
                  <a:prstClr val="black"/>
                </a:solidFill>
              </a:rPr>
              <a:t> </a:t>
            </a:r>
            <a:r>
              <a:rPr lang="en-US" sz="3299" dirty="0" err="1">
                <a:solidFill>
                  <a:prstClr val="black"/>
                </a:solidFill>
              </a:rPr>
              <a:t>dế</a:t>
            </a:r>
            <a:r>
              <a:rPr lang="en-US" sz="3299" dirty="0">
                <a:solidFill>
                  <a:prstClr val="black"/>
                </a:solidFill>
              </a:rPr>
              <a:t> </a:t>
            </a:r>
            <a:r>
              <a:rPr lang="en-US" sz="3299" dirty="0" err="1">
                <a:solidFill>
                  <a:prstClr val="black"/>
                </a:solidFill>
              </a:rPr>
              <a:t>chết</a:t>
            </a:r>
            <a:r>
              <a:rPr lang="en-US" sz="3299" dirty="0">
                <a:solidFill>
                  <a:prstClr val="black"/>
                </a:solidFill>
              </a:rPr>
              <a:t>, </a:t>
            </a:r>
            <a:r>
              <a:rPr lang="en-US" sz="3299" dirty="0" err="1">
                <a:solidFill>
                  <a:prstClr val="black"/>
                </a:solidFill>
              </a:rPr>
              <a:t>sợ</a:t>
            </a:r>
            <a:r>
              <a:rPr lang="en-US" sz="3299" dirty="0">
                <a:solidFill>
                  <a:prstClr val="black"/>
                </a:solidFill>
              </a:rPr>
              <a:t> </a:t>
            </a:r>
            <a:r>
              <a:rPr lang="en-US" sz="3299" dirty="0" err="1">
                <a:solidFill>
                  <a:prstClr val="black"/>
                </a:solidFill>
              </a:rPr>
              <a:t>bị</a:t>
            </a:r>
            <a:r>
              <a:rPr lang="en-US" sz="3299" dirty="0">
                <a:solidFill>
                  <a:prstClr val="black"/>
                </a:solidFill>
              </a:rPr>
              <a:t> cha </a:t>
            </a:r>
            <a:r>
              <a:rPr lang="en-US" sz="3299" dirty="0" err="1">
                <a:solidFill>
                  <a:prstClr val="black"/>
                </a:solidFill>
              </a:rPr>
              <a:t>đánh</a:t>
            </a:r>
            <a:r>
              <a:rPr lang="en-US" sz="3299" dirty="0">
                <a:solidFill>
                  <a:prstClr val="black"/>
                </a:solidFill>
              </a:rPr>
              <a:t> </a:t>
            </a:r>
            <a:r>
              <a:rPr lang="en-US" sz="3299" dirty="0" err="1">
                <a:solidFill>
                  <a:prstClr val="black"/>
                </a:solidFill>
              </a:rPr>
              <a:t>nên</a:t>
            </a:r>
            <a:r>
              <a:rPr lang="en-US" sz="3299" dirty="0">
                <a:solidFill>
                  <a:prstClr val="black"/>
                </a:solidFill>
              </a:rPr>
              <a:t> </a:t>
            </a:r>
            <a:r>
              <a:rPr lang="en-US" sz="3299" dirty="0" err="1">
                <a:solidFill>
                  <a:prstClr val="black"/>
                </a:solidFill>
              </a:rPr>
              <a:t>bỏ</a:t>
            </a:r>
            <a:r>
              <a:rPr lang="en-US" sz="3299" dirty="0">
                <a:solidFill>
                  <a:prstClr val="black"/>
                </a:solidFill>
              </a:rPr>
              <a:t> </a:t>
            </a:r>
            <a:r>
              <a:rPr lang="en-US" sz="3299" dirty="0" err="1">
                <a:solidFill>
                  <a:prstClr val="black"/>
                </a:solidFill>
              </a:rPr>
              <a:t>đi</a:t>
            </a:r>
            <a:r>
              <a:rPr lang="en-US" sz="3299" dirty="0">
                <a:solidFill>
                  <a:prstClr val="black"/>
                </a:solidFill>
              </a:rPr>
              <a:t>, </a:t>
            </a:r>
            <a:r>
              <a:rPr lang="en-US" sz="3299" dirty="0" err="1">
                <a:solidFill>
                  <a:prstClr val="black"/>
                </a:solidFill>
              </a:rPr>
              <a:t>rơi</a:t>
            </a:r>
            <a:r>
              <a:rPr lang="en-US" sz="3299" dirty="0">
                <a:solidFill>
                  <a:prstClr val="black"/>
                </a:solidFill>
              </a:rPr>
              <a:t> </a:t>
            </a:r>
            <a:r>
              <a:rPr lang="en-US" sz="3299" dirty="0" err="1">
                <a:solidFill>
                  <a:prstClr val="black"/>
                </a:solidFill>
              </a:rPr>
              <a:t>xuống</a:t>
            </a:r>
            <a:r>
              <a:rPr lang="en-US" sz="3299" dirty="0">
                <a:solidFill>
                  <a:prstClr val="black"/>
                </a:solidFill>
              </a:rPr>
              <a:t> </a:t>
            </a:r>
            <a:r>
              <a:rPr lang="en-US" sz="3299" dirty="0" err="1">
                <a:solidFill>
                  <a:prstClr val="black"/>
                </a:solidFill>
              </a:rPr>
              <a:t>giếng</a:t>
            </a:r>
            <a:r>
              <a:rPr lang="en-US" sz="3299" dirty="0">
                <a:solidFill>
                  <a:prstClr val="black"/>
                </a:solidFill>
              </a:rPr>
              <a:t>, </a:t>
            </a:r>
            <a:r>
              <a:rPr lang="en-US" sz="3299" dirty="0" err="1">
                <a:solidFill>
                  <a:prstClr val="black"/>
                </a:solidFill>
              </a:rPr>
              <a:t>tuy</a:t>
            </a:r>
            <a:r>
              <a:rPr lang="en-US" sz="3299" dirty="0">
                <a:solidFill>
                  <a:prstClr val="black"/>
                </a:solidFill>
              </a:rPr>
              <a:t> </a:t>
            </a:r>
            <a:r>
              <a:rPr lang="en-US" sz="3299" dirty="0" err="1">
                <a:solidFill>
                  <a:prstClr val="black"/>
                </a:solidFill>
              </a:rPr>
              <a:t>không</a:t>
            </a:r>
            <a:r>
              <a:rPr lang="en-US" sz="3299" dirty="0">
                <a:solidFill>
                  <a:prstClr val="black"/>
                </a:solidFill>
              </a:rPr>
              <a:t> </a:t>
            </a:r>
            <a:r>
              <a:rPr lang="en-US" sz="3299" dirty="0" err="1">
                <a:solidFill>
                  <a:prstClr val="black"/>
                </a:solidFill>
              </a:rPr>
              <a:t>chết</a:t>
            </a:r>
            <a:r>
              <a:rPr lang="en-US" sz="3299" dirty="0">
                <a:solidFill>
                  <a:prstClr val="black"/>
                </a:solidFill>
              </a:rPr>
              <a:t> </a:t>
            </a:r>
            <a:r>
              <a:rPr lang="en-US" sz="3299" dirty="0" err="1">
                <a:solidFill>
                  <a:prstClr val="black"/>
                </a:solidFill>
              </a:rPr>
              <a:t>nhưng</a:t>
            </a:r>
            <a:r>
              <a:rPr lang="en-US" sz="3299" dirty="0">
                <a:solidFill>
                  <a:prstClr val="black"/>
                </a:solidFill>
              </a:rPr>
              <a:t> </a:t>
            </a:r>
            <a:r>
              <a:rPr lang="en-US" sz="3299" dirty="0" err="1">
                <a:solidFill>
                  <a:prstClr val="black"/>
                </a:solidFill>
              </a:rPr>
              <a:t>thần</a:t>
            </a:r>
            <a:r>
              <a:rPr lang="en-US" sz="3299" dirty="0">
                <a:solidFill>
                  <a:prstClr val="black"/>
                </a:solidFill>
              </a:rPr>
              <a:t> </a:t>
            </a:r>
            <a:r>
              <a:rPr lang="en-US" sz="3299" dirty="0" err="1">
                <a:solidFill>
                  <a:prstClr val="black"/>
                </a:solidFill>
              </a:rPr>
              <a:t>thái</a:t>
            </a:r>
            <a:r>
              <a:rPr lang="en-US" sz="3299" dirty="0">
                <a:solidFill>
                  <a:prstClr val="black"/>
                </a:solidFill>
              </a:rPr>
              <a:t> </a:t>
            </a:r>
            <a:r>
              <a:rPr lang="en-US" sz="3299" dirty="0" err="1">
                <a:solidFill>
                  <a:prstClr val="black"/>
                </a:solidFill>
              </a:rPr>
              <a:t>ngây</a:t>
            </a:r>
            <a:r>
              <a:rPr lang="en-US" sz="3299" dirty="0">
                <a:solidFill>
                  <a:prstClr val="black"/>
                </a:solidFill>
              </a:rPr>
              <a:t> </a:t>
            </a:r>
            <a:r>
              <a:rPr lang="en-US" sz="3299" dirty="0" err="1">
                <a:solidFill>
                  <a:prstClr val="black"/>
                </a:solidFill>
              </a:rPr>
              <a:t>ngốc</a:t>
            </a:r>
            <a:r>
              <a:rPr lang="en-US" sz="3299" dirty="0">
                <a:solidFill>
                  <a:prstClr val="black"/>
                </a:solidFill>
              </a:rPr>
              <a:t>.</a:t>
            </a:r>
          </a:p>
        </p:txBody>
      </p:sp>
      <p:sp>
        <p:nvSpPr>
          <p:cNvPr id="20" name="TextBox 19">
            <a:extLst>
              <a:ext uri="{FF2B5EF4-FFF2-40B4-BE49-F238E27FC236}">
                <a16:creationId xmlns:a16="http://schemas.microsoft.com/office/drawing/2014/main" id="{5604CB2C-EC51-5A67-521B-B88C6D4ACDC7}"/>
              </a:ext>
            </a:extLst>
          </p:cNvPr>
          <p:cNvSpPr txBox="1"/>
          <p:nvPr/>
        </p:nvSpPr>
        <p:spPr>
          <a:xfrm>
            <a:off x="262196" y="6507175"/>
            <a:ext cx="5495277"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1.Nghe </a:t>
            </a:r>
            <a:r>
              <a:rPr lang="en-US" sz="3299" dirty="0" err="1">
                <a:solidFill>
                  <a:prstClr val="black"/>
                </a:solidFill>
              </a:rPr>
              <a:t>tiếng</a:t>
            </a:r>
            <a:r>
              <a:rPr lang="en-US" sz="3299" dirty="0">
                <a:solidFill>
                  <a:prstClr val="black"/>
                </a:solidFill>
              </a:rPr>
              <a:t> </a:t>
            </a:r>
            <a:r>
              <a:rPr lang="en-US" sz="3299" dirty="0" err="1">
                <a:solidFill>
                  <a:prstClr val="black"/>
                </a:solidFill>
              </a:rPr>
              <a:t>gáy</a:t>
            </a:r>
            <a:r>
              <a:rPr lang="en-US" sz="3299" dirty="0">
                <a:solidFill>
                  <a:prstClr val="black"/>
                </a:solidFill>
              </a:rPr>
              <a:t> </a:t>
            </a:r>
            <a:r>
              <a:rPr lang="en-US" sz="3299" dirty="0" err="1">
                <a:solidFill>
                  <a:prstClr val="black"/>
                </a:solidFill>
              </a:rPr>
              <a:t>của</a:t>
            </a:r>
            <a:r>
              <a:rPr lang="en-US" sz="3299" dirty="0">
                <a:solidFill>
                  <a:prstClr val="black"/>
                </a:solidFill>
              </a:rPr>
              <a:t> </a:t>
            </a:r>
            <a:r>
              <a:rPr lang="en-US" sz="3299" dirty="0" err="1">
                <a:solidFill>
                  <a:prstClr val="black"/>
                </a:solidFill>
              </a:rPr>
              <a:t>một</a:t>
            </a:r>
            <a:r>
              <a:rPr lang="en-US" sz="3299" dirty="0">
                <a:solidFill>
                  <a:prstClr val="black"/>
                </a:solidFill>
              </a:rPr>
              <a:t> con </a:t>
            </a:r>
            <a:r>
              <a:rPr lang="en-US" sz="3299" dirty="0" err="1">
                <a:solidFill>
                  <a:prstClr val="black"/>
                </a:solidFill>
              </a:rPr>
              <a:t>dế</a:t>
            </a:r>
            <a:r>
              <a:rPr lang="en-US" sz="3299" dirty="0">
                <a:solidFill>
                  <a:prstClr val="black"/>
                </a:solidFill>
              </a:rPr>
              <a:t> </a:t>
            </a:r>
            <a:r>
              <a:rPr lang="en-US" sz="3299" dirty="0" err="1">
                <a:solidFill>
                  <a:prstClr val="black"/>
                </a:solidFill>
              </a:rPr>
              <a:t>trong</a:t>
            </a:r>
            <a:r>
              <a:rPr lang="en-US" sz="3299" dirty="0">
                <a:solidFill>
                  <a:prstClr val="black"/>
                </a:solidFill>
              </a:rPr>
              <a:t> </a:t>
            </a:r>
            <a:r>
              <a:rPr lang="en-US" sz="3299" dirty="0" err="1">
                <a:solidFill>
                  <a:prstClr val="black"/>
                </a:solidFill>
              </a:rPr>
              <a:t>nhà</a:t>
            </a:r>
            <a:r>
              <a:rPr lang="en-US" sz="3299" dirty="0">
                <a:solidFill>
                  <a:prstClr val="black"/>
                </a:solidFill>
              </a:rPr>
              <a:t>, </a:t>
            </a:r>
            <a:r>
              <a:rPr lang="en-US" sz="3299" dirty="0" err="1">
                <a:solidFill>
                  <a:prstClr val="black"/>
                </a:solidFill>
              </a:rPr>
              <a:t>Thành</a:t>
            </a:r>
            <a:r>
              <a:rPr lang="en-US" sz="3299" dirty="0">
                <a:solidFill>
                  <a:prstClr val="black"/>
                </a:solidFill>
              </a:rPr>
              <a:t> </a:t>
            </a:r>
            <a:r>
              <a:rPr lang="en-US" sz="3299" dirty="0" err="1">
                <a:solidFill>
                  <a:prstClr val="black"/>
                </a:solidFill>
              </a:rPr>
              <a:t>bắt</a:t>
            </a:r>
            <a:r>
              <a:rPr lang="en-US" sz="3299" dirty="0">
                <a:solidFill>
                  <a:prstClr val="black"/>
                </a:solidFill>
              </a:rPr>
              <a:t> </a:t>
            </a:r>
            <a:r>
              <a:rPr lang="en-US" sz="3299" dirty="0" err="1">
                <a:solidFill>
                  <a:prstClr val="black"/>
                </a:solidFill>
              </a:rPr>
              <a:t>được</a:t>
            </a:r>
            <a:r>
              <a:rPr lang="en-US" sz="3299" dirty="0">
                <a:solidFill>
                  <a:prstClr val="black"/>
                </a:solidFill>
              </a:rPr>
              <a:t> </a:t>
            </a:r>
            <a:r>
              <a:rPr lang="en-US" sz="3299" dirty="0" err="1">
                <a:solidFill>
                  <a:prstClr val="black"/>
                </a:solidFill>
              </a:rPr>
              <a:t>một</a:t>
            </a:r>
            <a:r>
              <a:rPr lang="en-US" sz="3299" dirty="0">
                <a:solidFill>
                  <a:prstClr val="black"/>
                </a:solidFill>
              </a:rPr>
              <a:t> con </a:t>
            </a:r>
            <a:r>
              <a:rPr lang="en-US" sz="3299" dirty="0" err="1">
                <a:solidFill>
                  <a:prstClr val="black"/>
                </a:solidFill>
              </a:rPr>
              <a:t>dế</a:t>
            </a:r>
            <a:r>
              <a:rPr lang="en-US" sz="3299" dirty="0">
                <a:solidFill>
                  <a:prstClr val="black"/>
                </a:solidFill>
              </a:rPr>
              <a:t> </a:t>
            </a:r>
            <a:r>
              <a:rPr lang="en-US" sz="3299" dirty="0" err="1">
                <a:solidFill>
                  <a:prstClr val="black"/>
                </a:solidFill>
              </a:rPr>
              <a:t>nhỏ</a:t>
            </a:r>
            <a:r>
              <a:rPr lang="en-US" sz="3299" dirty="0">
                <a:solidFill>
                  <a:prstClr val="black"/>
                </a:solidFill>
              </a:rPr>
              <a:t> </a:t>
            </a:r>
            <a:r>
              <a:rPr lang="en-US" sz="3299" dirty="0" err="1">
                <a:solidFill>
                  <a:prstClr val="black"/>
                </a:solidFill>
              </a:rPr>
              <a:t>kì</a:t>
            </a:r>
            <a:r>
              <a:rPr lang="en-US" sz="3299" dirty="0">
                <a:solidFill>
                  <a:prstClr val="black"/>
                </a:solidFill>
              </a:rPr>
              <a:t> </a:t>
            </a:r>
            <a:r>
              <a:rPr lang="en-US" sz="3299" dirty="0" err="1">
                <a:solidFill>
                  <a:prstClr val="black"/>
                </a:solidFill>
              </a:rPr>
              <a:t>lạ</a:t>
            </a:r>
            <a:r>
              <a:rPr lang="en-US" sz="3299" dirty="0">
                <a:solidFill>
                  <a:prstClr val="black"/>
                </a:solidFill>
              </a:rPr>
              <a:t>, </a:t>
            </a:r>
            <a:r>
              <a:rPr lang="en-US" sz="3299" dirty="0" err="1">
                <a:solidFill>
                  <a:prstClr val="black"/>
                </a:solidFill>
              </a:rPr>
              <a:t>có</a:t>
            </a:r>
            <a:r>
              <a:rPr lang="en-US" sz="3299" dirty="0">
                <a:solidFill>
                  <a:prstClr val="black"/>
                </a:solidFill>
              </a:rPr>
              <a:t> </a:t>
            </a:r>
            <a:r>
              <a:rPr lang="en-US" sz="3299" dirty="0" err="1">
                <a:solidFill>
                  <a:prstClr val="black"/>
                </a:solidFill>
              </a:rPr>
              <a:t>thể</a:t>
            </a:r>
            <a:r>
              <a:rPr lang="en-US" sz="3299" dirty="0">
                <a:solidFill>
                  <a:prstClr val="black"/>
                </a:solidFill>
              </a:rPr>
              <a:t> </a:t>
            </a:r>
            <a:r>
              <a:rPr lang="en-US" sz="3299" dirty="0" err="1">
                <a:solidFill>
                  <a:prstClr val="black"/>
                </a:solidFill>
              </a:rPr>
              <a:t>thắng</a:t>
            </a:r>
            <a:r>
              <a:rPr lang="en-US" sz="3299" dirty="0">
                <a:solidFill>
                  <a:prstClr val="black"/>
                </a:solidFill>
              </a:rPr>
              <a:t> </a:t>
            </a:r>
            <a:r>
              <a:rPr lang="en-US" sz="3299" dirty="0" err="1">
                <a:solidFill>
                  <a:prstClr val="black"/>
                </a:solidFill>
              </a:rPr>
              <a:t>bất</a:t>
            </a:r>
            <a:r>
              <a:rPr lang="en-US" sz="3299" dirty="0">
                <a:solidFill>
                  <a:prstClr val="black"/>
                </a:solidFill>
              </a:rPr>
              <a:t> </a:t>
            </a:r>
            <a:r>
              <a:rPr lang="en-US" sz="3299" dirty="0" err="1">
                <a:solidFill>
                  <a:prstClr val="black"/>
                </a:solidFill>
              </a:rPr>
              <a:t>cứ</a:t>
            </a:r>
            <a:r>
              <a:rPr lang="en-US" sz="3299" dirty="0">
                <a:solidFill>
                  <a:prstClr val="black"/>
                </a:solidFill>
              </a:rPr>
              <a:t> con </a:t>
            </a:r>
            <a:r>
              <a:rPr lang="en-US" sz="3299" dirty="0" err="1">
                <a:solidFill>
                  <a:prstClr val="black"/>
                </a:solidFill>
              </a:rPr>
              <a:t>dế</a:t>
            </a:r>
            <a:r>
              <a:rPr lang="en-US" sz="3299" dirty="0">
                <a:solidFill>
                  <a:prstClr val="black"/>
                </a:solidFill>
              </a:rPr>
              <a:t> </a:t>
            </a:r>
            <a:r>
              <a:rPr lang="en-US" sz="3299" dirty="0" err="1">
                <a:solidFill>
                  <a:prstClr val="black"/>
                </a:solidFill>
              </a:rPr>
              <a:t>nào</a:t>
            </a:r>
            <a:r>
              <a:rPr lang="en-US" sz="3299" dirty="0">
                <a:solidFill>
                  <a:prstClr val="black"/>
                </a:solidFill>
              </a:rPr>
              <a:t>.</a:t>
            </a:r>
          </a:p>
        </p:txBody>
      </p:sp>
      <p:sp>
        <p:nvSpPr>
          <p:cNvPr id="21" name="TextBox 20">
            <a:extLst>
              <a:ext uri="{FF2B5EF4-FFF2-40B4-BE49-F238E27FC236}">
                <a16:creationId xmlns:a16="http://schemas.microsoft.com/office/drawing/2014/main" id="{5604CB2C-EC51-5A67-521B-B88C6D4ACDC7}"/>
              </a:ext>
            </a:extLst>
          </p:cNvPr>
          <p:cNvSpPr txBox="1"/>
          <p:nvPr/>
        </p:nvSpPr>
        <p:spPr>
          <a:xfrm>
            <a:off x="6636572" y="6761031"/>
            <a:ext cx="4817933" cy="1615442"/>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8.Nhờ con </a:t>
            </a:r>
            <a:r>
              <a:rPr lang="en-US" sz="3299" dirty="0" err="1">
                <a:solidFill>
                  <a:prstClr val="black"/>
                </a:solidFill>
              </a:rPr>
              <a:t>dế</a:t>
            </a:r>
            <a:r>
              <a:rPr lang="en-US" sz="3299" dirty="0">
                <a:solidFill>
                  <a:prstClr val="black"/>
                </a:solidFill>
              </a:rPr>
              <a:t>, </a:t>
            </a:r>
            <a:r>
              <a:rPr lang="en-US" sz="3299" dirty="0" err="1">
                <a:solidFill>
                  <a:prstClr val="black"/>
                </a:solidFill>
              </a:rPr>
              <a:t>nhà</a:t>
            </a:r>
            <a:r>
              <a:rPr lang="en-US" sz="3299" dirty="0">
                <a:solidFill>
                  <a:prstClr val="black"/>
                </a:solidFill>
              </a:rPr>
              <a:t> </a:t>
            </a:r>
            <a:r>
              <a:rPr lang="en-US" sz="3299" dirty="0" err="1">
                <a:solidFill>
                  <a:prstClr val="black"/>
                </a:solidFill>
              </a:rPr>
              <a:t>Thành</a:t>
            </a:r>
            <a:r>
              <a:rPr lang="en-US" sz="3299" dirty="0">
                <a:solidFill>
                  <a:prstClr val="black"/>
                </a:solidFill>
              </a:rPr>
              <a:t> </a:t>
            </a:r>
            <a:r>
              <a:rPr lang="en-US" sz="3299" dirty="0" err="1">
                <a:solidFill>
                  <a:prstClr val="black"/>
                </a:solidFill>
              </a:rPr>
              <a:t>được</a:t>
            </a:r>
            <a:r>
              <a:rPr lang="en-US" sz="3299" dirty="0">
                <a:solidFill>
                  <a:prstClr val="black"/>
                </a:solidFill>
              </a:rPr>
              <a:t> ban </a:t>
            </a:r>
            <a:r>
              <a:rPr lang="en-US" sz="3299" dirty="0" err="1">
                <a:solidFill>
                  <a:prstClr val="black"/>
                </a:solidFill>
              </a:rPr>
              <a:t>thưởng</a:t>
            </a:r>
            <a:r>
              <a:rPr lang="en-US" sz="3299" dirty="0">
                <a:solidFill>
                  <a:prstClr val="black"/>
                </a:solidFill>
              </a:rPr>
              <a:t>, </a:t>
            </a:r>
            <a:r>
              <a:rPr lang="en-US" sz="3299" dirty="0" err="1">
                <a:solidFill>
                  <a:prstClr val="black"/>
                </a:solidFill>
              </a:rPr>
              <a:t>trở</a:t>
            </a:r>
            <a:r>
              <a:rPr lang="en-US" sz="3299" dirty="0">
                <a:solidFill>
                  <a:prstClr val="black"/>
                </a:solidFill>
              </a:rPr>
              <a:t> </a:t>
            </a:r>
            <a:r>
              <a:rPr lang="en-US" sz="3299" dirty="0" err="1">
                <a:solidFill>
                  <a:prstClr val="black"/>
                </a:solidFill>
              </a:rPr>
              <a:t>nên</a:t>
            </a:r>
            <a:r>
              <a:rPr lang="en-US" sz="3299" dirty="0">
                <a:solidFill>
                  <a:prstClr val="black"/>
                </a:solidFill>
              </a:rPr>
              <a:t> </a:t>
            </a:r>
            <a:r>
              <a:rPr lang="en-US" sz="3299" dirty="0" err="1">
                <a:solidFill>
                  <a:prstClr val="black"/>
                </a:solidFill>
              </a:rPr>
              <a:t>giàu</a:t>
            </a:r>
            <a:r>
              <a:rPr lang="en-US" sz="3299" dirty="0">
                <a:solidFill>
                  <a:prstClr val="black"/>
                </a:solidFill>
              </a:rPr>
              <a:t> sang, </a:t>
            </a:r>
            <a:r>
              <a:rPr lang="en-US" sz="3299" dirty="0" err="1">
                <a:solidFill>
                  <a:prstClr val="black"/>
                </a:solidFill>
              </a:rPr>
              <a:t>phú</a:t>
            </a:r>
            <a:r>
              <a:rPr lang="en-US" sz="3299" dirty="0">
                <a:solidFill>
                  <a:prstClr val="black"/>
                </a:solidFill>
              </a:rPr>
              <a:t> </a:t>
            </a:r>
            <a:r>
              <a:rPr lang="en-US" sz="3299" dirty="0" err="1">
                <a:solidFill>
                  <a:prstClr val="black"/>
                </a:solidFill>
              </a:rPr>
              <a:t>quý</a:t>
            </a:r>
            <a:r>
              <a:rPr lang="en-US" sz="3299" dirty="0">
                <a:solidFill>
                  <a:prstClr val="black"/>
                </a:solidFill>
              </a:rPr>
              <a:t>.</a:t>
            </a:r>
          </a:p>
        </p:txBody>
      </p:sp>
      <p:sp>
        <p:nvSpPr>
          <p:cNvPr id="22" name="TextBox 21">
            <a:extLst>
              <a:ext uri="{FF2B5EF4-FFF2-40B4-BE49-F238E27FC236}">
                <a16:creationId xmlns:a16="http://schemas.microsoft.com/office/drawing/2014/main" id="{5604CB2C-EC51-5A67-521B-B88C6D4ACDC7}"/>
              </a:ext>
            </a:extLst>
          </p:cNvPr>
          <p:cNvSpPr txBox="1"/>
          <p:nvPr/>
        </p:nvSpPr>
        <p:spPr>
          <a:xfrm>
            <a:off x="12333602" y="6546531"/>
            <a:ext cx="5708318" cy="2123145"/>
          </a:xfrm>
          <a:prstGeom prst="rect">
            <a:avLst/>
          </a:prstGeom>
          <a:solidFill>
            <a:schemeClr val="bg1">
              <a:lumMod val="85000"/>
            </a:schemeClr>
          </a:solidFill>
        </p:spPr>
        <p:txBody>
          <a:bodyPr wrap="square" rtlCol="0">
            <a:spAutoFit/>
          </a:bodyPr>
          <a:lstStyle/>
          <a:p>
            <a:pPr algn="just" defTabSz="914126"/>
            <a:r>
              <a:rPr lang="en-US" sz="3299" dirty="0">
                <a:solidFill>
                  <a:prstClr val="black"/>
                </a:solidFill>
              </a:rPr>
              <a:t>2.Hơn </a:t>
            </a:r>
            <a:r>
              <a:rPr lang="en-US" sz="3299" dirty="0" err="1">
                <a:solidFill>
                  <a:prstClr val="black"/>
                </a:solidFill>
              </a:rPr>
              <a:t>năm</a:t>
            </a:r>
            <a:r>
              <a:rPr lang="en-US" sz="3299" dirty="0">
                <a:solidFill>
                  <a:prstClr val="black"/>
                </a:solidFill>
              </a:rPr>
              <a:t> </a:t>
            </a:r>
            <a:r>
              <a:rPr lang="en-US" sz="3299" dirty="0" err="1">
                <a:solidFill>
                  <a:prstClr val="black"/>
                </a:solidFill>
              </a:rPr>
              <a:t>sau</a:t>
            </a:r>
            <a:r>
              <a:rPr lang="en-US" sz="3299" dirty="0">
                <a:solidFill>
                  <a:prstClr val="black"/>
                </a:solidFill>
              </a:rPr>
              <a:t>, con </a:t>
            </a:r>
            <a:r>
              <a:rPr lang="en-US" sz="3299" dirty="0" err="1">
                <a:solidFill>
                  <a:prstClr val="black"/>
                </a:solidFill>
              </a:rPr>
              <a:t>Thành</a:t>
            </a:r>
            <a:r>
              <a:rPr lang="en-US" sz="3299" dirty="0">
                <a:solidFill>
                  <a:prstClr val="black"/>
                </a:solidFill>
              </a:rPr>
              <a:t> </a:t>
            </a:r>
            <a:r>
              <a:rPr lang="en-US" sz="3299" dirty="0" err="1">
                <a:solidFill>
                  <a:prstClr val="black"/>
                </a:solidFill>
              </a:rPr>
              <a:t>bình</a:t>
            </a:r>
            <a:r>
              <a:rPr lang="en-US" sz="3299" dirty="0">
                <a:solidFill>
                  <a:prstClr val="black"/>
                </a:solidFill>
              </a:rPr>
              <a:t> </a:t>
            </a:r>
            <a:r>
              <a:rPr lang="en-US" sz="3299" dirty="0" err="1">
                <a:solidFill>
                  <a:prstClr val="black"/>
                </a:solidFill>
              </a:rPr>
              <a:t>phục</a:t>
            </a:r>
            <a:r>
              <a:rPr lang="en-US" sz="3299" dirty="0">
                <a:solidFill>
                  <a:prstClr val="black"/>
                </a:solidFill>
              </a:rPr>
              <a:t>, </a:t>
            </a:r>
            <a:r>
              <a:rPr lang="en-US" sz="3299" dirty="0" err="1">
                <a:solidFill>
                  <a:prstClr val="black"/>
                </a:solidFill>
              </a:rPr>
              <a:t>kể</a:t>
            </a:r>
            <a:r>
              <a:rPr lang="en-US" sz="3299" dirty="0">
                <a:solidFill>
                  <a:prstClr val="black"/>
                </a:solidFill>
              </a:rPr>
              <a:t> </a:t>
            </a:r>
            <a:r>
              <a:rPr lang="en-US" sz="3299" dirty="0" err="1">
                <a:solidFill>
                  <a:prstClr val="black"/>
                </a:solidFill>
              </a:rPr>
              <a:t>rằng</a:t>
            </a:r>
            <a:r>
              <a:rPr lang="en-US" sz="3299" dirty="0">
                <a:solidFill>
                  <a:prstClr val="black"/>
                </a:solidFill>
              </a:rPr>
              <a:t> </a:t>
            </a:r>
            <a:r>
              <a:rPr lang="en-US" sz="3299" dirty="0" err="1">
                <a:solidFill>
                  <a:prstClr val="black"/>
                </a:solidFill>
              </a:rPr>
              <a:t>chính</a:t>
            </a:r>
            <a:r>
              <a:rPr lang="en-US" sz="3299" dirty="0">
                <a:solidFill>
                  <a:prstClr val="black"/>
                </a:solidFill>
              </a:rPr>
              <a:t> </a:t>
            </a:r>
            <a:r>
              <a:rPr lang="en-US" sz="3299" dirty="0" err="1">
                <a:solidFill>
                  <a:prstClr val="black"/>
                </a:solidFill>
              </a:rPr>
              <a:t>mình</a:t>
            </a:r>
            <a:r>
              <a:rPr lang="en-US" sz="3299" dirty="0">
                <a:solidFill>
                  <a:prstClr val="black"/>
                </a:solidFill>
              </a:rPr>
              <a:t> </a:t>
            </a:r>
            <a:r>
              <a:rPr lang="en-US" sz="3299" dirty="0" err="1">
                <a:solidFill>
                  <a:prstClr val="black"/>
                </a:solidFill>
              </a:rPr>
              <a:t>đã</a:t>
            </a:r>
            <a:r>
              <a:rPr lang="en-US" sz="3299" dirty="0">
                <a:solidFill>
                  <a:prstClr val="black"/>
                </a:solidFill>
              </a:rPr>
              <a:t> </a:t>
            </a:r>
            <a:r>
              <a:rPr lang="en-US" sz="3299" dirty="0" err="1">
                <a:solidFill>
                  <a:prstClr val="black"/>
                </a:solidFill>
              </a:rPr>
              <a:t>hoá</a:t>
            </a:r>
            <a:r>
              <a:rPr lang="en-US" sz="3299" dirty="0">
                <a:solidFill>
                  <a:prstClr val="black"/>
                </a:solidFill>
              </a:rPr>
              <a:t> </a:t>
            </a:r>
            <a:r>
              <a:rPr lang="en-US" sz="3299" dirty="0" err="1">
                <a:solidFill>
                  <a:prstClr val="black"/>
                </a:solidFill>
              </a:rPr>
              <a:t>thành</a:t>
            </a:r>
            <a:r>
              <a:rPr lang="en-US" sz="3299" dirty="0">
                <a:solidFill>
                  <a:prstClr val="black"/>
                </a:solidFill>
              </a:rPr>
              <a:t> con </a:t>
            </a:r>
            <a:r>
              <a:rPr lang="en-US" sz="3299" dirty="0" err="1">
                <a:solidFill>
                  <a:prstClr val="black"/>
                </a:solidFill>
              </a:rPr>
              <a:t>dế</a:t>
            </a:r>
            <a:r>
              <a:rPr lang="en-US" sz="3299" dirty="0">
                <a:solidFill>
                  <a:prstClr val="black"/>
                </a:solidFill>
              </a:rPr>
              <a:t> </a:t>
            </a:r>
            <a:r>
              <a:rPr lang="en-US" sz="3299" dirty="0" err="1">
                <a:solidFill>
                  <a:prstClr val="black"/>
                </a:solidFill>
              </a:rPr>
              <a:t>kì</a:t>
            </a:r>
            <a:r>
              <a:rPr lang="en-US" sz="3299" dirty="0">
                <a:solidFill>
                  <a:prstClr val="black"/>
                </a:solidFill>
              </a:rPr>
              <a:t> </a:t>
            </a:r>
            <a:r>
              <a:rPr lang="en-US" sz="3299" dirty="0" err="1">
                <a:solidFill>
                  <a:prstClr val="black"/>
                </a:solidFill>
              </a:rPr>
              <a:t>lạ</a:t>
            </a:r>
            <a:r>
              <a:rPr lang="en-US" sz="3299" dirty="0">
                <a:solidFill>
                  <a:prstClr val="black"/>
                </a:solidFill>
              </a:rPr>
              <a:t>, </a:t>
            </a:r>
            <a:r>
              <a:rPr lang="en-US" sz="3299" dirty="0" err="1">
                <a:solidFill>
                  <a:prstClr val="black"/>
                </a:solidFill>
              </a:rPr>
              <a:t>chọi</a:t>
            </a:r>
            <a:r>
              <a:rPr lang="en-US" sz="3299" dirty="0">
                <a:solidFill>
                  <a:prstClr val="black"/>
                </a:solidFill>
              </a:rPr>
              <a:t> </a:t>
            </a:r>
            <a:r>
              <a:rPr lang="en-US" sz="3299" dirty="0" err="1">
                <a:solidFill>
                  <a:prstClr val="black"/>
                </a:solidFill>
              </a:rPr>
              <a:t>giỏi</a:t>
            </a:r>
            <a:r>
              <a:rPr lang="en-US" sz="3299" dirty="0">
                <a:solidFill>
                  <a:prstClr val="black"/>
                </a:solidFill>
              </a:rPr>
              <a:t> </a:t>
            </a:r>
            <a:r>
              <a:rPr lang="en-US" sz="3299" dirty="0" err="1">
                <a:solidFill>
                  <a:prstClr val="black"/>
                </a:solidFill>
              </a:rPr>
              <a:t>kia</a:t>
            </a:r>
            <a:r>
              <a:rPr lang="en-US" sz="3299" dirty="0">
                <a:solidFill>
                  <a:prstClr val="black"/>
                </a:solidFill>
              </a:rPr>
              <a:t>, nay </a:t>
            </a:r>
            <a:r>
              <a:rPr lang="en-US" sz="3299" dirty="0" err="1">
                <a:solidFill>
                  <a:prstClr val="black"/>
                </a:solidFill>
              </a:rPr>
              <a:t>mới</a:t>
            </a:r>
            <a:r>
              <a:rPr lang="en-US" sz="3299" dirty="0">
                <a:solidFill>
                  <a:prstClr val="black"/>
                </a:solidFill>
              </a:rPr>
              <a:t> </a:t>
            </a:r>
            <a:r>
              <a:rPr lang="en-US" sz="3299" dirty="0" err="1">
                <a:solidFill>
                  <a:prstClr val="black"/>
                </a:solidFill>
              </a:rPr>
              <a:t>sống</a:t>
            </a:r>
            <a:r>
              <a:rPr lang="en-US" sz="3299" dirty="0">
                <a:solidFill>
                  <a:prstClr val="black"/>
                </a:solidFill>
              </a:rPr>
              <a:t> </a:t>
            </a:r>
            <a:r>
              <a:rPr lang="en-US" sz="3299" dirty="0" err="1">
                <a:solidFill>
                  <a:prstClr val="black"/>
                </a:solidFill>
              </a:rPr>
              <a:t>lại</a:t>
            </a:r>
            <a:r>
              <a:rPr lang="en-US" sz="3299" dirty="0">
                <a:solidFill>
                  <a:prstClr val="black"/>
                </a:solidFill>
              </a:rPr>
              <a:t>.</a:t>
            </a:r>
          </a:p>
        </p:txBody>
      </p:sp>
      <p:sp>
        <p:nvSpPr>
          <p:cNvPr id="2" name="Right Arrow 1"/>
          <p:cNvSpPr/>
          <p:nvPr/>
        </p:nvSpPr>
        <p:spPr>
          <a:xfrm>
            <a:off x="6413700" y="1179063"/>
            <a:ext cx="550463" cy="936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23" name="Right Arrow 22"/>
          <p:cNvSpPr/>
          <p:nvPr/>
        </p:nvSpPr>
        <p:spPr>
          <a:xfrm>
            <a:off x="11920304" y="1480114"/>
            <a:ext cx="632813" cy="635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4" name="Down Arrow 3"/>
          <p:cNvSpPr/>
          <p:nvPr/>
        </p:nvSpPr>
        <p:spPr>
          <a:xfrm>
            <a:off x="15187762" y="3040976"/>
            <a:ext cx="835608" cy="570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5" name="Right Arrow 4"/>
          <p:cNvSpPr/>
          <p:nvPr/>
        </p:nvSpPr>
        <p:spPr>
          <a:xfrm rot="10800000">
            <a:off x="11808866" y="4092081"/>
            <a:ext cx="744249" cy="669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25" name="Right Arrow 24"/>
          <p:cNvSpPr/>
          <p:nvPr/>
        </p:nvSpPr>
        <p:spPr>
          <a:xfrm rot="10800000">
            <a:off x="6016353" y="4373413"/>
            <a:ext cx="744249" cy="669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26" name="Down Arrow 25"/>
          <p:cNvSpPr/>
          <p:nvPr/>
        </p:nvSpPr>
        <p:spPr>
          <a:xfrm>
            <a:off x="1812315" y="5858736"/>
            <a:ext cx="835608" cy="570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27" name="Right Arrow 26"/>
          <p:cNvSpPr/>
          <p:nvPr/>
        </p:nvSpPr>
        <p:spPr>
          <a:xfrm>
            <a:off x="5996362" y="7020793"/>
            <a:ext cx="550463" cy="936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
        <p:nvSpPr>
          <p:cNvPr id="28" name="Right Arrow 27"/>
          <p:cNvSpPr/>
          <p:nvPr/>
        </p:nvSpPr>
        <p:spPr>
          <a:xfrm>
            <a:off x="11544251" y="7137803"/>
            <a:ext cx="550463" cy="936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prstClr val="white"/>
              </a:solidFill>
            </a:endParaRPr>
          </a:p>
        </p:txBody>
      </p:sp>
    </p:spTree>
    <p:extLst>
      <p:ext uri="{BB962C8B-B14F-4D97-AF65-F5344CB8AC3E}">
        <p14:creationId xmlns:p14="http://schemas.microsoft.com/office/powerpoint/2010/main" val="131103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4" grpId="0" animBg="1"/>
      <p:bldP spid="16" grpId="0"/>
      <p:bldP spid="18" grpId="0" animBg="1"/>
      <p:bldP spid="19" grpId="0" animBg="1"/>
      <p:bldP spid="20" grpId="0" animBg="1"/>
      <p:bldP spid="21" grpId="0" animBg="1"/>
      <p:bldP spid="22" grpId="0" animBg="1"/>
      <p:bldP spid="2" grpId="0" animBg="1"/>
      <p:bldP spid="23" grpId="0" animBg="1"/>
      <p:bldP spid="4" grpId="0" animBg="1"/>
      <p:bldP spid="5"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699">
              <a:solidFill>
                <a:srgbClr val="FFFFFF"/>
              </a:solidFill>
            </a:endParaRPr>
          </a:p>
        </p:txBody>
      </p:sp>
      <p:pic>
        <p:nvPicPr>
          <p:cNvPr id="59" name="Picture 58"/>
          <p:cNvPicPr>
            <a:picLocks noChangeAspect="1"/>
          </p:cNvPicPr>
          <p:nvPr/>
        </p:nvPicPr>
        <p:blipFill>
          <a:blip r:embed="rId5"/>
          <a:stretch>
            <a:fillRect/>
          </a:stretch>
        </p:blipFill>
        <p:spPr>
          <a:xfrm>
            <a:off x="2919078" y="-154330"/>
            <a:ext cx="12449844" cy="1686057"/>
          </a:xfrm>
          <a:prstGeom prst="rect">
            <a:avLst/>
          </a:prstGeom>
        </p:spPr>
      </p:pic>
      <p:sp>
        <p:nvSpPr>
          <p:cNvPr id="60" name="TextBox 59">
            <a:extLst>
              <a:ext uri="{FF2B5EF4-FFF2-40B4-BE49-F238E27FC236}">
                <a16:creationId xmlns:a16="http://schemas.microsoft.com/office/drawing/2014/main" id="{AB6BE4F1-52C5-2FBC-4D8E-FD8305D2C312}"/>
              </a:ext>
            </a:extLst>
          </p:cNvPr>
          <p:cNvSpPr txBox="1"/>
          <p:nvPr/>
        </p:nvSpPr>
        <p:spPr>
          <a:xfrm>
            <a:off x="1981200" y="1924492"/>
            <a:ext cx="6568934"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 b. </a:t>
            </a:r>
            <a:r>
              <a:rPr lang="en-US" sz="4199" b="1" dirty="0" err="1">
                <a:solidFill>
                  <a:srgbClr val="000000"/>
                </a:solidFill>
                <a:latin typeface="Times New Roman" panose="02020603050405020304" pitchFamily="18" charset="0"/>
                <a:cs typeface="Times New Roman" panose="02020603050405020304" pitchFamily="18" charset="0"/>
              </a:rPr>
              <a:t>Không</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gian</a:t>
            </a:r>
            <a:r>
              <a:rPr lang="en-US" sz="4199" b="1" dirty="0">
                <a:solidFill>
                  <a:srgbClr val="000000"/>
                </a:solidFill>
                <a:latin typeface="Times New Roman" panose="02020603050405020304" pitchFamily="18" charset="0"/>
                <a:cs typeface="Times New Roman" panose="02020603050405020304" pitchFamily="18" charset="0"/>
              </a:rPr>
              <a:t> – </a:t>
            </a:r>
            <a:r>
              <a:rPr lang="en-US" sz="4199" b="1" dirty="0" err="1">
                <a:solidFill>
                  <a:srgbClr val="000000"/>
                </a:solidFill>
                <a:latin typeface="Times New Roman" panose="02020603050405020304" pitchFamily="18" charset="0"/>
                <a:cs typeface="Times New Roman" panose="02020603050405020304" pitchFamily="18" charset="0"/>
              </a:rPr>
              <a:t>thời</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gian</a:t>
            </a:r>
            <a:endParaRPr lang="en-US" sz="4199"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1" y="1854534"/>
            <a:ext cx="8435422" cy="8249629"/>
          </a:xfrm>
          <a:prstGeom prst="rect">
            <a:avLst/>
          </a:prstGeom>
        </p:spPr>
      </p:pic>
      <p:pic>
        <p:nvPicPr>
          <p:cNvPr id="61"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3600" y="4294743"/>
            <a:ext cx="4353822" cy="2449025"/>
          </a:xfrm>
          <a:prstGeom prst="rect">
            <a:avLst/>
          </a:prstGeom>
        </p:spPr>
      </p:pic>
      <p:sp>
        <p:nvSpPr>
          <p:cNvPr id="62" name="TextBox 61">
            <a:extLst>
              <a:ext uri="{FF2B5EF4-FFF2-40B4-BE49-F238E27FC236}">
                <a16:creationId xmlns:a16="http://schemas.microsoft.com/office/drawing/2014/main" id="{00EA0A2F-8FE3-4652-A06C-9AA0A623D80B}"/>
              </a:ext>
            </a:extLst>
          </p:cNvPr>
          <p:cNvSpPr txBox="1"/>
          <p:nvPr/>
        </p:nvSpPr>
        <p:spPr>
          <a:xfrm>
            <a:off x="-304800" y="2985832"/>
            <a:ext cx="10398893" cy="1200200"/>
          </a:xfrm>
          <a:prstGeom prst="rect">
            <a:avLst/>
          </a:prstGeom>
          <a:noFill/>
        </p:spPr>
        <p:txBody>
          <a:bodyPr wrap="square" rtlCol="0">
            <a:spAutoFit/>
          </a:bodyPr>
          <a:lstStyle/>
          <a:p>
            <a:pPr algn="ctr"/>
            <a:r>
              <a:rPr lang="en-US" sz="7199" b="1" dirty="0">
                <a:solidFill>
                  <a:srgbClr val="C00000"/>
                </a:solidFill>
                <a:latin typeface="#9Slide04 Spectral SemiBold" panose="02020702060000000000"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633842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1"/>
                </p:tgtEl>
              </p:cMediaNode>
            </p:video>
          </p:childTnLst>
        </p:cTn>
      </p:par>
    </p:tnLst>
    <p:bldLst>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643848" y="268465"/>
            <a:ext cx="11547050" cy="769313"/>
          </a:xfrm>
          <a:prstGeom prst="rect">
            <a:avLst/>
          </a:prstGeom>
          <a:noFill/>
        </p:spPr>
        <p:txBody>
          <a:bodyPr wrap="square">
            <a:spAutoFit/>
          </a:bodyPr>
          <a:lstStyle/>
          <a:p>
            <a:pPr algn="just" defTabSz="914126"/>
            <a:r>
              <a:rPr lang="en-US" sz="4399" b="1" dirty="0">
                <a:solidFill>
                  <a:prstClr val="black"/>
                </a:solidFill>
                <a:latin typeface="Times New Roman" panose="02020603050405020304" pitchFamily="18" charset="0"/>
                <a:cs typeface="Times New Roman" panose="02020603050405020304" pitchFamily="18" charset="0"/>
              </a:rPr>
              <a:t>b. </a:t>
            </a:r>
            <a:r>
              <a:rPr lang="en-US" sz="4399" b="1" dirty="0" err="1">
                <a:solidFill>
                  <a:prstClr val="black"/>
                </a:solidFill>
                <a:latin typeface="Times New Roman" panose="02020603050405020304" pitchFamily="18" charset="0"/>
                <a:cs typeface="Times New Roman" panose="02020603050405020304" pitchFamily="18" charset="0"/>
              </a:rPr>
              <a:t>Không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gian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thời</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gian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trong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tác</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phẩm</a:t>
            </a:r>
            <a:endParaRPr lang="en-US" sz="4399" b="1" dirty="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536513" y="1360530"/>
            <a:ext cx="9227202" cy="8353317"/>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914126"/>
                <a:endParaRPr lang="en-US" dirty="0">
                  <a:solidFill>
                    <a:prstClr val="black"/>
                  </a:solidFill>
                </a:endParaRPr>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50781" tIns="50781" rIns="50781" bIns="50781" rtlCol="0" anchor="ctr"/>
              <a:lstStyle/>
              <a:p>
                <a:pPr algn="ctr" defTabSz="914126">
                  <a:lnSpc>
                    <a:spcPts val="3668"/>
                  </a:lnSpc>
                </a:pPr>
                <a:endParaRPr>
                  <a:solidFill>
                    <a:prstClr val="black"/>
                  </a:solidFill>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id="{12B9080D-296E-59E0-DCCD-37A5ECE32CBF}"/>
                </a:ext>
              </a:extLst>
            </p:cNvPr>
            <p:cNvSpPr txBox="1"/>
            <p:nvPr/>
          </p:nvSpPr>
          <p:spPr>
            <a:xfrm>
              <a:off x="609600" y="1937060"/>
              <a:ext cx="9230540" cy="769591"/>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399"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4399" b="1" dirty="0">
                <a:solidFill>
                  <a:prstClr val="black"/>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698925" y="2780757"/>
            <a:ext cx="8825937" cy="4831194"/>
          </a:xfrm>
          <a:prstGeom prst="rect">
            <a:avLst/>
          </a:prstGeom>
          <a:noFill/>
        </p:spPr>
        <p:txBody>
          <a:bodyPr wrap="square" rtlCol="0">
            <a:spAutoFit/>
          </a:bodyPr>
          <a:lstStyle/>
          <a:p>
            <a:pPr algn="just" defTabSz="914126"/>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399"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399"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gù</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nghề</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toán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chùa</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914126"/>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399"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399"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huyện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tỉnh</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Thiểm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Tây</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cung</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vua</a:t>
            </a:r>
            <a:endParaRPr lang="en-US" sz="4399"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698925" y="7815931"/>
            <a:ext cx="8825937" cy="1446293"/>
          </a:xfrm>
          <a:prstGeom prst="rect">
            <a:avLst/>
          </a:prstGeom>
          <a:noFill/>
        </p:spPr>
        <p:txBody>
          <a:bodyPr wrap="square" rtlCol="0">
            <a:spAutoFit/>
          </a:bodyPr>
          <a:lstStyle/>
          <a:p>
            <a:pPr marL="571329" indent="-571329" algn="just" defTabSz="914126">
              <a:buFont typeface="Wingdings" panose="05000000000000000000" pitchFamily="2" charset="2"/>
              <a:buChar char="è"/>
            </a:pP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endParaRPr>
          </a:p>
          <a:p>
            <a:pPr marL="571329" indent="-571329" algn="just" defTabSz="914126">
              <a:buFont typeface="Wingdings" panose="05000000000000000000" pitchFamily="2" charset="2"/>
              <a:buChar char="è"/>
            </a:pP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danh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xác</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4399" i="1" dirty="0">
              <a:solidFill>
                <a:srgbClr val="1F497D"/>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10180349" y="1360530"/>
            <a:ext cx="7571137" cy="8353317"/>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914126"/>
                <a:endParaRPr lang="en-US" dirty="0">
                  <a:solidFill>
                    <a:prstClr val="black"/>
                  </a:solidFill>
                </a:endParaRPr>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50781" tIns="50781" rIns="50781" bIns="50781" rtlCol="0" anchor="ctr"/>
              <a:lstStyle/>
              <a:p>
                <a:pPr algn="ctr" defTabSz="914126">
                  <a:lnSpc>
                    <a:spcPts val="3668"/>
                  </a:lnSpc>
                </a:pPr>
                <a:endParaRPr>
                  <a:solidFill>
                    <a:prstClr val="black"/>
                  </a:solidFill>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id="{6C6DC275-2A19-DD33-7848-97FDCEDABFD5}"/>
                </a:ext>
              </a:extLst>
            </p:cNvPr>
            <p:cNvSpPr txBox="1"/>
            <p:nvPr/>
          </p:nvSpPr>
          <p:spPr>
            <a:xfrm>
              <a:off x="609600" y="1937060"/>
              <a:ext cx="9230540" cy="769591"/>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399"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4399" b="1" dirty="0">
                <a:solidFill>
                  <a:prstClr val="black"/>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10342761" y="2780756"/>
            <a:ext cx="7104036" cy="2800254"/>
          </a:xfrm>
          <a:prstGeom prst="rect">
            <a:avLst/>
          </a:prstGeom>
          <a:noFill/>
        </p:spPr>
        <p:txBody>
          <a:bodyPr wrap="square" rtlCol="0">
            <a:spAutoFit/>
          </a:bodyPr>
          <a:lstStyle/>
          <a:p>
            <a:pPr algn="just" defTabSz="914126"/>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914126"/>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“Sau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914126"/>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3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Minh)</a:t>
            </a:r>
            <a:endParaRPr lang="en-US" sz="4399"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10342761" y="5995054"/>
            <a:ext cx="7104036" cy="3477234"/>
          </a:xfrm>
          <a:prstGeom prst="rect">
            <a:avLst/>
          </a:prstGeom>
          <a:noFill/>
        </p:spPr>
        <p:txBody>
          <a:bodyPr wrap="square" rtlCol="0">
            <a:spAutoFit/>
          </a:bodyPr>
          <a:lstStyle/>
          <a:p>
            <a:pPr marL="571329" indent="-571329" algn="just" defTabSz="914126">
              <a:buFont typeface="Wingdings" panose="05000000000000000000" pitchFamily="2" charset="2"/>
              <a:buChar char="è"/>
            </a:pP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endParaRPr>
          </a:p>
          <a:p>
            <a:pPr marL="571329" indent="-571329" algn="just" defTabSz="914126">
              <a:buFont typeface="Wingdings" panose="05000000000000000000" pitchFamily="2" charset="2"/>
              <a:buChar char="è"/>
            </a:pP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xác</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sử</a:t>
            </a:r>
            <a:endPar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endParaRPr>
          </a:p>
          <a:p>
            <a:pPr marL="571329" indent="-571329" algn="just" defTabSz="914126">
              <a:buFont typeface="Wingdings" panose="05000000000000000000" pitchFamily="2" charset="2"/>
              <a:buChar char="è"/>
            </a:pP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Thái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mai</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xã</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hội</a:t>
            </a:r>
            <a:endParaRPr lang="en-US" sz="4399" i="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5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721893" y="721895"/>
            <a:ext cx="16844214" cy="8831181"/>
          </a:xfrm>
          <a:prstGeom prst="rect">
            <a:avLst/>
          </a:prstGeom>
          <a:noFill/>
          <a:ln w="76200" cmpd="thickThin">
            <a:solidFill>
              <a:srgbClr val="92857C">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pic>
        <p:nvPicPr>
          <p:cNvPr id="6" name="Picture 5"/>
          <p:cNvPicPr>
            <a:picLocks noChangeAspect="1"/>
          </p:cNvPicPr>
          <p:nvPr/>
        </p:nvPicPr>
        <p:blipFill>
          <a:blip r:embed="rId3"/>
          <a:stretch>
            <a:fillRect/>
          </a:stretch>
        </p:blipFill>
        <p:spPr>
          <a:xfrm>
            <a:off x="12192000" y="-403027"/>
            <a:ext cx="5002483" cy="2641237"/>
          </a:xfrm>
          <a:prstGeom prst="rect">
            <a:avLst/>
          </a:prstGeom>
        </p:spPr>
      </p:pic>
      <p:pic>
        <p:nvPicPr>
          <p:cNvPr id="10" name="Picture 9"/>
          <p:cNvPicPr>
            <a:picLocks noChangeAspect="1"/>
          </p:cNvPicPr>
          <p:nvPr/>
        </p:nvPicPr>
        <p:blipFill rotWithShape="1">
          <a:blip r:embed="rId4"/>
          <a:srcRect t="37722" r="1158"/>
          <a:stretch/>
        </p:blipFill>
        <p:spPr>
          <a:xfrm>
            <a:off x="10105466" y="6930932"/>
            <a:ext cx="7460640" cy="2646560"/>
          </a:xfrm>
          <a:prstGeom prst="rect">
            <a:avLst/>
          </a:prstGeom>
        </p:spPr>
      </p:pic>
      <p:sp>
        <p:nvSpPr>
          <p:cNvPr id="14" name="TextBox 13">
            <a:extLst>
              <a:ext uri="{FF2B5EF4-FFF2-40B4-BE49-F238E27FC236}">
                <a16:creationId xmlns:a16="http://schemas.microsoft.com/office/drawing/2014/main" id="{1C14D400-D83F-29E8-0BD0-16163D0DA5FE}"/>
              </a:ext>
            </a:extLst>
          </p:cNvPr>
          <p:cNvSpPr txBox="1"/>
          <p:nvPr/>
        </p:nvSpPr>
        <p:spPr>
          <a:xfrm>
            <a:off x="-26894" y="-66046"/>
            <a:ext cx="9551894" cy="145231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718A7EF-0D37-035C-B611-638B67CD438A}"/>
              </a:ext>
            </a:extLst>
          </p:cNvPr>
          <p:cNvSpPr txBox="1"/>
          <p:nvPr/>
        </p:nvSpPr>
        <p:spPr>
          <a:xfrm>
            <a:off x="132627" y="-299038"/>
            <a:ext cx="9462881" cy="1754326"/>
          </a:xfrm>
          <a:prstGeom prst="rect">
            <a:avLst/>
          </a:prstGeom>
          <a:noFill/>
        </p:spPr>
        <p:txBody>
          <a:bodyPr wrap="square">
            <a:spAutoFit/>
          </a:bodyPr>
          <a:lstStyle/>
          <a:p>
            <a:pPr algn="just">
              <a:lnSpc>
                <a:spcPct val="150000"/>
              </a:lnSpc>
            </a:pP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7200" b="1" u="sng"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7200" b="1" u="sng"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72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C463661-D5DC-F888-1703-C785F70A4402}"/>
              </a:ext>
            </a:extLst>
          </p:cNvPr>
          <p:cNvSpPr txBox="1"/>
          <p:nvPr/>
        </p:nvSpPr>
        <p:spPr>
          <a:xfrm>
            <a:off x="461447" y="2222522"/>
            <a:ext cx="17108906" cy="59093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914400" lvl="0" indent="-914400" algn="just" defTabSz="914126">
              <a:buAutoNum type="arabicPeriod"/>
            </a:pPr>
            <a:r>
              <a:rPr lang="en-US" sz="5400" b="1" dirty="0" err="1" smtClean="0">
                <a:solidFill>
                  <a:srgbClr val="FF0000"/>
                </a:solidFill>
                <a:latin typeface="Times New Roman" panose="02020603050405020304" pitchFamily="18" charset="0"/>
                <a:cs typeface="Times New Roman" panose="02020603050405020304" pitchFamily="18" charset="0"/>
              </a:rPr>
              <a:t>Cốt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truyện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không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gian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thời</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gian</a:t>
            </a:r>
            <a:r>
              <a:rPr lang="en-US" sz="5400" b="1" dirty="0" smtClean="0">
                <a:solidFill>
                  <a:srgbClr val="FF0000"/>
                </a:solidFill>
                <a:latin typeface="Times New Roman" panose="02020603050405020304" pitchFamily="18" charset="0"/>
                <a:cs typeface="Times New Roman" panose="02020603050405020304" pitchFamily="18" charset="0"/>
              </a:rPr>
              <a:t>:</a:t>
            </a:r>
          </a:p>
          <a:p>
            <a:pPr lvl="0" algn="just" defTabSz="914126"/>
            <a:r>
              <a:rPr lang="en-US" sz="5400" b="1" dirty="0" smtClean="0">
                <a:solidFill>
                  <a:schemeClr val="tx1"/>
                </a:solidFill>
                <a:latin typeface="Times New Roman" panose="02020603050405020304" pitchFamily="18" charset="0"/>
                <a:cs typeface="Times New Roman" panose="02020603050405020304" pitchFamily="18" charset="0"/>
              </a:rPr>
              <a:t>- </a:t>
            </a:r>
            <a:r>
              <a:rPr lang="en-US" sz="5400" b="1" dirty="0" err="1" smtClean="0">
                <a:solidFill>
                  <a:schemeClr val="tx1"/>
                </a:solidFill>
                <a:latin typeface="Times New Roman" panose="02020603050405020304" pitchFamily="18" charset="0"/>
                <a:cs typeface="Times New Roman" panose="02020603050405020304" pitchFamily="18" charset="0"/>
              </a:rPr>
              <a:t>Cốt</a:t>
            </a:r>
            <a:r>
              <a:rPr lang="en-US" sz="5400" b="1" dirty="0" smtClean="0">
                <a:solidFill>
                  <a:schemeClr val="tx1"/>
                </a:solidFill>
                <a:latin typeface="Times New Roman" panose="02020603050405020304" pitchFamily="18" charset="0"/>
                <a:cs typeface="Times New Roman" panose="02020603050405020304" pitchFamily="18" charset="0"/>
              </a:rPr>
              <a:t> </a:t>
            </a:r>
            <a:r>
              <a:rPr lang="en-US" sz="5400" b="1" dirty="0" err="1" smtClean="0">
                <a:solidFill>
                  <a:schemeClr val="tx1"/>
                </a:solidFill>
                <a:latin typeface="Times New Roman" panose="02020603050405020304" pitchFamily="18" charset="0"/>
                <a:cs typeface="Times New Roman" panose="02020603050405020304" pitchFamily="18" charset="0"/>
              </a:rPr>
              <a:t>truyện</a:t>
            </a:r>
            <a:r>
              <a:rPr lang="en-US" sz="5400" b="1"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t>
            </a:r>
            <a:r>
              <a:rPr lang="en-US" sz="5400" dirty="0" err="1">
                <a:solidFill>
                  <a:schemeClr val="tx1"/>
                </a:solidFill>
                <a:latin typeface="Times New Roman" panose="02020603050405020304" pitchFamily="18" charset="0"/>
                <a:cs typeface="Times New Roman" panose="02020603050405020304" pitchFamily="18" charset="0"/>
              </a:rPr>
              <a:t>ổ</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chức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theo</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quan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hệ</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tuyến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tính</a:t>
            </a:r>
            <a:endParaRPr lang="en-US" sz="5400" dirty="0">
              <a:solidFill>
                <a:schemeClr val="tx1"/>
              </a:solidFill>
              <a:latin typeface="Times New Roman" panose="02020603050405020304" pitchFamily="18" charset="0"/>
              <a:cs typeface="Times New Roman" panose="02020603050405020304" pitchFamily="18" charset="0"/>
            </a:endParaRPr>
          </a:p>
          <a:p>
            <a:pPr lvl="0" algn="just" defTabSz="914126"/>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Xen</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kẻ</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hông</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danh</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xác</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914126"/>
            <a:r>
              <a:rPr lang="en-US" sz="5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b="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r>
              <a:rPr lang="en-US" sz="5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xác</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5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nhà</a:t>
            </a:r>
            <a:r>
              <a:rPr lang="en-US" sz="54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5400"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=&gt; </a:t>
            </a:r>
            <a:r>
              <a:rPr lang="en-US" sz="5400" i="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5400"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5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5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mai</a:t>
            </a:r>
            <a:r>
              <a:rPr lang="en-US" sz="5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xã</a:t>
            </a:r>
            <a:r>
              <a:rPr lang="en-US" sz="5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i="1"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5400"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54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964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699">
              <a:solidFill>
                <a:srgbClr val="FFFFFF"/>
              </a:solidFill>
            </a:endParaRPr>
          </a:p>
        </p:txBody>
      </p:sp>
      <p:pic>
        <p:nvPicPr>
          <p:cNvPr id="2" name="Picture 1"/>
          <p:cNvPicPr>
            <a:picLocks noChangeAspect="1"/>
          </p:cNvPicPr>
          <p:nvPr/>
        </p:nvPicPr>
        <p:blipFill>
          <a:blip r:embed="rId3"/>
          <a:stretch>
            <a:fillRect/>
          </a:stretch>
        </p:blipFill>
        <p:spPr>
          <a:xfrm>
            <a:off x="833306" y="-68035"/>
            <a:ext cx="12758165" cy="1754423"/>
          </a:xfrm>
          <a:prstGeom prst="rect">
            <a:avLst/>
          </a:prstGeom>
        </p:spPr>
      </p:pic>
      <p:sp>
        <p:nvSpPr>
          <p:cNvPr id="15" name="TextBox 14">
            <a:extLst>
              <a:ext uri="{FF2B5EF4-FFF2-40B4-BE49-F238E27FC236}">
                <a16:creationId xmlns:a16="http://schemas.microsoft.com/office/drawing/2014/main" id="{AB6BE4F1-52C5-2FBC-4D8E-FD8305D2C312}"/>
              </a:ext>
            </a:extLst>
          </p:cNvPr>
          <p:cNvSpPr txBox="1"/>
          <p:nvPr/>
        </p:nvSpPr>
        <p:spPr>
          <a:xfrm>
            <a:off x="1431934" y="2865854"/>
            <a:ext cx="3400263"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Vợ</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Thành</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6BE4F1-52C5-2FBC-4D8E-FD8305D2C312}"/>
              </a:ext>
            </a:extLst>
          </p:cNvPr>
          <p:cNvSpPr txBox="1"/>
          <p:nvPr/>
        </p:nvSpPr>
        <p:spPr>
          <a:xfrm>
            <a:off x="1415399" y="1920140"/>
            <a:ext cx="2540556"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Thành</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6BE4F1-52C5-2FBC-4D8E-FD8305D2C312}"/>
              </a:ext>
            </a:extLst>
          </p:cNvPr>
          <p:cNvSpPr txBox="1"/>
          <p:nvPr/>
        </p:nvSpPr>
        <p:spPr>
          <a:xfrm>
            <a:off x="1192179" y="9280823"/>
            <a:ext cx="12054423"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Những</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người</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dân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có</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liên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quan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đến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chuyện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bắt</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dế</a:t>
            </a:r>
            <a:r>
              <a:rPr lang="en-US" sz="4199" b="1" dirty="0">
                <a:solidFill>
                  <a:srgbClr val="000000"/>
                </a:solidFill>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AB6BE4F1-52C5-2FBC-4D8E-FD8305D2C312}"/>
              </a:ext>
            </a:extLst>
          </p:cNvPr>
          <p:cNvSpPr txBox="1"/>
          <p:nvPr/>
        </p:nvSpPr>
        <p:spPr>
          <a:xfrm>
            <a:off x="1415399" y="3875298"/>
            <a:ext cx="4092178"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Con </a:t>
            </a:r>
            <a:r>
              <a:rPr lang="en-US" sz="4199" b="1" dirty="0" err="1">
                <a:solidFill>
                  <a:srgbClr val="000000"/>
                </a:solidFill>
                <a:latin typeface="Times New Roman" panose="02020603050405020304" pitchFamily="18" charset="0"/>
                <a:cs typeface="Times New Roman" panose="02020603050405020304" pitchFamily="18" charset="0"/>
              </a:rPr>
              <a:t>trai</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Thành</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6BE4F1-52C5-2FBC-4D8E-FD8305D2C312}"/>
              </a:ext>
            </a:extLst>
          </p:cNvPr>
          <p:cNvSpPr txBox="1"/>
          <p:nvPr/>
        </p:nvSpPr>
        <p:spPr>
          <a:xfrm>
            <a:off x="1431933" y="4871054"/>
            <a:ext cx="7697496"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Bà</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đồng</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gì</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hành</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nghề</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bói</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toán</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B6BE4F1-52C5-2FBC-4D8E-FD8305D2C312}"/>
              </a:ext>
            </a:extLst>
          </p:cNvPr>
          <p:cNvSpPr txBox="1"/>
          <p:nvPr/>
        </p:nvSpPr>
        <p:spPr>
          <a:xfrm>
            <a:off x="1431934" y="5937635"/>
            <a:ext cx="2524022"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Lí</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dịch</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6BE4F1-52C5-2FBC-4D8E-FD8305D2C312}"/>
              </a:ext>
            </a:extLst>
          </p:cNvPr>
          <p:cNvSpPr txBox="1"/>
          <p:nvPr/>
        </p:nvSpPr>
        <p:spPr>
          <a:xfrm>
            <a:off x="1431933" y="6859121"/>
            <a:ext cx="2540556"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Tri </a:t>
            </a:r>
            <a:r>
              <a:rPr lang="en-US" sz="4199" b="1" dirty="0" err="1">
                <a:solidFill>
                  <a:srgbClr val="000000"/>
                </a:solidFill>
                <a:latin typeface="Times New Roman" panose="02020603050405020304" pitchFamily="18" charset="0"/>
                <a:cs typeface="Times New Roman" panose="02020603050405020304" pitchFamily="18" charset="0"/>
              </a:rPr>
              <a:t>huyện</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B6BE4F1-52C5-2FBC-4D8E-FD8305D2C312}"/>
              </a:ext>
            </a:extLst>
          </p:cNvPr>
          <p:cNvSpPr txBox="1"/>
          <p:nvPr/>
        </p:nvSpPr>
        <p:spPr>
          <a:xfrm>
            <a:off x="1431933" y="7648252"/>
            <a:ext cx="2968935"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Tuần</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phủ</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B6BE4F1-52C5-2FBC-4D8E-FD8305D2C312}"/>
              </a:ext>
            </a:extLst>
          </p:cNvPr>
          <p:cNvSpPr txBox="1"/>
          <p:nvPr/>
        </p:nvSpPr>
        <p:spPr>
          <a:xfrm>
            <a:off x="1431934" y="8448043"/>
            <a:ext cx="2985468" cy="738536"/>
          </a:xfrm>
          <a:prstGeom prst="rect">
            <a:avLst/>
          </a:prstGeom>
          <a:noFill/>
        </p:spPr>
        <p:txBody>
          <a:bodyPr wrap="square" rtlCol="0">
            <a:spAutoFit/>
          </a:bodyPr>
          <a:lstStyle/>
          <a:p>
            <a:pPr algn="just"/>
            <a:r>
              <a:rPr lang="en-US" sz="4199" b="1" dirty="0" err="1">
                <a:solidFill>
                  <a:srgbClr val="000000"/>
                </a:solidFill>
                <a:latin typeface="Times New Roman" panose="02020603050405020304" pitchFamily="18" charset="0"/>
                <a:cs typeface="Times New Roman" panose="02020603050405020304" pitchFamily="18" charset="0"/>
              </a:rPr>
              <a:t>Vua</a:t>
            </a:r>
            <a:endParaRPr lang="en-US" sz="4199" b="1" dirty="0">
              <a:solidFill>
                <a:srgbClr val="00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9CD51-5D5F-2C4D-444E-C5337210FBE6}"/>
              </a:ext>
            </a:extLst>
          </p:cNvPr>
          <p:cNvSpPr txBox="1"/>
          <p:nvPr/>
        </p:nvSpPr>
        <p:spPr>
          <a:xfrm>
            <a:off x="5008489" y="2038469"/>
            <a:ext cx="7017972" cy="738536"/>
          </a:xfrm>
          <a:prstGeom prst="rect">
            <a:avLst/>
          </a:prstGeom>
          <a:noFill/>
        </p:spPr>
        <p:txBody>
          <a:bodyPr wrap="square" rtlCol="0">
            <a:spAutoFit/>
          </a:bodyPr>
          <a:lstStyle/>
          <a:p>
            <a:pPr algn="just"/>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4199" b="1" i="1" dirty="0">
              <a:solidFill>
                <a:srgbClr val="44546A"/>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63115AC-E6A4-7A82-4EDD-BA97C405CA0E}"/>
              </a:ext>
            </a:extLst>
          </p:cNvPr>
          <p:cNvSpPr txBox="1"/>
          <p:nvPr/>
        </p:nvSpPr>
        <p:spPr>
          <a:xfrm>
            <a:off x="5507578" y="3875298"/>
            <a:ext cx="10739334" cy="738536"/>
          </a:xfrm>
          <a:prstGeom prst="rect">
            <a:avLst/>
          </a:prstGeom>
          <a:noFill/>
        </p:spPr>
        <p:txBody>
          <a:bodyPr wrap="square" rtlCol="0">
            <a:spAutoFit/>
          </a:bodyPr>
          <a:lstStyle/>
          <a:p>
            <a:pPr algn="just"/>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tố</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kì</a:t>
            </a:r>
            <a:r>
              <a:rPr lang="en-US" sz="4199" b="1" i="1" dirty="0">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 </a:t>
            </a:r>
            <a:r>
              <a:rPr lang="en-US" sz="4199" b="1" i="1" dirty="0" err="1">
                <a:solidFill>
                  <a:srgbClr val="44546A"/>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4199" b="1" i="1" dirty="0">
              <a:solidFill>
                <a:srgbClr val="44546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5861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699">
              <a:solidFill>
                <a:srgbClr val="FFFFFF"/>
              </a:solidFill>
            </a:endParaRPr>
          </a:p>
        </p:txBody>
      </p:sp>
      <p:sp>
        <p:nvSpPr>
          <p:cNvPr id="22" name="TextBox 21">
            <a:extLst>
              <a:ext uri="{FF2B5EF4-FFF2-40B4-BE49-F238E27FC236}">
                <a16:creationId xmlns:a16="http://schemas.microsoft.com/office/drawing/2014/main" id="{C60E2C38-19AE-9E3E-00A9-D40CC9795EC8}"/>
              </a:ext>
            </a:extLst>
          </p:cNvPr>
          <p:cNvSpPr txBox="1"/>
          <p:nvPr/>
        </p:nvSpPr>
        <p:spPr>
          <a:xfrm>
            <a:off x="0" y="2268287"/>
            <a:ext cx="11290227" cy="769313"/>
          </a:xfrm>
          <a:prstGeom prst="rect">
            <a:avLst/>
          </a:prstGeom>
          <a:noFill/>
        </p:spPr>
        <p:txBody>
          <a:bodyPr wrap="square" rtlCol="0">
            <a:spAutoFit/>
          </a:bodyPr>
          <a:lstStyle/>
          <a:p>
            <a:pPr algn="ctr" defTabSz="914126"/>
            <a:r>
              <a:rPr lang="en-US" sz="4400" b="1" dirty="0">
                <a:solidFill>
                  <a:srgbClr val="FF0000"/>
                </a:solidFill>
                <a:latin typeface="Times New Roman" panose="02020603050405020304" pitchFamily="18" charset="0"/>
                <a:cs typeface="Times New Roman" panose="02020603050405020304" pitchFamily="18" charset="0"/>
              </a:rPr>
              <a:t>a. </a:t>
            </a:r>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cs typeface="Times New Roman" panose="02020603050405020304" pitchFamily="18" charset="0"/>
              </a:rPr>
              <a:t> 2 </a:t>
            </a:r>
            <a:r>
              <a:rPr lang="en-US" sz="4400" b="1" dirty="0" err="1">
                <a:solidFill>
                  <a:srgbClr val="FF0000"/>
                </a:solidFill>
                <a:latin typeface="Times New Roman" panose="02020603050405020304" pitchFamily="18" charset="0"/>
                <a:cs typeface="Times New Roman" panose="02020603050405020304" pitchFamily="18" charset="0"/>
              </a:rPr>
              <a:t>tình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huống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lập</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833306" y="-68035"/>
            <a:ext cx="12758165" cy="1754423"/>
          </a:xfrm>
          <a:prstGeom prst="rect">
            <a:avLst/>
          </a:prstGeom>
        </p:spPr>
      </p:pic>
      <p:sp>
        <p:nvSpPr>
          <p:cNvPr id="4" name="Cloud Callout 3"/>
          <p:cNvSpPr/>
          <p:nvPr/>
        </p:nvSpPr>
        <p:spPr>
          <a:xfrm>
            <a:off x="5715000" y="3619500"/>
            <a:ext cx="6172200" cy="4038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0E2C38-19AE-9E3E-00A9-D40CC9795EC8}"/>
              </a:ext>
            </a:extLst>
          </p:cNvPr>
          <p:cNvSpPr txBox="1"/>
          <p:nvPr/>
        </p:nvSpPr>
        <p:spPr>
          <a:xfrm>
            <a:off x="6039285" y="4763253"/>
            <a:ext cx="5523629" cy="1446293"/>
          </a:xfrm>
          <a:prstGeom prst="rect">
            <a:avLst/>
          </a:prstGeom>
          <a:noFill/>
        </p:spPr>
        <p:txBody>
          <a:bodyPr wrap="square" rtlCol="0">
            <a:spAutoFit/>
          </a:bodyPr>
          <a:lstStyle/>
          <a:p>
            <a:pPr algn="ctr" defTabSz="914126"/>
            <a:r>
              <a:rPr lang="en-US" sz="4399" b="1" dirty="0" smtClean="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Nhân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vật</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Thành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và</a:t>
            </a:r>
            <a:r>
              <a:rPr lang="en-US" sz="4399" b="1" dirty="0">
                <a:solidFill>
                  <a:prstClr val="black"/>
                </a:solidFill>
                <a:latin typeface="Times New Roman" panose="02020603050405020304" pitchFamily="18" charset="0"/>
                <a:cs typeface="Times New Roman" panose="02020603050405020304" pitchFamily="18" charset="0"/>
              </a:rPr>
              <a:t> 2 </a:t>
            </a:r>
            <a:r>
              <a:rPr lang="en-US" sz="4399" b="1" dirty="0" err="1">
                <a:solidFill>
                  <a:prstClr val="black"/>
                </a:solidFill>
                <a:latin typeface="Times New Roman" panose="02020603050405020304" pitchFamily="18" charset="0"/>
                <a:cs typeface="Times New Roman" panose="02020603050405020304" pitchFamily="18" charset="0"/>
              </a:rPr>
              <a:t>tình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huống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đối</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smtClean="0">
                <a:solidFill>
                  <a:prstClr val="black"/>
                </a:solidFill>
                <a:latin typeface="Times New Roman" panose="02020603050405020304" pitchFamily="18" charset="0"/>
                <a:cs typeface="Times New Roman" panose="02020603050405020304" pitchFamily="18" charset="0"/>
              </a:rPr>
              <a:t>lập</a:t>
            </a:r>
            <a:r>
              <a:rPr lang="en-US" sz="4399" b="1" dirty="0" smtClean="0">
                <a:solidFill>
                  <a:prstClr val="black"/>
                </a:solidFill>
                <a:latin typeface="Times New Roman" panose="02020603050405020304" pitchFamily="18" charset="0"/>
                <a:cs typeface="Times New Roman" panose="02020603050405020304" pitchFamily="18" charset="0"/>
              </a:rPr>
              <a:t>?</a:t>
            </a:r>
            <a:endParaRPr lang="en-US" sz="4399"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3779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612687" y="344637"/>
            <a:ext cx="17062627" cy="769313"/>
          </a:xfrm>
          <a:prstGeom prst="rect">
            <a:avLst/>
          </a:prstGeom>
          <a:noFill/>
        </p:spPr>
        <p:txBody>
          <a:bodyPr wrap="square" rtlCol="0">
            <a:spAutoFit/>
          </a:bodyPr>
          <a:lstStyle/>
          <a:p>
            <a:pPr algn="ctr" defTabSz="914126"/>
            <a:r>
              <a:rPr lang="en-US" sz="4399" b="1" dirty="0">
                <a:solidFill>
                  <a:prstClr val="black"/>
                </a:solidFill>
                <a:latin typeface="Times New Roman" panose="02020603050405020304" pitchFamily="18" charset="0"/>
                <a:cs typeface="Times New Roman" panose="02020603050405020304" pitchFamily="18" charset="0"/>
              </a:rPr>
              <a:t>a. </a:t>
            </a:r>
            <a:r>
              <a:rPr lang="en-US" sz="4399" b="1" dirty="0" err="1">
                <a:solidFill>
                  <a:prstClr val="black"/>
                </a:solidFill>
                <a:latin typeface="Times New Roman" panose="02020603050405020304" pitchFamily="18" charset="0"/>
                <a:cs typeface="Times New Roman" panose="02020603050405020304" pitchFamily="18" charset="0"/>
              </a:rPr>
              <a:t>Nhân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vật</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Thành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và</a:t>
            </a:r>
            <a:r>
              <a:rPr lang="en-US" sz="4399" b="1" dirty="0">
                <a:solidFill>
                  <a:prstClr val="black"/>
                </a:solidFill>
                <a:latin typeface="Times New Roman" panose="02020603050405020304" pitchFamily="18" charset="0"/>
                <a:cs typeface="Times New Roman" panose="02020603050405020304" pitchFamily="18" charset="0"/>
              </a:rPr>
              <a:t> 2 </a:t>
            </a:r>
            <a:r>
              <a:rPr lang="en-US" sz="4399" b="1" dirty="0" err="1">
                <a:solidFill>
                  <a:prstClr val="black"/>
                </a:solidFill>
                <a:latin typeface="Times New Roman" panose="02020603050405020304" pitchFamily="18" charset="0"/>
                <a:cs typeface="Times New Roman" panose="02020603050405020304" pitchFamily="18" charset="0"/>
              </a:rPr>
              <a:t>tình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huống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đối</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lập</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1145895" y="1365757"/>
            <a:ext cx="8479246" cy="1446293"/>
          </a:xfrm>
          <a:prstGeom prst="rect">
            <a:avLst/>
          </a:prstGeom>
          <a:noFill/>
        </p:spPr>
        <p:txBody>
          <a:bodyPr wrap="square" rtlCol="0">
            <a:spAutoFit/>
          </a:bodyPr>
          <a:lstStyle/>
          <a:p>
            <a:pPr algn="ctr" defTabSz="914126"/>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Vì</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mà</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gia</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4399" b="1" i="1" dirty="0">
              <a:solidFill>
                <a:srgbClr val="1F497D"/>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11636287" y="1622684"/>
            <a:ext cx="188809" cy="7879998"/>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id="{E8B0ED8F-6710-BFED-3CDC-E9C5B89ABA71}"/>
              </a:ext>
            </a:extLst>
          </p:cNvPr>
          <p:cNvSpPr txBox="1"/>
          <p:nvPr/>
        </p:nvSpPr>
        <p:spPr>
          <a:xfrm>
            <a:off x="12286208" y="1159960"/>
            <a:ext cx="6001792" cy="2123274"/>
          </a:xfrm>
          <a:prstGeom prst="rect">
            <a:avLst/>
          </a:prstGeom>
          <a:noFill/>
        </p:spPr>
        <p:txBody>
          <a:bodyPr wrap="square" rtlCol="0">
            <a:spAutoFit/>
          </a:bodyPr>
          <a:lstStyle/>
          <a:p>
            <a:pPr algn="ctr" defTabSz="914126"/>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Nhờ</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dế</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chọi</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mà</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gia</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đìn</a:t>
            </a:r>
            <a:r>
              <a:rPr lang="en-US" sz="4399"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h</a:t>
            </a:r>
            <a:r>
              <a:rPr lang="en-US" sz="4399"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nên</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399" b="1" i="1" dirty="0" smtClean="0">
              <a:solidFill>
                <a:srgbClr val="1F497D"/>
              </a:solidFill>
              <a:latin typeface="Times New Roman" panose="02020603050405020304" pitchFamily="18" charset="0"/>
              <a:cs typeface="Times New Roman" panose="02020603050405020304" pitchFamily="18" charset="0"/>
              <a:sym typeface="Wingdings" panose="05000000000000000000" pitchFamily="2" charset="2"/>
            </a:endParaRPr>
          </a:p>
          <a:p>
            <a:pPr algn="ctr" defTabSz="914126"/>
            <a:r>
              <a:rPr lang="en-US" sz="4399" b="1" i="1" dirty="0" err="1" smtClean="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4399" b="1" i="1" dirty="0" smtClean="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sang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phú</a:t>
            </a:r>
            <a:r>
              <a:rPr lang="en-US" sz="4399" b="1" i="1" dirty="0">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 </a:t>
            </a:r>
            <a:r>
              <a:rPr lang="en-US" sz="4399" b="1" i="1" dirty="0" err="1">
                <a:solidFill>
                  <a:srgbClr val="1F497D"/>
                </a:solidFill>
                <a:latin typeface="Times New Roman" panose="02020603050405020304" pitchFamily="18" charset="0"/>
                <a:cs typeface="Times New Roman" panose="02020603050405020304" pitchFamily="18" charset="0"/>
                <a:sym typeface="Wingdings" panose="05000000000000000000" pitchFamily="2" charset="2"/>
              </a:rPr>
              <a:t>quý</a:t>
            </a:r>
            <a:endParaRPr lang="en-US" sz="4399" b="1" i="1" dirty="0">
              <a:solidFill>
                <a:srgbClr val="1F497D"/>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612685" y="3078045"/>
            <a:ext cx="11023602" cy="5908156"/>
          </a:xfrm>
          <a:prstGeom prst="rect">
            <a:avLst/>
          </a:prstGeom>
          <a:noFill/>
        </p:spPr>
        <p:txBody>
          <a:bodyPr wrap="square" rtlCol="0">
            <a:spAutoFit/>
          </a:bodyPr>
          <a:lstStyle/>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Bị</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ép</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giữ</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chức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lí</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chính</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đầu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sai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của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việc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tìm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dế</a:t>
            </a:r>
            <a:r>
              <a:rPr lang="en-US" sz="4199" dirty="0">
                <a:solidFill>
                  <a:prstClr val="black"/>
                </a:solidFill>
                <a:latin typeface="Times New Roman" panose="02020603050405020304" pitchFamily="18" charset="0"/>
                <a:cs typeface="Times New Roman" panose="02020603050405020304" pitchFamily="18" charset="0"/>
              </a:rPr>
              <a:t> </a:t>
            </a: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Không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có</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thời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gian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làm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ăn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vì</a:t>
            </a:r>
            <a:r>
              <a:rPr lang="en-US" sz="4199" dirty="0">
                <a:solidFill>
                  <a:prstClr val="black"/>
                </a:solidFill>
                <a:latin typeface="Times New Roman" panose="02020603050405020304" pitchFamily="18" charset="0"/>
                <a:cs typeface="Times New Roman" panose="02020603050405020304" pitchFamily="18" charset="0"/>
              </a:rPr>
              <a:t> lo </a:t>
            </a:r>
            <a:r>
              <a:rPr lang="en-US" sz="4199" dirty="0" err="1">
                <a:solidFill>
                  <a:prstClr val="black"/>
                </a:solidFill>
                <a:latin typeface="Times New Roman" panose="02020603050405020304" pitchFamily="18" charset="0"/>
                <a:cs typeface="Times New Roman" panose="02020603050405020304" pitchFamily="18" charset="0"/>
              </a:rPr>
              <a:t>làm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sao</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tìm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dế</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để</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nộp</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quan</a:t>
            </a:r>
            <a:endParaRPr lang="en-US" sz="4199" dirty="0">
              <a:solidFill>
                <a:prstClr val="black"/>
              </a:solidFill>
              <a:latin typeface="Times New Roman" panose="02020603050405020304" pitchFamily="18" charset="0"/>
              <a:cs typeface="Times New Roman" panose="02020603050405020304" pitchFamily="18" charset="0"/>
            </a:endParaRP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Không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tìm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được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dế</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chọi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đủ</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tiêu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chuẩn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bị</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đánh</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đòn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tàn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tệ</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đến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mức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muốn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tự</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tử</a:t>
            </a:r>
            <a:endParaRPr lang="en-US" sz="4199" dirty="0">
              <a:solidFill>
                <a:prstClr val="black"/>
              </a:solidFill>
              <a:latin typeface="Times New Roman" panose="02020603050405020304" pitchFamily="18" charset="0"/>
              <a:cs typeface="Times New Roman" panose="02020603050405020304" pitchFamily="18" charset="0"/>
            </a:endParaRP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Phải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tìm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đến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người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bói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toán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để</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cầu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mong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bắt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được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dế</a:t>
            </a:r>
            <a:endParaRPr lang="en-US" sz="4199" dirty="0">
              <a:solidFill>
                <a:prstClr val="black"/>
              </a:solidFill>
              <a:latin typeface="Times New Roman" panose="02020603050405020304" pitchFamily="18" charset="0"/>
              <a:cs typeface="Times New Roman" panose="02020603050405020304" pitchFamily="18" charset="0"/>
            </a:endParaRPr>
          </a:p>
          <a:p>
            <a:pPr algn="just" defTabSz="914126"/>
            <a:r>
              <a:rPr lang="en-US" sz="4199" dirty="0">
                <a:solidFill>
                  <a:prstClr val="black"/>
                </a:solidFill>
                <a:latin typeface="Times New Roman" panose="02020603050405020304" pitchFamily="18" charset="0"/>
                <a:cs typeface="Times New Roman" panose="02020603050405020304" pitchFamily="18" charset="0"/>
              </a:rPr>
              <a:t>- Con </a:t>
            </a:r>
            <a:r>
              <a:rPr lang="en-US" sz="4199" dirty="0" err="1">
                <a:solidFill>
                  <a:prstClr val="black"/>
                </a:solidFill>
                <a:latin typeface="Times New Roman" panose="02020603050405020304" pitchFamily="18" charset="0"/>
                <a:cs typeface="Times New Roman" panose="02020603050405020304" pitchFamily="18" charset="0"/>
              </a:rPr>
              <a:t>trai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nhỏ</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vì</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lỡ</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làm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dế</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chết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bỏ</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trốn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rơi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xuống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giếng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khiến</a:t>
            </a:r>
            <a:r>
              <a:rPr lang="en-US" sz="4199" dirty="0">
                <a:solidFill>
                  <a:prstClr val="black"/>
                </a:solidFill>
                <a:latin typeface="Times New Roman" panose="02020603050405020304" pitchFamily="18" charset="0"/>
                <a:cs typeface="Times New Roman" panose="02020603050405020304" pitchFamily="18" charset="0"/>
              </a:rPr>
              <a:t> cha </a:t>
            </a:r>
            <a:r>
              <a:rPr lang="en-US" sz="4199" dirty="0" err="1">
                <a:solidFill>
                  <a:prstClr val="black"/>
                </a:solidFill>
                <a:latin typeface="Times New Roman" panose="02020603050405020304" pitchFamily="18" charset="0"/>
                <a:cs typeface="Times New Roman" panose="02020603050405020304" pitchFamily="18" charset="0"/>
              </a:rPr>
              <a:t>mẹ</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xót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xa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đau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đớn</a:t>
            </a:r>
            <a:r>
              <a:rPr lang="en-US" sz="4199"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12390559" y="4431756"/>
            <a:ext cx="5462276" cy="3969548"/>
          </a:xfrm>
          <a:prstGeom prst="rect">
            <a:avLst/>
          </a:prstGeom>
          <a:noFill/>
        </p:spPr>
        <p:txBody>
          <a:bodyPr wrap="square" rtlCol="0">
            <a:spAutoFit/>
          </a:bodyPr>
          <a:lstStyle/>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Thưởng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tiền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bạc</a:t>
            </a:r>
            <a:endParaRPr lang="en-US" sz="4199" dirty="0">
              <a:solidFill>
                <a:prstClr val="black"/>
              </a:solidFill>
              <a:latin typeface="Times New Roman" panose="02020603050405020304" pitchFamily="18" charset="0"/>
              <a:cs typeface="Times New Roman" panose="02020603050405020304" pitchFamily="18" charset="0"/>
            </a:endParaRP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Miễn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sai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dịch</a:t>
            </a:r>
            <a:endParaRPr lang="en-US" sz="4199" dirty="0">
              <a:solidFill>
                <a:prstClr val="black"/>
              </a:solidFill>
              <a:latin typeface="Times New Roman" panose="02020603050405020304" pitchFamily="18" charset="0"/>
              <a:cs typeface="Times New Roman" panose="02020603050405020304" pitchFamily="18" charset="0"/>
            </a:endParaRP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Nâng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đỡ</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để</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đậu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tú</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tài</a:t>
            </a:r>
            <a:r>
              <a:rPr lang="en-US" sz="4199" dirty="0">
                <a:solidFill>
                  <a:prstClr val="black"/>
                </a:solidFill>
                <a:latin typeface="Times New Roman" panose="02020603050405020304" pitchFamily="18" charset="0"/>
                <a:cs typeface="Times New Roman" panose="02020603050405020304" pitchFamily="18" charset="0"/>
              </a:rPr>
              <a:t>. </a:t>
            </a:r>
          </a:p>
          <a:p>
            <a:pPr algn="just" defTabSz="914126"/>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Trở</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nên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giàu</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có</a:t>
            </a:r>
            <a:r>
              <a:rPr lang="en-US" sz="4199" dirty="0">
                <a:solidFill>
                  <a:prstClr val="black"/>
                </a:solidFill>
                <a:latin typeface="Times New Roman" panose="02020603050405020304" pitchFamily="18" charset="0"/>
                <a:cs typeface="Times New Roman" panose="02020603050405020304" pitchFamily="18" charset="0"/>
              </a:rPr>
              <a:t>, sang </a:t>
            </a:r>
            <a:r>
              <a:rPr lang="en-US" sz="4199" dirty="0" err="1">
                <a:solidFill>
                  <a:prstClr val="black"/>
                </a:solidFill>
                <a:latin typeface="Times New Roman" panose="02020603050405020304" pitchFamily="18" charset="0"/>
                <a:cs typeface="Times New Roman" panose="02020603050405020304" pitchFamily="18" charset="0"/>
              </a:rPr>
              <a:t>trọng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đến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mức</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không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ngờ</a:t>
            </a:r>
            <a:endParaRPr lang="en-US" sz="4199" dirty="0">
              <a:solidFill>
                <a:prstClr val="black"/>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3657600" y="2812050"/>
            <a:ext cx="2895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3487400" y="3283234"/>
            <a:ext cx="2895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4038600" y="2095500"/>
            <a:ext cx="1828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6078200" y="1866900"/>
            <a:ext cx="2209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86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barn(inVertical)">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arn(inVertical)">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down)">
                                      <p:cBhvr>
                                        <p:cTn id="87" dur="580">
                                          <p:stCondLst>
                                            <p:cond delay="0"/>
                                          </p:stCondLst>
                                        </p:cTn>
                                        <p:tgtEl>
                                          <p:spTgt spid="9"/>
                                        </p:tgtEl>
                                      </p:cBhvr>
                                    </p:animEffect>
                                    <p:anim calcmode="lin" valueType="num">
                                      <p:cBhvr>
                                        <p:cTn id="8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3" dur="26">
                                          <p:stCondLst>
                                            <p:cond delay="650"/>
                                          </p:stCondLst>
                                        </p:cTn>
                                        <p:tgtEl>
                                          <p:spTgt spid="9"/>
                                        </p:tgtEl>
                                      </p:cBhvr>
                                      <p:to x="100000" y="60000"/>
                                    </p:animScale>
                                    <p:animScale>
                                      <p:cBhvr>
                                        <p:cTn id="94" dur="166" decel="50000">
                                          <p:stCondLst>
                                            <p:cond delay="676"/>
                                          </p:stCondLst>
                                        </p:cTn>
                                        <p:tgtEl>
                                          <p:spTgt spid="9"/>
                                        </p:tgtEl>
                                      </p:cBhvr>
                                      <p:to x="100000" y="100000"/>
                                    </p:animScale>
                                    <p:animScale>
                                      <p:cBhvr>
                                        <p:cTn id="95" dur="26">
                                          <p:stCondLst>
                                            <p:cond delay="1312"/>
                                          </p:stCondLst>
                                        </p:cTn>
                                        <p:tgtEl>
                                          <p:spTgt spid="9"/>
                                        </p:tgtEl>
                                      </p:cBhvr>
                                      <p:to x="100000" y="80000"/>
                                    </p:animScale>
                                    <p:animScale>
                                      <p:cBhvr>
                                        <p:cTn id="96" dur="166" decel="50000">
                                          <p:stCondLst>
                                            <p:cond delay="1338"/>
                                          </p:stCondLst>
                                        </p:cTn>
                                        <p:tgtEl>
                                          <p:spTgt spid="9"/>
                                        </p:tgtEl>
                                      </p:cBhvr>
                                      <p:to x="100000" y="100000"/>
                                    </p:animScale>
                                    <p:animScale>
                                      <p:cBhvr>
                                        <p:cTn id="97" dur="26">
                                          <p:stCondLst>
                                            <p:cond delay="1642"/>
                                          </p:stCondLst>
                                        </p:cTn>
                                        <p:tgtEl>
                                          <p:spTgt spid="9"/>
                                        </p:tgtEl>
                                      </p:cBhvr>
                                      <p:to x="100000" y="90000"/>
                                    </p:animScale>
                                    <p:animScale>
                                      <p:cBhvr>
                                        <p:cTn id="98" dur="166" decel="50000">
                                          <p:stCondLst>
                                            <p:cond delay="1668"/>
                                          </p:stCondLst>
                                        </p:cTn>
                                        <p:tgtEl>
                                          <p:spTgt spid="9"/>
                                        </p:tgtEl>
                                      </p:cBhvr>
                                      <p:to x="100000" y="100000"/>
                                    </p:animScale>
                                    <p:animScale>
                                      <p:cBhvr>
                                        <p:cTn id="99" dur="26">
                                          <p:stCondLst>
                                            <p:cond delay="1808"/>
                                          </p:stCondLst>
                                        </p:cTn>
                                        <p:tgtEl>
                                          <p:spTgt spid="9"/>
                                        </p:tgtEl>
                                      </p:cBhvr>
                                      <p:to x="100000" y="95000"/>
                                    </p:animScale>
                                    <p:animScale>
                                      <p:cBhvr>
                                        <p:cTn id="100" dur="166" decel="50000">
                                          <p:stCondLst>
                                            <p:cond delay="1834"/>
                                          </p:stCondLst>
                                        </p:cTn>
                                        <p:tgtEl>
                                          <p:spTgt spid="9"/>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580">
                                          <p:stCondLst>
                                            <p:cond delay="0"/>
                                          </p:stCondLst>
                                        </p:cTn>
                                        <p:tgtEl>
                                          <p:spTgt spid="13"/>
                                        </p:tgtEl>
                                      </p:cBhvr>
                                    </p:animEffect>
                                    <p:anim calcmode="lin" valueType="num">
                                      <p:cBhvr>
                                        <p:cTn id="10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9" dur="26">
                                          <p:stCondLst>
                                            <p:cond delay="650"/>
                                          </p:stCondLst>
                                        </p:cTn>
                                        <p:tgtEl>
                                          <p:spTgt spid="13"/>
                                        </p:tgtEl>
                                      </p:cBhvr>
                                      <p:to x="100000" y="60000"/>
                                    </p:animScale>
                                    <p:animScale>
                                      <p:cBhvr>
                                        <p:cTn id="110" dur="166" decel="50000">
                                          <p:stCondLst>
                                            <p:cond delay="676"/>
                                          </p:stCondLst>
                                        </p:cTn>
                                        <p:tgtEl>
                                          <p:spTgt spid="13"/>
                                        </p:tgtEl>
                                      </p:cBhvr>
                                      <p:to x="100000" y="100000"/>
                                    </p:animScale>
                                    <p:animScale>
                                      <p:cBhvr>
                                        <p:cTn id="111" dur="26">
                                          <p:stCondLst>
                                            <p:cond delay="1312"/>
                                          </p:stCondLst>
                                        </p:cTn>
                                        <p:tgtEl>
                                          <p:spTgt spid="13"/>
                                        </p:tgtEl>
                                      </p:cBhvr>
                                      <p:to x="100000" y="80000"/>
                                    </p:animScale>
                                    <p:animScale>
                                      <p:cBhvr>
                                        <p:cTn id="112" dur="166" decel="50000">
                                          <p:stCondLst>
                                            <p:cond delay="1338"/>
                                          </p:stCondLst>
                                        </p:cTn>
                                        <p:tgtEl>
                                          <p:spTgt spid="13"/>
                                        </p:tgtEl>
                                      </p:cBhvr>
                                      <p:to x="100000" y="100000"/>
                                    </p:animScale>
                                    <p:animScale>
                                      <p:cBhvr>
                                        <p:cTn id="113" dur="26">
                                          <p:stCondLst>
                                            <p:cond delay="1642"/>
                                          </p:stCondLst>
                                        </p:cTn>
                                        <p:tgtEl>
                                          <p:spTgt spid="13"/>
                                        </p:tgtEl>
                                      </p:cBhvr>
                                      <p:to x="100000" y="90000"/>
                                    </p:animScale>
                                    <p:animScale>
                                      <p:cBhvr>
                                        <p:cTn id="114" dur="166" decel="50000">
                                          <p:stCondLst>
                                            <p:cond delay="1668"/>
                                          </p:stCondLst>
                                        </p:cTn>
                                        <p:tgtEl>
                                          <p:spTgt spid="13"/>
                                        </p:tgtEl>
                                      </p:cBhvr>
                                      <p:to x="100000" y="100000"/>
                                    </p:animScale>
                                    <p:animScale>
                                      <p:cBhvr>
                                        <p:cTn id="115" dur="26">
                                          <p:stCondLst>
                                            <p:cond delay="1808"/>
                                          </p:stCondLst>
                                        </p:cTn>
                                        <p:tgtEl>
                                          <p:spTgt spid="13"/>
                                        </p:tgtEl>
                                      </p:cBhvr>
                                      <p:to x="100000" y="95000"/>
                                    </p:animScale>
                                    <p:animScale>
                                      <p:cBhvr>
                                        <p:cTn id="116" dur="166" decel="50000">
                                          <p:stCondLst>
                                            <p:cond delay="1834"/>
                                          </p:stCondLst>
                                        </p:cTn>
                                        <p:tgtEl>
                                          <p:spTgt spid="13"/>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 y="1860"/>
            <a:ext cx="18281388" cy="1028328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13868689" y="316815"/>
            <a:ext cx="2709510" cy="2396870"/>
          </a:xfrm>
          <a:prstGeom prst="rect">
            <a:avLst/>
          </a:prstGeom>
        </p:spPr>
      </p:pic>
      <p:pic>
        <p:nvPicPr>
          <p:cNvPr id="1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2693" y="6717818"/>
            <a:ext cx="1880752" cy="9713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115863" y="1642176"/>
            <a:ext cx="14056276" cy="5561304"/>
          </a:xfrm>
          <a:prstGeom prst="rect">
            <a:avLst/>
          </a:prstGeom>
        </p:spPr>
      </p:pic>
      <p:sp>
        <p:nvSpPr>
          <p:cNvPr id="2" name="Rectangle 1"/>
          <p:cNvSpPr/>
          <p:nvPr/>
        </p:nvSpPr>
        <p:spPr>
          <a:xfrm>
            <a:off x="6553200" y="952500"/>
            <a:ext cx="6019800" cy="1143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7200" b="1" u="sng" dirty="0" err="1" smtClean="0"/>
              <a:t>Tiết</a:t>
            </a:r>
            <a:r>
              <a:rPr lang="en-US" sz="7200" b="1" u="sng" dirty="0" smtClean="0"/>
              <a:t> 5+6: </a:t>
            </a:r>
            <a:endParaRPr lang="en-US" sz="7200" b="1" u="sng" dirty="0"/>
          </a:p>
        </p:txBody>
      </p:sp>
    </p:spTree>
    <p:extLst>
      <p:ext uri="{BB962C8B-B14F-4D97-AF65-F5344CB8AC3E}">
        <p14:creationId xmlns:p14="http://schemas.microsoft.com/office/powerpoint/2010/main" val="3617403595"/>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699">
              <a:solidFill>
                <a:srgbClr val="FFFFFF"/>
              </a:solidFill>
            </a:endParaRPr>
          </a:p>
        </p:txBody>
      </p:sp>
      <p:sp>
        <p:nvSpPr>
          <p:cNvPr id="23" name="TextBox 36"/>
          <p:cNvSpPr txBox="1"/>
          <p:nvPr/>
        </p:nvSpPr>
        <p:spPr>
          <a:xfrm>
            <a:off x="10697046" y="5445990"/>
            <a:ext cx="1033811" cy="923073"/>
          </a:xfrm>
          <a:prstGeom prst="rect">
            <a:avLst/>
          </a:prstGeom>
          <a:noFill/>
        </p:spPr>
        <p:txBody>
          <a:bodyPr wrap="square" rtlCol="0">
            <a:spAutoFit/>
          </a:bodyPr>
          <a:lstStyle/>
          <a:p>
            <a:pPr algn="ctr">
              <a:defRPr/>
            </a:pPr>
            <a:r>
              <a:rPr lang="zh-CN" altLang="en-US" sz="2699" kern="0" dirty="0">
                <a:solidFill>
                  <a:srgbClr val="FFFFFF"/>
                </a:solidFill>
                <a:latin typeface="微软雅黑" panose="020B0503020204020204" pitchFamily="34" charset="-122"/>
                <a:ea typeface="微软雅黑" panose="020B0503020204020204" pitchFamily="34" charset="-122"/>
              </a:rPr>
              <a:t>添加标题</a:t>
            </a:r>
            <a:endParaRPr lang="en-US" altLang="zh-CN" sz="2699" kern="0" dirty="0">
              <a:solidFill>
                <a:srgbClr val="FFFFFF"/>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7890244" y="2428894"/>
            <a:ext cx="2806801" cy="2733660"/>
          </a:xfrm>
          <a:prstGeom prst="rect">
            <a:avLst/>
          </a:prstGeom>
        </p:spPr>
      </p:pic>
      <p:sp>
        <p:nvSpPr>
          <p:cNvPr id="29" name="TextBox 28">
            <a:extLst>
              <a:ext uri="{FF2B5EF4-FFF2-40B4-BE49-F238E27FC236}">
                <a16:creationId xmlns:a16="http://schemas.microsoft.com/office/drawing/2014/main" id="{C60E2C38-19AE-9E3E-00A9-D40CC9795EC8}"/>
              </a:ext>
            </a:extLst>
          </p:cNvPr>
          <p:cNvSpPr txBox="1"/>
          <p:nvPr/>
        </p:nvSpPr>
        <p:spPr>
          <a:xfrm>
            <a:off x="6217028" y="5038327"/>
            <a:ext cx="6153233" cy="769313"/>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rPr>
              <a:t>Dế</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chọi</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10587593" y="3756119"/>
            <a:ext cx="1782667" cy="479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srgbClr val="FFFFFF"/>
              </a:solidFill>
            </a:endParaRPr>
          </a:p>
        </p:txBody>
      </p:sp>
      <p:sp>
        <p:nvSpPr>
          <p:cNvPr id="30" name="Right Arrow 29"/>
          <p:cNvSpPr/>
          <p:nvPr/>
        </p:nvSpPr>
        <p:spPr>
          <a:xfrm rot="10800000">
            <a:off x="6097742" y="3827682"/>
            <a:ext cx="1782667" cy="479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srgbClr val="FFFFFF"/>
              </a:solidFill>
            </a:endParaRPr>
          </a:p>
        </p:txBody>
      </p:sp>
      <p:sp>
        <p:nvSpPr>
          <p:cNvPr id="31" name="TextBox 30">
            <a:extLst>
              <a:ext uri="{FF2B5EF4-FFF2-40B4-BE49-F238E27FC236}">
                <a16:creationId xmlns:a16="http://schemas.microsoft.com/office/drawing/2014/main" id="{C60E2C38-19AE-9E3E-00A9-D40CC9795EC8}"/>
              </a:ext>
            </a:extLst>
          </p:cNvPr>
          <p:cNvSpPr txBox="1"/>
          <p:nvPr/>
        </p:nvSpPr>
        <p:spPr>
          <a:xfrm>
            <a:off x="411932" y="3432640"/>
            <a:ext cx="6153233" cy="769313"/>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rPr>
              <a:t>Khổ</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đau</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bất</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hạnh</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0E2C38-19AE-9E3E-00A9-D40CC9795EC8}"/>
              </a:ext>
            </a:extLst>
          </p:cNvPr>
          <p:cNvSpPr txBox="1"/>
          <p:nvPr/>
        </p:nvSpPr>
        <p:spPr>
          <a:xfrm>
            <a:off x="12250976" y="3536432"/>
            <a:ext cx="6153233" cy="769313"/>
          </a:xfrm>
          <a:prstGeom prst="rect">
            <a:avLst/>
          </a:prstGeom>
          <a:noFill/>
        </p:spPr>
        <p:txBody>
          <a:bodyPr wrap="square" rtlCol="0">
            <a:spAutoFit/>
          </a:bodyPr>
          <a:lstStyle/>
          <a:p>
            <a:pPr algn="ctr" defTabSz="914126"/>
            <a:r>
              <a:rPr lang="en-US" sz="4399" b="1" dirty="0">
                <a:solidFill>
                  <a:prstClr val="black"/>
                </a:solidFill>
                <a:latin typeface="Times New Roman" panose="02020603050405020304" pitchFamily="18" charset="0"/>
                <a:cs typeface="Times New Roman" panose="02020603050405020304" pitchFamily="18" charset="0"/>
              </a:rPr>
              <a:t>Sung </a:t>
            </a:r>
            <a:r>
              <a:rPr lang="en-US" sz="4399" b="1" dirty="0" err="1">
                <a:solidFill>
                  <a:prstClr val="black"/>
                </a:solidFill>
                <a:latin typeface="Times New Roman" panose="02020603050405020304" pitchFamily="18" charset="0"/>
                <a:cs typeface="Times New Roman" panose="02020603050405020304" pitchFamily="18" charset="0"/>
              </a:rPr>
              <a:t>sướng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hạnh</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phúc</a:t>
            </a:r>
            <a:endParaRPr lang="en-US" sz="4399"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0E2C38-19AE-9E3E-00A9-D40CC9795EC8}"/>
              </a:ext>
            </a:extLst>
          </p:cNvPr>
          <p:cNvSpPr txBox="1"/>
          <p:nvPr/>
        </p:nvSpPr>
        <p:spPr>
          <a:xfrm>
            <a:off x="2008015" y="6698696"/>
            <a:ext cx="15593419" cy="2861681"/>
          </a:xfrm>
          <a:prstGeom prst="rect">
            <a:avLst/>
          </a:prstGeom>
          <a:noFill/>
        </p:spPr>
        <p:txBody>
          <a:bodyPr wrap="square" rtlCol="0">
            <a:spAutoFit/>
          </a:bodyPr>
          <a:lstStyle/>
          <a:p>
            <a:pPr algn="just" defTabSz="914126"/>
            <a:r>
              <a:rPr lang="en-US" sz="3600" b="1" i="1" dirty="0">
                <a:solidFill>
                  <a:srgbClr val="FF0000"/>
                </a:solidFill>
                <a:latin typeface="Times New Roman" panose="02020603050405020304" pitchFamily="18" charset="0"/>
                <a:cs typeface="Times New Roman" panose="02020603050405020304" pitchFamily="18" charset="0"/>
              </a:rPr>
              <a:t>Hai </a:t>
            </a:r>
            <a:r>
              <a:rPr lang="en-US" sz="3600" b="1" i="1" dirty="0" err="1">
                <a:solidFill>
                  <a:srgbClr val="FF0000"/>
                </a:solidFill>
                <a:latin typeface="Times New Roman" panose="02020603050405020304" pitchFamily="18" charset="0"/>
                <a:cs typeface="Times New Roman" panose="02020603050405020304" pitchFamily="18" charset="0"/>
              </a:rPr>
              <a:t>tình</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huống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đối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lập</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sức</a:t>
            </a:r>
            <a:r>
              <a:rPr lang="en-US" sz="3600" i="1" dirty="0">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phi </a:t>
            </a:r>
            <a:r>
              <a:rPr lang="en-US" sz="3600" b="1" i="1" dirty="0" err="1">
                <a:solidFill>
                  <a:srgbClr val="FF0000"/>
                </a:solidFill>
                <a:latin typeface="Times New Roman" panose="02020603050405020304" pitchFamily="18" charset="0"/>
                <a:cs typeface="Times New Roman" panose="02020603050405020304" pitchFamily="18" charset="0"/>
              </a:rPr>
              <a:t>lí</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nguyên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chỉ</a:t>
            </a:r>
            <a:r>
              <a:rPr lang="en-US" sz="3600" i="1" dirty="0">
                <a:latin typeface="Times New Roman" panose="02020603050405020304" pitchFamily="18" charset="0"/>
                <a:cs typeface="Times New Roman" panose="02020603050405020304" pitchFamily="18" charset="0"/>
              </a:rPr>
              <a:t> ở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con </a:t>
            </a:r>
            <a:r>
              <a:rPr lang="en-US" sz="3600" i="1" dirty="0" err="1">
                <a:latin typeface="Times New Roman" panose="02020603050405020304" pitchFamily="18" charset="0"/>
                <a:cs typeface="Times New Roman" panose="02020603050405020304" pitchFamily="18" charset="0"/>
              </a:rPr>
              <a:t>dế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nhỏ</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Hoá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ra</a:t>
            </a:r>
            <a:r>
              <a:rPr lang="en-US" sz="3600" i="1" dirty="0">
                <a:latin typeface="Times New Roman" panose="02020603050405020304" pitchFamily="18" charset="0"/>
                <a:cs typeface="Times New Roman" panose="02020603050405020304" pitchFamily="18" charset="0"/>
              </a:rPr>
              <a:t>, con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khổ</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hạnh</a:t>
            </a:r>
            <a:r>
              <a:rPr lang="en-US" sz="3600" i="1" dirty="0">
                <a:latin typeface="Times New Roman" panose="02020603050405020304" pitchFamily="18" charset="0"/>
                <a:cs typeface="Times New Roman" panose="02020603050405020304" pitchFamily="18" charset="0"/>
              </a:rPr>
              <a:t> hay sung </a:t>
            </a:r>
            <a:r>
              <a:rPr lang="en-US" sz="3600" i="1" dirty="0" err="1">
                <a:latin typeface="Times New Roman" panose="02020603050405020304" pitchFamily="18" charset="0"/>
                <a:cs typeface="Times New Roman" panose="02020603050405020304" pitchFamily="18" charset="0"/>
              </a:rPr>
              <a:t>sướng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hạnh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phúc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phụ</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thuộc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điều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sức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nhỏ</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nhoi</a:t>
            </a:r>
            <a:r>
              <a:rPr lang="en-US" sz="3600" i="1" dirty="0">
                <a:latin typeface="Times New Roman" panose="02020603050405020304" pitchFamily="18" charset="0"/>
                <a:cs typeface="Times New Roman" panose="02020603050405020304" pitchFamily="18" charset="0"/>
              </a:rPr>
              <a:t>. Qua </a:t>
            </a:r>
            <a:r>
              <a:rPr lang="en-US" sz="3600" i="1" dirty="0" err="1">
                <a:latin typeface="Times New Roman" panose="02020603050405020304" pitchFamily="18" charset="0"/>
                <a:cs typeface="Times New Roman" panose="02020603050405020304" pitchFamily="18" charset="0"/>
              </a:rPr>
              <a:t>nghịch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đó</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phê</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mạnh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mẽ</a:t>
            </a:r>
            <a:r>
              <a:rPr lang="en-US" sz="3600"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sự</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vô</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lối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tuỳ</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tiện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kẻ</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cầm</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quyền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manh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trắc</a:t>
            </a:r>
            <a:r>
              <a:rPr lang="en-US" sz="3600" i="1" dirty="0">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phúc</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hoạ</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khôn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lường</a:t>
            </a:r>
            <a:r>
              <a:rPr lang="en-US" sz="3600" b="1"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của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dưới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độ</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đó</a:t>
            </a:r>
            <a:r>
              <a:rPr lang="en-US" sz="3600" i="1" dirty="0">
                <a:latin typeface="Times New Roman" panose="02020603050405020304" pitchFamily="18" charset="0"/>
                <a:cs typeface="Times New Roman" panose="02020603050405020304" pitchFamily="18" charset="0"/>
              </a:rPr>
              <a:t>.</a:t>
            </a:r>
            <a:endParaRPr lang="en-US" sz="3600" b="1" i="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60E2C38-19AE-9E3E-00A9-D40CC9795EC8}"/>
              </a:ext>
            </a:extLst>
          </p:cNvPr>
          <p:cNvSpPr txBox="1"/>
          <p:nvPr/>
        </p:nvSpPr>
        <p:spPr>
          <a:xfrm>
            <a:off x="411932" y="5853651"/>
            <a:ext cx="3755750" cy="769313"/>
          </a:xfrm>
          <a:prstGeom prst="rect">
            <a:avLst/>
          </a:prstGeom>
          <a:noFill/>
        </p:spPr>
        <p:txBody>
          <a:bodyPr wrap="square" rtlCol="0">
            <a:spAutoFit/>
          </a:bodyPr>
          <a:lstStyle/>
          <a:p>
            <a:pPr algn="ctr" defTabSz="914126"/>
            <a:r>
              <a:rPr lang="en-US" sz="4399" b="1" dirty="0" err="1">
                <a:solidFill>
                  <a:prstClr val="black"/>
                </a:solidFill>
                <a:latin typeface="Times New Roman" panose="02020603050405020304" pitchFamily="18" charset="0"/>
                <a:cs typeface="Times New Roman" panose="02020603050405020304" pitchFamily="18" charset="0"/>
              </a:rPr>
              <a:t>Nhận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xét</a:t>
            </a:r>
            <a:r>
              <a:rPr lang="en-US" sz="4399" b="1" dirty="0">
                <a:solidFill>
                  <a:prstClr val="black"/>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4"/>
          <a:stretch>
            <a:fillRect/>
          </a:stretch>
        </p:blipFill>
        <p:spPr>
          <a:xfrm>
            <a:off x="1274606" y="555666"/>
            <a:ext cx="17060234" cy="1179405"/>
          </a:xfrm>
          <a:prstGeom prst="rect">
            <a:avLst/>
          </a:prstGeom>
        </p:spPr>
      </p:pic>
    </p:spTree>
    <p:extLst>
      <p:ext uri="{BB962C8B-B14F-4D97-AF65-F5344CB8AC3E}">
        <p14:creationId xmlns:p14="http://schemas.microsoft.com/office/powerpoint/2010/main" val="3693697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721893" y="721895"/>
            <a:ext cx="16844214" cy="8831181"/>
          </a:xfrm>
          <a:prstGeom prst="rect">
            <a:avLst/>
          </a:prstGeom>
          <a:noFill/>
          <a:ln w="76200" cmpd="thickThin">
            <a:solidFill>
              <a:srgbClr val="92857C">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pic>
        <p:nvPicPr>
          <p:cNvPr id="6" name="Picture 5"/>
          <p:cNvPicPr>
            <a:picLocks noChangeAspect="1"/>
          </p:cNvPicPr>
          <p:nvPr/>
        </p:nvPicPr>
        <p:blipFill>
          <a:blip r:embed="rId3"/>
          <a:stretch>
            <a:fillRect/>
          </a:stretch>
        </p:blipFill>
        <p:spPr>
          <a:xfrm>
            <a:off x="12192000" y="-403027"/>
            <a:ext cx="5002483" cy="2641237"/>
          </a:xfrm>
          <a:prstGeom prst="rect">
            <a:avLst/>
          </a:prstGeom>
        </p:spPr>
      </p:pic>
      <p:pic>
        <p:nvPicPr>
          <p:cNvPr id="10" name="Picture 9"/>
          <p:cNvPicPr>
            <a:picLocks noChangeAspect="1"/>
          </p:cNvPicPr>
          <p:nvPr/>
        </p:nvPicPr>
        <p:blipFill rotWithShape="1">
          <a:blip r:embed="rId4"/>
          <a:srcRect t="37722" r="1158"/>
          <a:stretch/>
        </p:blipFill>
        <p:spPr>
          <a:xfrm>
            <a:off x="10105466" y="6930932"/>
            <a:ext cx="7460640" cy="2646560"/>
          </a:xfrm>
          <a:prstGeom prst="rect">
            <a:avLst/>
          </a:prstGeom>
        </p:spPr>
      </p:pic>
      <p:sp>
        <p:nvSpPr>
          <p:cNvPr id="15" name="TextBox 14">
            <a:extLst>
              <a:ext uri="{FF2B5EF4-FFF2-40B4-BE49-F238E27FC236}">
                <a16:creationId xmlns:a16="http://schemas.microsoft.com/office/drawing/2014/main" id="{AC463661-D5DC-F888-1703-C785F70A4402}"/>
              </a:ext>
            </a:extLst>
          </p:cNvPr>
          <p:cNvSpPr txBox="1"/>
          <p:nvPr/>
        </p:nvSpPr>
        <p:spPr>
          <a:xfrm>
            <a:off x="480237" y="2309228"/>
            <a:ext cx="17108906" cy="646330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5400" b="1" i="1" dirty="0" smtClean="0">
                <a:solidFill>
                  <a:srgbClr val="FF0000"/>
                </a:solidFill>
                <a:latin typeface="Times New Roman" panose="02020603050405020304" pitchFamily="18" charset="0"/>
                <a:cs typeface="Times New Roman" panose="02020603050405020304" pitchFamily="18" charset="0"/>
              </a:rPr>
              <a:t>2. </a:t>
            </a:r>
            <a:r>
              <a:rPr lang="en-US" sz="5400" b="1" i="1" dirty="0" err="1" smtClean="0">
                <a:solidFill>
                  <a:srgbClr val="FF0000"/>
                </a:solidFill>
                <a:latin typeface="Times New Roman" panose="02020603050405020304" pitchFamily="18" charset="0"/>
                <a:cs typeface="Times New Roman" panose="02020603050405020304" pitchFamily="18" charset="0"/>
              </a:rPr>
              <a:t>Nhân</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vật</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chính</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Thành</a:t>
            </a:r>
            <a:r>
              <a:rPr lang="en-US" sz="5400" b="1" i="1" dirty="0" smtClean="0">
                <a:solidFill>
                  <a:srgbClr val="FF0000"/>
                </a:solidFill>
                <a:latin typeface="Times New Roman" panose="02020603050405020304" pitchFamily="18" charset="0"/>
                <a:cs typeface="Times New Roman" panose="02020603050405020304" pitchFamily="18" charset="0"/>
              </a:rPr>
              <a:t>):</a:t>
            </a:r>
          </a:p>
          <a:p>
            <a:pPr algn="just" defTabSz="914126"/>
            <a:r>
              <a:rPr lang="en-US" sz="5400" b="1" i="1" dirty="0" smtClean="0">
                <a:solidFill>
                  <a:srgbClr val="FF0000"/>
                </a:solidFill>
                <a:latin typeface="Times New Roman" panose="02020603050405020304" pitchFamily="18" charset="0"/>
                <a:cs typeface="Times New Roman" panose="02020603050405020304" pitchFamily="18" charset="0"/>
              </a:rPr>
              <a:t>  </a:t>
            </a:r>
          </a:p>
          <a:p>
            <a:pPr algn="just" defTabSz="914126"/>
            <a:endParaRPr lang="en-US" sz="5400" b="1" i="1" dirty="0">
              <a:solidFill>
                <a:srgbClr val="FF0000"/>
              </a:solidFill>
              <a:latin typeface="Times New Roman" panose="02020603050405020304" pitchFamily="18" charset="0"/>
              <a:cs typeface="Times New Roman" panose="02020603050405020304" pitchFamily="18" charset="0"/>
            </a:endParaRPr>
          </a:p>
          <a:p>
            <a:pPr algn="just" defTabSz="914126"/>
            <a:endParaRPr lang="en-US" sz="5400" b="1" i="1" dirty="0" smtClean="0">
              <a:solidFill>
                <a:srgbClr val="FF0000"/>
              </a:solidFill>
              <a:latin typeface="Times New Roman" panose="02020603050405020304" pitchFamily="18" charset="0"/>
              <a:cs typeface="Times New Roman" panose="02020603050405020304" pitchFamily="18" charset="0"/>
            </a:endParaRPr>
          </a:p>
          <a:p>
            <a:pPr algn="just" defTabSz="914126"/>
            <a:endParaRPr lang="en-US" sz="5400" b="1" i="1" dirty="0">
              <a:solidFill>
                <a:srgbClr val="FF0000"/>
              </a:solidFill>
              <a:latin typeface="Times New Roman" panose="02020603050405020304" pitchFamily="18" charset="0"/>
              <a:cs typeface="Times New Roman" panose="02020603050405020304" pitchFamily="18" charset="0"/>
            </a:endParaRPr>
          </a:p>
          <a:p>
            <a:pPr lvl="0" algn="just" defTabSz="914126"/>
            <a:r>
              <a:rPr lang="en-US" sz="5400" b="1" i="1" dirty="0" smtClean="0">
                <a:solidFill>
                  <a:srgbClr val="FF0000"/>
                </a:solidFill>
                <a:latin typeface="Times New Roman" panose="02020603050405020304" pitchFamily="18" charset="0"/>
                <a:cs typeface="Times New Roman" panose="02020603050405020304" pitchFamily="18" charset="0"/>
              </a:rPr>
              <a:t>=&gt; </a:t>
            </a:r>
            <a:r>
              <a:rPr lang="en-US" sz="4000" b="1" i="1" dirty="0" err="1" smtClean="0">
                <a:solidFill>
                  <a:srgbClr val="FF0000"/>
                </a:solidFill>
                <a:latin typeface="Times New Roman" panose="02020603050405020304" pitchFamily="18" charset="0"/>
                <a:cs typeface="Times New Roman" panose="02020603050405020304" pitchFamily="18" charset="0"/>
              </a:rPr>
              <a:t>Sự</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vô</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lối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tuỳ</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tiện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kẻ</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cầm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quyền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sẽ</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ảnh</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hưởng</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nhiều</a:t>
            </a:r>
            <a:r>
              <a:rPr lang="en-US" sz="4000" b="1" i="1" dirty="0" smtClean="0">
                <a:solidFill>
                  <a:srgbClr val="FF0000"/>
                </a:solidFill>
                <a:latin typeface="Times New Roman" panose="02020603050405020304" pitchFamily="18" charset="0"/>
                <a:cs typeface="Times New Roman" panose="02020603050405020304" pitchFamily="18" charset="0"/>
              </a:rPr>
              <a:t> </a:t>
            </a:r>
            <a:r>
              <a:rPr lang="en-US" sz="4000" b="1" i="1" dirty="0" err="1" smtClean="0">
                <a:solidFill>
                  <a:srgbClr val="FF0000"/>
                </a:solidFill>
                <a:latin typeface="Times New Roman" panose="02020603050405020304" pitchFamily="18" charset="0"/>
                <a:cs typeface="Times New Roman" panose="02020603050405020304" pitchFamily="18" charset="0"/>
              </a:rPr>
              <a:t>đến</a:t>
            </a:r>
            <a:r>
              <a:rPr lang="en-US" sz="4000" i="1" dirty="0" smtClean="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phúc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hoạ</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khôn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lường</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smtClean="0">
                <a:solidFill>
                  <a:srgbClr val="000000"/>
                </a:solidFill>
                <a:latin typeface="Times New Roman" panose="02020603050405020304" pitchFamily="18" charset="0"/>
                <a:cs typeface="Times New Roman" panose="02020603050405020304" pitchFamily="18" charset="0"/>
              </a:rPr>
              <a:t>dân</a:t>
            </a:r>
            <a:r>
              <a:rPr lang="en-US" sz="4000" i="1" dirty="0" smtClean="0">
                <a:solidFill>
                  <a:srgbClr val="000000"/>
                </a:solidFill>
                <a:latin typeface="Times New Roman" panose="02020603050405020304" pitchFamily="18" charset="0"/>
                <a:cs typeface="Times New Roman" panose="02020603050405020304" pitchFamily="18" charset="0"/>
              </a:rPr>
              <a:t> </a:t>
            </a:r>
            <a:r>
              <a:rPr lang="en-US" sz="4000" i="1" dirty="0" err="1" smtClean="0">
                <a:solidFill>
                  <a:srgbClr val="000000"/>
                </a:solidFill>
                <a:latin typeface="Times New Roman" panose="02020603050405020304" pitchFamily="18" charset="0"/>
                <a:cs typeface="Times New Roman" panose="02020603050405020304" pitchFamily="18" charset="0"/>
              </a:rPr>
              <a:t>thường</a:t>
            </a:r>
            <a:r>
              <a:rPr lang="en-US" sz="4000" i="1" dirty="0" smtClean="0">
                <a:solidFill>
                  <a:srgbClr val="000000"/>
                </a:solidFill>
                <a:latin typeface="Times New Roman" panose="02020603050405020304" pitchFamily="18" charset="0"/>
                <a:cs typeface="Times New Roman" panose="02020603050405020304" pitchFamily="18" charset="0"/>
              </a:rPr>
              <a:t>.</a:t>
            </a:r>
            <a:endParaRPr lang="en-US" sz="6000" b="1" dirty="0" smtClean="0">
              <a:solidFill>
                <a:srgbClr val="FF0000"/>
              </a:solidFill>
              <a:latin typeface="Times New Roman" panose="02020603050405020304" pitchFamily="18" charset="0"/>
              <a:cs typeface="Times New Roman" panose="02020603050405020304" pitchFamily="18" charset="0"/>
            </a:endParaRPr>
          </a:p>
          <a:p>
            <a:pPr algn="just" defTabSz="914126"/>
            <a:endParaRPr lang="en-US" sz="5400" b="1"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C9C3D9D-851B-E7CA-6784-69F8BC7C33D6}"/>
              </a:ext>
            </a:extLst>
          </p:cNvPr>
          <p:cNvSpPr txBox="1"/>
          <p:nvPr/>
        </p:nvSpPr>
        <p:spPr>
          <a:xfrm>
            <a:off x="674047" y="3435304"/>
            <a:ext cx="16520435" cy="2800767"/>
          </a:xfrm>
          <a:prstGeom prst="rect">
            <a:avLst/>
          </a:prstGeom>
          <a:noFill/>
        </p:spPr>
        <p:txBody>
          <a:bodyPr wrap="square" rtlCol="0">
            <a:spAutoFit/>
          </a:bodyPr>
          <a:lstStyle/>
          <a:p>
            <a:pPr algn="just" defTabSz="914126"/>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Đầu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dế</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914126"/>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ăn</a:t>
            </a:r>
            <a:r>
              <a:rPr lang="en-US" sz="4400" dirty="0" smtClean="0">
                <a:solidFill>
                  <a:prstClr val="black"/>
                </a:solidFill>
                <a:latin typeface="Times New Roman" panose="02020603050405020304" pitchFamily="18" charset="0"/>
                <a:cs typeface="Times New Roman" panose="02020603050405020304" pitchFamily="18" charset="0"/>
              </a:rPr>
              <a:t>.</a:t>
            </a:r>
          </a:p>
          <a:p>
            <a:pPr algn="just" defTabSz="914126"/>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dế</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bị</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đến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tử</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914126"/>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bói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toán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bắt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dế</a:t>
            </a:r>
            <a:r>
              <a:rPr lang="en-US" sz="4400" dirty="0" smtClean="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921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barn(inVertical)">
                                      <p:cBhvr>
                                        <p:cTn id="2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矩形 2"/>
          <p:cNvSpPr/>
          <p:nvPr/>
        </p:nvSpPr>
        <p:spPr>
          <a:xfrm>
            <a:off x="721893" y="721895"/>
            <a:ext cx="16844214" cy="8831181"/>
          </a:xfrm>
          <a:prstGeom prst="rect">
            <a:avLst/>
          </a:prstGeom>
          <a:noFill/>
          <a:ln w="76200" cmpd="thickThin">
            <a:solidFill>
              <a:srgbClr val="92857C">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pic>
        <p:nvPicPr>
          <p:cNvPr id="10" name="Picture 9"/>
          <p:cNvPicPr>
            <a:picLocks noChangeAspect="1"/>
          </p:cNvPicPr>
          <p:nvPr/>
        </p:nvPicPr>
        <p:blipFill rotWithShape="1">
          <a:blip r:embed="rId3"/>
          <a:srcRect t="37722" r="1158"/>
          <a:stretch/>
        </p:blipFill>
        <p:spPr>
          <a:xfrm>
            <a:off x="10105466" y="6930932"/>
            <a:ext cx="7460640" cy="2646560"/>
          </a:xfrm>
          <a:prstGeom prst="rect">
            <a:avLst/>
          </a:prstGeom>
        </p:spPr>
      </p:pic>
      <p:sp>
        <p:nvSpPr>
          <p:cNvPr id="15" name="TextBox 14">
            <a:extLst>
              <a:ext uri="{FF2B5EF4-FFF2-40B4-BE49-F238E27FC236}">
                <a16:creationId xmlns:a16="http://schemas.microsoft.com/office/drawing/2014/main" id="{AC463661-D5DC-F888-1703-C785F70A4402}"/>
              </a:ext>
            </a:extLst>
          </p:cNvPr>
          <p:cNvSpPr txBox="1"/>
          <p:nvPr/>
        </p:nvSpPr>
        <p:spPr>
          <a:xfrm>
            <a:off x="327836" y="1481371"/>
            <a:ext cx="16969564" cy="81551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5400" b="1" i="1" dirty="0" smtClean="0">
                <a:solidFill>
                  <a:srgbClr val="FF0000"/>
                </a:solidFill>
                <a:latin typeface="Times New Roman" panose="02020603050405020304" pitchFamily="18" charset="0"/>
                <a:cs typeface="Times New Roman" panose="02020603050405020304" pitchFamily="18" charset="0"/>
              </a:rPr>
              <a:t>3. </a:t>
            </a:r>
            <a:r>
              <a:rPr lang="en-US" sz="5400" b="1" i="1" dirty="0" err="1" smtClean="0">
                <a:solidFill>
                  <a:srgbClr val="FF0000"/>
                </a:solidFill>
                <a:latin typeface="Times New Roman" panose="02020603050405020304" pitchFamily="18" charset="0"/>
                <a:cs typeface="Times New Roman" panose="02020603050405020304" pitchFamily="18" charset="0"/>
              </a:rPr>
              <a:t>Yếu</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tố</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kì</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ảo</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và</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hiện</a:t>
            </a:r>
            <a:r>
              <a:rPr lang="en-US" sz="5400" b="1" i="1" dirty="0" smtClean="0">
                <a:solidFill>
                  <a:srgbClr val="FF0000"/>
                </a:solidFill>
                <a:latin typeface="Times New Roman" panose="02020603050405020304" pitchFamily="18" charset="0"/>
                <a:cs typeface="Times New Roman" panose="02020603050405020304" pitchFamily="18" charset="0"/>
              </a:rPr>
              <a:t> </a:t>
            </a:r>
            <a:r>
              <a:rPr lang="en-US" sz="5400" b="1" i="1" dirty="0" err="1" smtClean="0">
                <a:solidFill>
                  <a:srgbClr val="FF0000"/>
                </a:solidFill>
                <a:latin typeface="Times New Roman" panose="02020603050405020304" pitchFamily="18" charset="0"/>
                <a:cs typeface="Times New Roman" panose="02020603050405020304" pitchFamily="18" charset="0"/>
              </a:rPr>
              <a:t>thực</a:t>
            </a:r>
            <a:endParaRPr lang="en-US" sz="5400" b="1" i="1" dirty="0" smtClean="0">
              <a:solidFill>
                <a:srgbClr val="FF0000"/>
              </a:solidFill>
              <a:latin typeface="Times New Roman" panose="02020603050405020304" pitchFamily="18" charset="0"/>
              <a:cs typeface="Times New Roman" panose="02020603050405020304" pitchFamily="18" charset="0"/>
            </a:endParaRPr>
          </a:p>
          <a:p>
            <a:pPr algn="just" defTabSz="914126"/>
            <a:r>
              <a:rPr lang="en-US" sz="5400" b="1" i="1" dirty="0" smtClean="0">
                <a:solidFill>
                  <a:srgbClr val="FF0000"/>
                </a:solidFill>
                <a:latin typeface="Times New Roman" panose="02020603050405020304" pitchFamily="18" charset="0"/>
                <a:cs typeface="Times New Roman" panose="02020603050405020304" pitchFamily="18" charset="0"/>
              </a:rPr>
              <a:t> </a:t>
            </a:r>
            <a:endParaRPr lang="en-US" sz="5400" b="1" i="1" dirty="0">
              <a:solidFill>
                <a:srgbClr val="FF0000"/>
              </a:solidFill>
              <a:latin typeface="Times New Roman" panose="02020603050405020304" pitchFamily="18" charset="0"/>
              <a:cs typeface="Times New Roman" panose="02020603050405020304" pitchFamily="18" charset="0"/>
            </a:endParaRPr>
          </a:p>
          <a:p>
            <a:pPr algn="just" defTabSz="914126"/>
            <a:endParaRPr lang="en-US" sz="5400" b="1" i="1" dirty="0">
              <a:solidFill>
                <a:srgbClr val="FF0000"/>
              </a:solidFill>
              <a:latin typeface="Times New Roman" panose="02020603050405020304" pitchFamily="18" charset="0"/>
              <a:cs typeface="Times New Roman" panose="02020603050405020304" pitchFamily="18" charset="0"/>
            </a:endParaRPr>
          </a:p>
          <a:p>
            <a:pPr algn="just" defTabSz="914126"/>
            <a:endParaRPr lang="en-US" sz="5400" b="1" dirty="0" smtClean="0">
              <a:solidFill>
                <a:srgbClr val="FF0000"/>
              </a:solidFill>
              <a:latin typeface="Times New Roman" panose="02020603050405020304" pitchFamily="18" charset="0"/>
              <a:cs typeface="Times New Roman" panose="02020603050405020304" pitchFamily="18" charset="0"/>
            </a:endParaRPr>
          </a:p>
          <a:p>
            <a:pPr marL="571329" lvl="0" indent="-571329" algn="just" defTabSz="914126">
              <a:buFont typeface="Wingdings" panose="05000000000000000000" pitchFamily="2" charset="2"/>
              <a:buChar char="è"/>
            </a:pPr>
            <a:r>
              <a:rPr lang="en-US" sz="4399"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a:t>
            </a:r>
            <a:r>
              <a:rPr lang="en-US" sz="4399" b="1" dirty="0" err="1">
                <a:solidFill>
                  <a:srgbClr val="FF0000"/>
                </a:solidFill>
                <a:latin typeface="Times New Roman" panose="02020603050405020304" pitchFamily="18" charset="0"/>
                <a:cs typeface="Times New Roman" panose="02020603050405020304" pitchFamily="18" charset="0"/>
              </a:rPr>
              <a:t>hê</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phán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smtClean="0">
                <a:solidFill>
                  <a:srgbClr val="FF0000"/>
                </a:solidFill>
                <a:latin typeface="Times New Roman" panose="02020603050405020304" pitchFamily="18" charset="0"/>
                <a:cs typeface="Times New Roman" panose="02020603050405020304" pitchFamily="18" charset="0"/>
              </a:rPr>
              <a:t>và</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b="1" dirty="0" err="1" smtClean="0">
                <a:solidFill>
                  <a:srgbClr val="FF0000"/>
                </a:solidFill>
                <a:latin typeface="Times New Roman" panose="02020603050405020304" pitchFamily="18" charset="0"/>
                <a:cs typeface="Times New Roman" panose="02020603050405020304" pitchFamily="18" charset="0"/>
              </a:rPr>
              <a:t>châm</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b="1" dirty="0" err="1" smtClean="0">
                <a:solidFill>
                  <a:srgbClr val="FF0000"/>
                </a:solidFill>
                <a:latin typeface="Times New Roman" panose="02020603050405020304" pitchFamily="18" charset="0"/>
                <a:cs typeface="Times New Roman" panose="02020603050405020304" pitchFamily="18" charset="0"/>
              </a:rPr>
              <a:t>biếm</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xã</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hội</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đương</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thời</a:t>
            </a:r>
            <a:r>
              <a:rPr lang="en-US" sz="4399" dirty="0" smtClean="0">
                <a:solidFill>
                  <a:prstClr val="black"/>
                </a:solidFill>
                <a:latin typeface="Times New Roman" panose="02020603050405020304" pitchFamily="18" charset="0"/>
                <a:cs typeface="Times New Roman" panose="02020603050405020304" pitchFamily="18" charset="0"/>
              </a:rPr>
              <a:t>.</a:t>
            </a:r>
          </a:p>
          <a:p>
            <a:pPr lvl="0" algn="just" defTabSz="914126"/>
            <a:endParaRPr lang="en-US" sz="4399" dirty="0" smtClean="0">
              <a:solidFill>
                <a:prstClr val="black"/>
              </a:solidFill>
              <a:latin typeface="Times New Roman" panose="02020603050405020304" pitchFamily="18" charset="0"/>
              <a:cs typeface="Times New Roman" panose="02020603050405020304" pitchFamily="18" charset="0"/>
            </a:endParaRPr>
          </a:p>
          <a:p>
            <a:pPr lvl="0" algn="just" defTabSz="914126"/>
            <a:r>
              <a:rPr lang="en-US" sz="4399" b="1" dirty="0" smtClean="0">
                <a:solidFill>
                  <a:srgbClr val="FF0000"/>
                </a:solidFill>
                <a:latin typeface="Times New Roman" panose="02020603050405020304" pitchFamily="18" charset="0"/>
                <a:cs typeface="Times New Roman" panose="02020603050405020304" pitchFamily="18" charset="0"/>
              </a:rPr>
              <a:t>III. </a:t>
            </a:r>
            <a:r>
              <a:rPr lang="en-US" sz="4399" b="1" dirty="0" err="1" smtClean="0">
                <a:solidFill>
                  <a:srgbClr val="FF0000"/>
                </a:solidFill>
                <a:latin typeface="Times New Roman" panose="02020603050405020304" pitchFamily="18" charset="0"/>
                <a:cs typeface="Times New Roman" panose="02020603050405020304" pitchFamily="18" charset="0"/>
              </a:rPr>
              <a:t>Tổng</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b="1" dirty="0" err="1" smtClean="0">
                <a:solidFill>
                  <a:srgbClr val="FF0000"/>
                </a:solidFill>
                <a:latin typeface="Times New Roman" panose="02020603050405020304" pitchFamily="18" charset="0"/>
                <a:cs typeface="Times New Roman" panose="02020603050405020304" pitchFamily="18" charset="0"/>
              </a:rPr>
              <a:t>kết</a:t>
            </a:r>
            <a:r>
              <a:rPr lang="en-US" sz="4399" b="1" dirty="0" smtClean="0">
                <a:solidFill>
                  <a:srgbClr val="FF0000"/>
                </a:solidFill>
                <a:latin typeface="Times New Roman" panose="02020603050405020304" pitchFamily="18" charset="0"/>
                <a:cs typeface="Times New Roman" panose="02020603050405020304" pitchFamily="18" charset="0"/>
              </a:rPr>
              <a:t>:</a:t>
            </a:r>
          </a:p>
          <a:p>
            <a:pPr marL="742950" lvl="0" indent="-742950" algn="just" defTabSz="914126">
              <a:buAutoNum type="arabicPeriod"/>
            </a:pPr>
            <a:r>
              <a:rPr lang="en-US" sz="4399" b="1" dirty="0" err="1" smtClean="0">
                <a:solidFill>
                  <a:srgbClr val="FF0000"/>
                </a:solidFill>
                <a:latin typeface="Times New Roman" panose="02020603050405020304" pitchFamily="18" charset="0"/>
                <a:cs typeface="Times New Roman" panose="02020603050405020304" pitchFamily="18" charset="0"/>
              </a:rPr>
              <a:t>Nội</a:t>
            </a:r>
            <a:r>
              <a:rPr lang="en-US" sz="4399" b="1" dirty="0" smtClean="0">
                <a:solidFill>
                  <a:srgbClr val="FF0000"/>
                </a:solidFill>
                <a:latin typeface="Times New Roman" panose="02020603050405020304" pitchFamily="18" charset="0"/>
                <a:cs typeface="Times New Roman" panose="02020603050405020304" pitchFamily="18" charset="0"/>
              </a:rPr>
              <a:t> dung: </a:t>
            </a:r>
            <a:r>
              <a:rPr lang="en-US" sz="4399" dirty="0" err="1" smtClean="0">
                <a:solidFill>
                  <a:prstClr val="black"/>
                </a:solidFill>
                <a:latin typeface="Times New Roman" panose="02020603050405020304" pitchFamily="18" charset="0"/>
                <a:cs typeface="Times New Roman" panose="02020603050405020304" pitchFamily="18" charset="0"/>
              </a:rPr>
              <a:t>Hiện</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trạng</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xã</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hội</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Trung</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Quốc</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thời</a:t>
            </a:r>
            <a:r>
              <a:rPr lang="en-US" sz="4399" dirty="0" smtClean="0">
                <a:solidFill>
                  <a:prstClr val="black"/>
                </a:solidFill>
                <a:latin typeface="Times New Roman" panose="02020603050405020304" pitchFamily="18" charset="0"/>
                <a:cs typeface="Times New Roman" panose="02020603050405020304" pitchFamily="18" charset="0"/>
              </a:rPr>
              <a:t> Minh qua </a:t>
            </a:r>
            <a:r>
              <a:rPr lang="en-US" sz="4399" dirty="0" err="1" smtClean="0">
                <a:solidFill>
                  <a:prstClr val="black"/>
                </a:solidFill>
                <a:latin typeface="Times New Roman" panose="02020603050405020304" pitchFamily="18" charset="0"/>
                <a:cs typeface="Times New Roman" panose="02020603050405020304" pitchFamily="18" charset="0"/>
              </a:rPr>
              <a:t>thú</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vui</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chọi</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dế</a:t>
            </a:r>
            <a:r>
              <a:rPr lang="en-US" sz="4399" dirty="0" smtClean="0">
                <a:solidFill>
                  <a:prstClr val="black"/>
                </a:solidFill>
                <a:latin typeface="Times New Roman" panose="02020603050405020304" pitchFamily="18" charset="0"/>
                <a:cs typeface="Times New Roman" panose="02020603050405020304" pitchFamily="18" charset="0"/>
              </a:rPr>
              <a:t>.</a:t>
            </a:r>
          </a:p>
          <a:p>
            <a:pPr marL="742950" lvl="0" indent="-742950" algn="just" defTabSz="914126">
              <a:buAutoNum type="arabicPeriod"/>
            </a:pPr>
            <a:r>
              <a:rPr lang="en-US" sz="4399" b="1" dirty="0" err="1" smtClean="0">
                <a:solidFill>
                  <a:srgbClr val="FF0000"/>
                </a:solidFill>
                <a:latin typeface="Times New Roman" panose="02020603050405020304" pitchFamily="18" charset="0"/>
                <a:cs typeface="Times New Roman" panose="02020603050405020304" pitchFamily="18" charset="0"/>
              </a:rPr>
              <a:t>Nghệ</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b="1" dirty="0" err="1" smtClean="0">
                <a:solidFill>
                  <a:srgbClr val="FF0000"/>
                </a:solidFill>
                <a:latin typeface="Times New Roman" panose="02020603050405020304" pitchFamily="18" charset="0"/>
                <a:cs typeface="Times New Roman" panose="02020603050405020304" pitchFamily="18" charset="0"/>
              </a:rPr>
              <a:t>thuật</a:t>
            </a:r>
            <a:r>
              <a:rPr lang="en-US" sz="4399" b="1" dirty="0" smtClean="0">
                <a:solidFill>
                  <a:srgbClr val="FF0000"/>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Kết</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hợp</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yếu</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tố</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kì</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ảo</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và</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hiện</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thực</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ngôi</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kể</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làm</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rõ</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tính</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cách</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số</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phận</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nhân</a:t>
            </a:r>
            <a:r>
              <a:rPr lang="en-US" sz="4399" dirty="0" smtClean="0">
                <a:solidFill>
                  <a:prstClr val="black"/>
                </a:solidFill>
                <a:latin typeface="Times New Roman" panose="02020603050405020304" pitchFamily="18" charset="0"/>
                <a:cs typeface="Times New Roman" panose="02020603050405020304" pitchFamily="18" charset="0"/>
              </a:rPr>
              <a:t> </a:t>
            </a:r>
            <a:r>
              <a:rPr lang="en-US" sz="4399" dirty="0" err="1" smtClean="0">
                <a:solidFill>
                  <a:prstClr val="black"/>
                </a:solidFill>
                <a:latin typeface="Times New Roman" panose="02020603050405020304" pitchFamily="18" charset="0"/>
                <a:cs typeface="Times New Roman" panose="02020603050405020304" pitchFamily="18" charset="0"/>
              </a:rPr>
              <a:t>vật</a:t>
            </a:r>
            <a:r>
              <a:rPr lang="en-US" sz="4399" dirty="0" smtClean="0">
                <a:solidFill>
                  <a:prstClr val="black"/>
                </a:solidFill>
                <a:latin typeface="Times New Roman" panose="02020603050405020304" pitchFamily="18" charset="0"/>
                <a:cs typeface="Times New Roman" panose="02020603050405020304" pitchFamily="18" charset="0"/>
              </a:rPr>
              <a:t>,…</a:t>
            </a:r>
            <a:endParaRPr lang="en-US" sz="4399"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C9C3D9D-851B-E7CA-6784-69F8BC7C33D6}"/>
              </a:ext>
            </a:extLst>
          </p:cNvPr>
          <p:cNvSpPr txBox="1"/>
          <p:nvPr/>
        </p:nvSpPr>
        <p:spPr>
          <a:xfrm>
            <a:off x="327836" y="2705100"/>
            <a:ext cx="16623353" cy="1446550"/>
          </a:xfrm>
          <a:prstGeom prst="rect">
            <a:avLst/>
          </a:prstGeom>
          <a:noFill/>
        </p:spPr>
        <p:txBody>
          <a:bodyPr wrap="square" rtlCol="0">
            <a:spAutoFit/>
          </a:bodyPr>
          <a:lstStyle/>
          <a:p>
            <a:pPr marL="571500" indent="-571500" algn="just" defTabSz="914126">
              <a:buFontTx/>
              <a:buChar char="-"/>
            </a:pPr>
            <a:r>
              <a:rPr lang="en-US" sz="4400" dirty="0" err="1" smtClean="0">
                <a:solidFill>
                  <a:prstClr val="black"/>
                </a:solidFill>
                <a:latin typeface="Times New Roman" panose="02020603050405020304" pitchFamily="18" charset="0"/>
                <a:cs typeface="Times New Roman" panose="02020603050405020304" pitchFamily="18" charset="0"/>
              </a:rPr>
              <a:t>Kì</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ảo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C</a:t>
            </a:r>
            <a:r>
              <a:rPr lang="en-US" sz="4400" dirty="0" smtClean="0">
                <a:solidFill>
                  <a:prstClr val="black"/>
                </a:solidFill>
                <a:latin typeface="Times New Roman" panose="02020603050405020304" pitchFamily="18" charset="0"/>
                <a:cs typeface="Times New Roman" panose="02020603050405020304" pitchFamily="18" charset="0"/>
              </a:rPr>
              <a:t>on </a:t>
            </a:r>
            <a:r>
              <a:rPr lang="en-US" sz="4400" dirty="0" err="1" smtClean="0">
                <a:solidFill>
                  <a:prstClr val="black"/>
                </a:solidFill>
                <a:latin typeface="Times New Roman" panose="02020603050405020304" pitchFamily="18" charset="0"/>
                <a:cs typeface="Times New Roman" panose="02020603050405020304" pitchFamily="18" charset="0"/>
              </a:rPr>
              <a:t>trai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biến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thành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dế</a:t>
            </a:r>
            <a:r>
              <a:rPr lang="en-US" sz="4400" dirty="0" smtClean="0">
                <a:solidFill>
                  <a:prstClr val="black"/>
                </a:solidFill>
                <a:latin typeface="Times New Roman" panose="02020603050405020304" pitchFamily="18" charset="0"/>
                <a:cs typeface="Times New Roman" panose="02020603050405020304" pitchFamily="18" charset="0"/>
              </a:rPr>
              <a:t>.</a:t>
            </a:r>
          </a:p>
          <a:p>
            <a:pPr marL="571500" indent="-571500" algn="just" defTabSz="914126">
              <a:buFontTx/>
              <a:buChar char="-"/>
            </a:pPr>
            <a:r>
              <a:rPr lang="en-US" sz="4400" dirty="0" err="1" smtClean="0">
                <a:solidFill>
                  <a:prstClr val="black"/>
                </a:solidFill>
                <a:latin typeface="Times New Roman" panose="02020603050405020304" pitchFamily="18" charset="0"/>
                <a:cs typeface="Times New Roman" panose="02020603050405020304" pitchFamily="18" charset="0"/>
              </a:rPr>
              <a: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Quan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hệ</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hội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phong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kiến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quan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vua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tôi</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2560856" y="-218265"/>
            <a:ext cx="5005250" cy="2639797"/>
          </a:xfrm>
          <a:prstGeom prst="rect">
            <a:avLst/>
          </a:prstGeom>
        </p:spPr>
      </p:pic>
    </p:spTree>
    <p:extLst>
      <p:ext uri="{BB962C8B-B14F-4D97-AF65-F5344CB8AC3E}">
        <p14:creationId xmlns:p14="http://schemas.microsoft.com/office/powerpoint/2010/main" val="277633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1286708"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533583"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5780457" y="445770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87845"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34720"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5781594" y="677681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320775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black"/>
                </a:solidFill>
                <a:latin typeface="Times New Roman" panose="02020603050405020304" pitchFamily="18" charset="0"/>
                <a:cs typeface="Times New Roman" panose="02020603050405020304" pitchFamily="18" charset="0"/>
              </a:rPr>
              <a:t>Ai </a:t>
            </a:r>
            <a:r>
              <a:rPr lang="en-US" sz="4800" b="1" dirty="0" err="1">
                <a:solidFill>
                  <a:prstClr val="black"/>
                </a:solidFill>
                <a:latin typeface="Times New Roman" panose="02020603050405020304" pitchFamily="18" charset="0"/>
                <a:cs typeface="Times New Roman" panose="02020603050405020304" pitchFamily="18" charset="0"/>
              </a:rPr>
              <a:t>là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chính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bản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Dế</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chọi</a:t>
            </a:r>
            <a:r>
              <a:rPr lang="en-US" sz="4800" b="1" dirty="0">
                <a:solidFill>
                  <a:prstClr val="black"/>
                </a:solidFill>
                <a:latin typeface="Times New Roman" panose="02020603050405020304" pitchFamily="18" charset="0"/>
                <a:cs typeface="Times New Roman" panose="02020603050405020304" pitchFamily="18" charset="0"/>
              </a:rPr>
              <a:t>”?</a:t>
            </a:r>
            <a:endParaRPr lang="vi-VN" sz="4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Vợ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C. </a:t>
            </a:r>
            <a:r>
              <a:rPr lang="en-US" sz="4800" dirty="0">
                <a:solidFill>
                  <a:prstClr val="black"/>
                </a:solidFill>
                <a:latin typeface="Times New Roman" panose="02020603050405020304" pitchFamily="18" charset="0"/>
                <a:cs typeface="Times New Roman" panose="02020603050405020304" pitchFamily="18" charset="0"/>
              </a:rPr>
              <a:t>Con </a:t>
            </a:r>
            <a:r>
              <a:rPr lang="en-US" sz="4800" dirty="0" err="1">
                <a:solidFill>
                  <a:prstClr val="black"/>
                </a:solidFill>
                <a:latin typeface="Times New Roman" panose="02020603050405020304" pitchFamily="18" charset="0"/>
                <a:cs typeface="Times New Roman" panose="02020603050405020304" pitchFamily="18" charset="0"/>
              </a:rPr>
              <a:t>trai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Thành</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Times New Roman" panose="02020603050405020304" pitchFamily="18" charset="0"/>
                <a:cs typeface="Times New Roman" panose="02020603050405020304" pitchFamily="18" charset="0"/>
              </a:rPr>
              <a:t>D. </a:t>
            </a:r>
            <a:r>
              <a:rPr lang="en-US" sz="4800" dirty="0">
                <a:solidFill>
                  <a:prstClr val="black"/>
                </a:solidFill>
                <a:latin typeface="Times New Roman" panose="02020603050405020304" pitchFamily="18" charset="0"/>
                <a:cs typeface="Times New Roman" panose="02020603050405020304" pitchFamily="18" charset="0"/>
              </a:rPr>
              <a:t>Tri </a:t>
            </a:r>
            <a:r>
              <a:rPr lang="en-US" sz="4800" dirty="0" err="1">
                <a:solidFill>
                  <a:prstClr val="black"/>
                </a:solidFill>
                <a:latin typeface="Times New Roman" panose="02020603050405020304" pitchFamily="18" charset="0"/>
                <a:cs typeface="Times New Roman" panose="02020603050405020304" pitchFamily="18" charset="0"/>
              </a:rPr>
              <a:t>huyện</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2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Bà đồng bói toán xuất hiện với vai trò gì?</a:t>
            </a:r>
          </a:p>
        </p:txBody>
      </p:sp>
      <p:sp>
        <p:nvSpPr>
          <p:cNvPr id="26" name="Rectangle 25"/>
          <p:cNvSpPr/>
          <p:nvPr/>
        </p:nvSpPr>
        <p:spPr>
          <a:xfrm>
            <a:off x="1665330" y="2924019"/>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chỉ điểm cho gia đình Thành nơi có dế.</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4249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tìm bắt dế cho Thành.</a:t>
            </a:r>
          </a:p>
        </p:txBody>
      </p:sp>
      <p:sp>
        <p:nvSpPr>
          <p:cNvPr id="43" name="Rectangle 42"/>
          <p:cNvSpPr/>
          <p:nvPr/>
        </p:nvSpPr>
        <p:spPr>
          <a:xfrm>
            <a:off x="1665330" y="4731949"/>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 Là người cứu Thành khỏi những trận đòn roi.</a:t>
            </a:r>
          </a:p>
        </p:txBody>
      </p:sp>
      <p:sp>
        <p:nvSpPr>
          <p:cNvPr id="44" name="Rectangle 43"/>
          <p:cNvSpPr/>
          <p:nvPr/>
        </p:nvSpPr>
        <p:spPr>
          <a:xfrm>
            <a:off x="9195923" y="4738233"/>
            <a:ext cx="7360197" cy="14720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Là người dự đoán trước tương lai của Thành.</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781995"/>
            <a:ext cx="1206804" cy="1344633"/>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799391"/>
            <a:ext cx="1207113" cy="13505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2134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Đâu là yếu tố kì ảo được sử dụng trong truyện?</a:t>
            </a:r>
          </a:p>
        </p:txBody>
      </p:sp>
      <p:sp>
        <p:nvSpPr>
          <p:cNvPr id="26" name="Rectangle 25"/>
          <p:cNvSpPr/>
          <p:nvPr/>
        </p:nvSpPr>
        <p:spPr>
          <a:xfrm>
            <a:off x="1665330" y="2924018"/>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A. Chi tiết con dế của Thành chọi đâu thắng đó.</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7" cy="17205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Con dế chọi đấu thắng đó là do hồn con trai Thành đã hóa thân vào con dế chọi đó.</a:t>
            </a:r>
          </a:p>
        </p:txBody>
      </p:sp>
      <p:sp>
        <p:nvSpPr>
          <p:cNvPr id="43" name="Rectangle 42"/>
          <p:cNvSpPr/>
          <p:nvPr/>
        </p:nvSpPr>
        <p:spPr>
          <a:xfrm>
            <a:off x="1665330" y="4912082"/>
            <a:ext cx="7360197" cy="25160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Chi tiết con trai Thành vớt từ giếng lên vẫn còn thoi thóp thở, nhưng thần thái ngây ngốc như người gỗ, ngủ mê mệt.</a:t>
            </a:r>
          </a:p>
        </p:txBody>
      </p:sp>
      <p:sp>
        <p:nvSpPr>
          <p:cNvPr id="44" name="Rectangle 43"/>
          <p:cNvSpPr/>
          <p:nvPr/>
        </p:nvSpPr>
        <p:spPr>
          <a:xfrm>
            <a:off x="9195923" y="4918366"/>
            <a:ext cx="7360197" cy="25097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D. Chi tiết bà đồng chỉ điểm nơi có dế cho nhà Thành.</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586158" y="5657652"/>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6442" y="5675048"/>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294507" y="787710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5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Đặc trưng nổi bật nào của thể truyền kì được thể hiện trong văn bản </a:t>
            </a:r>
            <a:r>
              <a:rPr lang="vi-VN" sz="4800" b="1" i="1" dirty="0">
                <a:solidFill>
                  <a:schemeClr val="tx1">
                    <a:lumMod val="95000"/>
                    <a:lumOff val="5000"/>
                  </a:schemeClr>
                </a:solidFill>
                <a:latin typeface="Times New Roman" panose="02020603050405020304" pitchFamily="18" charset="0"/>
                <a:cs typeface="Times New Roman" panose="02020603050405020304" pitchFamily="18" charset="0"/>
              </a:rPr>
              <a:t>Dế chọi?</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A. Tính phê phán, đả kích.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B. Yếu tố bi kịch.</a:t>
            </a:r>
          </a:p>
        </p:txBody>
      </p:sp>
      <p:sp>
        <p:nvSpPr>
          <p:cNvPr id="43" name="Rectangle 42"/>
          <p:cNvSpPr/>
          <p:nvPr/>
        </p:nvSpPr>
        <p:spPr>
          <a:xfrm>
            <a:off x="1665330" y="4257776"/>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C. Yếu tố hoang đường, kì ảo.</a:t>
            </a:r>
          </a:p>
        </p:txBody>
      </p:sp>
      <p:sp>
        <p:nvSpPr>
          <p:cNvPr id="44" name="Rectangle 43"/>
          <p:cNvSpPr/>
          <p:nvPr/>
        </p:nvSpPr>
        <p:spPr>
          <a:xfrm>
            <a:off x="9195923" y="4264060"/>
            <a:ext cx="7360197" cy="15576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lumMod val="95000"/>
                    <a:lumOff val="5000"/>
                  </a:schemeClr>
                </a:solidFill>
                <a:latin typeface="Times New Roman" panose="02020603050405020304" pitchFamily="18" charset="0"/>
                <a:cs typeface="Times New Roman" panose="02020603050405020304" pitchFamily="18" charset="0"/>
              </a:rPr>
              <a:t>D. Yếu tố hài hước, châm biếm.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9" name="Cloud 18">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điển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cố</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Dế</a:t>
            </a:r>
            <a:r>
              <a:rPr lang="en-US" sz="4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i="1" dirty="0" err="1">
                <a:solidFill>
                  <a:schemeClr val="tx1">
                    <a:lumMod val="95000"/>
                    <a:lumOff val="5000"/>
                  </a:schemeClr>
                </a:solidFill>
                <a:latin typeface="Times New Roman" panose="02020603050405020304" pitchFamily="18" charset="0"/>
                <a:cs typeface="Times New Roman" panose="02020603050405020304" pitchFamily="18" charset="0"/>
              </a:rPr>
              <a:t>chọi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Phúc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Ngọc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Trác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D.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rPr>
              <a:t>thanh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6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066800" y="299804"/>
            <a:ext cx="15972246" cy="19480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Theo em, thể truyền kì có vị trí như thế nào trong tiến trình phát triển của văn học Việt Nam?</a:t>
            </a:r>
          </a:p>
        </p:txBody>
      </p:sp>
      <p:sp>
        <p:nvSpPr>
          <p:cNvPr id="26" name="Rectangle 25"/>
          <p:cNvSpPr/>
          <p:nvPr/>
        </p:nvSpPr>
        <p:spPr>
          <a:xfrm>
            <a:off x="1066800" y="2601874"/>
            <a:ext cx="7360197"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A. Truyền kì có một vị trí vô cùng quan trọng, là cầu nối giữa văn học dân gian và văn học viết.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8597393" y="2608158"/>
            <a:ext cx="8441653" cy="2119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B. Truyền kì đánh dấu sự phát triển của văn xuôi tự sự trung đại.</a:t>
            </a:r>
          </a:p>
        </p:txBody>
      </p:sp>
      <p:sp>
        <p:nvSpPr>
          <p:cNvPr id="43" name="Rectangle 42"/>
          <p:cNvSpPr/>
          <p:nvPr/>
        </p:nvSpPr>
        <p:spPr>
          <a:xfrm>
            <a:off x="1066800" y="5135886"/>
            <a:ext cx="7360197"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 Là khởi đầu cho nền văn học viết của dân tộc.</a:t>
            </a:r>
          </a:p>
        </p:txBody>
      </p:sp>
      <p:sp>
        <p:nvSpPr>
          <p:cNvPr id="44" name="Rectangle 43"/>
          <p:cNvSpPr/>
          <p:nvPr/>
        </p:nvSpPr>
        <p:spPr>
          <a:xfrm>
            <a:off x="8597393" y="5142170"/>
            <a:ext cx="8441653" cy="2668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D. Truyền kì có một vị trí vô cùng quan trọng, là cầu nối giữa văn học dân gian và văn học viết, đánh dấu sự phát triển của văn xuôi tự sự trung đại.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988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365" y="578030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9839" y="5781463"/>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98587"/>
            <a:ext cx="1098888" cy="965690"/>
          </a:xfrm>
          <a:prstGeom prst="rect">
            <a:avLst/>
          </a:prstGeom>
        </p:spPr>
      </p:pic>
      <p:sp>
        <p:nvSpPr>
          <p:cNvPr id="19" name="Cloud 18">
            <a:hlinkClick r:id="rId13" action="ppaction://hlinksldjump"/>
          </p:cNvPr>
          <p:cNvSpPr/>
          <p:nvPr/>
        </p:nvSpPr>
        <p:spPr>
          <a:xfrm>
            <a:off x="7680488" y="81013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0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67452" y="2070801"/>
            <a:ext cx="5788540" cy="5788540"/>
          </a:xfrm>
          <a:prstGeom prst="rect">
            <a:avLst/>
          </a:prstGeom>
        </p:spPr>
      </p:pic>
      <p:pic>
        <p:nvPicPr>
          <p:cNvPr id="5" name="Picture 4"/>
          <p:cNvPicPr>
            <a:picLocks noChangeAspect="1"/>
          </p:cNvPicPr>
          <p:nvPr/>
        </p:nvPicPr>
        <p:blipFill>
          <a:blip r:embed="rId3"/>
          <a:stretch>
            <a:fillRect/>
          </a:stretch>
        </p:blipFill>
        <p:spPr>
          <a:xfrm>
            <a:off x="1322572" y="2070801"/>
            <a:ext cx="8736808" cy="4706867"/>
          </a:xfrm>
          <a:prstGeom prst="rect">
            <a:avLst/>
          </a:prstGeom>
        </p:spPr>
      </p:pic>
    </p:spTree>
    <p:extLst>
      <p:ext uri="{BB962C8B-B14F-4D97-AF65-F5344CB8AC3E}">
        <p14:creationId xmlns:p14="http://schemas.microsoft.com/office/powerpoint/2010/main" val="821885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 y="21520"/>
            <a:ext cx="18281388" cy="10283280"/>
          </a:xfrm>
          <a:prstGeom prst="rect">
            <a:avLst/>
          </a:prstGeom>
        </p:spPr>
      </p:pic>
      <p:cxnSp>
        <p:nvCxnSpPr>
          <p:cNvPr id="16" name="直接连接符 27"/>
          <p:cNvCxnSpPr>
            <a:cxnSpLocks noChangeShapeType="1"/>
          </p:cNvCxnSpPr>
          <p:nvPr/>
        </p:nvCxnSpPr>
        <p:spPr bwMode="auto">
          <a:xfrm>
            <a:off x="6378489" y="2982727"/>
            <a:ext cx="0" cy="2523181"/>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063602" y="2653461"/>
            <a:ext cx="553501" cy="11820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13868689" y="316815"/>
            <a:ext cx="2709510" cy="2396870"/>
          </a:xfrm>
          <a:prstGeom prst="rect">
            <a:avLst/>
          </a:prstGeom>
        </p:spPr>
      </p:pic>
      <p:pic>
        <p:nvPicPr>
          <p:cNvPr id="8" name="Picture 7"/>
          <p:cNvPicPr>
            <a:picLocks noChangeAspect="1"/>
          </p:cNvPicPr>
          <p:nvPr/>
        </p:nvPicPr>
        <p:blipFill>
          <a:blip r:embed="rId7"/>
          <a:stretch>
            <a:fillRect/>
          </a:stretch>
        </p:blipFill>
        <p:spPr>
          <a:xfrm>
            <a:off x="11823360" y="7972981"/>
            <a:ext cx="6092425" cy="2474646"/>
          </a:xfrm>
          <a:prstGeom prst="rect">
            <a:avLst/>
          </a:prstGeom>
        </p:spPr>
      </p:pic>
      <p:pic>
        <p:nvPicPr>
          <p:cNvPr id="9" name="Picture 8"/>
          <p:cNvPicPr>
            <a:picLocks noChangeAspect="1"/>
          </p:cNvPicPr>
          <p:nvPr/>
        </p:nvPicPr>
        <p:blipFill>
          <a:blip r:embed="rId8"/>
          <a:stretch>
            <a:fillRect/>
          </a:stretch>
        </p:blipFill>
        <p:spPr>
          <a:xfrm>
            <a:off x="6378490" y="3322459"/>
            <a:ext cx="9919803" cy="1929104"/>
          </a:xfrm>
          <a:prstGeom prst="rect">
            <a:avLst/>
          </a:prstGeom>
        </p:spPr>
      </p:pic>
      <p:pic>
        <p:nvPicPr>
          <p:cNvPr id="2" name="Picture 1"/>
          <p:cNvPicPr>
            <a:picLocks noChangeAspect="1"/>
          </p:cNvPicPr>
          <p:nvPr/>
        </p:nvPicPr>
        <p:blipFill>
          <a:blip r:embed="rId9"/>
          <a:stretch>
            <a:fillRect/>
          </a:stretch>
        </p:blipFill>
        <p:spPr>
          <a:xfrm>
            <a:off x="4392087" y="2799774"/>
            <a:ext cx="3026226" cy="2889086"/>
          </a:xfrm>
          <a:prstGeom prst="rect">
            <a:avLst/>
          </a:prstGeom>
        </p:spPr>
      </p:pic>
    </p:spTree>
    <p:extLst>
      <p:ext uri="{BB962C8B-B14F-4D97-AF65-F5344CB8AC3E}">
        <p14:creationId xmlns:p14="http://schemas.microsoft.com/office/powerpoint/2010/main" val="2082497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grpSp>
        <p:nvGrpSpPr>
          <p:cNvPr id="9" name="组合 8"/>
          <p:cNvGrpSpPr/>
          <p:nvPr/>
        </p:nvGrpSpPr>
        <p:grpSpPr>
          <a:xfrm flipH="1">
            <a:off x="9062084" y="2080767"/>
            <a:ext cx="8643236" cy="6594248"/>
            <a:chOff x="812801" y="1410749"/>
            <a:chExt cx="3384328" cy="4728844"/>
          </a:xfrm>
        </p:grpSpPr>
        <p:sp>
          <p:nvSpPr>
            <p:cNvPr id="14"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a. </a:t>
              </a:r>
              <a:r>
                <a:rPr lang="en-US" altLang="zh-CN" sz="3599" dirty="0" err="1">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en-US" altLang="zh-CN" sz="3599" b="1" dirty="0">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15" name="Content Placeholder 2"/>
            <p:cNvSpPr txBox="1"/>
            <p:nvPr/>
          </p:nvSpPr>
          <p:spPr>
            <a:xfrm>
              <a:off x="812801" y="2016975"/>
              <a:ext cx="3384328" cy="412261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lnSpc>
                  <a:spcPct val="150000"/>
                </a:lnSpc>
                <a:buClr>
                  <a:srgbClr val="FFBF53">
                    <a:lumMod val="75000"/>
                  </a:srgbClr>
                </a:buClr>
              </a:pP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to,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rõ</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ràng</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cảm</a:t>
              </a:r>
              <a:endPar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l">
                <a:lnSpc>
                  <a:spcPct val="150000"/>
                </a:lnSpc>
                <a:buClr>
                  <a:srgbClr val="FFBF53">
                    <a:lumMod val="75000"/>
                  </a:srgbClr>
                </a:buClr>
              </a:pP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Phân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biệt</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ngôn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ngữ</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người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kể</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chuyện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ngôn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ngữ</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nhân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vật</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và</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lời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bình</a:t>
              </a:r>
              <a:r>
                <a:rPr lang="en-US" sz="3599" dirty="0">
                  <a:solidFill>
                    <a:srgbClr val="000000"/>
                  </a:solidFill>
                  <a:latin typeface="Times New Roman" panose="02020603050405020304" pitchFamily="18" charset="0"/>
                  <a:cs typeface="Times New Roman" panose="02020603050405020304" pitchFamily="18" charset="0"/>
                </a:rPr>
                <a:t> ở </a:t>
              </a:r>
              <a:r>
                <a:rPr lang="en-US" sz="3599" dirty="0" err="1">
                  <a:solidFill>
                    <a:srgbClr val="000000"/>
                  </a:solidFill>
                  <a:latin typeface="Times New Roman" panose="02020603050405020304" pitchFamily="18" charset="0"/>
                  <a:cs typeface="Times New Roman" panose="02020603050405020304" pitchFamily="18" charset="0"/>
                </a:rPr>
                <a:t>cuối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tác</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phẩm</a:t>
              </a:r>
              <a:r>
                <a:rPr lang="en-US" sz="3599" dirty="0">
                  <a:solidFill>
                    <a:srgbClr val="000000"/>
                  </a:solidFill>
                  <a:latin typeface="Times New Roman" panose="02020603050405020304" pitchFamily="18" charset="0"/>
                  <a:cs typeface="Times New Roman" panose="02020603050405020304" pitchFamily="18" charset="0"/>
                </a:rPr>
                <a:t>.</a:t>
              </a:r>
            </a:p>
            <a:p>
              <a:pPr algn="l">
                <a:lnSpc>
                  <a:spcPct val="150000"/>
                </a:lnSpc>
                <a:buClr>
                  <a:srgbClr val="FFBF53">
                    <a:lumMod val="75000"/>
                  </a:srgbClr>
                </a:buClr>
              </a:pP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Chú</a:t>
              </a:r>
              <a:r>
                <a:rPr lang="en-US" sz="3599" dirty="0">
                  <a:solidFill>
                    <a:srgbClr val="000000"/>
                  </a:solidFill>
                  <a:latin typeface="Times New Roman" panose="02020603050405020304" pitchFamily="18" charset="0"/>
                  <a:cs typeface="Times New Roman" panose="02020603050405020304" pitchFamily="18" charset="0"/>
                </a:rPr>
                <a:t> ý </a:t>
              </a:r>
              <a:r>
                <a:rPr lang="en-US" sz="3599" dirty="0" err="1">
                  <a:solidFill>
                    <a:srgbClr val="000000"/>
                  </a:solidFill>
                  <a:latin typeface="Times New Roman" panose="02020603050405020304" pitchFamily="18" charset="0"/>
                  <a:cs typeface="Times New Roman" panose="02020603050405020304" pitchFamily="18" charset="0"/>
                </a:rPr>
                <a:t>các</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thẻ</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chỉ</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dẫn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chiến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lược</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đọc</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theo</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dõi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dự</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đoán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đối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chiếu</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để</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có</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định</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hướng</a:t>
              </a:r>
              <a:r>
                <a:rPr lang="en-US" sz="3599" dirty="0">
                  <a:solidFill>
                    <a:srgbClr val="000000"/>
                  </a:solidFill>
                  <a:latin typeface="Times New Roman" panose="02020603050405020304" pitchFamily="18" charset="0"/>
                  <a:cs typeface="Times New Roman" panose="02020603050405020304" pitchFamily="18" charset="0"/>
                </a:rPr>
                <a:t> ban </a:t>
              </a:r>
              <a:r>
                <a:rPr lang="en-US" sz="3599" dirty="0" err="1">
                  <a:solidFill>
                    <a:srgbClr val="000000"/>
                  </a:solidFill>
                  <a:latin typeface="Times New Roman" panose="02020603050405020304" pitchFamily="18" charset="0"/>
                  <a:cs typeface="Times New Roman" panose="02020603050405020304" pitchFamily="18" charset="0"/>
                </a:rPr>
                <a:t>đầu</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về</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những</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vấn</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đề</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nổi</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bật</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của</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tác</a:t>
              </a:r>
              <a:r>
                <a:rPr lang="en-US" sz="3599" dirty="0">
                  <a:solidFill>
                    <a:srgbClr val="000000"/>
                  </a:solidFill>
                  <a:latin typeface="Times New Roman" panose="02020603050405020304" pitchFamily="18" charset="0"/>
                  <a:cs typeface="Times New Roman" panose="02020603050405020304" pitchFamily="18" charset="0"/>
                </a:rPr>
                <a:t> </a:t>
              </a:r>
              <a:r>
                <a:rPr lang="en-US" sz="3599" dirty="0" err="1">
                  <a:solidFill>
                    <a:srgbClr val="000000"/>
                  </a:solidFill>
                  <a:latin typeface="Times New Roman" panose="02020603050405020304" pitchFamily="18" charset="0"/>
                  <a:cs typeface="Times New Roman" panose="02020603050405020304" pitchFamily="18" charset="0"/>
                </a:rPr>
                <a:t>phẩm</a:t>
              </a:r>
              <a:r>
                <a:rPr lang="en-US" sz="3599" dirty="0">
                  <a:solidFill>
                    <a:srgbClr val="000000"/>
                  </a:solidFill>
                  <a:latin typeface="Times New Roman" panose="02020603050405020304" pitchFamily="18" charset="0"/>
                  <a:cs typeface="Times New Roman" panose="02020603050405020304" pitchFamily="18" charset="0"/>
                </a:rPr>
                <a:t>.</a:t>
              </a:r>
            </a:p>
            <a:p>
              <a:pPr algn="just">
                <a:lnSpc>
                  <a:spcPct val="150000"/>
                </a:lnSpc>
                <a:spcBef>
                  <a:spcPts val="0"/>
                </a:spcBef>
                <a:spcAft>
                  <a:spcPts val="0"/>
                </a:spcAft>
                <a:buClr>
                  <a:srgbClr val="FFBF53">
                    <a:lumMod val="75000"/>
                  </a:srgbClr>
                </a:buClr>
              </a:pPr>
              <a:endParaRPr lang="en-US" altLang="zh-CN" sz="1350" b="1" dirty="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445" y="2651559"/>
            <a:ext cx="6345243" cy="5499211"/>
          </a:xfrm>
          <a:prstGeom prst="rect">
            <a:avLst/>
          </a:prstGeom>
        </p:spPr>
      </p:pic>
      <p:pic>
        <p:nvPicPr>
          <p:cNvPr id="4" name="Picture 3"/>
          <p:cNvPicPr>
            <a:picLocks noChangeAspect="1"/>
          </p:cNvPicPr>
          <p:nvPr/>
        </p:nvPicPr>
        <p:blipFill>
          <a:blip r:embed="rId4"/>
          <a:stretch>
            <a:fillRect/>
          </a:stretch>
        </p:blipFill>
        <p:spPr>
          <a:xfrm>
            <a:off x="3107332" y="-1"/>
            <a:ext cx="10276368" cy="1764537"/>
          </a:xfrm>
          <a:prstGeom prst="rect">
            <a:avLst/>
          </a:prstGeom>
        </p:spPr>
      </p:pic>
    </p:spTree>
    <p:extLst>
      <p:ext uri="{BB962C8B-B14F-4D97-AF65-F5344CB8AC3E}">
        <p14:creationId xmlns:p14="http://schemas.microsoft.com/office/powerpoint/2010/main" val="2706719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pic>
        <p:nvPicPr>
          <p:cNvPr id="2" name="Picture 1"/>
          <p:cNvPicPr>
            <a:picLocks noChangeAspect="1"/>
          </p:cNvPicPr>
          <p:nvPr/>
        </p:nvPicPr>
        <p:blipFill>
          <a:blip r:embed="rId5"/>
          <a:stretch>
            <a:fillRect/>
          </a:stretch>
        </p:blipFill>
        <p:spPr>
          <a:xfrm>
            <a:off x="3694161" y="273520"/>
            <a:ext cx="10276368" cy="1764537"/>
          </a:xfrm>
          <a:prstGeom prst="rect">
            <a:avLst/>
          </a:prstGeom>
        </p:spPr>
      </p:pic>
      <p:grpSp>
        <p:nvGrpSpPr>
          <p:cNvPr id="58" name="组合 8"/>
          <p:cNvGrpSpPr/>
          <p:nvPr/>
        </p:nvGrpSpPr>
        <p:grpSpPr>
          <a:xfrm flipH="1">
            <a:off x="1125264" y="2704077"/>
            <a:ext cx="8331581" cy="5562619"/>
            <a:chOff x="812801" y="1410749"/>
            <a:chExt cx="3384328" cy="3989044"/>
          </a:xfrm>
        </p:grpSpPr>
        <p:sp>
          <p:nvSpPr>
            <p:cNvPr id="59"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99" dirty="0">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 </a:t>
              </a:r>
              <a:r>
                <a:rPr lang="en-US" altLang="zh-CN" sz="3599" dirty="0" err="1">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Chú</a:t>
              </a:r>
              <a:r>
                <a:rPr lang="en-US" altLang="zh-CN" sz="3599" dirty="0">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599" dirty="0" err="1">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thích</a:t>
              </a:r>
              <a:endParaRPr lang="en-US" altLang="zh-CN" sz="3599" b="1" dirty="0">
                <a:solidFill>
                  <a:srgbClr val="FFFFFF"/>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0" name="Content Placeholder 2"/>
            <p:cNvSpPr txBox="1"/>
            <p:nvPr/>
          </p:nvSpPr>
          <p:spPr>
            <a:xfrm>
              <a:off x="812801" y="2016975"/>
              <a:ext cx="3384328" cy="3382818"/>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514247" indent="-514247" algn="l">
                <a:lnSpc>
                  <a:spcPct val="150000"/>
                </a:lnSpc>
                <a:buClr>
                  <a:srgbClr val="FFBF53">
                    <a:lumMod val="75000"/>
                  </a:srgbClr>
                </a:buClr>
                <a:buFontTx/>
                <a:buChar char="-"/>
              </a:pP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chân</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trang</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từ</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18 – 21</a:t>
              </a:r>
            </a:p>
            <a:p>
              <a:pPr marL="514247" indent="-514247" algn="l">
                <a:lnSpc>
                  <a:spcPct val="150000"/>
                </a:lnSpc>
                <a:buClr>
                  <a:srgbClr val="FFBF53">
                    <a:lumMod val="75000"/>
                  </a:srgbClr>
                </a:buClr>
                <a:buFontTx/>
                <a:buChar char="-"/>
              </a:pP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Hoàn</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thử</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thách</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Ai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nhanh</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hơn</a:t>
              </a:r>
              <a:endPar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marL="514247" indent="-514247" algn="l">
                <a:lnSpc>
                  <a:spcPct val="150000"/>
                </a:lnSpc>
                <a:buClr>
                  <a:srgbClr val="FFBF53">
                    <a:lumMod val="75000"/>
                  </a:srgbClr>
                </a:buClr>
                <a:buFontTx/>
                <a:buChar char="-"/>
              </a:pP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vụ</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cá</a:t>
              </a:r>
              <a:r>
                <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599"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nhân</a:t>
              </a:r>
              <a:endParaRPr lang="en-US" sz="3599"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marL="514247" indent="-514247" algn="l">
                <a:lnSpc>
                  <a:spcPct val="150000"/>
                </a:lnSpc>
                <a:buClr>
                  <a:srgbClr val="FFBF53">
                    <a:lumMod val="75000"/>
                  </a:srgbClr>
                </a:buClr>
                <a:buFontTx/>
                <a:buChar char="-"/>
              </a:pPr>
              <a:r>
                <a:rPr lang="en-US" altLang="zh-CN" sz="3599" b="1" dirty="0" err="1">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Thời</a:t>
              </a:r>
              <a:r>
                <a:rPr lang="en-US" altLang="zh-CN" sz="3599" b="1" dirty="0">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r>
                <a:rPr lang="en-US" altLang="zh-CN" sz="3599" b="1" dirty="0" err="1">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gian</a:t>
              </a:r>
              <a:r>
                <a:rPr lang="en-US" altLang="zh-CN" sz="3599" b="1" dirty="0">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1 </a:t>
              </a:r>
              <a:r>
                <a:rPr lang="en-US" altLang="zh-CN" sz="3599" b="1" dirty="0" err="1">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phút</a:t>
              </a:r>
              <a:r>
                <a:rPr lang="en-US" altLang="zh-CN" sz="3599" b="1" dirty="0">
                  <a:solidFill>
                    <a:srgbClr val="FFFFFF">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endParaRPr lang="en-US" altLang="zh-CN" sz="1350" b="1" dirty="0">
                <a:solidFill>
                  <a:srgbClr val="FFFFFF">
                    <a:lumMod val="50000"/>
                  </a:srgb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08393" y="2038057"/>
            <a:ext cx="5618857" cy="7947464"/>
          </a:xfrm>
          <a:prstGeom prst="rect">
            <a:avLst/>
          </a:prstGeom>
        </p:spPr>
      </p:pic>
      <p:pic>
        <p:nvPicPr>
          <p:cNvPr id="8"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17254" y="8097798"/>
            <a:ext cx="2333544" cy="1312619"/>
          </a:xfrm>
          <a:prstGeom prst="rect">
            <a:avLst/>
          </a:prstGeom>
        </p:spPr>
      </p:pic>
    </p:spTree>
    <p:extLst>
      <p:ext uri="{BB962C8B-B14F-4D97-AF65-F5344CB8AC3E}">
        <p14:creationId xmlns:p14="http://schemas.microsoft.com/office/powerpoint/2010/main" val="34296457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7" name="矩形 6"/>
          <p:cNvSpPr/>
          <p:nvPr/>
        </p:nvSpPr>
        <p:spPr>
          <a:xfrm>
            <a:off x="2850567" y="4856258"/>
            <a:ext cx="2933021" cy="539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15" name="矩形 14"/>
          <p:cNvSpPr/>
          <p:nvPr/>
        </p:nvSpPr>
        <p:spPr>
          <a:xfrm>
            <a:off x="12763174" y="4910245"/>
            <a:ext cx="2933021" cy="539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16" name="矩形 15"/>
          <p:cNvSpPr/>
          <p:nvPr/>
        </p:nvSpPr>
        <p:spPr>
          <a:xfrm>
            <a:off x="2850567" y="8053543"/>
            <a:ext cx="2933021" cy="539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17" name="矩形 16"/>
          <p:cNvSpPr/>
          <p:nvPr/>
        </p:nvSpPr>
        <p:spPr>
          <a:xfrm>
            <a:off x="12707948" y="8019640"/>
            <a:ext cx="2933021" cy="539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grpSp>
        <p:nvGrpSpPr>
          <p:cNvPr id="18" name="组合 17"/>
          <p:cNvGrpSpPr/>
          <p:nvPr/>
        </p:nvGrpSpPr>
        <p:grpSpPr>
          <a:xfrm>
            <a:off x="6682765" y="3755473"/>
            <a:ext cx="5279778" cy="4111147"/>
            <a:chOff x="4888577" y="2837195"/>
            <a:chExt cx="2422911" cy="1886621"/>
          </a:xfrm>
        </p:grpSpPr>
        <p:sp>
          <p:nvSpPr>
            <p:cNvPr id="20" name="等腰三角形 19"/>
            <p:cNvSpPr/>
            <p:nvPr/>
          </p:nvSpPr>
          <p:spPr>
            <a:xfrm rot="17914383">
              <a:off x="4845616" y="2941153"/>
              <a:ext cx="347058" cy="26113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99">
                <a:solidFill>
                  <a:srgbClr val="000000">
                    <a:lumMod val="50000"/>
                    <a:lumOff val="50000"/>
                  </a:srgbClr>
                </a:solidFill>
              </a:endParaRPr>
            </a:p>
          </p:txBody>
        </p:sp>
        <p:sp>
          <p:nvSpPr>
            <p:cNvPr id="21" name="等腰三角形 20"/>
            <p:cNvSpPr/>
            <p:nvPr/>
          </p:nvSpPr>
          <p:spPr>
            <a:xfrm rot="13984778">
              <a:off x="4909105" y="4419721"/>
              <a:ext cx="347056" cy="2611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99">
                <a:solidFill>
                  <a:srgbClr val="000000">
                    <a:lumMod val="50000"/>
                    <a:lumOff val="50000"/>
                  </a:srgbClr>
                </a:solidFill>
              </a:endParaRPr>
            </a:p>
          </p:txBody>
        </p:sp>
        <p:grpSp>
          <p:nvGrpSpPr>
            <p:cNvPr id="22" name="组合 21"/>
            <p:cNvGrpSpPr/>
            <p:nvPr/>
          </p:nvGrpSpPr>
          <p:grpSpPr>
            <a:xfrm flipH="1">
              <a:off x="6967262" y="2837195"/>
              <a:ext cx="344226" cy="1767518"/>
              <a:chOff x="6307448" y="2757854"/>
              <a:chExt cx="324358" cy="1665499"/>
            </a:xfrm>
            <a:solidFill>
              <a:schemeClr val="accent1">
                <a:lumMod val="75000"/>
              </a:schemeClr>
            </a:solidFill>
          </p:grpSpPr>
          <p:sp>
            <p:nvSpPr>
              <p:cNvPr id="23" name="等腰三角形 22"/>
              <p:cNvSpPr/>
              <p:nvPr/>
            </p:nvSpPr>
            <p:spPr>
              <a:xfrm rot="18554086">
                <a:off x="6345839" y="2797855"/>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99">
                  <a:solidFill>
                    <a:srgbClr val="000000">
                      <a:lumMod val="50000"/>
                      <a:lumOff val="50000"/>
                    </a:srgbClr>
                  </a:solidFill>
                </a:endParaRPr>
              </a:p>
            </p:txBody>
          </p:sp>
          <p:sp>
            <p:nvSpPr>
              <p:cNvPr id="24" name="等腰三角形 23"/>
              <p:cNvSpPr/>
              <p:nvPr/>
            </p:nvSpPr>
            <p:spPr>
              <a:xfrm rot="14033490">
                <a:off x="6267447" y="4137386"/>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99">
                  <a:solidFill>
                    <a:srgbClr val="000000">
                      <a:lumMod val="50000"/>
                      <a:lumOff val="50000"/>
                    </a:srgbClr>
                  </a:solidFill>
                </a:endParaRPr>
              </a:p>
            </p:txBody>
          </p:sp>
        </p:grpSp>
      </p:grpSp>
      <p:pic>
        <p:nvPicPr>
          <p:cNvPr id="2" name="Picture 1"/>
          <p:cNvPicPr>
            <a:picLocks noChangeAspect="1"/>
          </p:cNvPicPr>
          <p:nvPr/>
        </p:nvPicPr>
        <p:blipFill>
          <a:blip r:embed="rId3"/>
          <a:stretch>
            <a:fillRect/>
          </a:stretch>
        </p:blipFill>
        <p:spPr>
          <a:xfrm>
            <a:off x="4553473" y="99846"/>
            <a:ext cx="8393911" cy="1735310"/>
          </a:xfrm>
          <a:prstGeom prst="rect">
            <a:avLst/>
          </a:prstGeom>
        </p:spPr>
      </p:pic>
      <p:pic>
        <p:nvPicPr>
          <p:cNvPr id="3" name="Picture 2"/>
          <p:cNvPicPr>
            <a:picLocks noChangeAspect="1"/>
          </p:cNvPicPr>
          <p:nvPr/>
        </p:nvPicPr>
        <p:blipFill>
          <a:blip r:embed="rId4"/>
          <a:stretch>
            <a:fillRect/>
          </a:stretch>
        </p:blipFill>
        <p:spPr>
          <a:xfrm>
            <a:off x="700223" y="1385436"/>
            <a:ext cx="4300688" cy="1431323"/>
          </a:xfrm>
          <a:prstGeom prst="rect">
            <a:avLst/>
          </a:prstGeom>
        </p:spPr>
      </p:pic>
      <p:pic>
        <p:nvPicPr>
          <p:cNvPr id="4" name="Picture 3"/>
          <p:cNvPicPr>
            <a:picLocks noChangeAspect="1"/>
          </p:cNvPicPr>
          <p:nvPr/>
        </p:nvPicPr>
        <p:blipFill>
          <a:blip r:embed="rId5"/>
          <a:stretch>
            <a:fillRect/>
          </a:stretch>
        </p:blipFill>
        <p:spPr>
          <a:xfrm>
            <a:off x="6981837" y="3563108"/>
            <a:ext cx="4424169" cy="4326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4312095" y="8062559"/>
            <a:ext cx="9663810" cy="1517685"/>
          </a:xfrm>
          <a:prstGeom prst="rect">
            <a:avLst/>
          </a:prstGeom>
        </p:spPr>
      </p:pic>
      <p:sp>
        <p:nvSpPr>
          <p:cNvPr id="29" name="TextBox 28">
            <a:extLst>
              <a:ext uri="{FF2B5EF4-FFF2-40B4-BE49-F238E27FC236}">
                <a16:creationId xmlns:a16="http://schemas.microsoft.com/office/drawing/2014/main" id="{966CB4F0-A0C4-4968-2AE2-4667959D5CC3}"/>
              </a:ext>
            </a:extLst>
          </p:cNvPr>
          <p:cNvSpPr txBox="1"/>
          <p:nvPr/>
        </p:nvSpPr>
        <p:spPr>
          <a:xfrm>
            <a:off x="381000" y="3522519"/>
            <a:ext cx="5556436" cy="1938992"/>
          </a:xfrm>
          <a:prstGeom prst="rect">
            <a:avLst/>
          </a:prstGeom>
          <a:noFill/>
        </p:spPr>
        <p:txBody>
          <a:bodyPr wrap="square" rtlCol="0">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văn</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tiếng</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Trung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Quốc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Thanh. </a:t>
            </a:r>
          </a:p>
          <a:p>
            <a:pPr algn="just"/>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66CB4F0-A0C4-4968-2AE2-4667959D5CC3}"/>
              </a:ext>
            </a:extLst>
          </p:cNvPr>
          <p:cNvSpPr txBox="1"/>
          <p:nvPr/>
        </p:nvSpPr>
        <p:spPr>
          <a:xfrm>
            <a:off x="439059" y="6054149"/>
            <a:ext cx="5673157" cy="2554545"/>
          </a:xfrm>
          <a:prstGeom prst="rect">
            <a:avLst/>
          </a:prstGeom>
          <a:noFill/>
        </p:spPr>
        <p:txBody>
          <a:bodyPr wrap="square" rtlCol="0">
            <a:spAutoFit/>
          </a:bodyPr>
          <a:lstStyle/>
          <a:p>
            <a:pPr algn="just"/>
            <a:r>
              <a:rPr lang="en-US" sz="4000" b="1" dirty="0" err="1">
                <a:solidFill>
                  <a:srgbClr val="FF0000"/>
                </a:solidFill>
                <a:latin typeface="Times New Roman" panose="02020603050405020304" pitchFamily="18" charset="0"/>
                <a:cs typeface="Times New Roman" panose="02020603050405020304" pitchFamily="18" charset="0"/>
              </a:rPr>
              <a:t>Xuất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đời</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bằng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nghề</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dạy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r>
              <a:rPr lang="en-US" sz="4000" b="1" dirty="0">
                <a:solidFill>
                  <a:srgbClr val="FF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966CB4F0-A0C4-4968-2AE2-4667959D5CC3}"/>
              </a:ext>
            </a:extLst>
          </p:cNvPr>
          <p:cNvSpPr txBox="1"/>
          <p:nvPr/>
        </p:nvSpPr>
        <p:spPr>
          <a:xfrm>
            <a:off x="12050144" y="5378034"/>
            <a:ext cx="6192640" cy="2554545"/>
          </a:xfrm>
          <a:prstGeom prst="rect">
            <a:avLst/>
          </a:prstGeom>
          <a:noFill/>
        </p:spPr>
        <p:txBody>
          <a:bodyPr wrap="square" rtlCol="0">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Ông</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lượng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lớn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thuộc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nhiều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loại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đó</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Liêu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dị</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966CB4F0-A0C4-4968-2AE2-4667959D5CC3}"/>
              </a:ext>
            </a:extLst>
          </p:cNvPr>
          <p:cNvSpPr txBox="1"/>
          <p:nvPr/>
        </p:nvSpPr>
        <p:spPr>
          <a:xfrm>
            <a:off x="11696397" y="2691060"/>
            <a:ext cx="6699507" cy="1938992"/>
          </a:xfrm>
          <a:prstGeom prst="rect">
            <a:avLst/>
          </a:prstGeom>
          <a:noFill/>
        </p:spPr>
        <p:txBody>
          <a:bodyPr wrap="square" rtlCol="0">
            <a:spAutoFit/>
          </a:bodyPr>
          <a:lstStyle/>
          <a:p>
            <a:pPr algn="just"/>
            <a:r>
              <a:rPr lang="en-US" sz="4000" dirty="0" err="1">
                <a:solidFill>
                  <a:srgbClr val="000000"/>
                </a:solidFill>
                <a:latin typeface="Times New Roman" panose="02020603050405020304" pitchFamily="18" charset="0"/>
                <a:cs typeface="Times New Roman" panose="02020603050405020304" pitchFamily="18" charset="0"/>
              </a:rPr>
              <a:t>Thích</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sưu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tầm</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gian</a:t>
            </a:r>
            <a:r>
              <a:rPr lang="en-US" sz="4000" b="1" dirty="0">
                <a:solidFill>
                  <a:srgbClr val="FF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6056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circle(in)">
                                      <p:cBhvr>
                                        <p:cTn id="25" dur="20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barn(inVertical)">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barn(inVertical)">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circle(in)">
                                      <p:cBhvr>
                                        <p:cTn id="40" dur="20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barn(inVertical)">
                                      <p:cBhvr>
                                        <p:cTn id="45" dur="500"/>
                                        <p:tgtEl>
                                          <p:spTgt spid="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xEl>
                                              <p:pRg st="1" end="1"/>
                                            </p:txEl>
                                          </p:spTgt>
                                        </p:tgtEl>
                                        <p:attrNameLst>
                                          <p:attrName>style.visibility</p:attrName>
                                        </p:attrNameLst>
                                      </p:cBhvr>
                                      <p:to>
                                        <p:strVal val="visible"/>
                                      </p:to>
                                    </p:set>
                                    <p:animEffect transition="in" filter="barn(inVertical)">
                                      <p:cBhvr>
                                        <p:cTn id="5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3307" y="1584045"/>
            <a:ext cx="18281388" cy="685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a:solidFill>
                <a:srgbClr val="FFFFFF"/>
              </a:solidFill>
            </a:endParaRPr>
          </a:p>
        </p:txBody>
      </p:sp>
      <p:sp>
        <p:nvSpPr>
          <p:cNvPr id="7" name="Oval 39"/>
          <p:cNvSpPr/>
          <p:nvPr/>
        </p:nvSpPr>
        <p:spPr>
          <a:xfrm>
            <a:off x="1020628" y="3027929"/>
            <a:ext cx="841521" cy="84152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FFFFFF">
                  <a:lumMod val="65000"/>
                </a:srgbClr>
              </a:solidFill>
            </a:endParaRPr>
          </a:p>
        </p:txBody>
      </p:sp>
      <p:sp>
        <p:nvSpPr>
          <p:cNvPr id="9" name="Shape 2579"/>
          <p:cNvSpPr/>
          <p:nvPr/>
        </p:nvSpPr>
        <p:spPr>
          <a:xfrm>
            <a:off x="1526200" y="8939372"/>
            <a:ext cx="335949" cy="295462"/>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28561" tIns="28561" rIns="28561" bIns="28561" anchor="ctr"/>
          <a:lstStyle/>
          <a:p>
            <a:pPr defTabSz="3418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solidFill>
                <a:srgbClr val="FFFFFF">
                  <a:lumMod val="65000"/>
                </a:srgb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Oval 50"/>
          <p:cNvSpPr/>
          <p:nvPr/>
        </p:nvSpPr>
        <p:spPr>
          <a:xfrm>
            <a:off x="1020628" y="5881007"/>
            <a:ext cx="841521" cy="84152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FFFFFF">
                  <a:lumMod val="65000"/>
                </a:srgbClr>
              </a:solidFill>
            </a:endParaRPr>
          </a:p>
        </p:txBody>
      </p:sp>
      <p:sp>
        <p:nvSpPr>
          <p:cNvPr id="15" name="Shape 2633"/>
          <p:cNvSpPr/>
          <p:nvPr/>
        </p:nvSpPr>
        <p:spPr>
          <a:xfrm>
            <a:off x="1275279" y="6109618"/>
            <a:ext cx="418895" cy="4188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28561" tIns="28561" rIns="28561" bIns="28561" anchor="ctr"/>
          <a:lstStyle/>
          <a:p>
            <a:pPr defTabSz="3418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solidFill>
                <a:srgbClr val="FFFFFF">
                  <a:lumMod val="65000"/>
                </a:srgbClr>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2" name="Picture 1"/>
          <p:cNvPicPr>
            <a:picLocks noChangeAspect="1"/>
          </p:cNvPicPr>
          <p:nvPr/>
        </p:nvPicPr>
        <p:blipFill>
          <a:blip r:embed="rId3"/>
          <a:stretch>
            <a:fillRect/>
          </a:stretch>
        </p:blipFill>
        <p:spPr>
          <a:xfrm>
            <a:off x="4511193" y="0"/>
            <a:ext cx="8392977" cy="1737108"/>
          </a:xfrm>
          <a:prstGeom prst="rect">
            <a:avLst/>
          </a:prstGeom>
        </p:spPr>
      </p:pic>
      <p:pic>
        <p:nvPicPr>
          <p:cNvPr id="3" name="Picture 2"/>
          <p:cNvPicPr>
            <a:picLocks noChangeAspect="1"/>
          </p:cNvPicPr>
          <p:nvPr/>
        </p:nvPicPr>
        <p:blipFill>
          <a:blip r:embed="rId4"/>
          <a:stretch>
            <a:fillRect/>
          </a:stretch>
        </p:blipFill>
        <p:spPr>
          <a:xfrm>
            <a:off x="674547" y="1566637"/>
            <a:ext cx="3783798" cy="1283358"/>
          </a:xfrm>
          <a:prstGeom prst="rect">
            <a:avLst/>
          </a:prstGeom>
        </p:spPr>
      </p:pic>
      <p:pic>
        <p:nvPicPr>
          <p:cNvPr id="4" name="Picture 3"/>
          <p:cNvPicPr>
            <a:picLocks noChangeAspect="1"/>
          </p:cNvPicPr>
          <p:nvPr/>
        </p:nvPicPr>
        <p:blipFill>
          <a:blip r:embed="rId5"/>
          <a:stretch>
            <a:fillRect/>
          </a:stretch>
        </p:blipFill>
        <p:spPr>
          <a:xfrm>
            <a:off x="12588437" y="1973707"/>
            <a:ext cx="4846779" cy="7444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AB6BE4F1-52C5-2FBC-4D8E-FD8305D2C312}"/>
              </a:ext>
            </a:extLst>
          </p:cNvPr>
          <p:cNvSpPr txBox="1"/>
          <p:nvPr/>
        </p:nvSpPr>
        <p:spPr>
          <a:xfrm>
            <a:off x="2116801" y="5743865"/>
            <a:ext cx="7005535"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Thể</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loại</a:t>
            </a:r>
            <a:r>
              <a:rPr lang="en-US" sz="4199" b="1" dirty="0" smtClean="0">
                <a:solidFill>
                  <a:srgbClr val="000000"/>
                </a:solidFill>
                <a:latin typeface="Times New Roman" panose="02020603050405020304" pitchFamily="18" charset="0"/>
                <a:cs typeface="Times New Roman" panose="02020603050405020304" pitchFamily="18" charset="0"/>
              </a:rPr>
              <a:t>:</a:t>
            </a:r>
            <a:endParaRPr lang="en-US" sz="4199" dirty="0">
              <a:solidFill>
                <a:srgbClr val="00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B6BE4F1-52C5-2FBC-4D8E-FD8305D2C312}"/>
              </a:ext>
            </a:extLst>
          </p:cNvPr>
          <p:cNvSpPr txBox="1"/>
          <p:nvPr/>
        </p:nvSpPr>
        <p:spPr>
          <a:xfrm>
            <a:off x="2116801" y="2928828"/>
            <a:ext cx="8353962" cy="738536"/>
          </a:xfrm>
          <a:prstGeom prst="rect">
            <a:avLst/>
          </a:prstGeom>
          <a:noFill/>
        </p:spPr>
        <p:txBody>
          <a:bodyPr wrap="square" rtlCol="0">
            <a:spAutoFit/>
          </a:bodyPr>
          <a:lstStyle/>
          <a:p>
            <a:pPr algn="just"/>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Xuất</a:t>
            </a:r>
            <a:r>
              <a:rPr lang="en-US" sz="4199" b="1" dirty="0">
                <a:solidFill>
                  <a:srgbClr val="000000"/>
                </a:solidFill>
                <a:latin typeface="Times New Roman" panose="02020603050405020304" pitchFamily="18" charset="0"/>
                <a:cs typeface="Times New Roman" panose="02020603050405020304" pitchFamily="18" charset="0"/>
              </a:rPr>
              <a:t> </a:t>
            </a:r>
            <a:r>
              <a:rPr lang="en-US" sz="4199" b="1" dirty="0" err="1">
                <a:solidFill>
                  <a:srgbClr val="000000"/>
                </a:solidFill>
                <a:latin typeface="Times New Roman" panose="02020603050405020304" pitchFamily="18" charset="0"/>
                <a:cs typeface="Times New Roman" panose="02020603050405020304" pitchFamily="18" charset="0"/>
              </a:rPr>
              <a:t>xứ</a:t>
            </a:r>
            <a:r>
              <a:rPr lang="en-US" sz="4199" b="1" dirty="0" smtClean="0">
                <a:solidFill>
                  <a:srgbClr val="000000"/>
                </a:solidFill>
                <a:latin typeface="Times New Roman" panose="02020603050405020304" pitchFamily="18" charset="0"/>
                <a:cs typeface="Times New Roman" panose="02020603050405020304" pitchFamily="18" charset="0"/>
              </a:rPr>
              <a:t>:</a:t>
            </a:r>
            <a:endParaRPr lang="en-US" sz="4199" dirty="0">
              <a:solidFill>
                <a:srgbClr val="000000"/>
              </a:solidFill>
              <a:latin typeface="Times New Roman" panose="02020603050405020304" pitchFamily="18" charset="0"/>
              <a:cs typeface="Times New Roman" panose="02020603050405020304" pitchFamily="18" charset="0"/>
            </a:endParaRPr>
          </a:p>
        </p:txBody>
      </p:sp>
      <p:sp>
        <p:nvSpPr>
          <p:cNvPr id="27" name="Shape 2633"/>
          <p:cNvSpPr/>
          <p:nvPr/>
        </p:nvSpPr>
        <p:spPr>
          <a:xfrm>
            <a:off x="1261016" y="3294581"/>
            <a:ext cx="418895" cy="4188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28561" tIns="28561" rIns="28561" bIns="28561" anchor="ctr"/>
          <a:lstStyle/>
          <a:p>
            <a:pPr defTabSz="3418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solidFill>
                <a:srgbClr val="FFFFFF">
                  <a:lumMod val="65000"/>
                </a:srgb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 name="Shape 2633"/>
          <p:cNvSpPr/>
          <p:nvPr/>
        </p:nvSpPr>
        <p:spPr>
          <a:xfrm>
            <a:off x="1484727" y="8729924"/>
            <a:ext cx="418895" cy="4188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28561" tIns="28561" rIns="28561" bIns="28561" anchor="ctr"/>
          <a:lstStyle/>
          <a:p>
            <a:pPr defTabSz="3418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solidFill>
                <a:srgbClr val="FFFFFF">
                  <a:lumMod val="65000"/>
                </a:srgb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 name="Rectangle 4"/>
          <p:cNvSpPr/>
          <p:nvPr/>
        </p:nvSpPr>
        <p:spPr>
          <a:xfrm>
            <a:off x="4747023" y="2951885"/>
            <a:ext cx="5364995" cy="769441"/>
          </a:xfrm>
          <a:prstGeom prst="rect">
            <a:avLst/>
          </a:prstGeom>
        </p:spPr>
        <p:txBody>
          <a:bodyPr wrap="none">
            <a:spAutoFit/>
          </a:bodyPr>
          <a:lstStyle/>
          <a:p>
            <a:pPr lvl="0" algn="just"/>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4739663" y="5743865"/>
            <a:ext cx="3783728" cy="738536"/>
          </a:xfrm>
          <a:prstGeom prst="rect">
            <a:avLst/>
          </a:prstGeom>
        </p:spPr>
        <p:txBody>
          <a:bodyPr wrap="none">
            <a:spAutoFit/>
          </a:bodyPr>
          <a:lstStyle/>
          <a:p>
            <a:pPr lvl="0" algn="just"/>
            <a:r>
              <a:rPr lang="en-US" sz="4199" dirty="0" err="1">
                <a:solidFill>
                  <a:srgbClr val="000000"/>
                </a:solidFill>
                <a:latin typeface="Times New Roman" panose="02020603050405020304" pitchFamily="18" charset="0"/>
                <a:cs typeface="Times New Roman" panose="02020603050405020304" pitchFamily="18" charset="0"/>
              </a:rPr>
              <a:t>Truyện</a:t>
            </a:r>
            <a:r>
              <a:rPr lang="en-US" sz="4199" dirty="0">
                <a:solidFill>
                  <a:srgbClr val="000000"/>
                </a:solidFill>
                <a:latin typeface="Times New Roman" panose="02020603050405020304" pitchFamily="18" charset="0"/>
                <a:cs typeface="Times New Roman" panose="02020603050405020304" pitchFamily="18" charset="0"/>
              </a:rPr>
              <a:t> </a:t>
            </a:r>
            <a:r>
              <a:rPr lang="en-US" sz="4199" dirty="0" err="1">
                <a:solidFill>
                  <a:srgbClr val="000000"/>
                </a:solidFill>
                <a:latin typeface="Times New Roman" panose="02020603050405020304" pitchFamily="18" charset="0"/>
                <a:cs typeface="Times New Roman" panose="02020603050405020304" pitchFamily="18" charset="0"/>
              </a:rPr>
              <a:t>truyền</a:t>
            </a:r>
            <a:r>
              <a:rPr lang="en-US" sz="4199" dirty="0">
                <a:solidFill>
                  <a:srgbClr val="000000"/>
                </a:solidFill>
                <a:latin typeface="Times New Roman" panose="02020603050405020304" pitchFamily="18" charset="0"/>
                <a:cs typeface="Times New Roman" panose="02020603050405020304" pitchFamily="18" charset="0"/>
              </a:rPr>
              <a:t> </a:t>
            </a:r>
            <a:r>
              <a:rPr lang="en-US" sz="4199" dirty="0" err="1">
                <a:solidFill>
                  <a:srgbClr val="000000"/>
                </a:solidFill>
                <a:latin typeface="Times New Roman" panose="02020603050405020304" pitchFamily="18" charset="0"/>
                <a:cs typeface="Times New Roman" panose="02020603050405020304" pitchFamily="18" charset="0"/>
              </a:rPr>
              <a:t>kì</a:t>
            </a:r>
            <a:endParaRPr lang="en-US" sz="4199"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520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50" fill="hold"/>
                                        <p:tgtEl>
                                          <p:spTgt spid="14"/>
                                        </p:tgtEl>
                                        <p:attrNameLst>
                                          <p:attrName>ppt_x</p:attrName>
                                        </p:attrNameLst>
                                      </p:cBhvr>
                                      <p:tavLst>
                                        <p:tav tm="0">
                                          <p:val>
                                            <p:strVal val="#ppt_x"/>
                                          </p:val>
                                        </p:tav>
                                        <p:tav tm="100000">
                                          <p:val>
                                            <p:strVal val="#ppt_x"/>
                                          </p:val>
                                        </p:tav>
                                      </p:tavLst>
                                    </p:anim>
                                    <p:anim calcmode="lin" valueType="num">
                                      <p:cBhvr additive="base">
                                        <p:cTn id="18" dur="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ppt_x"/>
                                          </p:val>
                                        </p:tav>
                                        <p:tav tm="100000">
                                          <p:val>
                                            <p:strVal val="#ppt_x"/>
                                          </p:val>
                                        </p:tav>
                                      </p:tavLst>
                                    </p:anim>
                                    <p:anim calcmode="lin" valueType="num">
                                      <p:cBhvr additive="base">
                                        <p:cTn id="38" dur="25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ppt_x"/>
                                          </p:val>
                                        </p:tav>
                                        <p:tav tm="100000">
                                          <p:val>
                                            <p:strVal val="#ppt_x"/>
                                          </p:val>
                                        </p:tav>
                                      </p:tavLst>
                                    </p:anim>
                                    <p:anim calcmode="lin" valueType="num">
                                      <p:cBhvr additive="base">
                                        <p:cTn id="43"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P spid="23" grpId="0"/>
      <p:bldP spid="25" grpId="0"/>
      <p:bldP spid="27" grpId="0" animBg="1"/>
      <p:bldP spid="29"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301382" y="1639569"/>
            <a:ext cx="6215764" cy="6215764"/>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E50D4620-480B-553A-B157-FCAF342C29AF}"/>
              </a:ext>
            </a:extLst>
          </p:cNvPr>
          <p:cNvSpPr txBox="1"/>
          <p:nvPr/>
        </p:nvSpPr>
        <p:spPr>
          <a:xfrm>
            <a:off x="5914383" y="801670"/>
            <a:ext cx="11532416" cy="8554906"/>
          </a:xfrm>
          <a:prstGeom prst="rect">
            <a:avLst/>
          </a:prstGeom>
          <a:noFill/>
        </p:spPr>
        <p:txBody>
          <a:bodyPr wrap="square" rtlCol="0">
            <a:spAutoFit/>
          </a:bodyPr>
          <a:lstStyle/>
          <a:p>
            <a:pPr algn="just" defTabSz="914126">
              <a:lnSpc>
                <a:spcPct val="125000"/>
              </a:lnSpc>
            </a:pP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Là</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tập</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sách</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gồm</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gần</a:t>
            </a:r>
            <a:r>
              <a:rPr lang="en-US" sz="4399" b="1" dirty="0">
                <a:solidFill>
                  <a:srgbClr val="FF0000"/>
                </a:solidFill>
                <a:latin typeface="Times New Roman" panose="02020603050405020304" pitchFamily="18" charset="0"/>
                <a:cs typeface="Times New Roman" panose="02020603050405020304" pitchFamily="18" charset="0"/>
              </a:rPr>
              <a:t> 500 </a:t>
            </a:r>
            <a:r>
              <a:rPr lang="en-US" sz="4399" b="1" dirty="0" err="1">
                <a:solidFill>
                  <a:srgbClr val="FF0000"/>
                </a:solidFill>
                <a:latin typeface="Times New Roman" panose="02020603050405020304" pitchFamily="18" charset="0"/>
                <a:cs typeface="Times New Roman" panose="02020603050405020304" pitchFamily="18" charset="0"/>
              </a:rPr>
              <a:t>truyện</a:t>
            </a:r>
            <a:r>
              <a:rPr lang="en-US" sz="4399" b="1" dirty="0">
                <a:solidFill>
                  <a:srgbClr val="FF0000"/>
                </a:solidFill>
                <a:latin typeface="Times New Roman" panose="02020603050405020304" pitchFamily="18" charset="0"/>
                <a:cs typeface="Times New Roman" panose="02020603050405020304" pitchFamily="18" charset="0"/>
              </a:rPr>
              <a:t>.</a:t>
            </a:r>
          </a:p>
          <a:p>
            <a:pPr algn="just" defTabSz="914126">
              <a:lnSpc>
                <a:spcPct val="125000"/>
              </a:lnSpc>
            </a:pP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Khai</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thác</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cốt</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truyện</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từ</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nhiều</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truyện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dân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gian</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và</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từ</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những</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truyện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kì</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lạ</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hoang</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đường</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của</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một</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số</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tác</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giả</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thời</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trước</a:t>
            </a:r>
            <a:r>
              <a:rPr lang="en-US" sz="4399" b="1" dirty="0">
                <a:solidFill>
                  <a:srgbClr val="FF0000"/>
                </a:solidFill>
                <a:latin typeface="Times New Roman" panose="02020603050405020304" pitchFamily="18" charset="0"/>
                <a:cs typeface="Times New Roman" panose="02020603050405020304" pitchFamily="18" charset="0"/>
              </a:rPr>
              <a:t>. </a:t>
            </a:r>
          </a:p>
          <a:p>
            <a:pPr algn="just" defTabSz="914126">
              <a:lnSpc>
                <a:spcPct val="125000"/>
              </a:lnSpc>
            </a:pP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Mượn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chuyện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thần</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tiên</a:t>
            </a:r>
            <a:r>
              <a:rPr lang="en-US" sz="4399" b="1" dirty="0">
                <a:solidFill>
                  <a:srgbClr val="FF0000"/>
                </a:solidFill>
                <a:latin typeface="Times New Roman" panose="02020603050405020304" pitchFamily="18" charset="0"/>
                <a:cs typeface="Times New Roman" panose="02020603050405020304" pitchFamily="18" charset="0"/>
              </a:rPr>
              <a:t>, ma </a:t>
            </a:r>
            <a:r>
              <a:rPr lang="en-US" sz="4399" b="1" dirty="0" err="1">
                <a:solidFill>
                  <a:srgbClr val="FF0000"/>
                </a:solidFill>
                <a:latin typeface="Times New Roman" panose="02020603050405020304" pitchFamily="18" charset="0"/>
                <a:cs typeface="Times New Roman" panose="02020603050405020304" pitchFamily="18" charset="0"/>
              </a:rPr>
              <a:t>quái</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loài</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vật</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để</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phê</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phán</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mạnh</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mẽ</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nền</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chính</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trị</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và</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những</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thói</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hư</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tật</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xấu</a:t>
            </a:r>
            <a:r>
              <a:rPr lang="en-US" sz="4399" b="1" dirty="0">
                <a:solidFill>
                  <a:srgbClr val="FF0000"/>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của</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xã</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hội</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a:solidFill>
                  <a:srgbClr val="FF0000"/>
                </a:solidFill>
                <a:latin typeface="Times New Roman" panose="02020603050405020304" pitchFamily="18" charset="0"/>
                <a:cs typeface="Times New Roman" panose="02020603050405020304" pitchFamily="18" charset="0"/>
              </a:rPr>
              <a:t>Trung </a:t>
            </a:r>
            <a:r>
              <a:rPr lang="en-US" sz="4399" b="1" dirty="0" err="1">
                <a:solidFill>
                  <a:srgbClr val="FF0000"/>
                </a:solidFill>
                <a:latin typeface="Times New Roman" panose="02020603050405020304" pitchFamily="18" charset="0"/>
                <a:cs typeface="Times New Roman" panose="02020603050405020304" pitchFamily="18" charset="0"/>
              </a:rPr>
              <a:t>Quốc</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thời</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bấy</a:t>
            </a:r>
            <a:r>
              <a:rPr lang="en-US" sz="4399" b="1" dirty="0">
                <a:solidFill>
                  <a:srgbClr val="FF0000"/>
                </a:solidFill>
                <a:latin typeface="Times New Roman" panose="02020603050405020304" pitchFamily="18" charset="0"/>
                <a:cs typeface="Times New Roman" panose="02020603050405020304" pitchFamily="18" charset="0"/>
              </a:rPr>
              <a:t> </a:t>
            </a:r>
            <a:r>
              <a:rPr lang="en-US" sz="4399" b="1" dirty="0" err="1">
                <a:solidFill>
                  <a:srgbClr val="FF0000"/>
                </a:solidFill>
                <a:latin typeface="Times New Roman" panose="02020603050405020304" pitchFamily="18" charset="0"/>
                <a:cs typeface="Times New Roman" panose="02020603050405020304" pitchFamily="18" charset="0"/>
              </a:rPr>
              <a:t>giờ</a:t>
            </a:r>
            <a:r>
              <a:rPr lang="en-US" sz="4399" b="1" dirty="0">
                <a:solidFill>
                  <a:srgbClr val="FF0000"/>
                </a:solidFill>
                <a:latin typeface="Times New Roman" panose="02020603050405020304" pitchFamily="18" charset="0"/>
                <a:cs typeface="Times New Roman" panose="02020603050405020304" pitchFamily="18" charset="0"/>
              </a:rPr>
              <a:t>. </a:t>
            </a:r>
          </a:p>
          <a:p>
            <a:pPr algn="just" defTabSz="914126">
              <a:lnSpc>
                <a:spcPct val="125000"/>
              </a:lnSpc>
            </a:pP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Được</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dịch</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ra</a:t>
            </a:r>
            <a:r>
              <a:rPr lang="en-US" sz="4399"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nhiều</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thứ</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tiếng</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trên</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thế</a:t>
            </a:r>
            <a:r>
              <a:rPr lang="en-US" sz="4399" b="1" dirty="0">
                <a:solidFill>
                  <a:prstClr val="black"/>
                </a:solidFill>
                <a:latin typeface="Times New Roman" panose="02020603050405020304" pitchFamily="18" charset="0"/>
                <a:cs typeface="Times New Roman" panose="02020603050405020304" pitchFamily="18" charset="0"/>
              </a:rPr>
              <a:t> </a:t>
            </a:r>
            <a:r>
              <a:rPr lang="en-US" sz="4399" b="1" dirty="0" err="1">
                <a:solidFill>
                  <a:prstClr val="black"/>
                </a:solidFill>
                <a:latin typeface="Times New Roman" panose="02020603050405020304" pitchFamily="18" charset="0"/>
                <a:cs typeface="Times New Roman" panose="02020603050405020304" pitchFamily="18" charset="0"/>
              </a:rPr>
              <a:t>giới</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Phổ</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biến</a:t>
            </a:r>
            <a:r>
              <a:rPr lang="en-US" sz="4399" dirty="0">
                <a:solidFill>
                  <a:prstClr val="black"/>
                </a:solidFill>
                <a:latin typeface="Times New Roman" panose="02020603050405020304" pitchFamily="18" charset="0"/>
                <a:cs typeface="Times New Roman" panose="02020603050405020304" pitchFamily="18" charset="0"/>
              </a:rPr>
              <a:t> ở </a:t>
            </a:r>
            <a:r>
              <a:rPr lang="en-US" sz="4399" dirty="0" err="1">
                <a:solidFill>
                  <a:prstClr val="black"/>
                </a:solidFill>
                <a:latin typeface="Times New Roman" panose="02020603050405020304" pitchFamily="18" charset="0"/>
                <a:cs typeface="Times New Roman" panose="02020603050405020304" pitchFamily="18" charset="0"/>
              </a:rPr>
              <a:t>Việt</a:t>
            </a:r>
            <a:r>
              <a:rPr lang="en-US" sz="4399" dirty="0">
                <a:solidFill>
                  <a:prstClr val="black"/>
                </a:solidFill>
                <a:latin typeface="Times New Roman" panose="02020603050405020304" pitchFamily="18" charset="0"/>
                <a:cs typeface="Times New Roman" panose="02020603050405020304" pitchFamily="18" charset="0"/>
              </a:rPr>
              <a:t> Nam </a:t>
            </a:r>
            <a:r>
              <a:rPr lang="en-US" sz="4399" dirty="0" err="1">
                <a:solidFill>
                  <a:prstClr val="black"/>
                </a:solidFill>
                <a:latin typeface="Times New Roman" panose="02020603050405020304" pitchFamily="18" charset="0"/>
                <a:cs typeface="Times New Roman" panose="02020603050405020304" pitchFamily="18" charset="0"/>
              </a:rPr>
              <a:t>từ</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thế</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kỉ</a:t>
            </a:r>
            <a:r>
              <a:rPr lang="en-US" sz="4399" dirty="0">
                <a:solidFill>
                  <a:prstClr val="black"/>
                </a:solidFill>
                <a:latin typeface="Times New Roman" panose="02020603050405020304" pitchFamily="18" charset="0"/>
                <a:cs typeface="Times New Roman" panose="02020603050405020304" pitchFamily="18" charset="0"/>
              </a:rPr>
              <a:t> XIX </a:t>
            </a:r>
            <a:r>
              <a:rPr lang="en-US" sz="4399" dirty="0" err="1">
                <a:solidFill>
                  <a:prstClr val="black"/>
                </a:solidFill>
                <a:latin typeface="Times New Roman" panose="02020603050405020304" pitchFamily="18" charset="0"/>
                <a:cs typeface="Times New Roman" panose="02020603050405020304" pitchFamily="18" charset="0"/>
              </a:rPr>
              <a:t>và</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cho</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đến</a:t>
            </a:r>
            <a:r>
              <a:rPr lang="en-US" sz="4399" dirty="0">
                <a:solidFill>
                  <a:prstClr val="black"/>
                </a:solidFill>
                <a:latin typeface="Times New Roman" panose="02020603050405020304" pitchFamily="18" charset="0"/>
                <a:cs typeface="Times New Roman" panose="02020603050405020304" pitchFamily="18" charset="0"/>
              </a:rPr>
              <a:t> nay </a:t>
            </a:r>
            <a:r>
              <a:rPr lang="en-US" sz="4399" dirty="0" err="1">
                <a:solidFill>
                  <a:prstClr val="black"/>
                </a:solidFill>
                <a:latin typeface="Times New Roman" panose="02020603050405020304" pitchFamily="18" charset="0"/>
                <a:cs typeface="Times New Roman" panose="02020603050405020304" pitchFamily="18" charset="0"/>
              </a:rPr>
              <a:t>đã</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có</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nhiều</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bản</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dịch</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khác</a:t>
            </a:r>
            <a:r>
              <a:rPr lang="en-US" sz="4399" dirty="0">
                <a:solidFill>
                  <a:prstClr val="black"/>
                </a:solidFill>
                <a:latin typeface="Times New Roman" panose="02020603050405020304" pitchFamily="18" charset="0"/>
                <a:cs typeface="Times New Roman" panose="02020603050405020304" pitchFamily="18" charset="0"/>
              </a:rPr>
              <a:t> </a:t>
            </a:r>
            <a:r>
              <a:rPr lang="en-US" sz="4399" dirty="0" err="1">
                <a:solidFill>
                  <a:prstClr val="black"/>
                </a:solidFill>
                <a:latin typeface="Times New Roman" panose="02020603050405020304" pitchFamily="18" charset="0"/>
                <a:cs typeface="Times New Roman" panose="02020603050405020304" pitchFamily="18" charset="0"/>
              </a:rPr>
              <a:t>nhau</a:t>
            </a:r>
            <a:r>
              <a:rPr lang="en-US" sz="4399"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B6BE4F1-52C5-2FBC-4D8E-FD8305D2C312}"/>
              </a:ext>
            </a:extLst>
          </p:cNvPr>
          <p:cNvSpPr txBox="1"/>
          <p:nvPr/>
        </p:nvSpPr>
        <p:spPr>
          <a:xfrm>
            <a:off x="1710790" y="801671"/>
            <a:ext cx="4203591" cy="923201"/>
          </a:xfrm>
          <a:prstGeom prst="rect">
            <a:avLst/>
          </a:prstGeom>
          <a:noFill/>
        </p:spPr>
        <p:txBody>
          <a:bodyPr wrap="square" rtlCol="0">
            <a:spAutoFit/>
          </a:bodyPr>
          <a:lstStyle/>
          <a:p>
            <a:pPr algn="just"/>
            <a:r>
              <a:rPr lang="en-US" sz="4199" b="1" dirty="0">
                <a:solidFill>
                  <a:prstClr val="black"/>
                </a:solidFill>
                <a:latin typeface="Times New Roman" panose="02020603050405020304" pitchFamily="18" charset="0"/>
                <a:cs typeface="Times New Roman" panose="02020603050405020304" pitchFamily="18" charset="0"/>
              </a:rPr>
              <a:t> </a:t>
            </a:r>
            <a:r>
              <a:rPr lang="en-US" sz="5399" b="1" dirty="0" err="1">
                <a:solidFill>
                  <a:prstClr val="black"/>
                </a:solidFill>
                <a:latin typeface="Times New Roman" panose="02020603050405020304" pitchFamily="18" charset="0"/>
                <a:cs typeface="Times New Roman" panose="02020603050405020304" pitchFamily="18" charset="0"/>
              </a:rPr>
              <a:t>Nội</a:t>
            </a:r>
            <a:r>
              <a:rPr lang="en-US" sz="5399" b="1" dirty="0">
                <a:solidFill>
                  <a:prstClr val="black"/>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31741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TotalTime>
  <Words>1906</Words>
  <Application>Microsoft Office PowerPoint</Application>
  <PresentationFormat>Custom</PresentationFormat>
  <Paragraphs>201</Paragraphs>
  <Slides>29</Slides>
  <Notes>17</Notes>
  <HiddenSlides>0</HiddenSlides>
  <MMClips>3</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29</vt:i4>
      </vt:variant>
    </vt:vector>
  </HeadingPairs>
  <TitlesOfParts>
    <vt:vector size="54" baseType="lpstr">
      <vt:lpstr>Gill Sans</vt:lpstr>
      <vt:lpstr>宋体</vt:lpstr>
      <vt:lpstr>叶根友刀锋黑草</vt:lpstr>
      <vt:lpstr>游ゴシック</vt:lpstr>
      <vt:lpstr>#9Slide05 SVNBlenda Script</vt:lpstr>
      <vt:lpstr>Calibri Light</vt:lpstr>
      <vt:lpstr>Times New Roman</vt:lpstr>
      <vt:lpstr>Wingdings</vt:lpstr>
      <vt:lpstr>ITC Avant Garde Std Bk</vt:lpstr>
      <vt:lpstr>Tahoma</vt:lpstr>
      <vt:lpstr>#9Slide04 Spectral SemiBold</vt:lpstr>
      <vt:lpstr>Calibri</vt:lpstr>
      <vt:lpstr>微软雅黑</vt:lpstr>
      <vt:lpstr>等线</vt:lpstr>
      <vt:lpstr>Arial</vt:lpstr>
      <vt:lpstr>Cambria</vt:lpstr>
      <vt:lpstr>#9Slide04 VogaRegular</vt:lpstr>
      <vt:lpstr>2_Office Theme</vt:lpstr>
      <vt:lpstr>3_Office Theme</vt:lpstr>
      <vt:lpstr>1_Office Theme</vt:lpstr>
      <vt:lpstr>10_Office Theme</vt:lpstr>
      <vt:lpstr>12_Office Theme</vt:lpstr>
      <vt:lpstr>11_Office Theme</vt:lpstr>
      <vt:lpstr>13_Office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Orange Modern Travel Tour Presentation</dc:title>
  <dc:creator>DELL</dc:creator>
  <cp:lastModifiedBy>HP</cp:lastModifiedBy>
  <cp:revision>47</cp:revision>
  <dcterms:created xsi:type="dcterms:W3CDTF">2006-08-16T00:00:00Z</dcterms:created>
  <dcterms:modified xsi:type="dcterms:W3CDTF">2025-09-14T07:20:53Z</dcterms:modified>
  <dc:identifier>DAGCfoA2vNM</dc:identifier>
</cp:coreProperties>
</file>