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717" r:id="rId1"/>
  </p:sldMasterIdLst>
  <p:notesMasterIdLst>
    <p:notesMasterId r:id="rId16"/>
  </p:notesMasterIdLst>
  <p:sldIdLst>
    <p:sldId id="258" r:id="rId2"/>
    <p:sldId id="299" r:id="rId3"/>
    <p:sldId id="261" r:id="rId4"/>
    <p:sldId id="266" r:id="rId5"/>
    <p:sldId id="263" r:id="rId6"/>
    <p:sldId id="371" r:id="rId7"/>
    <p:sldId id="297" r:id="rId8"/>
    <p:sldId id="267" r:id="rId9"/>
    <p:sldId id="270" r:id="rId10"/>
    <p:sldId id="321" r:id="rId11"/>
    <p:sldId id="304" r:id="rId12"/>
    <p:sldId id="326" r:id="rId13"/>
    <p:sldId id="312" r:id="rId14"/>
    <p:sldId id="314"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
      <p:font typeface="Autour One" panose="020B0604020202020204" charset="0"/>
      <p:regular r:id="rId22"/>
    </p:embeddedFont>
    <p:embeddedFont>
      <p:font typeface="Garamond" panose="02020404030301010803" pitchFamily="18" charset="0"/>
      <p:regular r:id="rId23"/>
      <p:bold r:id="rId24"/>
      <p:italic r:id="rId25"/>
    </p:embeddedFont>
    <p:embeddedFont>
      <p:font typeface="Amatic SC" panose="020B0604020202020204" charset="-79"/>
      <p:regular r:id="rId26"/>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p:cViewPr varScale="1">
        <p:scale>
          <a:sx n="98" d="100"/>
          <a:sy n="98" d="100"/>
        </p:scale>
        <p:origin x="5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5" name="Footer Placeholder 4"/>
          <p:cNvSpPr>
            <a:spLocks noGrp="1"/>
          </p:cNvSpPr>
          <p:nvPr>
            <p:ph type="ftr" sz="quarter" idx="11"/>
          </p:nvPr>
        </p:nvSpPr>
        <p:spPr>
          <a:xfrm>
            <a:off x="2019298" y="3778247"/>
            <a:ext cx="3910976" cy="209550"/>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717676" y="3778247"/>
            <a:ext cx="413375" cy="209550"/>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02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02/02/2025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72566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02/02/2025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7601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02/02/2025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8960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02/02/2025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098361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02/02/2025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9575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02/02/2025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8489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22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20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Tree>
    <p:extLst>
      <p:ext uri="{BB962C8B-B14F-4D97-AF65-F5344CB8AC3E}">
        <p14:creationId xmlns:p14="http://schemas.microsoft.com/office/powerpoint/2010/main" val="3745519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9331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670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8923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5691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03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35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04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62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02/02/2025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614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11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02/02/2025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78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8A87A34-81AB-432B-8DAE-1953F412C126}" type="datetimeFigureOut">
              <a:rPr lang="en-US" smtClean="0"/>
              <a:pPr/>
              <a:t>02/02/2025</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686872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Lst>
  <p:hf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480861" y="3712384"/>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25;p20"/>
          <p:cNvSpPr txBox="1">
            <a:spLocks/>
          </p:cNvSpPr>
          <p:nvPr/>
        </p:nvSpPr>
        <p:spPr>
          <a:xfrm>
            <a:off x="877575" y="300144"/>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7" name="TextBox 16"/>
          <p:cNvSpPr txBox="1"/>
          <p:nvPr/>
        </p:nvSpPr>
        <p:spPr>
          <a:xfrm>
            <a:off x="1033909" y="2731136"/>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2408196" y="2146213"/>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sp>
        <p:nvSpPr>
          <p:cNvPr id="28" name="Rectangle 27"/>
          <p:cNvSpPr/>
          <p:nvPr/>
        </p:nvSpPr>
        <p:spPr>
          <a:xfrm>
            <a:off x="1727743" y="2654192"/>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64348614"/>
              </p:ext>
            </p:extLst>
          </p:nvPr>
        </p:nvGraphicFramePr>
        <p:xfrm>
          <a:off x="1602903" y="3277185"/>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xmlns="" val="4179722582"/>
                    </a:ext>
                  </a:extLst>
                </a:gridCol>
                <a:gridCol w="928010">
                  <a:extLst>
                    <a:ext uri="{9D8B030D-6E8A-4147-A177-3AD203B41FA5}">
                      <a16:colId xmlns:a16="http://schemas.microsoft.com/office/drawing/2014/main" xmlns="" val="2627577544"/>
                    </a:ext>
                  </a:extLst>
                </a:gridCol>
                <a:gridCol w="928010">
                  <a:extLst>
                    <a:ext uri="{9D8B030D-6E8A-4147-A177-3AD203B41FA5}">
                      <a16:colId xmlns:a16="http://schemas.microsoft.com/office/drawing/2014/main" xmlns="" val="322807333"/>
                    </a:ext>
                  </a:extLst>
                </a:gridCol>
                <a:gridCol w="928010">
                  <a:extLst>
                    <a:ext uri="{9D8B030D-6E8A-4147-A177-3AD203B41FA5}">
                      <a16:colId xmlns:a16="http://schemas.microsoft.com/office/drawing/2014/main" xmlns="" val="1058602601"/>
                    </a:ext>
                  </a:extLst>
                </a:gridCol>
                <a:gridCol w="928010">
                  <a:extLst>
                    <a:ext uri="{9D8B030D-6E8A-4147-A177-3AD203B41FA5}">
                      <a16:colId xmlns:a16="http://schemas.microsoft.com/office/drawing/2014/main" xmlns=""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6166484"/>
                  </a:ext>
                </a:extLst>
              </a:tr>
            </a:tbl>
          </a:graphicData>
        </a:graphic>
      </p:graphicFrame>
      <p:sp>
        <p:nvSpPr>
          <p:cNvPr id="4" name="Rectangle 3"/>
          <p:cNvSpPr/>
          <p:nvPr/>
        </p:nvSpPr>
        <p:spPr>
          <a:xfrm>
            <a:off x="2858507" y="3829966"/>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3777133" y="3829966"/>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4584111" y="3829966"/>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5533757" y="3782141"/>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4</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477328"/>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a:t>
            </a:r>
            <a:r>
              <a:rPr lang="vi-VN" sz="2000" dirty="0" smtClean="0">
                <a:latin typeface="+mn-lt"/>
                <a:ea typeface="Calibri" panose="020F0502020204030204" pitchFamily="34" charset="0"/>
                <a:cs typeface="Times New Roman" panose="02020603050405020304" pitchFamily="18" charset="0"/>
              </a:rPr>
              <a:t>số</a:t>
            </a:r>
            <a:r>
              <a:rPr lang="en-US" sz="2000" dirty="0" smtClean="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xmlns=""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xmlns=""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xmlns=""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xmlns=""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xmlns=""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xmlns=""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xmlns=""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xmlns=""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xmlns=""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xmlns=""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xmlns=""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xmlns=""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xmlns=""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xmlns=""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xmlns=""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xmlns=""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xmlns=""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xmlns=""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xmlns=""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xmlns=""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xmlns=""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xmlns=""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xmlns=""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xmlns=""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xmlns=""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xmlns=""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xmlns=""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xmlns=""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xmlns=""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xmlns=""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xmlns=""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xmlns=""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xmlns=""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xmlns=""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xmlns=""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xmlns=""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xmlns=""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xmlns=""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xmlns=""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xmlns=""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xmlns=""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xmlns=""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xmlns=""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xmlns=""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xmlns=""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xmlns=""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xmlns=""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xmlns=""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xmlns=""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xmlns=""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xmlns=""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xmlns=""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xmlns=""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xmlns=""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xmlns=""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xmlns=""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xmlns=""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xmlns=""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xmlns=""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xmlns=""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xmlns=""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xmlns=""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xmlns=""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xmlns=""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xmlns=""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xmlns=""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xmlns=""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xmlns=""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xmlns=""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xmlns=""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xmlns=""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xmlns=""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xmlns=""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050522" y="828040"/>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19905"/>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19905"/>
                <a:ext cx="4572000" cy="496996"/>
              </a:xfrm>
              <a:prstGeom prst="rect">
                <a:avLst/>
              </a:prstGeom>
              <a:blipFill>
                <a:blip r:embed="rId3"/>
                <a:stretch>
                  <a:fillRect l="-1333" b="-24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25133" y="925701"/>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225133" y="925701"/>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15744" y="1302102"/>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5744" y="1302102"/>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0</TotalTime>
  <Words>821</Words>
  <Application>Microsoft Office PowerPoint</Application>
  <PresentationFormat>On-screen Show (16:9)</PresentationFormat>
  <Paragraphs>91</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Cambria Math</vt:lpstr>
      <vt:lpstr>Arial</vt:lpstr>
      <vt:lpstr>Times New Roman</vt:lpstr>
      <vt:lpstr>Autour One</vt:lpstr>
      <vt:lpstr>Garamond</vt:lpstr>
      <vt:lpstr>Amatic SC</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modified xsi:type="dcterms:W3CDTF">2025-02-02T13:17:25Z</dcterms:modified>
</cp:coreProperties>
</file>