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jpg" ContentType="image/jpg"/>
  <Default Extension="gif" ContentType="image/gi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0" r:id="rId1"/>
  </p:sldMasterIdLst>
  <p:notesMasterIdLst>
    <p:notesMasterId r:id="rId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7895" cy="9143861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useTimings="0"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062" autoAdjust="0"/>
    <p:restoredTop sz="99500" autoAdjust="0"/>
  </p:normalViewPr>
  <p:slideViewPr>
    <p:cSldViewPr>
      <p:cViewPr varScale="1">
        <p:scale>
          <a:sx n="56" d="100"/>
          <a:sy n="56" d="100"/>
        </p:scale>
        <p:origin x="0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theme" Target="theme/theme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&lt;#&gt;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7" name="文本框"/>
          <p:cNvSpPr>
            <a:spLocks noGrp="1"/>
          </p:cNvSpPr>
          <p:nvPr>
            <p:ph type="hdr"/>
          </p:nvPr>
        </p:nvSpPr>
        <p:spPr>
          <a:xfrm rot="0">
            <a:off x="0" y="0"/>
            <a:ext cx="2971799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l"/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dt" idx="1"/>
          </p:nvPr>
        </p:nvSpPr>
        <p:spPr>
          <a:xfrm rot="0">
            <a:off x="3884613" y="0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datetime1">
              <a:rPr lang="en-US" altLang="zh-CN" sz="1200">
                <a:latin typeface="Calibri" pitchFamily="0" charset="0"/>
                <a:ea typeface="等线" pitchFamily="0" charset="0"/>
                <a:cs typeface="Calibri" pitchFamily="0" charset="0"/>
              </a:rPr>
              <a:t>12/26/2024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9" name="对象"/>
          <p:cNvSpPr>
            <a:spLocks noGrp="1" noChangeAspect="1"/>
          </p:cNvSpPr>
          <p:nvPr>
            <p:ph type="sldImg" idx="2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10" name="文本框"/>
          <p:cNvSpPr>
            <a:spLocks noGrp="1"/>
          </p:cNvSpPr>
          <p:nvPr>
            <p:ph type="body" idx="3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1" name="文本框"/>
          <p:cNvSpPr>
            <a:spLocks noGrp="1"/>
          </p:cNvSpPr>
          <p:nvPr>
            <p:ph type="ftr" idx="4"/>
          </p:nvPr>
        </p:nvSpPr>
        <p:spPr>
          <a:xfrm rot="0">
            <a:off x="0" y="8685213"/>
            <a:ext cx="2971799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l"/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39715"/>
      </p:ext>
    </p:extLst>
  </p:cSld>
  <p:clrMap bg1="lt1" tx1="dk1" bg2="lt2" tx2="dk2" accent1="accent1" accent2="accent2" accent3="accent3" accent4="accent4" accent5="accent5" accent6="accent6" hlink="hlink" folHlink="folHlink"/>
  <p:hf sldNum="1"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22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23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01871"/>
      </p:ext>
    </p:extLst>
  </p:cSld>
  <p:clrMapOvr>
    <a:masterClrMapping/>
  </p:clrMapOvr>
</p:notes>
</file>

<file path=ppt/notesSlides/notesSlide10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10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309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310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494124"/>
      </p:ext>
    </p:extLst>
  </p:cSld>
  <p:clrMapOvr>
    <a:masterClrMapping/>
  </p:clrMapOvr>
</p:notes>
</file>

<file path=ppt/notesSlides/notesSlide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2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29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30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196160"/>
      </p:ext>
    </p:extLst>
  </p:cSld>
  <p:clrMapOvr>
    <a:masterClrMapping/>
  </p:clrMapOvr>
</p:notes>
</file>

<file path=ppt/notesSlides/notesSlide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3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36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37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583729"/>
      </p:ext>
    </p:extLst>
  </p:cSld>
  <p:clrMapOvr>
    <a:masterClrMapping/>
  </p:clrMapOvr>
</p:notes>
</file>

<file path=ppt/notesSlides/notesSlide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4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46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47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40866"/>
      </p:ext>
    </p:extLst>
  </p:cSld>
  <p:clrMapOvr>
    <a:masterClrMapping/>
  </p:clrMapOvr>
</p:notes>
</file>

<file path=ppt/notesSlides/notesSlide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5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256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257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04698"/>
      </p:ext>
    </p:extLst>
  </p:cSld>
  <p:clrMapOvr>
    <a:masterClrMapping/>
  </p:clrMapOvr>
</p:notes>
</file>

<file path=ppt/notesSlides/notesSlide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6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265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266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36577"/>
      </p:ext>
    </p:extLst>
  </p:cSld>
  <p:clrMapOvr>
    <a:masterClrMapping/>
  </p:clrMapOvr>
</p:notes>
</file>

<file path=ppt/notesSlides/notesSlide7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7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274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275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131535"/>
      </p:ext>
    </p:extLst>
  </p:cSld>
  <p:clrMapOvr>
    <a:masterClrMapping/>
  </p:clrMapOvr>
</p:notes>
</file>

<file path=ppt/notesSlides/notesSlide8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8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281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282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59470"/>
      </p:ext>
    </p:extLst>
  </p:cSld>
  <p:clrMapOvr>
    <a:masterClrMapping/>
  </p:clrMapOvr>
</p:notes>
</file>

<file path=ppt/notesSlides/notesSlide9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9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305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306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9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071025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/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973997"/>
      </p:ext>
    </p:extLst>
  </p:cSld>
  <p:clrMapOvr>
    <a:masterClrMapping xmlns:a="http://schemas.openxmlformats.org/drawingml/2006/main"/>
  </p:clrMapOvr>
</p:sldLayout>
</file>

<file path=ppt/slideLayouts/slideLayout11.xml><?xml version="1.0" encoding="utf-8"?>
<p:sldLayout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 orient="vert"/>
          </p:nvPr>
        </p:nvSpPr>
        <p:spPr>
          <a:xfrm xmlns:a="http://schemas.openxmlformats.org/drawingml/2006/main">
            <a:off x="6629400" y="274638"/>
            <a:ext cx="20574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>
          <a:xfrm xmlns:a="http://schemas.openxmlformats.org/drawingml/2006/main">
            <a:off x="457200" y="274638"/>
            <a:ext cx="60198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133652"/>
      </p:ext>
    </p:extLst>
  </p:cSld>
  <p:clrMapOvr>
    <a:masterClrMapping xmlns:a="http://schemas.openxmlformats.org/drawingml/2006/main"/>
  </p:clrMapOvr>
</p:sldLayout>
</file>

<file path=ppt/slideLayouts/slideLayout12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 rot="0">
            <a:off x="838200" y="365124"/>
            <a:ext cx="10515600" cy="132556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4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 rot="0">
            <a:off x="838200" y="1825625"/>
            <a:ext cx="10515600" cy="4351338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t" anchorCtr="0">
            <a:prstTxWarp prst="textNoShape"/>
          </a:bodyPr>
          <a:lstStyle xmlns:a="http://schemas.openxmlformats.org/drawingml/2006/main"/>
          <a:p xmlns:a="http://schemas.openxmlformats.org/drawingml/2006/main">
            <a:r>
              <a:rPr lang="zh-CN" altLang="en-US"/>
              <a:t>单击此处编辑母版文本样式</a:t>
            </a:r>
            <a:endParaRPr lang="en-US" altLang="zh-CN"/>
          </a:p>
          <a:p xmlns:a="http://schemas.openxmlformats.org/drawingml/2006/main">
            <a:pPr lvl="1"/>
            <a:r>
              <a:rPr lang="zh-CN" altLang="en-US"/>
              <a:t>第二级</a:t>
            </a:r>
            <a:endParaRPr lang="en-US" altLang="zh-CN"/>
          </a:p>
          <a:p xmlns:a="http://schemas.openxmlformats.org/drawingml/2006/main">
            <a:pPr lvl="2"/>
            <a:r>
              <a:rPr lang="zh-CN" altLang="en-US"/>
              <a:t>第三级</a:t>
            </a:r>
            <a:endParaRPr lang="en-US" altLang="zh-CN"/>
          </a:p>
          <a:p xmlns:a="http://schemas.openxmlformats.org/drawingml/2006/main">
            <a:pPr lvl="3"/>
            <a:r>
              <a:rPr lang="zh-CN" altLang="en-US"/>
              <a:t>第四级</a:t>
            </a:r>
            <a:endParaRPr lang="en-US" altLang="zh-CN"/>
          </a:p>
          <a:p xmlns:a="http://schemas.openxmlformats.org/drawingml/2006/main"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5" name="文本框"/>
          <p:cNvSpPr>
            <a:spLocks xmlns:a="http://schemas.openxmlformats.org/drawingml/2006/main" noGrp="1"/>
          </p:cNvSpPr>
          <p:nvPr>
            <p:ph type="dt" idx="10"/>
          </p:nvPr>
        </p:nvSpPr>
        <p:spPr>
          <a:xfrm xmlns:a="http://schemas.openxmlformats.org/drawingml/2006/main" rot="0">
            <a:off x="8382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algn="l"/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6" name="文本框"/>
          <p:cNvSpPr>
            <a:spLocks xmlns:a="http://schemas.openxmlformats.org/drawingml/2006/main" noGrp="1"/>
          </p:cNvSpPr>
          <p:nvPr>
            <p:ph type="ftr"/>
          </p:nvPr>
        </p:nvSpPr>
        <p:spPr>
          <a:xfrm xmlns:a="http://schemas.openxmlformats.org/drawingml/2006/main" rot="0">
            <a:off x="4038600" y="6356349"/>
            <a:ext cx="41148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algn="ctr"/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7" name="文本框"/>
          <p:cNvSpPr>
            <a:spLocks xmlns:a="http://schemas.openxmlformats.org/drawingml/2006/main" noGrp="1"/>
          </p:cNvSpPr>
          <p:nvPr>
            <p:ph type="sldNum"/>
          </p:nvPr>
        </p:nvSpPr>
        <p:spPr>
          <a:xfrm xmlns:a="http://schemas.openxmlformats.org/drawingml/2006/main" rot="0">
            <a:off x="86106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36725"/>
      </p:ext>
    </p:extLst>
  </p:cSld>
  <p:clrMapOvr>
    <a:masterClrMapping xmlns:a="http://schemas.openxmlformats.org/drawingml/2006/main"/>
  </p:clrMapOvr>
</p:sldLayout>
</file>

<file path=ppt/slideLayouts/slideLayout2.xml><?xml version="1.0" encoding="utf-8"?>
<p:sldLayout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45557"/>
      </p:ext>
    </p:extLst>
  </p:cSld>
  <p:clrMapOvr>
    <a:masterClrMapping xmlns:a="http://schemas.openxmlformats.org/drawingml/2006/main"/>
  </p:clrMapOvr>
</p:sldLayout>
</file>

<file path=ppt/slideLayouts/slideLayout3.xml><?xml version="1.0" encoding="utf-8"?>
<p:sldLayout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722313" y="4406900"/>
            <a:ext cx="7772400" cy="1362075"/>
          </a:xfrm>
        </p:spPr>
        <p:txBody>
          <a:bodyPr xmlns:a="http://schemas.openxmlformats.org/drawingml/2006/main" anchor="t"/>
          <a:lstStyle xmlns:a="http://schemas.openxmlformats.org/drawingml/2006/main">
            <a:lvl1pPr algn="l">
              <a:defRPr sz="4000" b="1" cap="all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722313" y="2906713"/>
            <a:ext cx="7772400" cy="1500187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00922"/>
      </p:ext>
    </p:extLst>
  </p:cSld>
  <p:clrMapOvr>
    <a:masterClrMapping xmlns:a="http://schemas.openxmlformats.org/drawingml/2006/main"/>
  </p:clrMapOvr>
</p:sldLayout>
</file>

<file path=ppt/slideLayouts/slideLayout4.xml><?xml version="1.0" encoding="utf-8"?>
<p:sldLayout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sz="half" idx="1"/>
          </p:nvPr>
        </p:nvSpPr>
        <p:spPr>
          <a:xfrm xmlns:a="http://schemas.openxmlformats.org/drawingml/2006/main">
            <a:off x="457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648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814664"/>
      </p:ext>
    </p:extLst>
  </p:cSld>
  <p:clrMapOvr>
    <a:masterClrMapping xmlns:a="http://schemas.openxmlformats.org/drawingml/2006/main"/>
  </p:clrMapOvr>
</p:sldLayout>
</file>

<file path=ppt/slideLayouts/slideLayout5.xml><?xml version="1.0" encoding="utf-8"?>
<p:sldLayout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>
            <a:lvl1pPr>
              <a:defRPr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457200" y="1535113"/>
            <a:ext cx="4040188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57200" y="2174875"/>
            <a:ext cx="4040188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body" sz="quarter" idx="3"/>
          </p:nvPr>
        </p:nvSpPr>
        <p:spPr>
          <a:xfrm xmlns:a="http://schemas.openxmlformats.org/drawingml/2006/main">
            <a:off x="4645025" y="1535113"/>
            <a:ext cx="4041775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sz="quarter" idx="4"/>
          </p:nvPr>
        </p:nvSpPr>
        <p:spPr>
          <a:xfrm xmlns:a="http://schemas.openxmlformats.org/drawingml/2006/main">
            <a:off x="4645025" y="2174875"/>
            <a:ext cx="4041775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9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40595"/>
      </p:ext>
    </p:extLst>
  </p:cSld>
  <p:clrMapOvr>
    <a:masterClrMapping xmlns:a="http://schemas.openxmlformats.org/drawingml/2006/main"/>
  </p:clrMapOvr>
</p:sldLayout>
</file>

<file path=ppt/slideLayouts/slideLayout6.xml><?xml version="1.0" encoding="utf-8"?>
<p:sldLayout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125353"/>
      </p:ext>
    </p:extLst>
  </p:cSld>
  <p:clrMapOvr>
    <a:masterClrMapping xmlns:a="http://schemas.openxmlformats.org/drawingml/2006/main"/>
  </p:clrMapOvr>
</p:sldLayout>
</file>

<file path=ppt/slideLayouts/slideLayout7.xml><?xml version="1.0" encoding="utf-8"?>
<p:sldLayout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948608"/>
      </p:ext>
    </p:extLst>
  </p:cSld>
  <p:clrMapOvr>
    <a:masterClrMapping xmlns:a="http://schemas.openxmlformats.org/drawingml/2006/main"/>
  </p:clrMapOvr>
</p:sldLayout>
</file>

<file path=ppt/slideLayouts/slideLayout8.xml><?xml version="1.0" encoding="utf-8"?>
<p:sldLayout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457200" y="273050"/>
            <a:ext cx="3008313" cy="1162050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575050" y="273050"/>
            <a:ext cx="5111750" cy="585311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457200" y="1435100"/>
            <a:ext cx="3008313" cy="4691063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027"/>
      </p:ext>
    </p:extLst>
  </p:cSld>
  <p:clrMapOvr>
    <a:masterClrMapping xmlns:a="http://schemas.openxmlformats.org/drawingml/2006/main"/>
  </p:clrMapOvr>
</p:sldLayout>
</file>

<file path=ppt/slideLayouts/slideLayout9.xml><?xml version="1.0" encoding="utf-8"?>
<p:sldLayout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1792288" y="4800600"/>
            <a:ext cx="5486400" cy="566738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pic" idx="1"/>
          </p:nvPr>
        </p:nvSpPr>
        <p:spPr>
          <a:xfrm xmlns:a="http://schemas.openxmlformats.org/drawingml/2006/main">
            <a:off x="1792288" y="612775"/>
            <a:ext cx="5486400" cy="4114800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1792288" y="5367338"/>
            <a:ext cx="5486400" cy="804862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09517"/>
      </p:ext>
    </p:extLst>
  </p:cSld>
  <p:clrMapOvr>
    <a:masterClrMapping xmlns:a="http://schemas.openxmlformats.org/drawingml/2006/main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 rot="0">
            <a:off x="8382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fld id="{CAD2D6BD-DE1B-4B5F-8B41-2702339687B9}" type="datetime1">
              <a:rPr lang="zh-CN" altLang="en-US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2024-12-26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 rot="0">
            <a:off x="4038600" y="6356349"/>
            <a:ext cx="41148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 rot="0">
            <a:off x="86106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1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pitchFamily="0" charset="0"/>
          <a:ea typeface="宋体" pitchFamily="0" charset="0"/>
          <a:cs typeface="Calibri Light" pitchFamily="0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image" Target="../media/2.png"/><Relationship Id="rId3" Type="http://schemas.openxmlformats.org/officeDocument/2006/relationships/image" Target="../media/3.png"/><Relationship Id="rId4" Type="http://schemas.openxmlformats.org/officeDocument/2006/relationships/image" Target="../media/4.pn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2.png"/><Relationship Id="rId2" Type="http://schemas.openxmlformats.org/officeDocument/2006/relationships/image" Target="../media/3.png"/><Relationship Id="rId3" Type="http://schemas.openxmlformats.org/officeDocument/2006/relationships/image" Target="../media/5.jp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image" Target="../media/2.png"/><Relationship Id="rId3" Type="http://schemas.openxmlformats.org/officeDocument/2006/relationships/image" Target="../media/3.png"/><Relationship Id="rId4" Type="http://schemas.openxmlformats.org/officeDocument/2006/relationships/image" Target="../media/6.jpg"/><Relationship Id="rId5" Type="http://schemas.openxmlformats.org/officeDocument/2006/relationships/hyperlink" Target="https://www.youtube.com/watch?v=Yt2NA-nFVqU&amp;t=13s" TargetMode="External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image" Target="../media/2.png"/><Relationship Id="rId3" Type="http://schemas.openxmlformats.org/officeDocument/2006/relationships/image" Target="../media/3.png"/><Relationship Id="rId4" Type="http://schemas.openxmlformats.org/officeDocument/2006/relationships/image" Target="../media/4.png"/><Relationship Id="rId5" Type="http://schemas.openxmlformats.org/officeDocument/2006/relationships/image" Target="../media/7.png"/><Relationship Id="rId6" Type="http://schemas.openxmlformats.org/officeDocument/2006/relationships/hyperlink" Target="https://www.youtube.com/watch?v=tLLp4G1Xirk" TargetMode="External"/><Relationship Id="rId7" Type="http://schemas.openxmlformats.org/officeDocument/2006/relationships/slideLayout" Target="../slideLayouts/slideLayout12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image" Target="../media/2.png"/><Relationship Id="rId3" Type="http://schemas.openxmlformats.org/officeDocument/2006/relationships/image" Target="../media/3.png"/><Relationship Id="rId4" Type="http://schemas.openxmlformats.org/officeDocument/2006/relationships/image" Target="../media/8.png"/><Relationship Id="rId5" Type="http://schemas.openxmlformats.org/officeDocument/2006/relationships/image" Target="../media/8.png"/><Relationship Id="rId6" Type="http://schemas.openxmlformats.org/officeDocument/2006/relationships/image" Target="../media/8.png"/><Relationship Id="rId7" Type="http://schemas.openxmlformats.org/officeDocument/2006/relationships/image" Target="../media/8.pn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image" Target="../media/2.png"/><Relationship Id="rId3" Type="http://schemas.openxmlformats.org/officeDocument/2006/relationships/image" Target="../media/3.png"/><Relationship Id="rId4" Type="http://schemas.openxmlformats.org/officeDocument/2006/relationships/image" Target="../media/4.png"/><Relationship Id="rId5" Type="http://schemas.openxmlformats.org/officeDocument/2006/relationships/image" Target="../media/9.png"/><Relationship Id="rId6" Type="http://schemas.openxmlformats.org/officeDocument/2006/relationships/image" Target="../media/7.png"/><Relationship Id="rId7" Type="http://schemas.openxmlformats.org/officeDocument/2006/relationships/hyperlink" Target="https://www.youtube.com/watch?v=n5RjjP0eVHU&amp;t=1s" TargetMode="External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image" Target="../media/10.png"/><Relationship Id="rId3" Type="http://schemas.openxmlformats.org/officeDocument/2006/relationships/image" Target="../media/3.png"/><Relationship Id="rId4" Type="http://schemas.openxmlformats.org/officeDocument/2006/relationships/image" Target="../media/11.jpg"/><Relationship Id="rId5" Type="http://schemas.openxmlformats.org/officeDocument/2006/relationships/hyperlink" Target="https://www.youtube.com/watch?v=Wr-kTywFhwA" TargetMode="External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image" Target="../media/12.png"/><Relationship Id="rId3" Type="http://schemas.openxmlformats.org/officeDocument/2006/relationships/image" Target="../media/3.png"/><Relationship Id="rId4" Type="http://schemas.openxmlformats.org/officeDocument/2006/relationships/image" Target="../media/13.pn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image" Target="../media/2.png"/><Relationship Id="rId3" Type="http://schemas.openxmlformats.org/officeDocument/2006/relationships/image" Target="../media/3.png"/><Relationship Id="rId4" Type="http://schemas.openxmlformats.org/officeDocument/2006/relationships/image" Target="../media/14.gif"/><Relationship Id="rId5" Type="http://schemas.openxmlformats.org/officeDocument/2006/relationships/image" Target="../media/15.gif"/><Relationship Id="rId6" Type="http://schemas.openxmlformats.org/officeDocument/2006/relationships/image" Target="../media/15.gif"/><Relationship Id="rId7" Type="http://schemas.openxmlformats.org/officeDocument/2006/relationships/slideLayout" Target="../slideLayouts/slideLayout12.xml"/><Relationship Id="rId8" Type="http://schemas.openxmlformats.org/officeDocument/2006/relationships/notesSlide" Target="../notesSlides/notesSlide9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"/>
          <p:cNvPicPr>
            <a:picLocks noChangeAspect="1"/>
          </p:cNvPicPr>
          <p:nvPr/>
        </p:nvPicPr>
        <p:blipFill>
          <a:blip r:embed="rId2" cstate="print"/>
          <a:srcRect t="51295"/>
          <a:stretch>
            <a:fillRect/>
          </a:stretch>
        </p:blipFill>
        <p:spPr>
          <a:xfrm rot="0">
            <a:off x="0" y="5692877"/>
            <a:ext cx="12192000" cy="1165122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1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-2348992" y="-502655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0" name="图片" descr="5c95d9be9ffa50fc92ed5552156a00c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990600" y="16458"/>
            <a:ext cx="9293590" cy="4706340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1" name="矩形"/>
          <p:cNvSpPr>
            <a:spLocks/>
          </p:cNvSpPr>
          <p:nvPr/>
        </p:nvSpPr>
        <p:spPr>
          <a:xfrm rot="0">
            <a:off x="2057400" y="1595629"/>
            <a:ext cx="6835570" cy="204597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Tiết</a:t>
            </a:r>
            <a:r>
              <a:rPr lang="en-US" altLang="zh-CN" sz="3600" b="1" i="0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14</a:t>
            </a:r>
            <a:endParaRPr lang="en-US" altLang="zh-CN" sz="3600" b="1" i="0" u="none" strike="noStrike" kern="1200" cap="none" spc="0" baseline="0">
              <a:solidFill>
                <a:srgbClr val="0070C0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             </a:t>
            </a:r>
            <a:r>
              <a:rPr lang="en-US" altLang="zh-CN" sz="3600" b="1" i="0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Hát</a:t>
            </a:r>
            <a:r>
              <a:rPr lang="en-US" altLang="zh-CN" sz="3600" b="1" i="0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: </a:t>
            </a:r>
            <a:r>
              <a:rPr lang="en-US" altLang="zh-CN" sz="36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Lí</a:t>
            </a:r>
            <a:r>
              <a:rPr lang="en-US" altLang="zh-CN" sz="36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</a:t>
            </a:r>
            <a:r>
              <a:rPr lang="en-US" altLang="zh-CN" sz="36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kéo</a:t>
            </a:r>
            <a:r>
              <a:rPr lang="en-US" altLang="zh-CN" sz="36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</a:t>
            </a:r>
            <a:r>
              <a:rPr lang="en-US" altLang="zh-CN" sz="36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chài</a:t>
            </a:r>
            <a:endParaRPr lang="en-US" altLang="zh-CN" sz="3600" b="1" i="1" u="none" strike="noStrike" kern="1200" cap="none" spc="0" baseline="0">
              <a:solidFill>
                <a:srgbClr val="0070C0"/>
              </a:solidFill>
              <a:latin typeface="Times New Roman" pitchFamily="18" charset="0"/>
              <a:ea typeface="迷你简丫丫" pitchFamily="2" charset="-122"/>
              <a:cs typeface="Times New Roman" pitchFamily="18" charset="0"/>
            </a:endParaRPr>
          </a:p>
          <a:p>
            <a:pPr marL="0" indent="0" algn="l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                                               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Dân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ca Nam 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Bộ</a:t>
            </a:r>
            <a:endParaRPr lang="en-US" altLang="zh-CN" sz="2400" b="1" i="1" u="none" strike="noStrike" kern="1200" cap="none" spc="0" baseline="0">
              <a:solidFill>
                <a:srgbClr val="0070C0"/>
              </a:solidFill>
              <a:latin typeface="Times New Roman" pitchFamily="18" charset="0"/>
              <a:ea typeface="迷你简丫丫" pitchFamily="2" charset="-122"/>
              <a:cs typeface="Times New Roman" pitchFamily="18" charset="0"/>
            </a:endParaRPr>
          </a:p>
          <a:p>
            <a:pPr marL="0" indent="0" algn="l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                                        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Đặt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lời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mới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: 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Hoàng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rgbClr val="0070C0"/>
                </a:solidFill>
                <a:latin typeface="Times New Roman" pitchFamily="18" charset="0"/>
                <a:ea typeface="迷你简丫丫" pitchFamily="2" charset="-122"/>
                <a:cs typeface="Times New Roman" pitchFamily="18" charset="0"/>
              </a:rPr>
              <a:t>Lân</a:t>
            </a:r>
            <a:endParaRPr lang="zh-CN" altLang="en-US" sz="2400" b="1" i="1" u="none" strike="noStrike" kern="1200" cap="none" spc="0" baseline="0">
              <a:solidFill>
                <a:srgbClr val="0070C0"/>
              </a:solidFill>
              <a:latin typeface="Times New Roman" pitchFamily="18" charset="0"/>
              <a:ea typeface="迷你简丫丫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11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130792"/>
      </p:ext>
    </p:extLst>
  </p:cSld>
  <p:clrMapOvr>
    <a:masterClrMapping/>
  </p:clrMapOvr>
  <p:transition spd="slow">
    <p:fade/>
  </p:transition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"/>
          <p:cNvPicPr>
            <a:picLocks noChangeAspect="1"/>
          </p:cNvPicPr>
          <p:nvPr/>
        </p:nvPicPr>
        <p:blipFill>
          <a:blip r:embed="rId1" cstate="print"/>
          <a:srcRect t="51295"/>
          <a:stretch>
            <a:fillRect/>
          </a:stretch>
        </p:blipFill>
        <p:spPr>
          <a:xfrm rot="0">
            <a:off x="0" y="5692877"/>
            <a:ext cx="12192000" cy="1165122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5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-2923305" y="-481979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6" name="图片"/>
          <p:cNvPicPr>
            <a:picLocks noChangeAspect="1"/>
          </p:cNvPicPr>
          <p:nvPr/>
        </p:nvPicPr>
        <p:blipFill>
          <a:blip r:embed="rId3" cstate="print"/>
          <a:srcRect t="10830" b="81294" l="9684" r="9684"/>
          <a:stretch>
            <a:fillRect/>
          </a:stretch>
        </p:blipFill>
        <p:spPr>
          <a:xfrm rot="0">
            <a:off x="786329" y="2286000"/>
            <a:ext cx="10619341" cy="1800225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7" name="矩形"/>
          <p:cNvSpPr>
            <a:spLocks/>
          </p:cNvSpPr>
          <p:nvPr/>
        </p:nvSpPr>
        <p:spPr>
          <a:xfrm rot="0">
            <a:off x="4191000" y="386960"/>
            <a:ext cx="3581401" cy="5772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KHỞI ĐỘNG</a:t>
            </a:r>
            <a:endParaRPr lang="zh-CN" altLang="en-US" sz="3200" b="1" i="0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sp>
        <p:nvSpPr>
          <p:cNvPr id="28" name="矩形"/>
          <p:cNvSpPr>
            <a:spLocks/>
          </p:cNvSpPr>
          <p:nvPr/>
        </p:nvSpPr>
        <p:spPr>
          <a:xfrm rot="0">
            <a:off x="786329" y="1589852"/>
            <a:ext cx="3047545" cy="5200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Đọc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lời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theo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tiết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tấu</a:t>
            </a:r>
            <a:endParaRPr lang="zh-CN" altLang="en-US" sz="2800" b="1" i="0" u="none" strike="noStrike" kern="1200" cap="none" spc="0" baseline="0">
              <a:solidFill>
                <a:srgbClr val="4472C4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93141"/>
      </p:ext>
    </p:extLst>
  </p:cSld>
  <p:clrMapOvr>
    <a:masterClrMapping/>
  </p:clrMapOvr>
  <p:transition spd="slow">
    <p:fade/>
  </p:transition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"/>
          <p:cNvPicPr>
            <a:picLocks noChangeAspect="1"/>
          </p:cNvPicPr>
          <p:nvPr/>
        </p:nvPicPr>
        <p:blipFill>
          <a:blip r:embed="rId2" cstate="print"/>
          <a:srcRect t="51295"/>
          <a:stretch>
            <a:fillRect/>
          </a:stretch>
        </p:blipFill>
        <p:spPr>
          <a:xfrm rot="0">
            <a:off x="0" y="5692877"/>
            <a:ext cx="12192000" cy="1165122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32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-2506936" y="-506114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33" name="图片"/>
          <p:cNvPicPr>
            <a:picLocks noChangeAspect="1"/>
          </p:cNvPicPr>
          <p:nvPr/>
        </p:nvPicPr>
        <p:blipFill>
          <a:blip r:embed="rId4" cstate="print"/>
          <a:srcRect b="31327"/>
          <a:stretch>
            <a:fillRect/>
          </a:stretch>
        </p:blipFill>
        <p:spPr>
          <a:xfrm rot="0">
            <a:off x="1661047" y="1315453"/>
            <a:ext cx="8778353" cy="4789924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34" name="矩形"/>
          <p:cNvSpPr>
            <a:spLocks/>
          </p:cNvSpPr>
          <p:nvPr/>
        </p:nvSpPr>
        <p:spPr>
          <a:xfrm rot="0">
            <a:off x="4572000" y="665863"/>
            <a:ext cx="2608791" cy="5200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Khởi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động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giọng</a:t>
            </a:r>
            <a:endParaRPr lang="zh-CN" altLang="en-US" sz="2800" b="1" i="0" u="none" strike="noStrike" kern="1200" cap="none" spc="0" baseline="0">
              <a:solidFill>
                <a:srgbClr val="4472C4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sp>
        <p:nvSpPr>
          <p:cNvPr id="35" name="矩形">
            <a:hlinkClick r:id="rId5"/>
          </p:cNvPr>
          <p:cNvSpPr>
            <a:spLocks/>
          </p:cNvSpPr>
          <p:nvPr/>
        </p:nvSpPr>
        <p:spPr>
          <a:xfrm rot="0">
            <a:off x="4742441" y="1447800"/>
            <a:ext cx="7351158" cy="3581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https://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www.youtube.com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/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watch?v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=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Yt2NA-nFVqU&amp;t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=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13s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7939"/>
      </p:ext>
    </p:extLst>
  </p:cSld>
  <p:clrMapOvr>
    <a:masterClrMapping/>
  </p:clrMapOvr>
  <p:transition spd="slow">
    <p:fade/>
  </p:transition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"/>
          <p:cNvPicPr>
            <a:picLocks noChangeAspect="1"/>
          </p:cNvPicPr>
          <p:nvPr/>
        </p:nvPicPr>
        <p:blipFill>
          <a:blip r:embed="rId2" cstate="print"/>
          <a:srcRect t="51295"/>
          <a:stretch>
            <a:fillRect/>
          </a:stretch>
        </p:blipFill>
        <p:spPr>
          <a:xfrm rot="0">
            <a:off x="0" y="5692877"/>
            <a:ext cx="12192000" cy="1165122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3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-4495800" y="-382196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40" name="图片" descr="5c95d9be9ffa50fc92ed5552156a00c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6103056" y="1410909"/>
            <a:ext cx="6249706" cy="2871349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41" name="矩形"/>
          <p:cNvSpPr>
            <a:spLocks/>
          </p:cNvSpPr>
          <p:nvPr/>
        </p:nvSpPr>
        <p:spPr>
          <a:xfrm rot="0">
            <a:off x="7257137" y="2367390"/>
            <a:ext cx="4812312" cy="11772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Lắng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nghe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,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vỗ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tay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nhịp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nhàng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theo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bài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để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cảm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nhận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nhịp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điệu</a:t>
            </a:r>
            <a:endParaRPr lang="zh-CN" altLang="en-US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sp>
        <p:nvSpPr>
          <p:cNvPr id="42" name="矩形"/>
          <p:cNvSpPr>
            <a:spLocks/>
          </p:cNvSpPr>
          <p:nvPr/>
        </p:nvSpPr>
        <p:spPr>
          <a:xfrm rot="0">
            <a:off x="7980663" y="1138861"/>
            <a:ext cx="2494491" cy="5232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Nghe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mẫu</a:t>
            </a:r>
            <a:endParaRPr lang="zh-CN" altLang="en-US" sz="2800" b="1" i="0" u="none" strike="noStrike" kern="1200" cap="none" spc="0" baseline="0">
              <a:solidFill>
                <a:srgbClr val="4472C4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sp>
        <p:nvSpPr>
          <p:cNvPr id="43" name="矩形"/>
          <p:cNvSpPr>
            <a:spLocks/>
          </p:cNvSpPr>
          <p:nvPr/>
        </p:nvSpPr>
        <p:spPr>
          <a:xfrm rot="0">
            <a:off x="2743200" y="160462"/>
            <a:ext cx="6369994" cy="5772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HÌNH THÀNH KIẾN THỨC MỚI</a:t>
            </a:r>
            <a:endParaRPr lang="zh-CN" altLang="en-US" sz="3200" b="1" i="0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pic>
        <p:nvPicPr>
          <p:cNvPr id="44" name="图片"/>
          <p:cNvPicPr>
            <a:picLocks noChangeAspect="1"/>
          </p:cNvPicPr>
          <p:nvPr/>
        </p:nvPicPr>
        <p:blipFill>
          <a:blip r:embed="rId5" cstate="print"/>
          <a:srcRect t="18056" b="10281" l="9860" r="28202"/>
          <a:stretch>
            <a:fillRect/>
          </a:stretch>
        </p:blipFill>
        <p:spPr>
          <a:xfrm rot="0">
            <a:off x="290747" y="1287896"/>
            <a:ext cx="6389349" cy="4914678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45" name="矩形">
            <a:hlinkClick r:id="rId6"/>
          </p:cNvPr>
          <p:cNvSpPr>
            <a:spLocks/>
          </p:cNvSpPr>
          <p:nvPr/>
        </p:nvSpPr>
        <p:spPr>
          <a:xfrm rot="0">
            <a:off x="6884464" y="4763265"/>
            <a:ext cx="5161221" cy="3581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https://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www.youtube.com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/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watch?v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=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tLLp4G1Xirk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71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</p:bldLst>
  </p:timing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"/>
          <p:cNvPicPr>
            <a:picLocks noChangeAspect="1"/>
          </p:cNvPicPr>
          <p:nvPr/>
        </p:nvPicPr>
        <p:blipFill>
          <a:blip r:embed="rId2" cstate="print"/>
          <a:srcRect t="51295"/>
          <a:stretch>
            <a:fillRect/>
          </a:stretch>
        </p:blipFill>
        <p:spPr>
          <a:xfrm rot="0">
            <a:off x="0" y="5692877"/>
            <a:ext cx="12192000" cy="1165122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4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-4419600" y="-319924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sp>
        <p:nvSpPr>
          <p:cNvPr id="50" name="曲线"/>
          <p:cNvSpPr>
            <a:spLocks/>
          </p:cNvSpPr>
          <p:nvPr/>
        </p:nvSpPr>
        <p:spPr>
          <a:xfrm rot="0">
            <a:off x="533400" y="342906"/>
            <a:ext cx="10301336" cy="5054483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6975" y="0"/>
                </a:moveTo>
                <a:cubicBezTo>
                  <a:pt x="6903" y="0"/>
                  <a:pt x="6830" y="4"/>
                  <a:pt x="6756" y="13"/>
                </a:cubicBezTo>
                <a:cubicBezTo>
                  <a:pt x="5030" y="234"/>
                  <a:pt x="3732" y="2820"/>
                  <a:pt x="3850" y="5792"/>
                </a:cubicBezTo>
                <a:cubicBezTo>
                  <a:pt x="3850" y="5866"/>
                  <a:pt x="3861" y="5922"/>
                  <a:pt x="3861" y="5977"/>
                </a:cubicBezTo>
                <a:cubicBezTo>
                  <a:pt x="3677" y="5914"/>
                  <a:pt x="3494" y="5885"/>
                  <a:pt x="3304" y="5885"/>
                </a:cubicBezTo>
                <a:cubicBezTo>
                  <a:pt x="3216" y="5885"/>
                  <a:pt x="3126" y="5892"/>
                  <a:pt x="3035" y="5903"/>
                </a:cubicBezTo>
                <a:cubicBezTo>
                  <a:pt x="1308" y="6106"/>
                  <a:pt x="0" y="8692"/>
                  <a:pt x="128" y="11665"/>
                </a:cubicBezTo>
                <a:cubicBezTo>
                  <a:pt x="241" y="14530"/>
                  <a:pt x="1623" y="16700"/>
                  <a:pt x="3266" y="16700"/>
                </a:cubicBezTo>
                <a:cubicBezTo>
                  <a:pt x="3339" y="16700"/>
                  <a:pt x="3412" y="16696"/>
                  <a:pt x="3485" y="16688"/>
                </a:cubicBezTo>
                <a:cubicBezTo>
                  <a:pt x="3646" y="16669"/>
                  <a:pt x="3807" y="16632"/>
                  <a:pt x="3957" y="16558"/>
                </a:cubicBezTo>
                <a:cubicBezTo>
                  <a:pt x="4405" y="19503"/>
                  <a:pt x="5955" y="21600"/>
                  <a:pt x="7753" y="21600"/>
                </a:cubicBezTo>
                <a:cubicBezTo>
                  <a:pt x="7849" y="21600"/>
                  <a:pt x="7946" y="21593"/>
                  <a:pt x="8043" y="21581"/>
                </a:cubicBezTo>
                <a:cubicBezTo>
                  <a:pt x="9480" y="21415"/>
                  <a:pt x="10682" y="19937"/>
                  <a:pt x="11282" y="17888"/>
                </a:cubicBezTo>
                <a:cubicBezTo>
                  <a:pt x="11749" y="19652"/>
                  <a:pt x="12781" y="20855"/>
                  <a:pt x="13954" y="20855"/>
                </a:cubicBezTo>
                <a:cubicBezTo>
                  <a:pt x="14021" y="20855"/>
                  <a:pt x="14088" y="20850"/>
                  <a:pt x="14156" y="20843"/>
                </a:cubicBezTo>
                <a:cubicBezTo>
                  <a:pt x="15175" y="20713"/>
                  <a:pt x="16023" y="19716"/>
                  <a:pt x="16494" y="18294"/>
                </a:cubicBezTo>
                <a:cubicBezTo>
                  <a:pt x="16988" y="18833"/>
                  <a:pt x="17582" y="19141"/>
                  <a:pt x="18202" y="19141"/>
                </a:cubicBezTo>
                <a:cubicBezTo>
                  <a:pt x="18283" y="19141"/>
                  <a:pt x="18364" y="19136"/>
                  <a:pt x="18446" y="19125"/>
                </a:cubicBezTo>
                <a:cubicBezTo>
                  <a:pt x="20248" y="18903"/>
                  <a:pt x="21599" y="16226"/>
                  <a:pt x="21471" y="13142"/>
                </a:cubicBezTo>
                <a:cubicBezTo>
                  <a:pt x="21353" y="10335"/>
                  <a:pt x="20044" y="8156"/>
                  <a:pt x="18457" y="7953"/>
                </a:cubicBezTo>
                <a:cubicBezTo>
                  <a:pt x="18468" y="7694"/>
                  <a:pt x="18478" y="7436"/>
                  <a:pt x="18468" y="7177"/>
                </a:cubicBezTo>
                <a:cubicBezTo>
                  <a:pt x="18354" y="4523"/>
                  <a:pt x="17069" y="2513"/>
                  <a:pt x="15546" y="2513"/>
                </a:cubicBezTo>
                <a:cubicBezTo>
                  <a:pt x="15480" y="2513"/>
                  <a:pt x="15414" y="2516"/>
                  <a:pt x="15347" y="2524"/>
                </a:cubicBezTo>
                <a:cubicBezTo>
                  <a:pt x="14789" y="2598"/>
                  <a:pt x="14274" y="2949"/>
                  <a:pt x="13845" y="3484"/>
                </a:cubicBezTo>
                <a:cubicBezTo>
                  <a:pt x="13190" y="2622"/>
                  <a:pt x="12371" y="2117"/>
                  <a:pt x="11495" y="2117"/>
                </a:cubicBezTo>
                <a:cubicBezTo>
                  <a:pt x="11396" y="2117"/>
                  <a:pt x="11297" y="2123"/>
                  <a:pt x="11196" y="2136"/>
                </a:cubicBezTo>
                <a:cubicBezTo>
                  <a:pt x="10671" y="2191"/>
                  <a:pt x="10177" y="2431"/>
                  <a:pt x="9738" y="2801"/>
                </a:cubicBezTo>
                <a:cubicBezTo>
                  <a:pt x="9202" y="1114"/>
                  <a:pt x="8153" y="0"/>
                  <a:pt x="6975" y="0"/>
                </a:cubicBezTo>
                <a:close/>
              </a:path>
            </a:pathLst>
          </a:custGeom>
          <a:solidFill>
            <a:srgbClr val="FFFFFF"/>
          </a:solidFill>
          <a:ln cmpd="sng" cap="flat">
            <a:noFill/>
            <a:prstDash val="solid"/>
            <a:round/>
          </a:ln>
        </p:spPr>
      </p:sp>
      <p:sp>
        <p:nvSpPr>
          <p:cNvPr id="51" name="矩形"/>
          <p:cNvSpPr>
            <a:spLocks/>
          </p:cNvSpPr>
          <p:nvPr/>
        </p:nvSpPr>
        <p:spPr>
          <a:xfrm rot="0">
            <a:off x="1960890" y="1207218"/>
            <a:ext cx="7132336" cy="125123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47599" indent="-342900" algn="ctr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Char char="-"/>
            </a:pP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Dựa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trên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điệu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Lí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kéo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chài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endParaRPr lang="en-US" altLang="zh-CN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4699" indent="0" algn="ctr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của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dân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ca Nam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Bộ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,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nhạc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sĩ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Hoàng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Lân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đã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đặt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lời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mới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endParaRPr lang="en-US" altLang="zh-CN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4699" indent="0" algn="ctr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với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nhịp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điệu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vừa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phải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,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khỏe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khoắn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.</a:t>
            </a:r>
            <a:endParaRPr lang="zh-CN" altLang="en-US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sp>
        <p:nvSpPr>
          <p:cNvPr id="52" name="矩形"/>
          <p:cNvSpPr>
            <a:spLocks/>
          </p:cNvSpPr>
          <p:nvPr/>
        </p:nvSpPr>
        <p:spPr>
          <a:xfrm rot="0">
            <a:off x="1462137" y="2338129"/>
            <a:ext cx="9372599" cy="86601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-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Bài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có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giai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điệu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vui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tươi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,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lời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ca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miêu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tả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hình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ảnh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lao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động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hăng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say,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lạc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quan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của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những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người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dân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chài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vùng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quê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Nam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Bộ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.</a:t>
            </a:r>
            <a:endParaRPr lang="zh-CN" altLang="en-US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sp>
        <p:nvSpPr>
          <p:cNvPr id="53" name="矩形"/>
          <p:cNvSpPr>
            <a:spLocks/>
          </p:cNvSpPr>
          <p:nvPr/>
        </p:nvSpPr>
        <p:spPr>
          <a:xfrm rot="0">
            <a:off x="2514853" y="3152248"/>
            <a:ext cx="6468752" cy="12512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34290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Char char="-"/>
            </a:pP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Bài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gồm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có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4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câu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:  </a:t>
            </a:r>
            <a:endParaRPr lang="en-US" altLang="zh-CN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Câu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1: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Kéo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.....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hò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 -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Câu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2: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Biển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.....ta</a:t>
            </a:r>
            <a:endParaRPr lang="en-US" altLang="zh-CN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Câu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3: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Khoan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hỡi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.....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sóng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trào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-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Câu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4: Ơ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hò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....ơ</a:t>
            </a:r>
            <a:endParaRPr lang="zh-CN" altLang="en-US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grpSp>
        <p:nvGrpSpPr>
          <p:cNvPr id="254" name="组合"/>
          <p:cNvGrpSpPr>
            <a:grpSpLocks/>
          </p:cNvGrpSpPr>
          <p:nvPr/>
        </p:nvGrpSpPr>
        <p:grpSpPr>
          <a:xfrm>
            <a:off x="3429000" y="4629086"/>
            <a:ext cx="4419599" cy="1997092"/>
            <a:chOff x="3429000" y="4629086"/>
            <a:chExt cx="4419599" cy="1997092"/>
          </a:xfrm>
        </p:grpSpPr>
        <p:grpSp>
          <p:nvGrpSpPr>
            <p:cNvPr id="89" name="组合"/>
            <p:cNvGrpSpPr>
              <a:grpSpLocks/>
            </p:cNvGrpSpPr>
            <p:nvPr/>
          </p:nvGrpSpPr>
          <p:grpSpPr>
            <a:xfrm>
              <a:off x="3429000" y="4906245"/>
              <a:ext cx="847029" cy="1719934"/>
              <a:chOff x="3429000" y="4906245"/>
              <a:chExt cx="847029" cy="1719934"/>
            </a:xfrm>
          </p:grpSpPr>
          <p:sp>
            <p:nvSpPr>
              <p:cNvPr id="54" name="曲线"/>
              <p:cNvSpPr>
                <a:spLocks/>
              </p:cNvSpPr>
              <p:nvPr/>
            </p:nvSpPr>
            <p:spPr>
              <a:xfrm rot="0">
                <a:off x="3429000" y="6537926"/>
                <a:ext cx="847029" cy="8825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806" y="0"/>
                    </a:moveTo>
                    <a:cubicBezTo>
                      <a:pt x="4843" y="0"/>
                      <a:pt x="1" y="4811"/>
                      <a:pt x="1" y="10800"/>
                    </a:cubicBezTo>
                    <a:cubicBezTo>
                      <a:pt x="1" y="16779"/>
                      <a:pt x="4843" y="21591"/>
                      <a:pt x="10806" y="21591"/>
                    </a:cubicBezTo>
                    <a:cubicBezTo>
                      <a:pt x="16769" y="21591"/>
                      <a:pt x="21598" y="16779"/>
                      <a:pt x="21598" y="10800"/>
                    </a:cubicBezTo>
                    <a:cubicBezTo>
                      <a:pt x="21598" y="4811"/>
                      <a:pt x="16769" y="0"/>
                      <a:pt x="10806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55" name="曲线"/>
              <p:cNvSpPr>
                <a:spLocks/>
              </p:cNvSpPr>
              <p:nvPr/>
            </p:nvSpPr>
            <p:spPr>
              <a:xfrm rot="0">
                <a:off x="4077536" y="6054001"/>
                <a:ext cx="168740" cy="9572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7070" y="0"/>
                    </a:moveTo>
                    <a:cubicBezTo>
                      <a:pt x="15004" y="0"/>
                      <a:pt x="12376" y="1058"/>
                      <a:pt x="9754" y="1962"/>
                    </a:cubicBezTo>
                    <a:cubicBezTo>
                      <a:pt x="6260" y="3037"/>
                      <a:pt x="2390" y="4507"/>
                      <a:pt x="1164" y="6846"/>
                    </a:cubicBezTo>
                    <a:cubicBezTo>
                      <a:pt x="0" y="9096"/>
                      <a:pt x="1164" y="20729"/>
                      <a:pt x="1659" y="21123"/>
                    </a:cubicBezTo>
                    <a:cubicBezTo>
                      <a:pt x="2014" y="21444"/>
                      <a:pt x="2566" y="21600"/>
                      <a:pt x="3148" y="21600"/>
                    </a:cubicBezTo>
                    <a:cubicBezTo>
                      <a:pt x="4147" y="21600"/>
                      <a:pt x="5235" y="21148"/>
                      <a:pt x="5585" y="20343"/>
                    </a:cubicBezTo>
                    <a:cubicBezTo>
                      <a:pt x="5889" y="19654"/>
                      <a:pt x="4539" y="12421"/>
                      <a:pt x="5152" y="11050"/>
                    </a:cubicBezTo>
                    <a:cubicBezTo>
                      <a:pt x="5765" y="9786"/>
                      <a:pt x="9264" y="8119"/>
                      <a:pt x="10676" y="7635"/>
                    </a:cubicBezTo>
                    <a:cubicBezTo>
                      <a:pt x="11784" y="7265"/>
                      <a:pt x="14288" y="6288"/>
                      <a:pt x="15638" y="6288"/>
                    </a:cubicBezTo>
                    <a:cubicBezTo>
                      <a:pt x="16081" y="6288"/>
                      <a:pt x="16395" y="6387"/>
                      <a:pt x="16504" y="6658"/>
                    </a:cubicBezTo>
                    <a:cubicBezTo>
                      <a:pt x="16993" y="7832"/>
                      <a:pt x="16993" y="13299"/>
                      <a:pt x="17117" y="13989"/>
                    </a:cubicBezTo>
                    <a:cubicBezTo>
                      <a:pt x="17240" y="14514"/>
                      <a:pt x="18127" y="15360"/>
                      <a:pt x="19260" y="15360"/>
                    </a:cubicBezTo>
                    <a:cubicBezTo>
                      <a:pt x="19796" y="15360"/>
                      <a:pt x="20389" y="15171"/>
                      <a:pt x="20981" y="14670"/>
                    </a:cubicBezTo>
                    <a:cubicBezTo>
                      <a:pt x="21594" y="14178"/>
                      <a:pt x="20796" y="1666"/>
                      <a:pt x="19265" y="599"/>
                    </a:cubicBezTo>
                    <a:cubicBezTo>
                      <a:pt x="18647" y="172"/>
                      <a:pt x="17905" y="0"/>
                      <a:pt x="17070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56" name="曲线"/>
              <p:cNvSpPr>
                <a:spLocks/>
              </p:cNvSpPr>
              <p:nvPr/>
            </p:nvSpPr>
            <p:spPr>
              <a:xfrm rot="0">
                <a:off x="4072263" y="5952232"/>
                <a:ext cx="147647" cy="17308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5216" y="0"/>
                    </a:moveTo>
                    <a:lnTo>
                      <a:pt x="2667" y="3568"/>
                    </a:lnTo>
                    <a:cubicBezTo>
                      <a:pt x="5541" y="8813"/>
                      <a:pt x="0" y="13572"/>
                      <a:pt x="3645" y="16110"/>
                    </a:cubicBezTo>
                    <a:cubicBezTo>
                      <a:pt x="5158" y="15365"/>
                      <a:pt x="5641" y="15029"/>
                      <a:pt x="5812" y="15029"/>
                    </a:cubicBezTo>
                    <a:cubicBezTo>
                      <a:pt x="5924" y="15029"/>
                      <a:pt x="5906" y="15179"/>
                      <a:pt x="5959" y="15461"/>
                    </a:cubicBezTo>
                    <a:cubicBezTo>
                      <a:pt x="6153" y="16060"/>
                      <a:pt x="7590" y="21595"/>
                      <a:pt x="10988" y="21595"/>
                    </a:cubicBezTo>
                    <a:cubicBezTo>
                      <a:pt x="11282" y="21595"/>
                      <a:pt x="11595" y="21554"/>
                      <a:pt x="11918" y="21463"/>
                    </a:cubicBezTo>
                    <a:cubicBezTo>
                      <a:pt x="12413" y="21300"/>
                      <a:pt x="12902" y="21191"/>
                      <a:pt x="13461" y="20923"/>
                    </a:cubicBezTo>
                    <a:cubicBezTo>
                      <a:pt x="13950" y="20596"/>
                      <a:pt x="14374" y="20274"/>
                      <a:pt x="14863" y="19842"/>
                    </a:cubicBezTo>
                    <a:cubicBezTo>
                      <a:pt x="15422" y="19247"/>
                      <a:pt x="15917" y="18653"/>
                      <a:pt x="16688" y="18167"/>
                    </a:cubicBezTo>
                    <a:cubicBezTo>
                      <a:pt x="17389" y="17840"/>
                      <a:pt x="18090" y="17676"/>
                      <a:pt x="18372" y="17032"/>
                    </a:cubicBezTo>
                    <a:cubicBezTo>
                      <a:pt x="18579" y="16487"/>
                      <a:pt x="18791" y="15896"/>
                      <a:pt x="19279" y="15461"/>
                    </a:cubicBezTo>
                    <a:cubicBezTo>
                      <a:pt x="19980" y="14920"/>
                      <a:pt x="20822" y="14652"/>
                      <a:pt x="21317" y="13948"/>
                    </a:cubicBezTo>
                    <a:cubicBezTo>
                      <a:pt x="21388" y="13840"/>
                      <a:pt x="21523" y="13785"/>
                      <a:pt x="21594" y="13621"/>
                    </a:cubicBezTo>
                    <a:lnTo>
                      <a:pt x="21594" y="13572"/>
                    </a:lnTo>
                    <a:cubicBezTo>
                      <a:pt x="21523" y="13354"/>
                      <a:pt x="21523" y="13136"/>
                      <a:pt x="21388" y="12977"/>
                    </a:cubicBezTo>
                    <a:cubicBezTo>
                      <a:pt x="20893" y="11138"/>
                      <a:pt x="19421" y="9571"/>
                      <a:pt x="18437" y="7946"/>
                    </a:cubicBezTo>
                    <a:cubicBezTo>
                      <a:pt x="16965" y="5407"/>
                      <a:pt x="15988" y="2701"/>
                      <a:pt x="15216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57" name="曲线"/>
              <p:cNvSpPr>
                <a:spLocks/>
              </p:cNvSpPr>
              <p:nvPr/>
            </p:nvSpPr>
            <p:spPr>
              <a:xfrm rot="0">
                <a:off x="3970463" y="5535445"/>
                <a:ext cx="241679" cy="50778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295" y="1"/>
                    </a:moveTo>
                    <a:cubicBezTo>
                      <a:pt x="1802" y="1"/>
                      <a:pt x="3" y="2299"/>
                      <a:pt x="104" y="4092"/>
                    </a:cubicBezTo>
                    <a:cubicBezTo>
                      <a:pt x="273" y="6341"/>
                      <a:pt x="3529" y="7685"/>
                      <a:pt x="6184" y="12587"/>
                    </a:cubicBezTo>
                    <a:cubicBezTo>
                      <a:pt x="7900" y="15794"/>
                      <a:pt x="9314" y="18668"/>
                      <a:pt x="10127" y="20253"/>
                    </a:cubicBezTo>
                    <a:cubicBezTo>
                      <a:pt x="10127" y="20309"/>
                      <a:pt x="10170" y="20327"/>
                      <a:pt x="10170" y="20364"/>
                    </a:cubicBezTo>
                    <a:cubicBezTo>
                      <a:pt x="10555" y="21157"/>
                      <a:pt x="10767" y="21598"/>
                      <a:pt x="10767" y="21598"/>
                    </a:cubicBezTo>
                    <a:cubicBezTo>
                      <a:pt x="10839" y="21600"/>
                      <a:pt x="10915" y="21600"/>
                      <a:pt x="10990" y="21600"/>
                    </a:cubicBezTo>
                    <a:cubicBezTo>
                      <a:pt x="14282" y="21600"/>
                      <a:pt x="21600" y="21213"/>
                      <a:pt x="21304" y="20456"/>
                    </a:cubicBezTo>
                    <a:lnTo>
                      <a:pt x="21006" y="19572"/>
                    </a:lnTo>
                    <a:cubicBezTo>
                      <a:pt x="21006" y="19516"/>
                      <a:pt x="20963" y="19442"/>
                      <a:pt x="20963" y="19406"/>
                    </a:cubicBezTo>
                    <a:cubicBezTo>
                      <a:pt x="17365" y="10284"/>
                      <a:pt x="9227" y="2010"/>
                      <a:pt x="6400" y="537"/>
                    </a:cubicBezTo>
                    <a:cubicBezTo>
                      <a:pt x="5666" y="162"/>
                      <a:pt x="4957" y="1"/>
                      <a:pt x="42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58" name="曲线"/>
              <p:cNvSpPr>
                <a:spLocks/>
              </p:cNvSpPr>
              <p:nvPr/>
            </p:nvSpPr>
            <p:spPr>
              <a:xfrm rot="0">
                <a:off x="4083252" y="5992074"/>
                <a:ext cx="122288" cy="2212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336" y="0"/>
                    </a:moveTo>
                    <a:cubicBezTo>
                      <a:pt x="19815" y="2557"/>
                      <a:pt x="18208" y="4654"/>
                      <a:pt x="16601" y="6785"/>
                    </a:cubicBezTo>
                    <a:cubicBezTo>
                      <a:pt x="12364" y="12291"/>
                      <a:pt x="8048" y="16093"/>
                      <a:pt x="3732" y="18189"/>
                    </a:cubicBezTo>
                    <a:cubicBezTo>
                      <a:pt x="2545" y="18615"/>
                      <a:pt x="1279" y="18615"/>
                      <a:pt x="7" y="19042"/>
                    </a:cubicBezTo>
                    <a:cubicBezTo>
                      <a:pt x="7" y="20321"/>
                      <a:pt x="92" y="20747"/>
                      <a:pt x="92" y="21600"/>
                    </a:cubicBezTo>
                    <a:cubicBezTo>
                      <a:pt x="7372" y="21173"/>
                      <a:pt x="14738" y="14388"/>
                      <a:pt x="21592" y="3836"/>
                    </a:cubicBezTo>
                    <a:cubicBezTo>
                      <a:pt x="21592" y="2131"/>
                      <a:pt x="21507" y="1278"/>
                      <a:pt x="21336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59" name="曲线"/>
              <p:cNvSpPr>
                <a:spLocks/>
              </p:cNvSpPr>
              <p:nvPr/>
            </p:nvSpPr>
            <p:spPr>
              <a:xfrm rot="0">
                <a:off x="3593454" y="5941826"/>
                <a:ext cx="475468" cy="56363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9531" y="415"/>
                      <a:pt x="17353" y="581"/>
                      <a:pt x="15219" y="665"/>
                    </a:cubicBezTo>
                    <a:cubicBezTo>
                      <a:pt x="13932" y="718"/>
                      <a:pt x="12639" y="745"/>
                      <a:pt x="11344" y="745"/>
                    </a:cubicBezTo>
                    <a:cubicBezTo>
                      <a:pt x="8984" y="745"/>
                      <a:pt x="6617" y="652"/>
                      <a:pt x="4268" y="448"/>
                    </a:cubicBezTo>
                    <a:cubicBezTo>
                      <a:pt x="4145" y="436"/>
                      <a:pt x="4034" y="425"/>
                      <a:pt x="3893" y="425"/>
                    </a:cubicBezTo>
                    <a:cubicBezTo>
                      <a:pt x="3834" y="425"/>
                      <a:pt x="3772" y="426"/>
                      <a:pt x="3703" y="432"/>
                    </a:cubicBezTo>
                    <a:cubicBezTo>
                      <a:pt x="3006" y="4632"/>
                      <a:pt x="566" y="17432"/>
                      <a:pt x="1" y="21598"/>
                    </a:cubicBezTo>
                    <a:lnTo>
                      <a:pt x="6250" y="21598"/>
                    </a:lnTo>
                    <a:cubicBezTo>
                      <a:pt x="6250" y="21598"/>
                      <a:pt x="10234" y="4035"/>
                      <a:pt x="11388" y="3569"/>
                    </a:cubicBezTo>
                    <a:cubicBezTo>
                      <a:pt x="12021" y="3292"/>
                      <a:pt x="12469" y="3207"/>
                      <a:pt x="12827" y="3207"/>
                    </a:cubicBezTo>
                    <a:cubicBezTo>
                      <a:pt x="12961" y="3207"/>
                      <a:pt x="13082" y="3219"/>
                      <a:pt x="13195" y="3237"/>
                    </a:cubicBezTo>
                    <a:cubicBezTo>
                      <a:pt x="13608" y="3287"/>
                      <a:pt x="12738" y="17780"/>
                      <a:pt x="12694" y="21598"/>
                    </a:cubicBezTo>
                    <a:lnTo>
                      <a:pt x="19008" y="21598"/>
                    </a:lnTo>
                    <a:cubicBezTo>
                      <a:pt x="19008" y="21598"/>
                      <a:pt x="20228" y="12617"/>
                      <a:pt x="21011" y="8499"/>
                    </a:cubicBezTo>
                    <a:cubicBezTo>
                      <a:pt x="21294" y="6939"/>
                      <a:pt x="21556" y="3653"/>
                      <a:pt x="2160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0" name="曲线"/>
              <p:cNvSpPr>
                <a:spLocks/>
              </p:cNvSpPr>
              <p:nvPr/>
            </p:nvSpPr>
            <p:spPr>
              <a:xfrm rot="0">
                <a:off x="3642360" y="5940516"/>
                <a:ext cx="427043" cy="24887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600" y="3"/>
                    </a:moveTo>
                    <a:cubicBezTo>
                      <a:pt x="19297" y="941"/>
                      <a:pt x="16872" y="1316"/>
                      <a:pt x="14520" y="1506"/>
                    </a:cubicBezTo>
                    <a:cubicBezTo>
                      <a:pt x="12957" y="1635"/>
                      <a:pt x="11387" y="1711"/>
                      <a:pt x="9819" y="1711"/>
                    </a:cubicBezTo>
                    <a:cubicBezTo>
                      <a:pt x="7299" y="1711"/>
                      <a:pt x="4782" y="1518"/>
                      <a:pt x="2302" y="1054"/>
                    </a:cubicBezTo>
                    <a:cubicBezTo>
                      <a:pt x="2109" y="1016"/>
                      <a:pt x="1940" y="1016"/>
                      <a:pt x="1722" y="941"/>
                    </a:cubicBezTo>
                    <a:cubicBezTo>
                      <a:pt x="1382" y="4964"/>
                      <a:pt x="726" y="12410"/>
                      <a:pt x="0" y="20418"/>
                    </a:cubicBezTo>
                    <a:lnTo>
                      <a:pt x="364" y="20567"/>
                    </a:lnTo>
                    <a:cubicBezTo>
                      <a:pt x="1989" y="21132"/>
                      <a:pt x="3685" y="21508"/>
                      <a:pt x="5356" y="21584"/>
                    </a:cubicBezTo>
                    <a:cubicBezTo>
                      <a:pt x="5584" y="21593"/>
                      <a:pt x="5810" y="21596"/>
                      <a:pt x="6034" y="21596"/>
                    </a:cubicBezTo>
                    <a:cubicBezTo>
                      <a:pt x="6649" y="21596"/>
                      <a:pt x="7258" y="21562"/>
                      <a:pt x="7879" y="21508"/>
                    </a:cubicBezTo>
                    <a:cubicBezTo>
                      <a:pt x="8848" y="14365"/>
                      <a:pt x="9746" y="8535"/>
                      <a:pt x="10230" y="8084"/>
                    </a:cubicBezTo>
                    <a:cubicBezTo>
                      <a:pt x="10961" y="7518"/>
                      <a:pt x="11456" y="7338"/>
                      <a:pt x="11847" y="7338"/>
                    </a:cubicBezTo>
                    <a:cubicBezTo>
                      <a:pt x="12000" y="7338"/>
                      <a:pt x="12136" y="7367"/>
                      <a:pt x="12266" y="7408"/>
                    </a:cubicBezTo>
                    <a:cubicBezTo>
                      <a:pt x="12460" y="7446"/>
                      <a:pt x="12387" y="13537"/>
                      <a:pt x="12242" y="21132"/>
                    </a:cubicBezTo>
                    <a:cubicBezTo>
                      <a:pt x="13138" y="21132"/>
                      <a:pt x="14036" y="21056"/>
                      <a:pt x="14932" y="21056"/>
                    </a:cubicBezTo>
                    <a:cubicBezTo>
                      <a:pt x="16896" y="21018"/>
                      <a:pt x="18908" y="20870"/>
                      <a:pt x="20848" y="20456"/>
                    </a:cubicBezTo>
                    <a:cubicBezTo>
                      <a:pt x="20871" y="20043"/>
                      <a:pt x="20895" y="19667"/>
                      <a:pt x="20944" y="19291"/>
                    </a:cubicBezTo>
                    <a:cubicBezTo>
                      <a:pt x="21259" y="15792"/>
                      <a:pt x="21526" y="8349"/>
                      <a:pt x="21600" y="3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1" name="曲线"/>
              <p:cNvSpPr>
                <a:spLocks/>
              </p:cNvSpPr>
              <p:nvPr/>
            </p:nvSpPr>
            <p:spPr>
              <a:xfrm rot="0">
                <a:off x="3853206" y="6498004"/>
                <a:ext cx="250212" cy="7135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230" y="11"/>
                    </a:moveTo>
                    <a:cubicBezTo>
                      <a:pt x="7735" y="11"/>
                      <a:pt x="2078" y="440"/>
                      <a:pt x="1699" y="804"/>
                    </a:cubicBezTo>
                    <a:cubicBezTo>
                      <a:pt x="1118" y="1200"/>
                      <a:pt x="3" y="16676"/>
                      <a:pt x="625" y="20091"/>
                    </a:cubicBezTo>
                    <a:cubicBezTo>
                      <a:pt x="813" y="21225"/>
                      <a:pt x="3193" y="21599"/>
                      <a:pt x="6296" y="21599"/>
                    </a:cubicBezTo>
                    <a:cubicBezTo>
                      <a:pt x="11394" y="21599"/>
                      <a:pt x="18437" y="20597"/>
                      <a:pt x="20856" y="20344"/>
                    </a:cubicBezTo>
                    <a:cubicBezTo>
                      <a:pt x="21311" y="20344"/>
                      <a:pt x="21600" y="18648"/>
                      <a:pt x="21391" y="17337"/>
                    </a:cubicBezTo>
                    <a:cubicBezTo>
                      <a:pt x="20977" y="14704"/>
                      <a:pt x="20029" y="10904"/>
                      <a:pt x="18083" y="6972"/>
                    </a:cubicBezTo>
                    <a:cubicBezTo>
                      <a:pt x="14980" y="671"/>
                      <a:pt x="13944" y="286"/>
                      <a:pt x="13944" y="286"/>
                    </a:cubicBezTo>
                    <a:cubicBezTo>
                      <a:pt x="13823" y="88"/>
                      <a:pt x="12725" y="11"/>
                      <a:pt x="11230" y="11"/>
                    </a:cubicBezTo>
                    <a:close/>
                  </a:path>
                </a:pathLst>
              </a:custGeom>
              <a:solidFill>
                <a:srgbClr val="F4F7E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2" name="曲线"/>
              <p:cNvSpPr>
                <a:spLocks/>
              </p:cNvSpPr>
              <p:nvPr/>
            </p:nvSpPr>
            <p:spPr>
              <a:xfrm rot="0">
                <a:off x="3572361" y="6498004"/>
                <a:ext cx="250212" cy="7135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230" y="11"/>
                    </a:moveTo>
                    <a:cubicBezTo>
                      <a:pt x="7735" y="11"/>
                      <a:pt x="2078" y="440"/>
                      <a:pt x="1699" y="804"/>
                    </a:cubicBezTo>
                    <a:cubicBezTo>
                      <a:pt x="1118" y="1200"/>
                      <a:pt x="3" y="16676"/>
                      <a:pt x="622" y="20091"/>
                    </a:cubicBezTo>
                    <a:cubicBezTo>
                      <a:pt x="813" y="21225"/>
                      <a:pt x="3193" y="21599"/>
                      <a:pt x="6296" y="21599"/>
                    </a:cubicBezTo>
                    <a:cubicBezTo>
                      <a:pt x="11394" y="21599"/>
                      <a:pt x="18437" y="20597"/>
                      <a:pt x="20856" y="20344"/>
                    </a:cubicBezTo>
                    <a:cubicBezTo>
                      <a:pt x="21311" y="20344"/>
                      <a:pt x="21600" y="18648"/>
                      <a:pt x="21391" y="17337"/>
                    </a:cubicBezTo>
                    <a:cubicBezTo>
                      <a:pt x="20977" y="14704"/>
                      <a:pt x="20029" y="10904"/>
                      <a:pt x="18083" y="6972"/>
                    </a:cubicBezTo>
                    <a:cubicBezTo>
                      <a:pt x="14938" y="671"/>
                      <a:pt x="13944" y="286"/>
                      <a:pt x="13944" y="286"/>
                    </a:cubicBezTo>
                    <a:cubicBezTo>
                      <a:pt x="13823" y="88"/>
                      <a:pt x="12725" y="11"/>
                      <a:pt x="11230" y="11"/>
                    </a:cubicBezTo>
                    <a:close/>
                  </a:path>
                </a:pathLst>
              </a:custGeom>
              <a:solidFill>
                <a:srgbClr val="F4F7E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3" name="曲线"/>
              <p:cNvSpPr>
                <a:spLocks/>
              </p:cNvSpPr>
              <p:nvPr/>
            </p:nvSpPr>
            <p:spPr>
              <a:xfrm rot="0">
                <a:off x="3608307" y="5881173"/>
                <a:ext cx="500867" cy="29296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917" y="0"/>
                    </a:moveTo>
                    <a:cubicBezTo>
                      <a:pt x="20876" y="0"/>
                      <a:pt x="20400" y="0"/>
                      <a:pt x="19678" y="32"/>
                    </a:cubicBezTo>
                    <a:lnTo>
                      <a:pt x="19511" y="32"/>
                    </a:lnTo>
                    <a:cubicBezTo>
                      <a:pt x="18209" y="64"/>
                      <a:pt x="16204" y="160"/>
                      <a:pt x="13972" y="289"/>
                    </a:cubicBezTo>
                    <a:lnTo>
                      <a:pt x="13849" y="289"/>
                    </a:lnTo>
                    <a:cubicBezTo>
                      <a:pt x="13642" y="289"/>
                      <a:pt x="13435" y="289"/>
                      <a:pt x="13229" y="321"/>
                    </a:cubicBezTo>
                    <a:lnTo>
                      <a:pt x="13064" y="321"/>
                    </a:lnTo>
                    <a:cubicBezTo>
                      <a:pt x="11245" y="383"/>
                      <a:pt x="9323" y="480"/>
                      <a:pt x="7648" y="544"/>
                    </a:cubicBezTo>
                    <a:lnTo>
                      <a:pt x="7462" y="544"/>
                    </a:lnTo>
                    <a:cubicBezTo>
                      <a:pt x="5768" y="641"/>
                      <a:pt x="4320" y="673"/>
                      <a:pt x="3452" y="702"/>
                    </a:cubicBezTo>
                    <a:lnTo>
                      <a:pt x="3225" y="702"/>
                    </a:lnTo>
                    <a:cubicBezTo>
                      <a:pt x="2833" y="702"/>
                      <a:pt x="2605" y="767"/>
                      <a:pt x="2605" y="767"/>
                    </a:cubicBezTo>
                    <a:cubicBezTo>
                      <a:pt x="2129" y="2843"/>
                      <a:pt x="1" y="19325"/>
                      <a:pt x="1" y="19325"/>
                    </a:cubicBezTo>
                    <a:cubicBezTo>
                      <a:pt x="1" y="19325"/>
                      <a:pt x="331" y="20121"/>
                      <a:pt x="1366" y="20763"/>
                    </a:cubicBezTo>
                    <a:cubicBezTo>
                      <a:pt x="1406" y="20792"/>
                      <a:pt x="1468" y="20824"/>
                      <a:pt x="1510" y="20824"/>
                    </a:cubicBezTo>
                    <a:cubicBezTo>
                      <a:pt x="2213" y="21240"/>
                      <a:pt x="3183" y="21559"/>
                      <a:pt x="4548" y="21591"/>
                    </a:cubicBezTo>
                    <a:cubicBezTo>
                      <a:pt x="4726" y="21597"/>
                      <a:pt x="4902" y="21600"/>
                      <a:pt x="5074" y="21600"/>
                    </a:cubicBezTo>
                    <a:cubicBezTo>
                      <a:pt x="8382" y="21600"/>
                      <a:pt x="10231" y="20763"/>
                      <a:pt x="10231" y="20763"/>
                    </a:cubicBezTo>
                    <a:cubicBezTo>
                      <a:pt x="10231" y="20763"/>
                      <a:pt x="10976" y="15236"/>
                      <a:pt x="11472" y="14247"/>
                    </a:cubicBezTo>
                    <a:cubicBezTo>
                      <a:pt x="11514" y="14182"/>
                      <a:pt x="11575" y="14086"/>
                      <a:pt x="11595" y="14086"/>
                    </a:cubicBezTo>
                    <a:cubicBezTo>
                      <a:pt x="11616" y="14086"/>
                      <a:pt x="11616" y="14086"/>
                      <a:pt x="11637" y="14118"/>
                    </a:cubicBezTo>
                    <a:cubicBezTo>
                      <a:pt x="11988" y="14692"/>
                      <a:pt x="10955" y="20889"/>
                      <a:pt x="10955" y="20889"/>
                    </a:cubicBezTo>
                    <a:cubicBezTo>
                      <a:pt x="10955" y="20889"/>
                      <a:pt x="12120" y="21186"/>
                      <a:pt x="13835" y="21186"/>
                    </a:cubicBezTo>
                    <a:cubicBezTo>
                      <a:pt x="14369" y="21186"/>
                      <a:pt x="14960" y="21157"/>
                      <a:pt x="15585" y="21082"/>
                    </a:cubicBezTo>
                    <a:cubicBezTo>
                      <a:pt x="18188" y="20763"/>
                      <a:pt x="21207" y="19963"/>
                      <a:pt x="21207" y="19963"/>
                    </a:cubicBezTo>
                    <a:cubicBezTo>
                      <a:pt x="21207" y="19963"/>
                      <a:pt x="21372" y="18748"/>
                      <a:pt x="21516" y="14247"/>
                    </a:cubicBezTo>
                    <a:cubicBezTo>
                      <a:pt x="21600" y="11945"/>
                      <a:pt x="21516" y="8273"/>
                      <a:pt x="21414" y="5174"/>
                    </a:cubicBezTo>
                    <a:lnTo>
                      <a:pt x="21414" y="4855"/>
                    </a:lnTo>
                    <a:cubicBezTo>
                      <a:pt x="21330" y="2140"/>
                      <a:pt x="21228" y="0"/>
                      <a:pt x="21228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4" name="曲线"/>
              <p:cNvSpPr>
                <a:spLocks/>
              </p:cNvSpPr>
              <p:nvPr/>
            </p:nvSpPr>
            <p:spPr>
              <a:xfrm rot="0">
                <a:off x="3639946" y="5888523"/>
                <a:ext cx="145756" cy="27514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955" y="2"/>
                    </a:moveTo>
                    <a:cubicBezTo>
                      <a:pt x="20174" y="1973"/>
                      <a:pt x="18259" y="3844"/>
                      <a:pt x="15414" y="5375"/>
                    </a:cubicBezTo>
                    <a:cubicBezTo>
                      <a:pt x="12574" y="6906"/>
                      <a:pt x="8882" y="8063"/>
                      <a:pt x="4760" y="8846"/>
                    </a:cubicBezTo>
                    <a:cubicBezTo>
                      <a:pt x="4903" y="8472"/>
                      <a:pt x="5046" y="8097"/>
                      <a:pt x="5118" y="7655"/>
                    </a:cubicBezTo>
                    <a:cubicBezTo>
                      <a:pt x="5613" y="6021"/>
                      <a:pt x="6114" y="4355"/>
                      <a:pt x="6537" y="2687"/>
                    </a:cubicBezTo>
                    <a:cubicBezTo>
                      <a:pt x="6824" y="1839"/>
                      <a:pt x="7032" y="1022"/>
                      <a:pt x="7176" y="171"/>
                    </a:cubicBezTo>
                    <a:lnTo>
                      <a:pt x="7176" y="139"/>
                    </a:lnTo>
                    <a:lnTo>
                      <a:pt x="6394" y="139"/>
                    </a:lnTo>
                    <a:cubicBezTo>
                      <a:pt x="6394" y="239"/>
                      <a:pt x="6323" y="342"/>
                      <a:pt x="6323" y="445"/>
                    </a:cubicBezTo>
                    <a:cubicBezTo>
                      <a:pt x="6042" y="1362"/>
                      <a:pt x="5828" y="2282"/>
                      <a:pt x="5613" y="3199"/>
                    </a:cubicBezTo>
                    <a:cubicBezTo>
                      <a:pt x="4688" y="6532"/>
                      <a:pt x="3698" y="9865"/>
                      <a:pt x="2630" y="13199"/>
                    </a:cubicBezTo>
                    <a:lnTo>
                      <a:pt x="1067" y="18163"/>
                    </a:lnTo>
                    <a:cubicBezTo>
                      <a:pt x="787" y="18980"/>
                      <a:pt x="501" y="19829"/>
                      <a:pt x="286" y="20645"/>
                    </a:cubicBezTo>
                    <a:cubicBezTo>
                      <a:pt x="143" y="20985"/>
                      <a:pt x="77" y="21257"/>
                      <a:pt x="5" y="21531"/>
                    </a:cubicBezTo>
                    <a:cubicBezTo>
                      <a:pt x="143" y="21562"/>
                      <a:pt x="357" y="21597"/>
                      <a:pt x="501" y="21597"/>
                    </a:cubicBezTo>
                    <a:cubicBezTo>
                      <a:pt x="715" y="21188"/>
                      <a:pt x="787" y="20748"/>
                      <a:pt x="996" y="20340"/>
                    </a:cubicBezTo>
                    <a:cubicBezTo>
                      <a:pt x="1354" y="19386"/>
                      <a:pt x="1706" y="18503"/>
                      <a:pt x="1920" y="17583"/>
                    </a:cubicBezTo>
                    <a:cubicBezTo>
                      <a:pt x="2917" y="14727"/>
                      <a:pt x="3913" y="11871"/>
                      <a:pt x="4688" y="9014"/>
                    </a:cubicBezTo>
                    <a:cubicBezTo>
                      <a:pt x="7176" y="8640"/>
                      <a:pt x="9520" y="8097"/>
                      <a:pt x="11506" y="7415"/>
                    </a:cubicBezTo>
                    <a:cubicBezTo>
                      <a:pt x="16833" y="5612"/>
                      <a:pt x="20532" y="2893"/>
                      <a:pt x="21594" y="2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5" name="曲线"/>
              <p:cNvSpPr>
                <a:spLocks/>
              </p:cNvSpPr>
              <p:nvPr/>
            </p:nvSpPr>
            <p:spPr>
              <a:xfrm rot="0">
                <a:off x="3911211" y="5885066"/>
                <a:ext cx="27372" cy="11701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31" y="6"/>
                    </a:moveTo>
                    <a:cubicBezTo>
                      <a:pt x="5685" y="7038"/>
                      <a:pt x="6067" y="14077"/>
                      <a:pt x="1905" y="20955"/>
                    </a:cubicBezTo>
                    <a:cubicBezTo>
                      <a:pt x="1905" y="21197"/>
                      <a:pt x="3049" y="21277"/>
                      <a:pt x="3430" y="21277"/>
                    </a:cubicBezTo>
                    <a:cubicBezTo>
                      <a:pt x="7591" y="21358"/>
                      <a:pt x="12515" y="21438"/>
                      <a:pt x="16644" y="21593"/>
                    </a:cubicBezTo>
                    <a:cubicBezTo>
                      <a:pt x="17788" y="21593"/>
                      <a:pt x="18169" y="21438"/>
                      <a:pt x="18169" y="21277"/>
                    </a:cubicBezTo>
                    <a:cubicBezTo>
                      <a:pt x="20456" y="17193"/>
                      <a:pt x="21568" y="12955"/>
                      <a:pt x="20805" y="8798"/>
                    </a:cubicBezTo>
                    <a:cubicBezTo>
                      <a:pt x="20456" y="5843"/>
                      <a:pt x="19694" y="2881"/>
                      <a:pt x="17025" y="6"/>
                    </a:cubicBezTo>
                    <a:lnTo>
                      <a:pt x="14770" y="6"/>
                    </a:lnTo>
                    <a:cubicBezTo>
                      <a:pt x="16644" y="2961"/>
                      <a:pt x="18169" y="6004"/>
                      <a:pt x="18550" y="8959"/>
                    </a:cubicBezTo>
                    <a:cubicBezTo>
                      <a:pt x="18931" y="12955"/>
                      <a:pt x="18169" y="16958"/>
                      <a:pt x="15914" y="20955"/>
                    </a:cubicBezTo>
                    <a:cubicBezTo>
                      <a:pt x="12515" y="20874"/>
                      <a:pt x="8703" y="20794"/>
                      <a:pt x="5304" y="20632"/>
                    </a:cubicBezTo>
                    <a:cubicBezTo>
                      <a:pt x="6829" y="18557"/>
                      <a:pt x="7210" y="16394"/>
                      <a:pt x="7591" y="14158"/>
                    </a:cubicBezTo>
                    <a:cubicBezTo>
                      <a:pt x="8354" y="10242"/>
                      <a:pt x="7210" y="6239"/>
                      <a:pt x="4923" y="2404"/>
                    </a:cubicBezTo>
                    <a:cubicBezTo>
                      <a:pt x="4542" y="1605"/>
                      <a:pt x="3811" y="805"/>
                      <a:pt x="3049" y="6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6" name="曲线"/>
              <p:cNvSpPr>
                <a:spLocks/>
              </p:cNvSpPr>
              <p:nvPr/>
            </p:nvSpPr>
            <p:spPr>
              <a:xfrm rot="0">
                <a:off x="4061233" y="5882047"/>
                <a:ext cx="44117" cy="7022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0" y="0"/>
                    </a:moveTo>
                    <a:cubicBezTo>
                      <a:pt x="3764" y="8002"/>
                      <a:pt x="11036" y="15589"/>
                      <a:pt x="21600" y="21588"/>
                    </a:cubicBezTo>
                    <a:lnTo>
                      <a:pt x="21600" y="20257"/>
                    </a:lnTo>
                    <a:cubicBezTo>
                      <a:pt x="20654" y="19596"/>
                      <a:pt x="19707" y="19059"/>
                      <a:pt x="18781" y="18388"/>
                    </a:cubicBezTo>
                    <a:cubicBezTo>
                      <a:pt x="11036" y="13195"/>
                      <a:pt x="5400" y="7196"/>
                      <a:pt x="2345" y="940"/>
                    </a:cubicBezTo>
                    <a:cubicBezTo>
                      <a:pt x="2345" y="671"/>
                      <a:pt x="2108" y="402"/>
                      <a:pt x="2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7" name="曲线"/>
              <p:cNvSpPr>
                <a:spLocks/>
              </p:cNvSpPr>
              <p:nvPr/>
            </p:nvSpPr>
            <p:spPr>
              <a:xfrm rot="0">
                <a:off x="3868221" y="6054037"/>
                <a:ext cx="81834" cy="2219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217" y="0"/>
                    </a:moveTo>
                    <a:cubicBezTo>
                      <a:pt x="13886" y="2938"/>
                      <a:pt x="6799" y="9702"/>
                      <a:pt x="350" y="19829"/>
                    </a:cubicBezTo>
                    <a:cubicBezTo>
                      <a:pt x="10" y="20183"/>
                      <a:pt x="74" y="21564"/>
                      <a:pt x="446" y="21564"/>
                    </a:cubicBezTo>
                    <a:cubicBezTo>
                      <a:pt x="499" y="21564"/>
                      <a:pt x="541" y="21564"/>
                      <a:pt x="605" y="21493"/>
                    </a:cubicBezTo>
                    <a:cubicBezTo>
                      <a:pt x="7309" y="13066"/>
                      <a:pt x="14258" y="6338"/>
                      <a:pt x="21344" y="1274"/>
                    </a:cubicBezTo>
                    <a:cubicBezTo>
                      <a:pt x="21600" y="849"/>
                      <a:pt x="21472" y="0"/>
                      <a:pt x="2121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8" name="曲线"/>
              <p:cNvSpPr>
                <a:spLocks/>
              </p:cNvSpPr>
              <p:nvPr/>
            </p:nvSpPr>
            <p:spPr>
              <a:xfrm rot="0">
                <a:off x="3625575" y="5500771"/>
                <a:ext cx="498935" cy="42460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8425" y="0"/>
                    </a:moveTo>
                    <a:cubicBezTo>
                      <a:pt x="8319" y="0"/>
                      <a:pt x="8216" y="1"/>
                      <a:pt x="8113" y="3"/>
                    </a:cubicBezTo>
                    <a:cubicBezTo>
                      <a:pt x="7387" y="48"/>
                      <a:pt x="6723" y="90"/>
                      <a:pt x="6100" y="201"/>
                    </a:cubicBezTo>
                    <a:cubicBezTo>
                      <a:pt x="6017" y="201"/>
                      <a:pt x="5935" y="223"/>
                      <a:pt x="5851" y="268"/>
                    </a:cubicBezTo>
                    <a:cubicBezTo>
                      <a:pt x="3445" y="664"/>
                      <a:pt x="1847" y="1634"/>
                      <a:pt x="1556" y="2295"/>
                    </a:cubicBezTo>
                    <a:cubicBezTo>
                      <a:pt x="1327" y="2824"/>
                      <a:pt x="249" y="11749"/>
                      <a:pt x="0" y="17566"/>
                    </a:cubicBezTo>
                    <a:cubicBezTo>
                      <a:pt x="0" y="17831"/>
                      <a:pt x="249" y="18140"/>
                      <a:pt x="416" y="18360"/>
                    </a:cubicBezTo>
                    <a:cubicBezTo>
                      <a:pt x="623" y="18668"/>
                      <a:pt x="810" y="18932"/>
                      <a:pt x="1038" y="19219"/>
                    </a:cubicBezTo>
                    <a:cubicBezTo>
                      <a:pt x="1432" y="19593"/>
                      <a:pt x="1847" y="19924"/>
                      <a:pt x="2282" y="20167"/>
                    </a:cubicBezTo>
                    <a:cubicBezTo>
                      <a:pt x="2408" y="20256"/>
                      <a:pt x="2532" y="20321"/>
                      <a:pt x="2697" y="20365"/>
                    </a:cubicBezTo>
                    <a:cubicBezTo>
                      <a:pt x="3943" y="20917"/>
                      <a:pt x="5311" y="21004"/>
                      <a:pt x="6660" y="21115"/>
                    </a:cubicBezTo>
                    <a:cubicBezTo>
                      <a:pt x="8113" y="21226"/>
                      <a:pt x="9565" y="21424"/>
                      <a:pt x="11018" y="21488"/>
                    </a:cubicBezTo>
                    <a:cubicBezTo>
                      <a:pt x="11785" y="21533"/>
                      <a:pt x="12926" y="21600"/>
                      <a:pt x="14063" y="21600"/>
                    </a:cubicBezTo>
                    <a:cubicBezTo>
                      <a:pt x="15199" y="21600"/>
                      <a:pt x="16330" y="21533"/>
                      <a:pt x="17076" y="21313"/>
                    </a:cubicBezTo>
                    <a:cubicBezTo>
                      <a:pt x="18051" y="21026"/>
                      <a:pt x="19067" y="20674"/>
                      <a:pt x="19899" y="20035"/>
                    </a:cubicBezTo>
                    <a:cubicBezTo>
                      <a:pt x="20458" y="19615"/>
                      <a:pt x="20936" y="19043"/>
                      <a:pt x="21185" y="18360"/>
                    </a:cubicBezTo>
                    <a:cubicBezTo>
                      <a:pt x="21600" y="17170"/>
                      <a:pt x="21246" y="16047"/>
                      <a:pt x="21019" y="14879"/>
                    </a:cubicBezTo>
                    <a:cubicBezTo>
                      <a:pt x="20831" y="13952"/>
                      <a:pt x="20603" y="12984"/>
                      <a:pt x="20416" y="12014"/>
                    </a:cubicBezTo>
                    <a:cubicBezTo>
                      <a:pt x="20230" y="10977"/>
                      <a:pt x="20085" y="9920"/>
                      <a:pt x="19836" y="8884"/>
                    </a:cubicBezTo>
                    <a:cubicBezTo>
                      <a:pt x="19503" y="7253"/>
                      <a:pt x="19151" y="5623"/>
                      <a:pt x="18590" y="4079"/>
                    </a:cubicBezTo>
                    <a:cubicBezTo>
                      <a:pt x="18343" y="3374"/>
                      <a:pt x="18072" y="2582"/>
                      <a:pt x="17595" y="1986"/>
                    </a:cubicBezTo>
                    <a:cubicBezTo>
                      <a:pt x="17346" y="1700"/>
                      <a:pt x="16204" y="1280"/>
                      <a:pt x="14732" y="884"/>
                    </a:cubicBezTo>
                    <a:cubicBezTo>
                      <a:pt x="14690" y="862"/>
                      <a:pt x="14606" y="862"/>
                      <a:pt x="14545" y="840"/>
                    </a:cubicBezTo>
                    <a:cubicBezTo>
                      <a:pt x="12714" y="381"/>
                      <a:pt x="10379" y="0"/>
                      <a:pt x="8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69" name="曲线"/>
              <p:cNvSpPr>
                <a:spLocks/>
              </p:cNvSpPr>
              <p:nvPr/>
            </p:nvSpPr>
            <p:spPr>
              <a:xfrm rot="0">
                <a:off x="3795725" y="5454890"/>
                <a:ext cx="170632" cy="9973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792" y="7"/>
                    </a:moveTo>
                    <a:lnTo>
                      <a:pt x="850" y="10323"/>
                    </a:lnTo>
                    <a:cubicBezTo>
                      <a:pt x="850" y="10323"/>
                      <a:pt x="0" y="16706"/>
                      <a:pt x="8494" y="20181"/>
                    </a:cubicBezTo>
                    <a:cubicBezTo>
                      <a:pt x="11031" y="21221"/>
                      <a:pt x="12998" y="21592"/>
                      <a:pt x="14507" y="21592"/>
                    </a:cubicBezTo>
                    <a:cubicBezTo>
                      <a:pt x="18303" y="21592"/>
                      <a:pt x="19230" y="19243"/>
                      <a:pt x="19230" y="19243"/>
                    </a:cubicBezTo>
                    <a:lnTo>
                      <a:pt x="21600" y="6201"/>
                    </a:lnTo>
                    <a:lnTo>
                      <a:pt x="2792" y="7"/>
                    </a:ln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0" name="曲线"/>
              <p:cNvSpPr>
                <a:spLocks/>
              </p:cNvSpPr>
              <p:nvPr/>
            </p:nvSpPr>
            <p:spPr>
              <a:xfrm rot="0">
                <a:off x="3800998" y="5435242"/>
                <a:ext cx="164324" cy="7872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579" y="0"/>
                    </a:moveTo>
                    <a:cubicBezTo>
                      <a:pt x="3828" y="0"/>
                      <a:pt x="3091" y="89"/>
                      <a:pt x="2387" y="289"/>
                    </a:cubicBezTo>
                    <a:cubicBezTo>
                      <a:pt x="1664" y="648"/>
                      <a:pt x="890" y="1117"/>
                      <a:pt x="498" y="2066"/>
                    </a:cubicBezTo>
                    <a:cubicBezTo>
                      <a:pt x="0" y="3144"/>
                      <a:pt x="0" y="4801"/>
                      <a:pt x="223" y="6108"/>
                    </a:cubicBezTo>
                    <a:cubicBezTo>
                      <a:pt x="778" y="10270"/>
                      <a:pt x="2275" y="13714"/>
                      <a:pt x="4220" y="16090"/>
                    </a:cubicBezTo>
                    <a:cubicBezTo>
                      <a:pt x="6164" y="18465"/>
                      <a:pt x="8496" y="19773"/>
                      <a:pt x="10772" y="20731"/>
                    </a:cubicBezTo>
                    <a:cubicBezTo>
                      <a:pt x="12063" y="21210"/>
                      <a:pt x="13378" y="21589"/>
                      <a:pt x="14665" y="21589"/>
                    </a:cubicBezTo>
                    <a:cubicBezTo>
                      <a:pt x="15262" y="21589"/>
                      <a:pt x="15854" y="21510"/>
                      <a:pt x="16433" y="21320"/>
                    </a:cubicBezTo>
                    <a:cubicBezTo>
                      <a:pt x="18046" y="20731"/>
                      <a:pt x="20210" y="19184"/>
                      <a:pt x="20989" y="16808"/>
                    </a:cubicBezTo>
                    <a:cubicBezTo>
                      <a:pt x="21600" y="14782"/>
                      <a:pt x="21432" y="10630"/>
                      <a:pt x="20821" y="8604"/>
                    </a:cubicBezTo>
                    <a:cubicBezTo>
                      <a:pt x="20322" y="7057"/>
                      <a:pt x="19375" y="6228"/>
                      <a:pt x="18377" y="5639"/>
                    </a:cubicBezTo>
                    <a:cubicBezTo>
                      <a:pt x="14493" y="3144"/>
                      <a:pt x="10548" y="878"/>
                      <a:pt x="6439" y="169"/>
                    </a:cubicBezTo>
                    <a:cubicBezTo>
                      <a:pt x="5819" y="59"/>
                      <a:pt x="5194" y="0"/>
                      <a:pt x="4579" y="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1" name="曲线"/>
              <p:cNvSpPr>
                <a:spLocks/>
              </p:cNvSpPr>
              <p:nvPr/>
            </p:nvSpPr>
            <p:spPr>
              <a:xfrm rot="0">
                <a:off x="3633223" y="5501681"/>
                <a:ext cx="186974" cy="39288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7391" y="2"/>
                    </a:moveTo>
                    <a:cubicBezTo>
                      <a:pt x="15726" y="48"/>
                      <a:pt x="12462" y="358"/>
                      <a:pt x="10858" y="716"/>
                    </a:cubicBezTo>
                    <a:cubicBezTo>
                      <a:pt x="10579" y="764"/>
                      <a:pt x="10579" y="882"/>
                      <a:pt x="10690" y="1002"/>
                    </a:cubicBezTo>
                    <a:cubicBezTo>
                      <a:pt x="12406" y="2978"/>
                      <a:pt x="14899" y="6383"/>
                      <a:pt x="12350" y="10623"/>
                    </a:cubicBezTo>
                    <a:cubicBezTo>
                      <a:pt x="9746" y="14838"/>
                      <a:pt x="3878" y="18269"/>
                      <a:pt x="1664" y="19555"/>
                    </a:cubicBezTo>
                    <a:cubicBezTo>
                      <a:pt x="837" y="20031"/>
                      <a:pt x="4" y="20673"/>
                      <a:pt x="502" y="21197"/>
                    </a:cubicBezTo>
                    <a:cubicBezTo>
                      <a:pt x="748" y="21457"/>
                      <a:pt x="1339" y="21600"/>
                      <a:pt x="1962" y="21600"/>
                    </a:cubicBezTo>
                    <a:cubicBezTo>
                      <a:pt x="2315" y="21600"/>
                      <a:pt x="2673" y="21553"/>
                      <a:pt x="2994" y="21459"/>
                    </a:cubicBezTo>
                    <a:cubicBezTo>
                      <a:pt x="10579" y="19317"/>
                      <a:pt x="16614" y="15696"/>
                      <a:pt x="19107" y="11718"/>
                    </a:cubicBezTo>
                    <a:cubicBezTo>
                      <a:pt x="21595" y="7813"/>
                      <a:pt x="21595" y="3430"/>
                      <a:pt x="17721" y="72"/>
                    </a:cubicBezTo>
                    <a:cubicBezTo>
                      <a:pt x="17665" y="26"/>
                      <a:pt x="17498" y="2"/>
                      <a:pt x="17391" y="2"/>
                    </a:cubicBezTo>
                    <a:close/>
                  </a:path>
                </a:pathLst>
              </a:custGeom>
              <a:solidFill>
                <a:srgbClr val="FFCFC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2" name="曲线"/>
              <p:cNvSpPr>
                <a:spLocks/>
              </p:cNvSpPr>
              <p:nvPr/>
            </p:nvSpPr>
            <p:spPr>
              <a:xfrm rot="0">
                <a:off x="3975454" y="5516962"/>
                <a:ext cx="177354" cy="32764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622" y="0"/>
                    </a:moveTo>
                    <a:cubicBezTo>
                      <a:pt x="250" y="0"/>
                      <a:pt x="0" y="45"/>
                      <a:pt x="0" y="165"/>
                    </a:cubicBezTo>
                    <a:cubicBezTo>
                      <a:pt x="0" y="364"/>
                      <a:pt x="701" y="650"/>
                      <a:pt x="936" y="793"/>
                    </a:cubicBezTo>
                    <a:cubicBezTo>
                      <a:pt x="1750" y="1220"/>
                      <a:pt x="2568" y="1650"/>
                      <a:pt x="3328" y="2134"/>
                    </a:cubicBezTo>
                    <a:cubicBezTo>
                      <a:pt x="4902" y="3019"/>
                      <a:pt x="6186" y="4020"/>
                      <a:pt x="7412" y="5049"/>
                    </a:cubicBezTo>
                    <a:cubicBezTo>
                      <a:pt x="10157" y="7361"/>
                      <a:pt x="14011" y="12046"/>
                      <a:pt x="17045" y="20642"/>
                    </a:cubicBezTo>
                    <a:cubicBezTo>
                      <a:pt x="17143" y="20808"/>
                      <a:pt x="17854" y="21597"/>
                      <a:pt x="18457" y="21597"/>
                    </a:cubicBezTo>
                    <a:cubicBezTo>
                      <a:pt x="18575" y="21597"/>
                      <a:pt x="18692" y="21568"/>
                      <a:pt x="18795" y="21499"/>
                    </a:cubicBezTo>
                    <a:cubicBezTo>
                      <a:pt x="19320" y="21156"/>
                      <a:pt x="21595" y="12331"/>
                      <a:pt x="11501" y="3478"/>
                    </a:cubicBezTo>
                    <a:cubicBezTo>
                      <a:pt x="9981" y="2077"/>
                      <a:pt x="7588" y="1165"/>
                      <a:pt x="4784" y="563"/>
                    </a:cubicBezTo>
                    <a:cubicBezTo>
                      <a:pt x="4495" y="479"/>
                      <a:pt x="4201" y="450"/>
                      <a:pt x="4083" y="422"/>
                    </a:cubicBezTo>
                    <a:cubicBezTo>
                      <a:pt x="3740" y="359"/>
                      <a:pt x="1681" y="0"/>
                      <a:pt x="622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3" name="曲线"/>
              <p:cNvSpPr>
                <a:spLocks/>
              </p:cNvSpPr>
              <p:nvPr/>
            </p:nvSpPr>
            <p:spPr>
              <a:xfrm rot="0">
                <a:off x="3462631" y="5966095"/>
                <a:ext cx="163467" cy="21019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8297" y="0"/>
                    </a:moveTo>
                    <a:cubicBezTo>
                      <a:pt x="8297" y="44"/>
                      <a:pt x="6398" y="5518"/>
                      <a:pt x="5196" y="7747"/>
                    </a:cubicBezTo>
                    <a:cubicBezTo>
                      <a:pt x="4052" y="9971"/>
                      <a:pt x="0" y="15580"/>
                      <a:pt x="952" y="15939"/>
                    </a:cubicBezTo>
                    <a:cubicBezTo>
                      <a:pt x="994" y="15950"/>
                      <a:pt x="1037" y="15957"/>
                      <a:pt x="1085" y="15957"/>
                    </a:cubicBezTo>
                    <a:cubicBezTo>
                      <a:pt x="2170" y="15957"/>
                      <a:pt x="5127" y="12734"/>
                      <a:pt x="5132" y="12731"/>
                    </a:cubicBezTo>
                    <a:lnTo>
                      <a:pt x="5132" y="12731"/>
                    </a:lnTo>
                    <a:cubicBezTo>
                      <a:pt x="5132" y="12734"/>
                      <a:pt x="1712" y="19143"/>
                      <a:pt x="3106" y="19498"/>
                    </a:cubicBezTo>
                    <a:cubicBezTo>
                      <a:pt x="3143" y="19506"/>
                      <a:pt x="3180" y="19509"/>
                      <a:pt x="3217" y="19509"/>
                    </a:cubicBezTo>
                    <a:cubicBezTo>
                      <a:pt x="4659" y="19509"/>
                      <a:pt x="8611" y="14249"/>
                      <a:pt x="8616" y="14245"/>
                    </a:cubicBezTo>
                    <a:lnTo>
                      <a:pt x="8616" y="14245"/>
                    </a:lnTo>
                    <a:cubicBezTo>
                      <a:pt x="8611" y="14249"/>
                      <a:pt x="6020" y="21323"/>
                      <a:pt x="7919" y="21592"/>
                    </a:cubicBezTo>
                    <a:cubicBezTo>
                      <a:pt x="7951" y="21596"/>
                      <a:pt x="7988" y="21600"/>
                      <a:pt x="8026" y="21600"/>
                    </a:cubicBezTo>
                    <a:cubicBezTo>
                      <a:pt x="9909" y="21600"/>
                      <a:pt x="12286" y="14873"/>
                      <a:pt x="12286" y="14869"/>
                    </a:cubicBezTo>
                    <a:lnTo>
                      <a:pt x="12286" y="14869"/>
                    </a:lnTo>
                    <a:cubicBezTo>
                      <a:pt x="12286" y="14873"/>
                      <a:pt x="11403" y="20478"/>
                      <a:pt x="13047" y="20478"/>
                    </a:cubicBezTo>
                    <a:cubicBezTo>
                      <a:pt x="14696" y="20478"/>
                      <a:pt x="17036" y="12910"/>
                      <a:pt x="17036" y="12910"/>
                    </a:cubicBezTo>
                    <a:cubicBezTo>
                      <a:pt x="17036" y="12910"/>
                      <a:pt x="18637" y="16619"/>
                      <a:pt x="20062" y="16619"/>
                    </a:cubicBezTo>
                    <a:cubicBezTo>
                      <a:pt x="20110" y="16619"/>
                      <a:pt x="20158" y="16612"/>
                      <a:pt x="20201" y="16604"/>
                    </a:cubicBezTo>
                    <a:cubicBezTo>
                      <a:pt x="21594" y="16294"/>
                      <a:pt x="18999" y="8192"/>
                      <a:pt x="18935" y="6588"/>
                    </a:cubicBezTo>
                    <a:cubicBezTo>
                      <a:pt x="18812" y="4942"/>
                      <a:pt x="19887" y="1114"/>
                      <a:pt x="19887" y="1114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4" name="曲线"/>
              <p:cNvSpPr>
                <a:spLocks/>
              </p:cNvSpPr>
              <p:nvPr/>
            </p:nvSpPr>
            <p:spPr>
              <a:xfrm rot="0">
                <a:off x="3487669" y="5538647"/>
                <a:ext cx="247676" cy="54020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6741" y="1"/>
                    </a:moveTo>
                    <a:cubicBezTo>
                      <a:pt x="16021" y="1"/>
                      <a:pt x="15260" y="165"/>
                      <a:pt x="14494" y="549"/>
                    </a:cubicBezTo>
                    <a:cubicBezTo>
                      <a:pt x="11570" y="2022"/>
                      <a:pt x="3545" y="10266"/>
                      <a:pt x="533" y="19395"/>
                    </a:cubicBezTo>
                    <a:cubicBezTo>
                      <a:pt x="533" y="19464"/>
                      <a:pt x="533" y="19534"/>
                      <a:pt x="491" y="19603"/>
                    </a:cubicBezTo>
                    <a:cubicBezTo>
                      <a:pt x="368" y="19880"/>
                      <a:pt x="326" y="20191"/>
                      <a:pt x="200" y="20487"/>
                    </a:cubicBezTo>
                    <a:cubicBezTo>
                      <a:pt x="3" y="21204"/>
                      <a:pt x="7336" y="21600"/>
                      <a:pt x="11015" y="21600"/>
                    </a:cubicBezTo>
                    <a:cubicBezTo>
                      <a:pt x="11244" y="21600"/>
                      <a:pt x="11454" y="21598"/>
                      <a:pt x="11651" y="21595"/>
                    </a:cubicBezTo>
                    <a:cubicBezTo>
                      <a:pt x="11651" y="21595"/>
                      <a:pt x="11819" y="21231"/>
                      <a:pt x="12069" y="20607"/>
                    </a:cubicBezTo>
                    <a:cubicBezTo>
                      <a:pt x="12069" y="20555"/>
                      <a:pt x="12111" y="20521"/>
                      <a:pt x="12111" y="20469"/>
                    </a:cubicBezTo>
                    <a:cubicBezTo>
                      <a:pt x="12865" y="18927"/>
                      <a:pt x="14161" y="15947"/>
                      <a:pt x="15832" y="12587"/>
                    </a:cubicBezTo>
                    <a:cubicBezTo>
                      <a:pt x="18258" y="7703"/>
                      <a:pt x="21600" y="6334"/>
                      <a:pt x="21600" y="4083"/>
                    </a:cubicBezTo>
                    <a:cubicBezTo>
                      <a:pt x="21600" y="2305"/>
                      <a:pt x="19441" y="1"/>
                      <a:pt x="167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5" name="曲线"/>
              <p:cNvSpPr>
                <a:spLocks/>
              </p:cNvSpPr>
              <p:nvPr/>
            </p:nvSpPr>
            <p:spPr>
              <a:xfrm rot="0">
                <a:off x="3493304" y="6022382"/>
                <a:ext cx="133277" cy="3169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78" y="24"/>
                    </a:moveTo>
                    <a:cubicBezTo>
                      <a:pt x="78" y="1487"/>
                      <a:pt x="78" y="2678"/>
                      <a:pt x="0" y="3868"/>
                    </a:cubicBezTo>
                    <a:cubicBezTo>
                      <a:pt x="548" y="4736"/>
                      <a:pt x="1167" y="5629"/>
                      <a:pt x="1709" y="6224"/>
                    </a:cubicBezTo>
                    <a:cubicBezTo>
                      <a:pt x="6373" y="13019"/>
                      <a:pt x="11188" y="17433"/>
                      <a:pt x="16002" y="19516"/>
                    </a:cubicBezTo>
                    <a:cubicBezTo>
                      <a:pt x="17868" y="20682"/>
                      <a:pt x="19655" y="21575"/>
                      <a:pt x="21515" y="21575"/>
                    </a:cubicBezTo>
                    <a:cubicBezTo>
                      <a:pt x="21515" y="20682"/>
                      <a:pt x="21593" y="20112"/>
                      <a:pt x="21593" y="19219"/>
                    </a:cubicBezTo>
                    <a:cubicBezTo>
                      <a:pt x="17711" y="17731"/>
                      <a:pt x="13751" y="15970"/>
                      <a:pt x="9792" y="11829"/>
                    </a:cubicBezTo>
                    <a:cubicBezTo>
                      <a:pt x="6451" y="8878"/>
                      <a:pt x="3190" y="4736"/>
                      <a:pt x="78" y="24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6" name="曲线"/>
              <p:cNvSpPr>
                <a:spLocks/>
              </p:cNvSpPr>
              <p:nvPr/>
            </p:nvSpPr>
            <p:spPr>
              <a:xfrm rot="0">
                <a:off x="3639462" y="5690553"/>
                <a:ext cx="86302" cy="30111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600" y="2"/>
                    </a:moveTo>
                    <a:cubicBezTo>
                      <a:pt x="20401" y="840"/>
                      <a:pt x="18960" y="1740"/>
                      <a:pt x="17640" y="2612"/>
                    </a:cubicBezTo>
                    <a:cubicBezTo>
                      <a:pt x="16320" y="3450"/>
                      <a:pt x="15122" y="4353"/>
                      <a:pt x="13923" y="5191"/>
                    </a:cubicBezTo>
                    <a:cubicBezTo>
                      <a:pt x="11525" y="6963"/>
                      <a:pt x="9601" y="8764"/>
                      <a:pt x="8039" y="10599"/>
                    </a:cubicBezTo>
                    <a:cubicBezTo>
                      <a:pt x="7324" y="11530"/>
                      <a:pt x="6729" y="12431"/>
                      <a:pt x="6004" y="13363"/>
                    </a:cubicBezTo>
                    <a:cubicBezTo>
                      <a:pt x="5410" y="14297"/>
                      <a:pt x="4563" y="15197"/>
                      <a:pt x="3969" y="16129"/>
                    </a:cubicBezTo>
                    <a:cubicBezTo>
                      <a:pt x="2407" y="17933"/>
                      <a:pt x="967" y="19765"/>
                      <a:pt x="10" y="21600"/>
                    </a:cubicBezTo>
                    <a:cubicBezTo>
                      <a:pt x="1571" y="19765"/>
                      <a:pt x="3123" y="17933"/>
                      <a:pt x="4563" y="16129"/>
                    </a:cubicBezTo>
                    <a:cubicBezTo>
                      <a:pt x="6125" y="14297"/>
                      <a:pt x="7445" y="12462"/>
                      <a:pt x="9006" y="10630"/>
                    </a:cubicBezTo>
                    <a:cubicBezTo>
                      <a:pt x="10447" y="8795"/>
                      <a:pt x="12361" y="7025"/>
                      <a:pt x="14638" y="5285"/>
                    </a:cubicBezTo>
                    <a:cubicBezTo>
                      <a:pt x="16804" y="3481"/>
                      <a:pt x="19675" y="1772"/>
                      <a:pt x="21600" y="2"/>
                    </a:cubicBezTo>
                    <a:close/>
                  </a:path>
                </a:pathLst>
              </a:custGeom>
              <a:solidFill>
                <a:srgbClr val="ACCE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7" name="曲线"/>
              <p:cNvSpPr>
                <a:spLocks/>
              </p:cNvSpPr>
              <p:nvPr/>
            </p:nvSpPr>
            <p:spPr>
              <a:xfrm rot="0">
                <a:off x="3999405" y="4985636"/>
                <a:ext cx="150988" cy="21248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739" y="3"/>
                    </a:moveTo>
                    <a:cubicBezTo>
                      <a:pt x="3575" y="3"/>
                      <a:pt x="2527" y="270"/>
                      <a:pt x="1854" y="980"/>
                    </a:cubicBezTo>
                    <a:cubicBezTo>
                      <a:pt x="0" y="3051"/>
                      <a:pt x="1030" y="6927"/>
                      <a:pt x="1785" y="9172"/>
                    </a:cubicBezTo>
                    <a:cubicBezTo>
                      <a:pt x="2879" y="12253"/>
                      <a:pt x="4871" y="15116"/>
                      <a:pt x="6927" y="17934"/>
                    </a:cubicBezTo>
                    <a:cubicBezTo>
                      <a:pt x="8159" y="19565"/>
                      <a:pt x="9875" y="21459"/>
                      <a:pt x="12685" y="21588"/>
                    </a:cubicBezTo>
                    <a:cubicBezTo>
                      <a:pt x="12795" y="21596"/>
                      <a:pt x="12904" y="21600"/>
                      <a:pt x="13019" y="21600"/>
                    </a:cubicBezTo>
                    <a:cubicBezTo>
                      <a:pt x="14424" y="21600"/>
                      <a:pt x="15847" y="21093"/>
                      <a:pt x="16797" y="20401"/>
                    </a:cubicBezTo>
                    <a:cubicBezTo>
                      <a:pt x="17897" y="19610"/>
                      <a:pt x="18513" y="18685"/>
                      <a:pt x="18922" y="17716"/>
                    </a:cubicBezTo>
                    <a:cubicBezTo>
                      <a:pt x="21600" y="11902"/>
                      <a:pt x="18237" y="5207"/>
                      <a:pt x="10768" y="1597"/>
                    </a:cubicBezTo>
                    <a:cubicBezTo>
                      <a:pt x="9432" y="913"/>
                      <a:pt x="6887" y="3"/>
                      <a:pt x="4739" y="3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8" name="曲线"/>
              <p:cNvSpPr>
                <a:spLocks/>
              </p:cNvSpPr>
              <p:nvPr/>
            </p:nvSpPr>
            <p:spPr>
              <a:xfrm rot="0">
                <a:off x="3658664" y="4992695"/>
                <a:ext cx="489355" cy="50512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158" y="0"/>
                    </a:moveTo>
                    <a:cubicBezTo>
                      <a:pt x="10939" y="0"/>
                      <a:pt x="10717" y="6"/>
                      <a:pt x="10493" y="18"/>
                    </a:cubicBezTo>
                    <a:cubicBezTo>
                      <a:pt x="4273" y="370"/>
                      <a:pt x="0" y="5983"/>
                      <a:pt x="740" y="12078"/>
                    </a:cubicBezTo>
                    <a:cubicBezTo>
                      <a:pt x="909" y="13559"/>
                      <a:pt x="1375" y="14911"/>
                      <a:pt x="2030" y="16115"/>
                    </a:cubicBezTo>
                    <a:cubicBezTo>
                      <a:pt x="2156" y="16356"/>
                      <a:pt x="2284" y="16579"/>
                      <a:pt x="2453" y="16801"/>
                    </a:cubicBezTo>
                    <a:cubicBezTo>
                      <a:pt x="2475" y="16820"/>
                      <a:pt x="2475" y="16856"/>
                      <a:pt x="2496" y="16874"/>
                    </a:cubicBezTo>
                    <a:cubicBezTo>
                      <a:pt x="4337" y="19580"/>
                      <a:pt x="7320" y="21358"/>
                      <a:pt x="10683" y="21581"/>
                    </a:cubicBezTo>
                    <a:cubicBezTo>
                      <a:pt x="10957" y="21598"/>
                      <a:pt x="11232" y="21598"/>
                      <a:pt x="11486" y="21598"/>
                    </a:cubicBezTo>
                    <a:lnTo>
                      <a:pt x="12184" y="21598"/>
                    </a:lnTo>
                    <a:cubicBezTo>
                      <a:pt x="14533" y="21487"/>
                      <a:pt x="16331" y="20988"/>
                      <a:pt x="17685" y="20227"/>
                    </a:cubicBezTo>
                    <a:cubicBezTo>
                      <a:pt x="18002" y="20042"/>
                      <a:pt x="18320" y="19838"/>
                      <a:pt x="18574" y="19634"/>
                    </a:cubicBezTo>
                    <a:lnTo>
                      <a:pt x="18616" y="19599"/>
                    </a:lnTo>
                    <a:cubicBezTo>
                      <a:pt x="20160" y="18376"/>
                      <a:pt x="20985" y="16616"/>
                      <a:pt x="21365" y="14559"/>
                    </a:cubicBezTo>
                    <a:cubicBezTo>
                      <a:pt x="21386" y="14299"/>
                      <a:pt x="21429" y="14078"/>
                      <a:pt x="21472" y="13819"/>
                    </a:cubicBezTo>
                    <a:lnTo>
                      <a:pt x="21472" y="13763"/>
                    </a:lnTo>
                    <a:cubicBezTo>
                      <a:pt x="21576" y="12966"/>
                      <a:pt x="21598" y="12132"/>
                      <a:pt x="21598" y="11244"/>
                    </a:cubicBezTo>
                    <a:cubicBezTo>
                      <a:pt x="21516" y="4347"/>
                      <a:pt x="17143" y="0"/>
                      <a:pt x="11158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79" name="曲线"/>
              <p:cNvSpPr>
                <a:spLocks/>
              </p:cNvSpPr>
              <p:nvPr/>
            </p:nvSpPr>
            <p:spPr>
              <a:xfrm rot="0">
                <a:off x="3577634" y="4906245"/>
                <a:ext cx="639377" cy="37931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5764" y="0"/>
                    </a:moveTo>
                    <a:cubicBezTo>
                      <a:pt x="15684" y="0"/>
                      <a:pt x="15605" y="4"/>
                      <a:pt x="15528" y="12"/>
                    </a:cubicBezTo>
                    <a:cubicBezTo>
                      <a:pt x="14750" y="111"/>
                      <a:pt x="14006" y="358"/>
                      <a:pt x="13293" y="779"/>
                    </a:cubicBezTo>
                    <a:cubicBezTo>
                      <a:pt x="12888" y="1025"/>
                      <a:pt x="12499" y="1297"/>
                      <a:pt x="12159" y="1665"/>
                    </a:cubicBezTo>
                    <a:cubicBezTo>
                      <a:pt x="11981" y="1839"/>
                      <a:pt x="11819" y="2011"/>
                      <a:pt x="11641" y="2233"/>
                    </a:cubicBezTo>
                    <a:cubicBezTo>
                      <a:pt x="11594" y="2283"/>
                      <a:pt x="11528" y="2357"/>
                      <a:pt x="11496" y="2405"/>
                    </a:cubicBezTo>
                    <a:cubicBezTo>
                      <a:pt x="11047" y="2393"/>
                      <a:pt x="10572" y="2378"/>
                      <a:pt x="10075" y="2378"/>
                    </a:cubicBezTo>
                    <a:cubicBezTo>
                      <a:pt x="9712" y="2378"/>
                      <a:pt x="9338" y="2384"/>
                      <a:pt x="8954" y="2405"/>
                    </a:cubicBezTo>
                    <a:cubicBezTo>
                      <a:pt x="8161" y="2480"/>
                      <a:pt x="7335" y="2579"/>
                      <a:pt x="6493" y="2751"/>
                    </a:cubicBezTo>
                    <a:cubicBezTo>
                      <a:pt x="5393" y="3022"/>
                      <a:pt x="4308" y="3441"/>
                      <a:pt x="3384" y="4083"/>
                    </a:cubicBezTo>
                    <a:lnTo>
                      <a:pt x="3255" y="4183"/>
                    </a:lnTo>
                    <a:cubicBezTo>
                      <a:pt x="3206" y="4058"/>
                      <a:pt x="3158" y="3936"/>
                      <a:pt x="3093" y="3812"/>
                    </a:cubicBezTo>
                    <a:cubicBezTo>
                      <a:pt x="2899" y="3393"/>
                      <a:pt x="2672" y="2898"/>
                      <a:pt x="2364" y="2701"/>
                    </a:cubicBezTo>
                    <a:cubicBezTo>
                      <a:pt x="2268" y="2623"/>
                      <a:pt x="2155" y="2579"/>
                      <a:pt x="2043" y="2579"/>
                    </a:cubicBezTo>
                    <a:cubicBezTo>
                      <a:pt x="1876" y="2579"/>
                      <a:pt x="1710" y="2676"/>
                      <a:pt x="1604" y="2898"/>
                    </a:cubicBezTo>
                    <a:cubicBezTo>
                      <a:pt x="1410" y="3344"/>
                      <a:pt x="1588" y="3936"/>
                      <a:pt x="1717" y="4330"/>
                    </a:cubicBezTo>
                    <a:cubicBezTo>
                      <a:pt x="1797" y="4576"/>
                      <a:pt x="1911" y="4798"/>
                      <a:pt x="2008" y="4997"/>
                    </a:cubicBezTo>
                    <a:cubicBezTo>
                      <a:pt x="1766" y="4873"/>
                      <a:pt x="1523" y="4798"/>
                      <a:pt x="1279" y="4798"/>
                    </a:cubicBezTo>
                    <a:cubicBezTo>
                      <a:pt x="988" y="4798"/>
                      <a:pt x="259" y="4947"/>
                      <a:pt x="568" y="5588"/>
                    </a:cubicBezTo>
                    <a:cubicBezTo>
                      <a:pt x="777" y="5983"/>
                      <a:pt x="1053" y="6304"/>
                      <a:pt x="1377" y="6427"/>
                    </a:cubicBezTo>
                    <a:cubicBezTo>
                      <a:pt x="568" y="7956"/>
                      <a:pt x="228" y="9881"/>
                      <a:pt x="130" y="11756"/>
                    </a:cubicBezTo>
                    <a:cubicBezTo>
                      <a:pt x="1" y="14049"/>
                      <a:pt x="243" y="16221"/>
                      <a:pt x="535" y="17650"/>
                    </a:cubicBezTo>
                    <a:cubicBezTo>
                      <a:pt x="632" y="18268"/>
                      <a:pt x="826" y="18761"/>
                      <a:pt x="1053" y="19229"/>
                    </a:cubicBezTo>
                    <a:cubicBezTo>
                      <a:pt x="1150" y="19354"/>
                      <a:pt x="1264" y="19428"/>
                      <a:pt x="1377" y="19525"/>
                    </a:cubicBezTo>
                    <a:cubicBezTo>
                      <a:pt x="1879" y="19896"/>
                      <a:pt x="2430" y="19996"/>
                      <a:pt x="2980" y="19996"/>
                    </a:cubicBezTo>
                    <a:cubicBezTo>
                      <a:pt x="3206" y="19996"/>
                      <a:pt x="3449" y="19996"/>
                      <a:pt x="3644" y="20143"/>
                    </a:cubicBezTo>
                    <a:cubicBezTo>
                      <a:pt x="4017" y="20414"/>
                      <a:pt x="4146" y="21079"/>
                      <a:pt x="4469" y="21450"/>
                    </a:cubicBezTo>
                    <a:cubicBezTo>
                      <a:pt x="4518" y="21500"/>
                      <a:pt x="4582" y="21525"/>
                      <a:pt x="4615" y="21575"/>
                    </a:cubicBezTo>
                    <a:cubicBezTo>
                      <a:pt x="4647" y="21597"/>
                      <a:pt x="4696" y="21597"/>
                      <a:pt x="4744" y="21597"/>
                    </a:cubicBezTo>
                    <a:cubicBezTo>
                      <a:pt x="5084" y="21597"/>
                      <a:pt x="5376" y="21326"/>
                      <a:pt x="5555" y="20883"/>
                    </a:cubicBezTo>
                    <a:cubicBezTo>
                      <a:pt x="5749" y="20340"/>
                      <a:pt x="5780" y="19625"/>
                      <a:pt x="5749" y="19032"/>
                    </a:cubicBezTo>
                    <a:cubicBezTo>
                      <a:pt x="5733" y="18639"/>
                      <a:pt x="5667" y="18243"/>
                      <a:pt x="5587" y="17824"/>
                    </a:cubicBezTo>
                    <a:lnTo>
                      <a:pt x="5587" y="17800"/>
                    </a:lnTo>
                    <a:cubicBezTo>
                      <a:pt x="5764" y="17800"/>
                      <a:pt x="5975" y="17675"/>
                      <a:pt x="6153" y="17553"/>
                    </a:cubicBezTo>
                    <a:cubicBezTo>
                      <a:pt x="6413" y="17379"/>
                      <a:pt x="6671" y="17157"/>
                      <a:pt x="6865" y="16838"/>
                    </a:cubicBezTo>
                    <a:cubicBezTo>
                      <a:pt x="7189" y="16295"/>
                      <a:pt x="7303" y="15554"/>
                      <a:pt x="7303" y="14814"/>
                    </a:cubicBezTo>
                    <a:cubicBezTo>
                      <a:pt x="7303" y="13877"/>
                      <a:pt x="7125" y="13013"/>
                      <a:pt x="7141" y="12102"/>
                    </a:cubicBezTo>
                    <a:cubicBezTo>
                      <a:pt x="7156" y="11263"/>
                      <a:pt x="7384" y="10523"/>
                      <a:pt x="7691" y="9856"/>
                    </a:cubicBezTo>
                    <a:cubicBezTo>
                      <a:pt x="7772" y="9659"/>
                      <a:pt x="7869" y="9437"/>
                      <a:pt x="7967" y="9263"/>
                    </a:cubicBezTo>
                    <a:cubicBezTo>
                      <a:pt x="8047" y="9387"/>
                      <a:pt x="8161" y="9510"/>
                      <a:pt x="8242" y="9609"/>
                    </a:cubicBezTo>
                    <a:cubicBezTo>
                      <a:pt x="8614" y="10028"/>
                      <a:pt x="9083" y="10299"/>
                      <a:pt x="9554" y="10423"/>
                    </a:cubicBezTo>
                    <a:cubicBezTo>
                      <a:pt x="9680" y="10452"/>
                      <a:pt x="9811" y="10469"/>
                      <a:pt x="9940" y="10469"/>
                    </a:cubicBezTo>
                    <a:cubicBezTo>
                      <a:pt x="10258" y="10469"/>
                      <a:pt x="10578" y="10372"/>
                      <a:pt x="10865" y="10127"/>
                    </a:cubicBezTo>
                    <a:cubicBezTo>
                      <a:pt x="11156" y="9881"/>
                      <a:pt x="11367" y="9485"/>
                      <a:pt x="11479" y="9041"/>
                    </a:cubicBezTo>
                    <a:cubicBezTo>
                      <a:pt x="11819" y="9437"/>
                      <a:pt x="12208" y="9684"/>
                      <a:pt x="12630" y="9781"/>
                    </a:cubicBezTo>
                    <a:cubicBezTo>
                      <a:pt x="12705" y="9798"/>
                      <a:pt x="12784" y="9804"/>
                      <a:pt x="12864" y="9804"/>
                    </a:cubicBezTo>
                    <a:cubicBezTo>
                      <a:pt x="13304" y="9804"/>
                      <a:pt x="13802" y="9578"/>
                      <a:pt x="14103" y="9141"/>
                    </a:cubicBezTo>
                    <a:cubicBezTo>
                      <a:pt x="14264" y="9387"/>
                      <a:pt x="14426" y="9634"/>
                      <a:pt x="14604" y="9856"/>
                    </a:cubicBezTo>
                    <a:cubicBezTo>
                      <a:pt x="15155" y="10473"/>
                      <a:pt x="15819" y="10842"/>
                      <a:pt x="16499" y="10892"/>
                    </a:cubicBezTo>
                    <a:cubicBezTo>
                      <a:pt x="16548" y="10894"/>
                      <a:pt x="16599" y="10896"/>
                      <a:pt x="16651" y="10896"/>
                    </a:cubicBezTo>
                    <a:cubicBezTo>
                      <a:pt x="17062" y="10896"/>
                      <a:pt x="17550" y="10801"/>
                      <a:pt x="17924" y="10473"/>
                    </a:cubicBezTo>
                    <a:cubicBezTo>
                      <a:pt x="18022" y="10486"/>
                      <a:pt x="18114" y="10492"/>
                      <a:pt x="18205" y="10492"/>
                    </a:cubicBezTo>
                    <a:cubicBezTo>
                      <a:pt x="18296" y="10492"/>
                      <a:pt x="18385" y="10486"/>
                      <a:pt x="18475" y="10473"/>
                    </a:cubicBezTo>
                    <a:cubicBezTo>
                      <a:pt x="18927" y="10399"/>
                      <a:pt x="19365" y="10177"/>
                      <a:pt x="19689" y="9684"/>
                    </a:cubicBezTo>
                    <a:cubicBezTo>
                      <a:pt x="19931" y="9313"/>
                      <a:pt x="20062" y="8869"/>
                      <a:pt x="20062" y="8376"/>
                    </a:cubicBezTo>
                    <a:cubicBezTo>
                      <a:pt x="20223" y="8202"/>
                      <a:pt x="20353" y="8055"/>
                      <a:pt x="20498" y="7883"/>
                    </a:cubicBezTo>
                    <a:cubicBezTo>
                      <a:pt x="21211" y="7044"/>
                      <a:pt x="21600" y="5588"/>
                      <a:pt x="21292" y="4255"/>
                    </a:cubicBezTo>
                    <a:cubicBezTo>
                      <a:pt x="21145" y="3640"/>
                      <a:pt x="20871" y="3147"/>
                      <a:pt x="20514" y="2776"/>
                    </a:cubicBezTo>
                    <a:cubicBezTo>
                      <a:pt x="20109" y="2380"/>
                      <a:pt x="19624" y="2258"/>
                      <a:pt x="19171" y="2233"/>
                    </a:cubicBezTo>
                    <a:cubicBezTo>
                      <a:pt x="19100" y="2229"/>
                      <a:pt x="19028" y="2229"/>
                      <a:pt x="18956" y="2229"/>
                    </a:cubicBezTo>
                    <a:cubicBezTo>
                      <a:pt x="18475" y="2229"/>
                      <a:pt x="17982" y="2299"/>
                      <a:pt x="17504" y="2405"/>
                    </a:cubicBezTo>
                    <a:cubicBezTo>
                      <a:pt x="17551" y="2011"/>
                      <a:pt x="17519" y="1616"/>
                      <a:pt x="17406" y="1222"/>
                    </a:cubicBezTo>
                    <a:cubicBezTo>
                      <a:pt x="17104" y="281"/>
                      <a:pt x="16395" y="0"/>
                      <a:pt x="15764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0" name="曲线"/>
              <p:cNvSpPr>
                <a:spLocks/>
              </p:cNvSpPr>
              <p:nvPr/>
            </p:nvSpPr>
            <p:spPr>
              <a:xfrm rot="0">
                <a:off x="3582424" y="4948487"/>
                <a:ext cx="262207" cy="17464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560" y="0"/>
                    </a:moveTo>
                    <a:cubicBezTo>
                      <a:pt x="19583" y="107"/>
                      <a:pt x="17571" y="377"/>
                      <a:pt x="15598" y="751"/>
                    </a:cubicBezTo>
                    <a:cubicBezTo>
                      <a:pt x="15322" y="1557"/>
                      <a:pt x="15044" y="2357"/>
                      <a:pt x="14570" y="2947"/>
                    </a:cubicBezTo>
                    <a:cubicBezTo>
                      <a:pt x="13150" y="4769"/>
                      <a:pt x="10465" y="3860"/>
                      <a:pt x="8886" y="5467"/>
                    </a:cubicBezTo>
                    <a:cubicBezTo>
                      <a:pt x="8293" y="6002"/>
                      <a:pt x="7938" y="6911"/>
                      <a:pt x="7503" y="7663"/>
                    </a:cubicBezTo>
                    <a:cubicBezTo>
                      <a:pt x="6870" y="8761"/>
                      <a:pt x="6253" y="9157"/>
                      <a:pt x="5517" y="9157"/>
                    </a:cubicBezTo>
                    <a:cubicBezTo>
                      <a:pt x="5106" y="9157"/>
                      <a:pt x="4658" y="9035"/>
                      <a:pt x="4148" y="8842"/>
                    </a:cubicBezTo>
                    <a:cubicBezTo>
                      <a:pt x="3793" y="8734"/>
                      <a:pt x="3518" y="8680"/>
                      <a:pt x="3160" y="8572"/>
                    </a:cubicBezTo>
                    <a:cubicBezTo>
                      <a:pt x="1147" y="11947"/>
                      <a:pt x="238" y="16235"/>
                      <a:pt x="3" y="20308"/>
                    </a:cubicBezTo>
                    <a:cubicBezTo>
                      <a:pt x="3" y="20470"/>
                      <a:pt x="43" y="20520"/>
                      <a:pt x="82" y="20627"/>
                    </a:cubicBezTo>
                    <a:cubicBezTo>
                      <a:pt x="341" y="21231"/>
                      <a:pt x="809" y="21600"/>
                      <a:pt x="1319" y="21600"/>
                    </a:cubicBezTo>
                    <a:cubicBezTo>
                      <a:pt x="1356" y="21600"/>
                      <a:pt x="1389" y="21595"/>
                      <a:pt x="1425" y="21595"/>
                    </a:cubicBezTo>
                    <a:cubicBezTo>
                      <a:pt x="2254" y="21433"/>
                      <a:pt x="2649" y="20146"/>
                      <a:pt x="2924" y="19075"/>
                    </a:cubicBezTo>
                    <a:cubicBezTo>
                      <a:pt x="3199" y="17896"/>
                      <a:pt x="3438" y="16771"/>
                      <a:pt x="3713" y="15538"/>
                    </a:cubicBezTo>
                    <a:cubicBezTo>
                      <a:pt x="3833" y="14737"/>
                      <a:pt x="4148" y="13824"/>
                      <a:pt x="4781" y="13662"/>
                    </a:cubicBezTo>
                    <a:cubicBezTo>
                      <a:pt x="4818" y="13657"/>
                      <a:pt x="4854" y="13657"/>
                      <a:pt x="4891" y="13657"/>
                    </a:cubicBezTo>
                    <a:cubicBezTo>
                      <a:pt x="5215" y="13657"/>
                      <a:pt x="5557" y="13850"/>
                      <a:pt x="5806" y="14093"/>
                    </a:cubicBezTo>
                    <a:cubicBezTo>
                      <a:pt x="6515" y="14629"/>
                      <a:pt x="7149" y="15273"/>
                      <a:pt x="7898" y="15700"/>
                    </a:cubicBezTo>
                    <a:cubicBezTo>
                      <a:pt x="8177" y="15830"/>
                      <a:pt x="8482" y="15903"/>
                      <a:pt x="8777" y="15903"/>
                    </a:cubicBezTo>
                    <a:cubicBezTo>
                      <a:pt x="9317" y="15903"/>
                      <a:pt x="9828" y="15664"/>
                      <a:pt x="10110" y="15111"/>
                    </a:cubicBezTo>
                    <a:cubicBezTo>
                      <a:pt x="10664" y="13931"/>
                      <a:pt x="9951" y="12433"/>
                      <a:pt x="10345" y="11200"/>
                    </a:cubicBezTo>
                    <a:cubicBezTo>
                      <a:pt x="10680" y="10192"/>
                      <a:pt x="11675" y="9801"/>
                      <a:pt x="12547" y="9801"/>
                    </a:cubicBezTo>
                    <a:cubicBezTo>
                      <a:pt x="12603" y="9801"/>
                      <a:pt x="12660" y="9801"/>
                      <a:pt x="12716" y="9805"/>
                    </a:cubicBezTo>
                    <a:cubicBezTo>
                      <a:pt x="13661" y="9913"/>
                      <a:pt x="14609" y="10340"/>
                      <a:pt x="15558" y="10340"/>
                    </a:cubicBezTo>
                    <a:cubicBezTo>
                      <a:pt x="16546" y="10286"/>
                      <a:pt x="17571" y="9594"/>
                      <a:pt x="17650" y="8414"/>
                    </a:cubicBezTo>
                    <a:cubicBezTo>
                      <a:pt x="17730" y="7879"/>
                      <a:pt x="17531" y="7236"/>
                      <a:pt x="17415" y="6700"/>
                    </a:cubicBezTo>
                    <a:cubicBezTo>
                      <a:pt x="17335" y="6164"/>
                      <a:pt x="17335" y="5467"/>
                      <a:pt x="17650" y="5089"/>
                    </a:cubicBezTo>
                    <a:cubicBezTo>
                      <a:pt x="17809" y="4986"/>
                      <a:pt x="18045" y="4824"/>
                      <a:pt x="18320" y="4769"/>
                    </a:cubicBezTo>
                    <a:cubicBezTo>
                      <a:pt x="19703" y="4288"/>
                      <a:pt x="21165" y="3429"/>
                      <a:pt x="21520" y="1714"/>
                    </a:cubicBezTo>
                    <a:cubicBezTo>
                      <a:pt x="21600" y="1179"/>
                      <a:pt x="21560" y="535"/>
                      <a:pt x="21560" y="0"/>
                    </a:cubicBezTo>
                    <a:close/>
                  </a:path>
                </a:pathLst>
              </a:custGeom>
              <a:solidFill>
                <a:srgbClr val="463F3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1" name="曲线"/>
              <p:cNvSpPr>
                <a:spLocks/>
              </p:cNvSpPr>
              <p:nvPr/>
            </p:nvSpPr>
            <p:spPr>
              <a:xfrm rot="0">
                <a:off x="3571435" y="5224138"/>
                <a:ext cx="150023" cy="16256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8160" y="4"/>
                    </a:moveTo>
                    <a:cubicBezTo>
                      <a:pt x="7534" y="4"/>
                      <a:pt x="6885" y="53"/>
                      <a:pt x="6212" y="154"/>
                    </a:cubicBezTo>
                    <a:cubicBezTo>
                      <a:pt x="4624" y="444"/>
                      <a:pt x="3036" y="1194"/>
                      <a:pt x="1866" y="2518"/>
                    </a:cubicBezTo>
                    <a:cubicBezTo>
                      <a:pt x="550" y="4070"/>
                      <a:pt x="0" y="5970"/>
                      <a:pt x="139" y="7754"/>
                    </a:cubicBezTo>
                    <a:cubicBezTo>
                      <a:pt x="139" y="11728"/>
                      <a:pt x="2347" y="15523"/>
                      <a:pt x="6004" y="18230"/>
                    </a:cubicBezTo>
                    <a:cubicBezTo>
                      <a:pt x="8212" y="19840"/>
                      <a:pt x="11179" y="21396"/>
                      <a:pt x="14216" y="21570"/>
                    </a:cubicBezTo>
                    <a:cubicBezTo>
                      <a:pt x="14459" y="21590"/>
                      <a:pt x="14697" y="21600"/>
                      <a:pt x="14935" y="21600"/>
                    </a:cubicBezTo>
                    <a:cubicBezTo>
                      <a:pt x="18035" y="21600"/>
                      <a:pt x="20417" y="19874"/>
                      <a:pt x="21182" y="17253"/>
                    </a:cubicBezTo>
                    <a:cubicBezTo>
                      <a:pt x="21600" y="15929"/>
                      <a:pt x="21460" y="14372"/>
                      <a:pt x="21182" y="13048"/>
                    </a:cubicBezTo>
                    <a:cubicBezTo>
                      <a:pt x="20290" y="7512"/>
                      <a:pt x="15914" y="4"/>
                      <a:pt x="8160" y="4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2" name="曲线"/>
              <p:cNvSpPr>
                <a:spLocks/>
              </p:cNvSpPr>
              <p:nvPr/>
            </p:nvSpPr>
            <p:spPr>
              <a:xfrm rot="0">
                <a:off x="3600175" y="5267763"/>
                <a:ext cx="73823" cy="7713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6595" y="0"/>
                    </a:moveTo>
                    <a:cubicBezTo>
                      <a:pt x="4216" y="0"/>
                      <a:pt x="0" y="1457"/>
                      <a:pt x="0" y="3759"/>
                    </a:cubicBezTo>
                    <a:cubicBezTo>
                      <a:pt x="211" y="4218"/>
                      <a:pt x="730" y="4462"/>
                      <a:pt x="1213" y="4462"/>
                    </a:cubicBezTo>
                    <a:cubicBezTo>
                      <a:pt x="1377" y="4462"/>
                      <a:pt x="1542" y="4432"/>
                      <a:pt x="1684" y="4370"/>
                    </a:cubicBezTo>
                    <a:cubicBezTo>
                      <a:pt x="2673" y="3881"/>
                      <a:pt x="3227" y="2914"/>
                      <a:pt x="4216" y="2547"/>
                    </a:cubicBezTo>
                    <a:cubicBezTo>
                      <a:pt x="4864" y="2343"/>
                      <a:pt x="5558" y="2210"/>
                      <a:pt x="6230" y="2210"/>
                    </a:cubicBezTo>
                    <a:cubicBezTo>
                      <a:pt x="6701" y="2210"/>
                      <a:pt x="7160" y="2272"/>
                      <a:pt x="7572" y="2424"/>
                    </a:cubicBezTo>
                    <a:cubicBezTo>
                      <a:pt x="8279" y="2547"/>
                      <a:pt x="8844" y="2669"/>
                      <a:pt x="9398" y="2914"/>
                    </a:cubicBezTo>
                    <a:cubicBezTo>
                      <a:pt x="8138" y="4248"/>
                      <a:pt x="7302" y="5583"/>
                      <a:pt x="6736" y="7040"/>
                    </a:cubicBezTo>
                    <a:cubicBezTo>
                      <a:pt x="6312" y="8008"/>
                      <a:pt x="6171" y="8976"/>
                      <a:pt x="6312" y="9954"/>
                    </a:cubicBezTo>
                    <a:cubicBezTo>
                      <a:pt x="6595" y="11044"/>
                      <a:pt x="6736" y="12256"/>
                      <a:pt x="7572" y="12980"/>
                    </a:cubicBezTo>
                    <a:cubicBezTo>
                      <a:pt x="7796" y="13173"/>
                      <a:pt x="8067" y="13255"/>
                      <a:pt x="8326" y="13255"/>
                    </a:cubicBezTo>
                    <a:cubicBezTo>
                      <a:pt x="8880" y="13255"/>
                      <a:pt x="9398" y="12878"/>
                      <a:pt x="9398" y="12379"/>
                    </a:cubicBezTo>
                    <a:cubicBezTo>
                      <a:pt x="9539" y="11890"/>
                      <a:pt x="9398" y="11523"/>
                      <a:pt x="9115" y="11044"/>
                    </a:cubicBezTo>
                    <a:lnTo>
                      <a:pt x="9115" y="10677"/>
                    </a:lnTo>
                    <a:lnTo>
                      <a:pt x="9115" y="10555"/>
                    </a:lnTo>
                    <a:lnTo>
                      <a:pt x="9115" y="9954"/>
                    </a:lnTo>
                    <a:cubicBezTo>
                      <a:pt x="9115" y="8976"/>
                      <a:pt x="9115" y="8497"/>
                      <a:pt x="9398" y="7641"/>
                    </a:cubicBezTo>
                    <a:cubicBezTo>
                      <a:pt x="9681" y="6429"/>
                      <a:pt x="10387" y="5216"/>
                      <a:pt x="11506" y="4248"/>
                    </a:cubicBezTo>
                    <a:cubicBezTo>
                      <a:pt x="12484" y="4972"/>
                      <a:pt x="13332" y="5827"/>
                      <a:pt x="14027" y="6795"/>
                    </a:cubicBezTo>
                    <a:cubicBezTo>
                      <a:pt x="17536" y="10677"/>
                      <a:pt x="19491" y="15894"/>
                      <a:pt x="19220" y="20866"/>
                    </a:cubicBezTo>
                    <a:cubicBezTo>
                      <a:pt x="19220" y="21355"/>
                      <a:pt x="19597" y="21600"/>
                      <a:pt x="20010" y="21600"/>
                    </a:cubicBezTo>
                    <a:cubicBezTo>
                      <a:pt x="20410" y="21600"/>
                      <a:pt x="20834" y="21355"/>
                      <a:pt x="20893" y="20866"/>
                    </a:cubicBezTo>
                    <a:cubicBezTo>
                      <a:pt x="21600" y="14681"/>
                      <a:pt x="19491" y="8497"/>
                      <a:pt x="14733" y="3759"/>
                    </a:cubicBezTo>
                    <a:cubicBezTo>
                      <a:pt x="12625" y="1823"/>
                      <a:pt x="9822" y="0"/>
                      <a:pt x="6595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3" name="曲线"/>
              <p:cNvSpPr>
                <a:spLocks/>
              </p:cNvSpPr>
              <p:nvPr/>
            </p:nvSpPr>
            <p:spPr>
              <a:xfrm rot="0">
                <a:off x="3919825" y="5326088"/>
                <a:ext cx="143823" cy="5304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086" y="14"/>
                    </a:moveTo>
                    <a:cubicBezTo>
                      <a:pt x="3590" y="14"/>
                      <a:pt x="3107" y="177"/>
                      <a:pt x="2599" y="592"/>
                    </a:cubicBezTo>
                    <a:cubicBezTo>
                      <a:pt x="6" y="2888"/>
                      <a:pt x="3748" y="21585"/>
                      <a:pt x="10440" y="21585"/>
                    </a:cubicBezTo>
                    <a:cubicBezTo>
                      <a:pt x="16993" y="21585"/>
                      <a:pt x="21600" y="9244"/>
                      <a:pt x="20233" y="3955"/>
                    </a:cubicBezTo>
                    <a:cubicBezTo>
                      <a:pt x="20058" y="3318"/>
                      <a:pt x="19659" y="3111"/>
                      <a:pt x="19066" y="3111"/>
                    </a:cubicBezTo>
                    <a:cubicBezTo>
                      <a:pt x="17984" y="3111"/>
                      <a:pt x="16243" y="3777"/>
                      <a:pt x="13970" y="3777"/>
                    </a:cubicBezTo>
                    <a:cubicBezTo>
                      <a:pt x="13342" y="3777"/>
                      <a:pt x="12664" y="3733"/>
                      <a:pt x="11951" y="3600"/>
                    </a:cubicBezTo>
                    <a:cubicBezTo>
                      <a:pt x="8191" y="2888"/>
                      <a:pt x="6105" y="14"/>
                      <a:pt x="408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4" name="曲线"/>
              <p:cNvSpPr>
                <a:spLocks/>
              </p:cNvSpPr>
              <p:nvPr/>
            </p:nvSpPr>
            <p:spPr>
              <a:xfrm rot="0">
                <a:off x="3901147" y="5239565"/>
                <a:ext cx="34053" cy="4642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978" y="0"/>
                    </a:moveTo>
                    <a:cubicBezTo>
                      <a:pt x="10774" y="0"/>
                      <a:pt x="10544" y="0"/>
                      <a:pt x="10340" y="17"/>
                    </a:cubicBezTo>
                    <a:cubicBezTo>
                      <a:pt x="4570" y="220"/>
                      <a:pt x="25" y="5061"/>
                      <a:pt x="306" y="11104"/>
                    </a:cubicBezTo>
                    <a:cubicBezTo>
                      <a:pt x="612" y="17029"/>
                      <a:pt x="5566" y="21600"/>
                      <a:pt x="10927" y="21600"/>
                    </a:cubicBezTo>
                    <a:cubicBezTo>
                      <a:pt x="11029" y="21600"/>
                      <a:pt x="11157" y="21600"/>
                      <a:pt x="11259" y="21582"/>
                    </a:cubicBezTo>
                    <a:cubicBezTo>
                      <a:pt x="17029" y="21379"/>
                      <a:pt x="21600" y="16555"/>
                      <a:pt x="21293" y="10495"/>
                    </a:cubicBezTo>
                    <a:cubicBezTo>
                      <a:pt x="21293" y="4875"/>
                      <a:pt x="16238" y="0"/>
                      <a:pt x="10978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5" name="曲线"/>
              <p:cNvSpPr>
                <a:spLocks/>
              </p:cNvSpPr>
              <p:nvPr/>
            </p:nvSpPr>
            <p:spPr>
              <a:xfrm rot="0">
                <a:off x="4061716" y="5236145"/>
                <a:ext cx="27332" cy="3856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243" y="0"/>
                    </a:moveTo>
                    <a:cubicBezTo>
                      <a:pt x="4549" y="0"/>
                      <a:pt x="0" y="4849"/>
                      <a:pt x="381" y="10922"/>
                    </a:cubicBezTo>
                    <a:cubicBezTo>
                      <a:pt x="381" y="16994"/>
                      <a:pt x="5694" y="21600"/>
                      <a:pt x="11356" y="21600"/>
                    </a:cubicBezTo>
                    <a:cubicBezTo>
                      <a:pt x="17050" y="21600"/>
                      <a:pt x="21600" y="16750"/>
                      <a:pt x="21218" y="10677"/>
                    </a:cubicBezTo>
                    <a:cubicBezTo>
                      <a:pt x="20836" y="4605"/>
                      <a:pt x="15905" y="0"/>
                      <a:pt x="10243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6" name="曲线"/>
              <p:cNvSpPr>
                <a:spLocks/>
              </p:cNvSpPr>
              <p:nvPr/>
            </p:nvSpPr>
            <p:spPr>
              <a:xfrm rot="0">
                <a:off x="3882188" y="5133831"/>
                <a:ext cx="84651" cy="6214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6844" y="0"/>
                    </a:moveTo>
                    <a:cubicBezTo>
                      <a:pt x="16125" y="0"/>
                      <a:pt x="15416" y="189"/>
                      <a:pt x="14749" y="480"/>
                    </a:cubicBezTo>
                    <a:cubicBezTo>
                      <a:pt x="9860" y="2592"/>
                      <a:pt x="5577" y="8308"/>
                      <a:pt x="2516" y="13885"/>
                    </a:cubicBezTo>
                    <a:lnTo>
                      <a:pt x="688" y="17945"/>
                    </a:lnTo>
                    <a:cubicBezTo>
                      <a:pt x="441" y="18400"/>
                      <a:pt x="195" y="18994"/>
                      <a:pt x="71" y="19753"/>
                    </a:cubicBezTo>
                    <a:cubicBezTo>
                      <a:pt x="0" y="21106"/>
                      <a:pt x="523" y="21600"/>
                      <a:pt x="1335" y="21600"/>
                    </a:cubicBezTo>
                    <a:cubicBezTo>
                      <a:pt x="3317" y="21600"/>
                      <a:pt x="6994" y="18628"/>
                      <a:pt x="7775" y="18096"/>
                    </a:cubicBezTo>
                    <a:cubicBezTo>
                      <a:pt x="9737" y="16895"/>
                      <a:pt x="11688" y="15833"/>
                      <a:pt x="13650" y="14783"/>
                    </a:cubicBezTo>
                    <a:cubicBezTo>
                      <a:pt x="16947" y="13430"/>
                      <a:pt x="20613" y="11621"/>
                      <a:pt x="21353" y="6955"/>
                    </a:cubicBezTo>
                    <a:cubicBezTo>
                      <a:pt x="21600" y="4995"/>
                      <a:pt x="21230" y="2744"/>
                      <a:pt x="20007" y="1530"/>
                    </a:cubicBezTo>
                    <a:cubicBezTo>
                      <a:pt x="19042" y="429"/>
                      <a:pt x="17943" y="0"/>
                      <a:pt x="16844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7" name="曲线"/>
              <p:cNvSpPr>
                <a:spLocks/>
              </p:cNvSpPr>
              <p:nvPr/>
            </p:nvSpPr>
            <p:spPr>
              <a:xfrm rot="0">
                <a:off x="4031970" y="5126918"/>
                <a:ext cx="72898" cy="4664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6357" y="0"/>
                    </a:moveTo>
                    <a:cubicBezTo>
                      <a:pt x="4949" y="0"/>
                      <a:pt x="3399" y="724"/>
                      <a:pt x="2003" y="2240"/>
                    </a:cubicBezTo>
                    <a:cubicBezTo>
                      <a:pt x="584" y="3841"/>
                      <a:pt x="11" y="6453"/>
                      <a:pt x="155" y="8660"/>
                    </a:cubicBezTo>
                    <a:cubicBezTo>
                      <a:pt x="441" y="13866"/>
                      <a:pt x="4269" y="15281"/>
                      <a:pt x="7394" y="16275"/>
                    </a:cubicBezTo>
                    <a:cubicBezTo>
                      <a:pt x="9529" y="16882"/>
                      <a:pt x="11509" y="17674"/>
                      <a:pt x="13644" y="18685"/>
                    </a:cubicBezTo>
                    <a:cubicBezTo>
                      <a:pt x="14312" y="19089"/>
                      <a:pt x="17616" y="21583"/>
                      <a:pt x="19751" y="21583"/>
                    </a:cubicBezTo>
                    <a:cubicBezTo>
                      <a:pt x="20788" y="21583"/>
                      <a:pt x="21552" y="20993"/>
                      <a:pt x="21600" y="19291"/>
                    </a:cubicBezTo>
                    <a:cubicBezTo>
                      <a:pt x="21600" y="18482"/>
                      <a:pt x="21456" y="17674"/>
                      <a:pt x="21313" y="17286"/>
                    </a:cubicBezTo>
                    <a:cubicBezTo>
                      <a:pt x="20741" y="16073"/>
                      <a:pt x="20180" y="14473"/>
                      <a:pt x="19465" y="12872"/>
                    </a:cubicBezTo>
                    <a:cubicBezTo>
                      <a:pt x="16769" y="7244"/>
                      <a:pt x="12929" y="1432"/>
                      <a:pt x="7681" y="235"/>
                    </a:cubicBezTo>
                    <a:cubicBezTo>
                      <a:pt x="7263" y="84"/>
                      <a:pt x="6822" y="0"/>
                      <a:pt x="6357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88" name="曲线"/>
              <p:cNvSpPr>
                <a:spLocks/>
              </p:cNvSpPr>
              <p:nvPr/>
            </p:nvSpPr>
            <p:spPr>
              <a:xfrm rot="0">
                <a:off x="4018082" y="5233089"/>
                <a:ext cx="53254" cy="8226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8751" y="9"/>
                    </a:moveTo>
                    <a:cubicBezTo>
                      <a:pt x="8522" y="9"/>
                      <a:pt x="8261" y="38"/>
                      <a:pt x="7983" y="124"/>
                    </a:cubicBezTo>
                    <a:cubicBezTo>
                      <a:pt x="6808" y="343"/>
                      <a:pt x="6040" y="1146"/>
                      <a:pt x="5257" y="1710"/>
                    </a:cubicBezTo>
                    <a:cubicBezTo>
                      <a:pt x="4865" y="2283"/>
                      <a:pt x="4097" y="2846"/>
                      <a:pt x="3510" y="3420"/>
                    </a:cubicBezTo>
                    <a:cubicBezTo>
                      <a:pt x="2530" y="4671"/>
                      <a:pt x="1567" y="5923"/>
                      <a:pt x="1175" y="7174"/>
                    </a:cubicBezTo>
                    <a:cubicBezTo>
                      <a:pt x="587" y="8655"/>
                      <a:pt x="212" y="9906"/>
                      <a:pt x="212" y="11378"/>
                    </a:cubicBezTo>
                    <a:cubicBezTo>
                      <a:pt x="212" y="12629"/>
                      <a:pt x="16" y="14224"/>
                      <a:pt x="1175" y="15132"/>
                    </a:cubicBezTo>
                    <a:cubicBezTo>
                      <a:pt x="2024" y="16049"/>
                      <a:pt x="3608" y="16412"/>
                      <a:pt x="5224" y="16412"/>
                    </a:cubicBezTo>
                    <a:cubicBezTo>
                      <a:pt x="5828" y="16412"/>
                      <a:pt x="6432" y="16364"/>
                      <a:pt x="7004" y="16269"/>
                    </a:cubicBezTo>
                    <a:cubicBezTo>
                      <a:pt x="8849" y="16059"/>
                      <a:pt x="10693" y="15122"/>
                      <a:pt x="12702" y="15122"/>
                    </a:cubicBezTo>
                    <a:cubicBezTo>
                      <a:pt x="12816" y="15122"/>
                      <a:pt x="12930" y="15132"/>
                      <a:pt x="13028" y="15132"/>
                    </a:cubicBezTo>
                    <a:cubicBezTo>
                      <a:pt x="17697" y="15476"/>
                      <a:pt x="18873" y="18886"/>
                      <a:pt x="15755" y="20711"/>
                    </a:cubicBezTo>
                    <a:cubicBezTo>
                      <a:pt x="15118" y="21074"/>
                      <a:pt x="15640" y="21600"/>
                      <a:pt x="16277" y="21600"/>
                    </a:cubicBezTo>
                    <a:cubicBezTo>
                      <a:pt x="16424" y="21600"/>
                      <a:pt x="16587" y="21571"/>
                      <a:pt x="16734" y="21504"/>
                    </a:cubicBezTo>
                    <a:cubicBezTo>
                      <a:pt x="20228" y="20252"/>
                      <a:pt x="21583" y="17520"/>
                      <a:pt x="19444" y="15476"/>
                    </a:cubicBezTo>
                    <a:cubicBezTo>
                      <a:pt x="17893" y="13957"/>
                      <a:pt x="15216" y="13250"/>
                      <a:pt x="12457" y="13250"/>
                    </a:cubicBezTo>
                    <a:cubicBezTo>
                      <a:pt x="11069" y="13250"/>
                      <a:pt x="9665" y="13431"/>
                      <a:pt x="8375" y="13766"/>
                    </a:cubicBezTo>
                    <a:cubicBezTo>
                      <a:pt x="7395" y="13995"/>
                      <a:pt x="6236" y="14454"/>
                      <a:pt x="5061" y="14454"/>
                    </a:cubicBezTo>
                    <a:cubicBezTo>
                      <a:pt x="3510" y="14454"/>
                      <a:pt x="3510" y="13766"/>
                      <a:pt x="3510" y="13202"/>
                    </a:cubicBezTo>
                    <a:cubicBezTo>
                      <a:pt x="3510" y="11721"/>
                      <a:pt x="3902" y="10126"/>
                      <a:pt x="4293" y="8770"/>
                    </a:cubicBezTo>
                    <a:cubicBezTo>
                      <a:pt x="4865" y="7289"/>
                      <a:pt x="5649" y="6037"/>
                      <a:pt x="6628" y="4786"/>
                    </a:cubicBezTo>
                    <a:cubicBezTo>
                      <a:pt x="7004" y="4098"/>
                      <a:pt x="7787" y="3534"/>
                      <a:pt x="8179" y="2961"/>
                    </a:cubicBezTo>
                    <a:cubicBezTo>
                      <a:pt x="8751" y="2397"/>
                      <a:pt x="9730" y="1710"/>
                      <a:pt x="9926" y="917"/>
                    </a:cubicBezTo>
                    <a:cubicBezTo>
                      <a:pt x="10073" y="391"/>
                      <a:pt x="9534" y="9"/>
                      <a:pt x="8751" y="9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</p:grpSp>
        <p:grpSp>
          <p:nvGrpSpPr>
            <p:cNvPr id="146" name="组合"/>
            <p:cNvGrpSpPr>
              <a:grpSpLocks/>
            </p:cNvGrpSpPr>
            <p:nvPr/>
          </p:nvGrpSpPr>
          <p:grpSpPr>
            <a:xfrm>
              <a:off x="4585674" y="4725595"/>
              <a:ext cx="823629" cy="1716725"/>
              <a:chOff x="4585674" y="4725595"/>
              <a:chExt cx="823629" cy="1716725"/>
            </a:xfrm>
          </p:grpSpPr>
          <p:sp>
            <p:nvSpPr>
              <p:cNvPr id="90" name="曲线"/>
              <p:cNvSpPr>
                <a:spLocks/>
              </p:cNvSpPr>
              <p:nvPr/>
            </p:nvSpPr>
            <p:spPr>
              <a:xfrm rot="0">
                <a:off x="5253537" y="5789759"/>
                <a:ext cx="155767" cy="20189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053" y="3"/>
                    </a:moveTo>
                    <a:cubicBezTo>
                      <a:pt x="6682" y="1127"/>
                      <a:pt x="3375" y="2113"/>
                      <a:pt x="5" y="3008"/>
                    </a:cubicBezTo>
                    <a:cubicBezTo>
                      <a:pt x="691" y="4132"/>
                      <a:pt x="2625" y="7653"/>
                      <a:pt x="2809" y="9392"/>
                    </a:cubicBezTo>
                    <a:cubicBezTo>
                      <a:pt x="3433" y="11549"/>
                      <a:pt x="2002" y="17089"/>
                      <a:pt x="2751" y="17183"/>
                    </a:cubicBezTo>
                    <a:cubicBezTo>
                      <a:pt x="2772" y="17187"/>
                      <a:pt x="2798" y="17191"/>
                      <a:pt x="2825" y="17191"/>
                    </a:cubicBezTo>
                    <a:cubicBezTo>
                      <a:pt x="3826" y="17191"/>
                      <a:pt x="5367" y="13615"/>
                      <a:pt x="5309" y="13615"/>
                    </a:cubicBezTo>
                    <a:lnTo>
                      <a:pt x="5309" y="13615"/>
                    </a:lnTo>
                    <a:cubicBezTo>
                      <a:pt x="5555" y="13615"/>
                      <a:pt x="4560" y="19955"/>
                      <a:pt x="5555" y="20141"/>
                    </a:cubicBezTo>
                    <a:cubicBezTo>
                      <a:pt x="5587" y="20145"/>
                      <a:pt x="5613" y="20148"/>
                      <a:pt x="5645" y="20148"/>
                    </a:cubicBezTo>
                    <a:cubicBezTo>
                      <a:pt x="7138" y="20148"/>
                      <a:pt x="9235" y="14273"/>
                      <a:pt x="9052" y="14226"/>
                    </a:cubicBezTo>
                    <a:lnTo>
                      <a:pt x="9052" y="14226"/>
                    </a:lnTo>
                    <a:cubicBezTo>
                      <a:pt x="9366" y="14226"/>
                      <a:pt x="8926" y="21548"/>
                      <a:pt x="10299" y="21596"/>
                    </a:cubicBezTo>
                    <a:cubicBezTo>
                      <a:pt x="10304" y="21596"/>
                      <a:pt x="10315" y="21596"/>
                      <a:pt x="10320" y="21596"/>
                    </a:cubicBezTo>
                    <a:cubicBezTo>
                      <a:pt x="12364" y="21596"/>
                      <a:pt x="12731" y="14601"/>
                      <a:pt x="12485" y="13993"/>
                    </a:cubicBezTo>
                    <a:lnTo>
                      <a:pt x="12485" y="13993"/>
                    </a:lnTo>
                    <a:cubicBezTo>
                      <a:pt x="12726" y="14541"/>
                      <a:pt x="13627" y="19632"/>
                      <a:pt x="14838" y="19632"/>
                    </a:cubicBezTo>
                    <a:cubicBezTo>
                      <a:pt x="14864" y="19632"/>
                      <a:pt x="14890" y="19632"/>
                      <a:pt x="14917" y="19624"/>
                    </a:cubicBezTo>
                    <a:cubicBezTo>
                      <a:pt x="16788" y="19297"/>
                      <a:pt x="16101" y="11174"/>
                      <a:pt x="15666" y="10610"/>
                    </a:cubicBezTo>
                    <a:lnTo>
                      <a:pt x="15666" y="10610"/>
                    </a:lnTo>
                    <a:cubicBezTo>
                      <a:pt x="16065" y="10910"/>
                      <a:pt x="18586" y="13702"/>
                      <a:pt x="19833" y="13702"/>
                    </a:cubicBezTo>
                    <a:cubicBezTo>
                      <a:pt x="19954" y="13702"/>
                      <a:pt x="20064" y="13674"/>
                      <a:pt x="20158" y="13615"/>
                    </a:cubicBezTo>
                    <a:cubicBezTo>
                      <a:pt x="21594" y="12676"/>
                      <a:pt x="14670" y="4885"/>
                      <a:pt x="12983" y="3663"/>
                    </a:cubicBezTo>
                    <a:cubicBezTo>
                      <a:pt x="12233" y="2771"/>
                      <a:pt x="10986" y="1175"/>
                      <a:pt x="10053" y="3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1" name="曲线"/>
              <p:cNvSpPr>
                <a:spLocks/>
              </p:cNvSpPr>
              <p:nvPr/>
            </p:nvSpPr>
            <p:spPr>
              <a:xfrm rot="0">
                <a:off x="5112208" y="5358549"/>
                <a:ext cx="275021" cy="54096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3838" y="0"/>
                    </a:moveTo>
                    <a:cubicBezTo>
                      <a:pt x="1484" y="0"/>
                      <a:pt x="2" y="2587"/>
                      <a:pt x="320" y="4480"/>
                    </a:cubicBezTo>
                    <a:cubicBezTo>
                      <a:pt x="745" y="6757"/>
                      <a:pt x="3749" y="7914"/>
                      <a:pt x="6718" y="12733"/>
                    </a:cubicBezTo>
                    <a:cubicBezTo>
                      <a:pt x="8769" y="16062"/>
                      <a:pt x="10464" y="19040"/>
                      <a:pt x="11313" y="20547"/>
                    </a:cubicBezTo>
                    <a:cubicBezTo>
                      <a:pt x="11349" y="20599"/>
                      <a:pt x="11349" y="20652"/>
                      <a:pt x="11420" y="20705"/>
                    </a:cubicBezTo>
                    <a:cubicBezTo>
                      <a:pt x="11702" y="21301"/>
                      <a:pt x="11948" y="21598"/>
                      <a:pt x="11948" y="21598"/>
                    </a:cubicBezTo>
                    <a:cubicBezTo>
                      <a:pt x="14778" y="21423"/>
                      <a:pt x="21600" y="20512"/>
                      <a:pt x="21246" y="19759"/>
                    </a:cubicBezTo>
                    <a:lnTo>
                      <a:pt x="20857" y="18901"/>
                    </a:lnTo>
                    <a:cubicBezTo>
                      <a:pt x="20857" y="18865"/>
                      <a:pt x="20822" y="18812"/>
                      <a:pt x="20822" y="18777"/>
                    </a:cubicBezTo>
                    <a:cubicBezTo>
                      <a:pt x="16544" y="9684"/>
                      <a:pt x="8238" y="1729"/>
                      <a:pt x="5515" y="414"/>
                    </a:cubicBezTo>
                    <a:cubicBezTo>
                      <a:pt x="4922" y="126"/>
                      <a:pt x="4358" y="0"/>
                      <a:pt x="3838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2" name="曲线"/>
              <p:cNvSpPr>
                <a:spLocks/>
              </p:cNvSpPr>
              <p:nvPr/>
            </p:nvSpPr>
            <p:spPr>
              <a:xfrm rot="0">
                <a:off x="5256675" y="5828825"/>
                <a:ext cx="121559" cy="4828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519" y="0"/>
                    </a:moveTo>
                    <a:cubicBezTo>
                      <a:pt x="17758" y="3347"/>
                      <a:pt x="13842" y="7073"/>
                      <a:pt x="10000" y="10602"/>
                    </a:cubicBezTo>
                    <a:cubicBezTo>
                      <a:pt x="6642" y="13553"/>
                      <a:pt x="3203" y="16488"/>
                      <a:pt x="6" y="19835"/>
                    </a:cubicBezTo>
                    <a:cubicBezTo>
                      <a:pt x="167" y="20412"/>
                      <a:pt x="167" y="21006"/>
                      <a:pt x="248" y="21600"/>
                    </a:cubicBezTo>
                    <a:cubicBezTo>
                      <a:pt x="3606" y="18846"/>
                      <a:pt x="6964" y="15515"/>
                      <a:pt x="10242" y="12168"/>
                    </a:cubicBezTo>
                    <a:cubicBezTo>
                      <a:pt x="14003" y="8639"/>
                      <a:pt x="17838" y="5111"/>
                      <a:pt x="21600" y="1384"/>
                    </a:cubicBezTo>
                    <a:cubicBezTo>
                      <a:pt x="21600" y="989"/>
                      <a:pt x="21519" y="395"/>
                      <a:pt x="2151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3" name="曲线"/>
              <p:cNvSpPr>
                <a:spLocks/>
              </p:cNvSpPr>
              <p:nvPr/>
            </p:nvSpPr>
            <p:spPr>
              <a:xfrm rot="0">
                <a:off x="4585674" y="4903349"/>
                <a:ext cx="400588" cy="77259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7818" y="1"/>
                    </a:moveTo>
                    <a:cubicBezTo>
                      <a:pt x="6998" y="1"/>
                      <a:pt x="6183" y="164"/>
                      <a:pt x="5533" y="430"/>
                    </a:cubicBezTo>
                    <a:cubicBezTo>
                      <a:pt x="4612" y="810"/>
                      <a:pt x="4004" y="1350"/>
                      <a:pt x="3642" y="1914"/>
                    </a:cubicBezTo>
                    <a:cubicBezTo>
                      <a:pt x="3108" y="2773"/>
                      <a:pt x="3010" y="3742"/>
                      <a:pt x="3666" y="4589"/>
                    </a:cubicBezTo>
                    <a:cubicBezTo>
                      <a:pt x="4247" y="5300"/>
                      <a:pt x="5315" y="5889"/>
                      <a:pt x="6165" y="6552"/>
                    </a:cubicBezTo>
                    <a:cubicBezTo>
                      <a:pt x="7015" y="7202"/>
                      <a:pt x="7620" y="7999"/>
                      <a:pt x="7135" y="8735"/>
                    </a:cubicBezTo>
                    <a:cubicBezTo>
                      <a:pt x="6868" y="9152"/>
                      <a:pt x="6263" y="9496"/>
                      <a:pt x="5655" y="9815"/>
                    </a:cubicBezTo>
                    <a:cubicBezTo>
                      <a:pt x="4489" y="10403"/>
                      <a:pt x="3157" y="10931"/>
                      <a:pt x="2402" y="11668"/>
                    </a:cubicBezTo>
                    <a:cubicBezTo>
                      <a:pt x="1650" y="12403"/>
                      <a:pt x="1650" y="13434"/>
                      <a:pt x="2914" y="13937"/>
                    </a:cubicBezTo>
                    <a:cubicBezTo>
                      <a:pt x="3519" y="14183"/>
                      <a:pt x="4394" y="14329"/>
                      <a:pt x="4685" y="14709"/>
                    </a:cubicBezTo>
                    <a:cubicBezTo>
                      <a:pt x="4879" y="15029"/>
                      <a:pt x="4514" y="15372"/>
                      <a:pt x="4127" y="15642"/>
                    </a:cubicBezTo>
                    <a:cubicBezTo>
                      <a:pt x="3301" y="16194"/>
                      <a:pt x="2209" y="16636"/>
                      <a:pt x="1408" y="17176"/>
                    </a:cubicBezTo>
                    <a:cubicBezTo>
                      <a:pt x="584" y="17727"/>
                      <a:pt x="2" y="18439"/>
                      <a:pt x="389" y="19089"/>
                    </a:cubicBezTo>
                    <a:cubicBezTo>
                      <a:pt x="803" y="19752"/>
                      <a:pt x="2040" y="20194"/>
                      <a:pt x="3301" y="20439"/>
                    </a:cubicBezTo>
                    <a:cubicBezTo>
                      <a:pt x="4131" y="20609"/>
                      <a:pt x="5028" y="20722"/>
                      <a:pt x="5914" y="20722"/>
                    </a:cubicBezTo>
                    <a:cubicBezTo>
                      <a:pt x="6428" y="20722"/>
                      <a:pt x="6937" y="20685"/>
                      <a:pt x="7426" y="20598"/>
                    </a:cubicBezTo>
                    <a:cubicBezTo>
                      <a:pt x="7720" y="20545"/>
                      <a:pt x="8032" y="20484"/>
                      <a:pt x="8331" y="20484"/>
                    </a:cubicBezTo>
                    <a:cubicBezTo>
                      <a:pt x="8378" y="20484"/>
                      <a:pt x="8423" y="20485"/>
                      <a:pt x="8470" y="20488"/>
                    </a:cubicBezTo>
                    <a:cubicBezTo>
                      <a:pt x="8931" y="20525"/>
                      <a:pt x="9222" y="20733"/>
                      <a:pt x="9562" y="20905"/>
                    </a:cubicBezTo>
                    <a:cubicBezTo>
                      <a:pt x="10484" y="21371"/>
                      <a:pt x="11794" y="21598"/>
                      <a:pt x="13105" y="21598"/>
                    </a:cubicBezTo>
                    <a:cubicBezTo>
                      <a:pt x="13555" y="21598"/>
                      <a:pt x="14005" y="21572"/>
                      <a:pt x="14440" y="21518"/>
                    </a:cubicBezTo>
                    <a:cubicBezTo>
                      <a:pt x="16137" y="21298"/>
                      <a:pt x="17595" y="20709"/>
                      <a:pt x="18589" y="19985"/>
                    </a:cubicBezTo>
                    <a:cubicBezTo>
                      <a:pt x="19851" y="19114"/>
                      <a:pt x="20483" y="17974"/>
                      <a:pt x="20020" y="16931"/>
                    </a:cubicBezTo>
                    <a:cubicBezTo>
                      <a:pt x="19559" y="15876"/>
                      <a:pt x="17911" y="14943"/>
                      <a:pt x="15775" y="14771"/>
                    </a:cubicBezTo>
                    <a:lnTo>
                      <a:pt x="15775" y="14771"/>
                    </a:lnTo>
                    <a:cubicBezTo>
                      <a:pt x="15909" y="14782"/>
                      <a:pt x="16046" y="14788"/>
                      <a:pt x="16180" y="14788"/>
                    </a:cubicBezTo>
                    <a:cubicBezTo>
                      <a:pt x="17114" y="14788"/>
                      <a:pt x="18039" y="14540"/>
                      <a:pt x="18758" y="14219"/>
                    </a:cubicBezTo>
                    <a:cubicBezTo>
                      <a:pt x="20603" y="13409"/>
                      <a:pt x="21597" y="11998"/>
                      <a:pt x="20529" y="10895"/>
                    </a:cubicBezTo>
                    <a:cubicBezTo>
                      <a:pt x="19415" y="9705"/>
                      <a:pt x="16600" y="9275"/>
                      <a:pt x="14075" y="8968"/>
                    </a:cubicBezTo>
                    <a:cubicBezTo>
                      <a:pt x="15022" y="8588"/>
                      <a:pt x="15968" y="8195"/>
                      <a:pt x="16624" y="7680"/>
                    </a:cubicBezTo>
                    <a:cubicBezTo>
                      <a:pt x="18347" y="6367"/>
                      <a:pt x="17715" y="4539"/>
                      <a:pt x="15993" y="3239"/>
                    </a:cubicBezTo>
                    <a:cubicBezTo>
                      <a:pt x="14998" y="2491"/>
                      <a:pt x="13663" y="1853"/>
                      <a:pt x="12255" y="1301"/>
                    </a:cubicBezTo>
                    <a:cubicBezTo>
                      <a:pt x="11527" y="1019"/>
                      <a:pt x="10800" y="749"/>
                      <a:pt x="10047" y="491"/>
                    </a:cubicBezTo>
                    <a:cubicBezTo>
                      <a:pt x="9465" y="295"/>
                      <a:pt x="8931" y="50"/>
                      <a:pt x="8203" y="13"/>
                    </a:cubicBezTo>
                    <a:cubicBezTo>
                      <a:pt x="8075" y="5"/>
                      <a:pt x="7946" y="1"/>
                      <a:pt x="781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4" name="曲线"/>
              <p:cNvSpPr>
                <a:spLocks/>
              </p:cNvSpPr>
              <p:nvPr/>
            </p:nvSpPr>
            <p:spPr>
              <a:xfrm rot="0">
                <a:off x="4676126" y="4903716"/>
                <a:ext cx="310136" cy="77267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054" y="1"/>
                    </a:moveTo>
                    <a:cubicBezTo>
                      <a:pt x="3496" y="1"/>
                      <a:pt x="2908" y="37"/>
                      <a:pt x="2416" y="100"/>
                    </a:cubicBezTo>
                    <a:cubicBezTo>
                      <a:pt x="2290" y="162"/>
                      <a:pt x="2163" y="235"/>
                      <a:pt x="2040" y="297"/>
                    </a:cubicBezTo>
                    <a:cubicBezTo>
                      <a:pt x="755" y="1106"/>
                      <a:pt x="221" y="2113"/>
                      <a:pt x="97" y="3056"/>
                    </a:cubicBezTo>
                    <a:cubicBezTo>
                      <a:pt x="2" y="3976"/>
                      <a:pt x="787" y="4909"/>
                      <a:pt x="1945" y="5706"/>
                    </a:cubicBezTo>
                    <a:cubicBezTo>
                      <a:pt x="2448" y="6074"/>
                      <a:pt x="3043" y="6431"/>
                      <a:pt x="3732" y="6749"/>
                    </a:cubicBezTo>
                    <a:cubicBezTo>
                      <a:pt x="4296" y="7019"/>
                      <a:pt x="4859" y="7240"/>
                      <a:pt x="5394" y="7522"/>
                    </a:cubicBezTo>
                    <a:cubicBezTo>
                      <a:pt x="5862" y="7779"/>
                      <a:pt x="6239" y="8062"/>
                      <a:pt x="6365" y="8369"/>
                    </a:cubicBezTo>
                    <a:cubicBezTo>
                      <a:pt x="6520" y="8749"/>
                      <a:pt x="6365" y="9129"/>
                      <a:pt x="6115" y="9497"/>
                    </a:cubicBezTo>
                    <a:cubicBezTo>
                      <a:pt x="5488" y="10356"/>
                      <a:pt x="4201" y="11141"/>
                      <a:pt x="3732" y="12012"/>
                    </a:cubicBezTo>
                    <a:cubicBezTo>
                      <a:pt x="3230" y="12870"/>
                      <a:pt x="3388" y="13901"/>
                      <a:pt x="4799" y="14637"/>
                    </a:cubicBezTo>
                    <a:cubicBezTo>
                      <a:pt x="5330" y="14919"/>
                      <a:pt x="6083" y="15201"/>
                      <a:pt x="6207" y="15582"/>
                    </a:cubicBezTo>
                    <a:cubicBezTo>
                      <a:pt x="6333" y="16010"/>
                      <a:pt x="5770" y="16415"/>
                      <a:pt x="5267" y="16784"/>
                    </a:cubicBezTo>
                    <a:cubicBezTo>
                      <a:pt x="4672" y="17176"/>
                      <a:pt x="4077" y="17580"/>
                      <a:pt x="3732" y="18022"/>
                    </a:cubicBezTo>
                    <a:cubicBezTo>
                      <a:pt x="3388" y="18452"/>
                      <a:pt x="3261" y="18893"/>
                      <a:pt x="3388" y="19360"/>
                    </a:cubicBezTo>
                    <a:cubicBezTo>
                      <a:pt x="3451" y="19752"/>
                      <a:pt x="3732" y="20145"/>
                      <a:pt x="4201" y="20488"/>
                    </a:cubicBezTo>
                    <a:cubicBezTo>
                      <a:pt x="4280" y="20482"/>
                      <a:pt x="4351" y="20479"/>
                      <a:pt x="4422" y="20479"/>
                    </a:cubicBezTo>
                    <a:cubicBezTo>
                      <a:pt x="4491" y="20479"/>
                      <a:pt x="4562" y="20482"/>
                      <a:pt x="4641" y="20488"/>
                    </a:cubicBezTo>
                    <a:cubicBezTo>
                      <a:pt x="5236" y="20525"/>
                      <a:pt x="5612" y="20733"/>
                      <a:pt x="6052" y="20905"/>
                    </a:cubicBezTo>
                    <a:cubicBezTo>
                      <a:pt x="7242" y="21371"/>
                      <a:pt x="8934" y="21598"/>
                      <a:pt x="10627" y="21598"/>
                    </a:cubicBezTo>
                    <a:cubicBezTo>
                      <a:pt x="11209" y="21598"/>
                      <a:pt x="11791" y="21572"/>
                      <a:pt x="12351" y="21518"/>
                    </a:cubicBezTo>
                    <a:cubicBezTo>
                      <a:pt x="14544" y="21310"/>
                      <a:pt x="16427" y="20709"/>
                      <a:pt x="17711" y="19985"/>
                    </a:cubicBezTo>
                    <a:cubicBezTo>
                      <a:pt x="19341" y="19114"/>
                      <a:pt x="20157" y="17973"/>
                      <a:pt x="19559" y="16930"/>
                    </a:cubicBezTo>
                    <a:cubicBezTo>
                      <a:pt x="18964" y="15888"/>
                      <a:pt x="16835" y="14931"/>
                      <a:pt x="14076" y="14759"/>
                    </a:cubicBezTo>
                    <a:lnTo>
                      <a:pt x="14076" y="14759"/>
                    </a:lnTo>
                    <a:cubicBezTo>
                      <a:pt x="14249" y="14771"/>
                      <a:pt x="14426" y="14776"/>
                      <a:pt x="14600" y="14776"/>
                    </a:cubicBezTo>
                    <a:cubicBezTo>
                      <a:pt x="15805" y="14776"/>
                      <a:pt x="17000" y="14529"/>
                      <a:pt x="17930" y="14207"/>
                    </a:cubicBezTo>
                    <a:cubicBezTo>
                      <a:pt x="20312" y="13386"/>
                      <a:pt x="21597" y="11975"/>
                      <a:pt x="20217" y="10871"/>
                    </a:cubicBezTo>
                    <a:cubicBezTo>
                      <a:pt x="18777" y="9693"/>
                      <a:pt x="15142" y="9264"/>
                      <a:pt x="11880" y="8957"/>
                    </a:cubicBezTo>
                    <a:cubicBezTo>
                      <a:pt x="13104" y="8577"/>
                      <a:pt x="14326" y="8172"/>
                      <a:pt x="15173" y="7669"/>
                    </a:cubicBezTo>
                    <a:cubicBezTo>
                      <a:pt x="17398" y="6356"/>
                      <a:pt x="16582" y="4529"/>
                      <a:pt x="14357" y="3228"/>
                    </a:cubicBezTo>
                    <a:cubicBezTo>
                      <a:pt x="13073" y="2480"/>
                      <a:pt x="11348" y="1843"/>
                      <a:pt x="9529" y="1290"/>
                    </a:cubicBezTo>
                    <a:cubicBezTo>
                      <a:pt x="8589" y="1008"/>
                      <a:pt x="7650" y="738"/>
                      <a:pt x="6678" y="481"/>
                    </a:cubicBezTo>
                    <a:cubicBezTo>
                      <a:pt x="5925" y="285"/>
                      <a:pt x="5236" y="40"/>
                      <a:pt x="4296" y="3"/>
                    </a:cubicBezTo>
                    <a:cubicBezTo>
                      <a:pt x="4217" y="1"/>
                      <a:pt x="4135" y="1"/>
                      <a:pt x="4054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5" name="曲线"/>
              <p:cNvSpPr>
                <a:spLocks/>
              </p:cNvSpPr>
              <p:nvPr/>
            </p:nvSpPr>
            <p:spPr>
              <a:xfrm rot="0">
                <a:off x="4591986" y="6353646"/>
                <a:ext cx="788967" cy="8867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793" y="0"/>
                    </a:moveTo>
                    <a:cubicBezTo>
                      <a:pt x="4830" y="0"/>
                      <a:pt x="0" y="4811"/>
                      <a:pt x="0" y="10800"/>
                    </a:cubicBezTo>
                    <a:cubicBezTo>
                      <a:pt x="0" y="16779"/>
                      <a:pt x="4830" y="21591"/>
                      <a:pt x="10793" y="21591"/>
                    </a:cubicBezTo>
                    <a:cubicBezTo>
                      <a:pt x="16756" y="21591"/>
                      <a:pt x="21598" y="16779"/>
                      <a:pt x="21598" y="10800"/>
                    </a:cubicBezTo>
                    <a:cubicBezTo>
                      <a:pt x="21598" y="4811"/>
                      <a:pt x="16756" y="0"/>
                      <a:pt x="1079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6" name="曲线"/>
              <p:cNvSpPr>
                <a:spLocks/>
              </p:cNvSpPr>
              <p:nvPr/>
            </p:nvSpPr>
            <p:spPr>
              <a:xfrm rot="0">
                <a:off x="5019980" y="5907364"/>
                <a:ext cx="1360" cy="47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7206" y="0"/>
                    </a:moveTo>
                    <a:cubicBezTo>
                      <a:pt x="0" y="0"/>
                      <a:pt x="0" y="19948"/>
                      <a:pt x="7206" y="19948"/>
                    </a:cubicBezTo>
                    <a:cubicBezTo>
                      <a:pt x="21600" y="19948"/>
                      <a:pt x="21600" y="0"/>
                      <a:pt x="72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7" name="曲线"/>
              <p:cNvSpPr>
                <a:spLocks/>
              </p:cNvSpPr>
              <p:nvPr/>
            </p:nvSpPr>
            <p:spPr>
              <a:xfrm rot="0">
                <a:off x="5017258" y="5855582"/>
                <a:ext cx="180978" cy="47701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487" y="0"/>
                    </a:moveTo>
                    <a:cubicBezTo>
                      <a:pt x="17783" y="298"/>
                      <a:pt x="13966" y="437"/>
                      <a:pt x="10154" y="517"/>
                    </a:cubicBezTo>
                    <a:cubicBezTo>
                      <a:pt x="7254" y="577"/>
                      <a:pt x="4353" y="597"/>
                      <a:pt x="1452" y="597"/>
                    </a:cubicBezTo>
                    <a:cubicBezTo>
                      <a:pt x="1669" y="4292"/>
                      <a:pt x="58" y="17684"/>
                      <a:pt x="4" y="21600"/>
                    </a:cubicBezTo>
                    <a:lnTo>
                      <a:pt x="15581" y="21600"/>
                    </a:lnTo>
                    <a:cubicBezTo>
                      <a:pt x="15581" y="21600"/>
                      <a:pt x="18586" y="10849"/>
                      <a:pt x="20467" y="5941"/>
                    </a:cubicBezTo>
                    <a:cubicBezTo>
                      <a:pt x="20950" y="4709"/>
                      <a:pt x="21329" y="2583"/>
                      <a:pt x="21595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8" name="曲线"/>
              <p:cNvSpPr>
                <a:spLocks/>
              </p:cNvSpPr>
              <p:nvPr/>
            </p:nvSpPr>
            <p:spPr>
              <a:xfrm rot="0">
                <a:off x="5028522" y="5855582"/>
                <a:ext cx="170584" cy="12335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427" y="0"/>
                    </a:moveTo>
                    <a:cubicBezTo>
                      <a:pt x="17498" y="1155"/>
                      <a:pt x="13449" y="1768"/>
                      <a:pt x="9404" y="2000"/>
                    </a:cubicBezTo>
                    <a:cubicBezTo>
                      <a:pt x="6327" y="2232"/>
                      <a:pt x="3249" y="2310"/>
                      <a:pt x="229" y="2310"/>
                    </a:cubicBezTo>
                    <a:cubicBezTo>
                      <a:pt x="287" y="6382"/>
                      <a:pt x="114" y="13371"/>
                      <a:pt x="4" y="21593"/>
                    </a:cubicBezTo>
                    <a:cubicBezTo>
                      <a:pt x="3134" y="21516"/>
                      <a:pt x="6327" y="21438"/>
                      <a:pt x="9462" y="21057"/>
                    </a:cubicBezTo>
                    <a:cubicBezTo>
                      <a:pt x="12539" y="20670"/>
                      <a:pt x="15617" y="20212"/>
                      <a:pt x="18579" y="19522"/>
                    </a:cubicBezTo>
                    <a:cubicBezTo>
                      <a:pt x="19321" y="19444"/>
                      <a:pt x="20006" y="19212"/>
                      <a:pt x="20743" y="19057"/>
                    </a:cubicBezTo>
                    <a:cubicBezTo>
                      <a:pt x="21087" y="14217"/>
                      <a:pt x="21370" y="7608"/>
                      <a:pt x="21600" y="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99" name="曲线"/>
              <p:cNvSpPr>
                <a:spLocks/>
              </p:cNvSpPr>
              <p:nvPr/>
            </p:nvSpPr>
            <p:spPr>
              <a:xfrm rot="0">
                <a:off x="5017258" y="6136863"/>
                <a:ext cx="153045" cy="19618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7545" y="170"/>
                      <a:pt x="13491" y="243"/>
                      <a:pt x="9447" y="243"/>
                    </a:cubicBezTo>
                    <a:cubicBezTo>
                      <a:pt x="6588" y="243"/>
                      <a:pt x="3734" y="206"/>
                      <a:pt x="896" y="146"/>
                    </a:cubicBezTo>
                    <a:cubicBezTo>
                      <a:pt x="768" y="1160"/>
                      <a:pt x="768" y="2175"/>
                      <a:pt x="704" y="3238"/>
                    </a:cubicBezTo>
                    <a:lnTo>
                      <a:pt x="704" y="3574"/>
                    </a:lnTo>
                    <a:cubicBezTo>
                      <a:pt x="704" y="4106"/>
                      <a:pt x="640" y="4735"/>
                      <a:pt x="640" y="5267"/>
                    </a:cubicBezTo>
                    <a:lnTo>
                      <a:pt x="640" y="5701"/>
                    </a:lnTo>
                    <a:cubicBezTo>
                      <a:pt x="320" y="12417"/>
                      <a:pt x="69" y="18361"/>
                      <a:pt x="5" y="21595"/>
                    </a:cubicBezTo>
                    <a:lnTo>
                      <a:pt x="18425" y="21595"/>
                    </a:lnTo>
                    <a:cubicBezTo>
                      <a:pt x="18425" y="21595"/>
                      <a:pt x="19439" y="13963"/>
                      <a:pt x="20773" y="5027"/>
                    </a:cubicBezTo>
                    <a:cubicBezTo>
                      <a:pt x="20773" y="4930"/>
                      <a:pt x="20901" y="4784"/>
                      <a:pt x="20901" y="4686"/>
                    </a:cubicBezTo>
                    <a:cubicBezTo>
                      <a:pt x="20965" y="4106"/>
                      <a:pt x="21029" y="3623"/>
                      <a:pt x="21093" y="3092"/>
                    </a:cubicBezTo>
                    <a:cubicBezTo>
                      <a:pt x="21093" y="2998"/>
                      <a:pt x="21093" y="2852"/>
                      <a:pt x="21221" y="2804"/>
                    </a:cubicBezTo>
                    <a:cubicBezTo>
                      <a:pt x="21343" y="1886"/>
                      <a:pt x="21407" y="921"/>
                      <a:pt x="21600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0" name="曲线"/>
              <p:cNvSpPr>
                <a:spLocks/>
              </p:cNvSpPr>
              <p:nvPr/>
            </p:nvSpPr>
            <p:spPr>
              <a:xfrm rot="0">
                <a:off x="5022210" y="6162735"/>
                <a:ext cx="145410" cy="902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600" y="87"/>
                    </a:moveTo>
                    <a:lnTo>
                      <a:pt x="21600" y="87"/>
                    </a:lnTo>
                    <a:cubicBezTo>
                      <a:pt x="20797" y="1145"/>
                      <a:pt x="20061" y="3261"/>
                      <a:pt x="19258" y="5290"/>
                    </a:cubicBezTo>
                    <a:cubicBezTo>
                      <a:pt x="15552" y="12606"/>
                      <a:pt x="11886" y="15517"/>
                      <a:pt x="8231" y="15517"/>
                    </a:cubicBezTo>
                    <a:cubicBezTo>
                      <a:pt x="7136" y="15517"/>
                      <a:pt x="6041" y="15251"/>
                      <a:pt x="4952" y="14723"/>
                    </a:cubicBezTo>
                    <a:cubicBezTo>
                      <a:pt x="3279" y="12695"/>
                      <a:pt x="1673" y="11637"/>
                      <a:pt x="5" y="9521"/>
                    </a:cubicBezTo>
                    <a:lnTo>
                      <a:pt x="5" y="15781"/>
                    </a:lnTo>
                    <a:cubicBezTo>
                      <a:pt x="2689" y="19747"/>
                      <a:pt x="5367" y="21600"/>
                      <a:pt x="8034" y="21600"/>
                    </a:cubicBezTo>
                    <a:cubicBezTo>
                      <a:pt x="12537" y="21600"/>
                      <a:pt x="17012" y="16222"/>
                      <a:pt x="21465" y="6348"/>
                    </a:cubicBezTo>
                    <a:cubicBezTo>
                      <a:pt x="21465" y="4231"/>
                      <a:pt x="21465" y="1145"/>
                      <a:pt x="21600" y="87"/>
                    </a:cubicBezTo>
                    <a:close/>
                  </a:path>
                </a:pathLst>
              </a:custGeom>
              <a:solidFill>
                <a:srgbClr val="3E6949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1" name="曲线"/>
              <p:cNvSpPr>
                <a:spLocks/>
              </p:cNvSpPr>
              <p:nvPr/>
            </p:nvSpPr>
            <p:spPr>
              <a:xfrm rot="0">
                <a:off x="5021341" y="6180315"/>
                <a:ext cx="143143" cy="1131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594" y="0"/>
                    </a:moveTo>
                    <a:cubicBezTo>
                      <a:pt x="20579" y="2532"/>
                      <a:pt x="19694" y="4221"/>
                      <a:pt x="18674" y="6684"/>
                    </a:cubicBezTo>
                    <a:cubicBezTo>
                      <a:pt x="15143" y="12593"/>
                      <a:pt x="11681" y="15056"/>
                      <a:pt x="8150" y="15056"/>
                    </a:cubicBezTo>
                    <a:cubicBezTo>
                      <a:pt x="6314" y="15056"/>
                      <a:pt x="4620" y="13438"/>
                      <a:pt x="2920" y="12593"/>
                    </a:cubicBezTo>
                    <a:cubicBezTo>
                      <a:pt x="2104" y="11750"/>
                      <a:pt x="1220" y="11750"/>
                      <a:pt x="404" y="10905"/>
                    </a:cubicBezTo>
                    <a:lnTo>
                      <a:pt x="0" y="10905"/>
                    </a:lnTo>
                    <a:cubicBezTo>
                      <a:pt x="68" y="10905"/>
                      <a:pt x="68" y="12593"/>
                      <a:pt x="0" y="15901"/>
                    </a:cubicBezTo>
                    <a:cubicBezTo>
                      <a:pt x="136" y="15901"/>
                      <a:pt x="404" y="16745"/>
                      <a:pt x="541" y="16745"/>
                    </a:cubicBezTo>
                    <a:cubicBezTo>
                      <a:pt x="1562" y="17589"/>
                      <a:pt x="2515" y="19278"/>
                      <a:pt x="3530" y="20122"/>
                    </a:cubicBezTo>
                    <a:cubicBezTo>
                      <a:pt x="4933" y="21107"/>
                      <a:pt x="6336" y="21530"/>
                      <a:pt x="7739" y="21530"/>
                    </a:cubicBezTo>
                    <a:cubicBezTo>
                      <a:pt x="12377" y="21530"/>
                      <a:pt x="16991" y="16322"/>
                      <a:pt x="21525" y="6684"/>
                    </a:cubicBezTo>
                    <a:cubicBezTo>
                      <a:pt x="21525" y="4221"/>
                      <a:pt x="21594" y="2532"/>
                      <a:pt x="21594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2" name="曲线"/>
              <p:cNvSpPr>
                <a:spLocks/>
              </p:cNvSpPr>
              <p:nvPr/>
            </p:nvSpPr>
            <p:spPr>
              <a:xfrm rot="0">
                <a:off x="4997905" y="6326373"/>
                <a:ext cx="235408" cy="7227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243" y="10"/>
                    </a:moveTo>
                    <a:cubicBezTo>
                      <a:pt x="7744" y="10"/>
                      <a:pt x="2084" y="440"/>
                      <a:pt x="1737" y="804"/>
                    </a:cubicBezTo>
                    <a:cubicBezTo>
                      <a:pt x="1158" y="1332"/>
                      <a:pt x="3" y="16676"/>
                      <a:pt x="662" y="20079"/>
                    </a:cubicBezTo>
                    <a:cubicBezTo>
                      <a:pt x="849" y="21225"/>
                      <a:pt x="3221" y="21600"/>
                      <a:pt x="6312" y="21600"/>
                    </a:cubicBezTo>
                    <a:cubicBezTo>
                      <a:pt x="11389" y="21600"/>
                      <a:pt x="18402" y="20586"/>
                      <a:pt x="20816" y="20344"/>
                    </a:cubicBezTo>
                    <a:cubicBezTo>
                      <a:pt x="21312" y="20344"/>
                      <a:pt x="21600" y="18648"/>
                      <a:pt x="21391" y="17326"/>
                    </a:cubicBezTo>
                    <a:cubicBezTo>
                      <a:pt x="20979" y="14704"/>
                      <a:pt x="19990" y="10904"/>
                      <a:pt x="18090" y="6972"/>
                    </a:cubicBezTo>
                    <a:cubicBezTo>
                      <a:pt x="14993" y="418"/>
                      <a:pt x="13959" y="286"/>
                      <a:pt x="13959" y="286"/>
                    </a:cubicBezTo>
                    <a:cubicBezTo>
                      <a:pt x="13838" y="88"/>
                      <a:pt x="12735" y="10"/>
                      <a:pt x="11243" y="10"/>
                    </a:cubicBezTo>
                    <a:close/>
                  </a:path>
                </a:pathLst>
              </a:custGeom>
              <a:solidFill>
                <a:srgbClr val="1E3D28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3" name="曲线"/>
              <p:cNvSpPr>
                <a:spLocks/>
              </p:cNvSpPr>
              <p:nvPr/>
            </p:nvSpPr>
            <p:spPr>
              <a:xfrm rot="0">
                <a:off x="5142825" y="6346717"/>
                <a:ext cx="59910" cy="1960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6666" y="40"/>
                    </a:moveTo>
                    <a:cubicBezTo>
                      <a:pt x="14745" y="40"/>
                      <a:pt x="12851" y="649"/>
                      <a:pt x="10874" y="1827"/>
                    </a:cubicBezTo>
                    <a:cubicBezTo>
                      <a:pt x="8122" y="3288"/>
                      <a:pt x="5369" y="5683"/>
                      <a:pt x="2929" y="10068"/>
                    </a:cubicBezTo>
                    <a:cubicBezTo>
                      <a:pt x="1962" y="11977"/>
                      <a:pt x="13" y="14901"/>
                      <a:pt x="490" y="19245"/>
                    </a:cubicBezTo>
                    <a:cubicBezTo>
                      <a:pt x="735" y="20990"/>
                      <a:pt x="1117" y="21600"/>
                      <a:pt x="1553" y="21600"/>
                    </a:cubicBezTo>
                    <a:cubicBezTo>
                      <a:pt x="2343" y="21600"/>
                      <a:pt x="3338" y="19691"/>
                      <a:pt x="4061" y="18757"/>
                    </a:cubicBezTo>
                    <a:cubicBezTo>
                      <a:pt x="9089" y="10068"/>
                      <a:pt x="14608" y="7145"/>
                      <a:pt x="20291" y="7145"/>
                    </a:cubicBezTo>
                    <a:cubicBezTo>
                      <a:pt x="21259" y="7145"/>
                      <a:pt x="21586" y="1827"/>
                      <a:pt x="20455" y="853"/>
                    </a:cubicBezTo>
                    <a:cubicBezTo>
                      <a:pt x="19174" y="284"/>
                      <a:pt x="17920" y="40"/>
                      <a:pt x="16666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4" name="曲线"/>
              <p:cNvSpPr>
                <a:spLocks/>
              </p:cNvSpPr>
              <p:nvPr/>
            </p:nvSpPr>
            <p:spPr>
              <a:xfrm rot="0">
                <a:off x="5119618" y="6337393"/>
                <a:ext cx="61497" cy="2251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179" y="0"/>
                    </a:moveTo>
                    <a:cubicBezTo>
                      <a:pt x="16860" y="0"/>
                      <a:pt x="13382" y="848"/>
                      <a:pt x="10063" y="3393"/>
                    </a:cubicBezTo>
                    <a:lnTo>
                      <a:pt x="5310" y="8449"/>
                    </a:lnTo>
                    <a:cubicBezTo>
                      <a:pt x="4208" y="9686"/>
                      <a:pt x="2628" y="11383"/>
                      <a:pt x="1367" y="13893"/>
                    </a:cubicBezTo>
                    <a:cubicBezTo>
                      <a:pt x="1207" y="13893"/>
                      <a:pt x="1048" y="14741"/>
                      <a:pt x="730" y="15166"/>
                    </a:cubicBezTo>
                    <a:cubicBezTo>
                      <a:pt x="0" y="17110"/>
                      <a:pt x="624" y="21564"/>
                      <a:pt x="1712" y="21564"/>
                    </a:cubicBezTo>
                    <a:cubicBezTo>
                      <a:pt x="1805" y="21564"/>
                      <a:pt x="1898" y="21529"/>
                      <a:pt x="1991" y="21494"/>
                    </a:cubicBezTo>
                    <a:cubicBezTo>
                      <a:pt x="3571" y="19797"/>
                      <a:pt x="5005" y="17287"/>
                      <a:pt x="6266" y="15166"/>
                    </a:cubicBezTo>
                    <a:cubicBezTo>
                      <a:pt x="7686" y="13080"/>
                      <a:pt x="9107" y="11383"/>
                      <a:pt x="10687" y="10534"/>
                    </a:cubicBezTo>
                    <a:cubicBezTo>
                      <a:pt x="13846" y="7600"/>
                      <a:pt x="17006" y="6328"/>
                      <a:pt x="20179" y="5479"/>
                    </a:cubicBezTo>
                    <a:cubicBezTo>
                      <a:pt x="21600" y="5055"/>
                      <a:pt x="21600" y="0"/>
                      <a:pt x="20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5" name="曲线"/>
              <p:cNvSpPr>
                <a:spLocks/>
              </p:cNvSpPr>
              <p:nvPr/>
            </p:nvSpPr>
            <p:spPr>
              <a:xfrm rot="0">
                <a:off x="5107749" y="6327221"/>
                <a:ext cx="54013" cy="1890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6596" y="0"/>
                    </a:moveTo>
                    <a:cubicBezTo>
                      <a:pt x="14253" y="0"/>
                      <a:pt x="11941" y="715"/>
                      <a:pt x="9537" y="2610"/>
                    </a:cubicBezTo>
                    <a:cubicBezTo>
                      <a:pt x="7739" y="4126"/>
                      <a:pt x="5940" y="5642"/>
                      <a:pt x="4141" y="8126"/>
                    </a:cubicBezTo>
                    <a:cubicBezTo>
                      <a:pt x="2705" y="10147"/>
                      <a:pt x="0" y="13137"/>
                      <a:pt x="0" y="18147"/>
                    </a:cubicBezTo>
                    <a:cubicBezTo>
                      <a:pt x="0" y="19663"/>
                      <a:pt x="362" y="20168"/>
                      <a:pt x="544" y="20673"/>
                    </a:cubicBezTo>
                    <a:cubicBezTo>
                      <a:pt x="922" y="21305"/>
                      <a:pt x="1224" y="21558"/>
                      <a:pt x="1541" y="21558"/>
                    </a:cubicBezTo>
                    <a:cubicBezTo>
                      <a:pt x="1949" y="21558"/>
                      <a:pt x="2358" y="21052"/>
                      <a:pt x="2886" y="20168"/>
                    </a:cubicBezTo>
                    <a:cubicBezTo>
                      <a:pt x="3960" y="18652"/>
                      <a:pt x="4504" y="17642"/>
                      <a:pt x="5396" y="16673"/>
                    </a:cubicBezTo>
                    <a:cubicBezTo>
                      <a:pt x="6832" y="14147"/>
                      <a:pt x="8645" y="12126"/>
                      <a:pt x="10081" y="10652"/>
                    </a:cubicBezTo>
                    <a:cubicBezTo>
                      <a:pt x="13498" y="7621"/>
                      <a:pt x="17095" y="5642"/>
                      <a:pt x="20693" y="5136"/>
                    </a:cubicBezTo>
                    <a:cubicBezTo>
                      <a:pt x="21600" y="4631"/>
                      <a:pt x="21600" y="1599"/>
                      <a:pt x="20693" y="631"/>
                    </a:cubicBezTo>
                    <a:cubicBezTo>
                      <a:pt x="19317" y="252"/>
                      <a:pt x="17957" y="0"/>
                      <a:pt x="165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6" name="曲线"/>
              <p:cNvSpPr>
                <a:spLocks/>
              </p:cNvSpPr>
              <p:nvPr/>
            </p:nvSpPr>
            <p:spPr>
              <a:xfrm rot="0">
                <a:off x="4771983" y="5855582"/>
                <a:ext cx="235861" cy="47701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475" y="0"/>
                    </a:moveTo>
                    <a:cubicBezTo>
                      <a:pt x="18550" y="298"/>
                      <a:pt x="15542" y="437"/>
                      <a:pt x="12613" y="517"/>
                    </a:cubicBezTo>
                    <a:cubicBezTo>
                      <a:pt x="10388" y="577"/>
                      <a:pt x="8203" y="597"/>
                      <a:pt x="5978" y="597"/>
                    </a:cubicBezTo>
                    <a:cubicBezTo>
                      <a:pt x="5320" y="4292"/>
                      <a:pt x="1035" y="17684"/>
                      <a:pt x="3" y="21600"/>
                    </a:cubicBezTo>
                    <a:lnTo>
                      <a:pt x="11956" y="21600"/>
                    </a:lnTo>
                    <a:cubicBezTo>
                      <a:pt x="11956" y="21600"/>
                      <a:pt x="16736" y="10849"/>
                      <a:pt x="19332" y="5941"/>
                    </a:cubicBezTo>
                    <a:cubicBezTo>
                      <a:pt x="19990" y="4709"/>
                      <a:pt x="20817" y="2583"/>
                      <a:pt x="2160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7" name="曲线"/>
              <p:cNvSpPr>
                <a:spLocks/>
              </p:cNvSpPr>
              <p:nvPr/>
            </p:nvSpPr>
            <p:spPr>
              <a:xfrm rot="0">
                <a:off x="4823314" y="5855582"/>
                <a:ext cx="184532" cy="12335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440" y="0"/>
                    </a:moveTo>
                    <a:cubicBezTo>
                      <a:pt x="17702" y="1155"/>
                      <a:pt x="13857" y="1768"/>
                      <a:pt x="10114" y="2000"/>
                    </a:cubicBezTo>
                    <a:cubicBezTo>
                      <a:pt x="7269" y="2232"/>
                      <a:pt x="4477" y="2310"/>
                      <a:pt x="1632" y="2310"/>
                    </a:cubicBezTo>
                    <a:cubicBezTo>
                      <a:pt x="1371" y="6382"/>
                      <a:pt x="791" y="13371"/>
                      <a:pt x="0" y="21593"/>
                    </a:cubicBezTo>
                    <a:cubicBezTo>
                      <a:pt x="2951" y="21516"/>
                      <a:pt x="5849" y="21438"/>
                      <a:pt x="8800" y="21057"/>
                    </a:cubicBezTo>
                    <a:cubicBezTo>
                      <a:pt x="11645" y="20670"/>
                      <a:pt x="14538" y="20212"/>
                      <a:pt x="17383" y="19522"/>
                    </a:cubicBezTo>
                    <a:cubicBezTo>
                      <a:pt x="18016" y="19444"/>
                      <a:pt x="18702" y="19212"/>
                      <a:pt x="19334" y="19057"/>
                    </a:cubicBezTo>
                    <a:cubicBezTo>
                      <a:pt x="20020" y="14217"/>
                      <a:pt x="20808" y="7608"/>
                      <a:pt x="21600" y="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8" name="曲线"/>
              <p:cNvSpPr>
                <a:spLocks/>
              </p:cNvSpPr>
              <p:nvPr/>
            </p:nvSpPr>
            <p:spPr>
              <a:xfrm rot="0">
                <a:off x="4772890" y="6136863"/>
                <a:ext cx="174667" cy="19618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595" y="0"/>
                    </a:moveTo>
                    <a:cubicBezTo>
                      <a:pt x="18042" y="170"/>
                      <a:pt x="14471" y="243"/>
                      <a:pt x="10923" y="243"/>
                    </a:cubicBezTo>
                    <a:cubicBezTo>
                      <a:pt x="8413" y="243"/>
                      <a:pt x="5922" y="206"/>
                      <a:pt x="3454" y="146"/>
                    </a:cubicBezTo>
                    <a:cubicBezTo>
                      <a:pt x="3286" y="1160"/>
                      <a:pt x="3066" y="2175"/>
                      <a:pt x="2954" y="3238"/>
                    </a:cubicBezTo>
                    <a:cubicBezTo>
                      <a:pt x="2954" y="3335"/>
                      <a:pt x="2898" y="3432"/>
                      <a:pt x="2898" y="3574"/>
                    </a:cubicBezTo>
                    <a:cubicBezTo>
                      <a:pt x="2785" y="4106"/>
                      <a:pt x="2673" y="4735"/>
                      <a:pt x="2617" y="5267"/>
                    </a:cubicBezTo>
                    <a:cubicBezTo>
                      <a:pt x="2617" y="5413"/>
                      <a:pt x="2510" y="5559"/>
                      <a:pt x="2510" y="5701"/>
                    </a:cubicBezTo>
                    <a:cubicBezTo>
                      <a:pt x="1392" y="12417"/>
                      <a:pt x="448" y="18361"/>
                      <a:pt x="4" y="21595"/>
                    </a:cubicBezTo>
                    <a:lnTo>
                      <a:pt x="16145" y="21595"/>
                    </a:lnTo>
                    <a:cubicBezTo>
                      <a:pt x="16145" y="21595"/>
                      <a:pt x="18033" y="13963"/>
                      <a:pt x="20319" y="5027"/>
                    </a:cubicBezTo>
                    <a:cubicBezTo>
                      <a:pt x="20319" y="4930"/>
                      <a:pt x="20426" y="4784"/>
                      <a:pt x="20426" y="4686"/>
                    </a:cubicBezTo>
                    <a:cubicBezTo>
                      <a:pt x="20538" y="4106"/>
                      <a:pt x="20707" y="3623"/>
                      <a:pt x="20819" y="3092"/>
                    </a:cubicBezTo>
                    <a:cubicBezTo>
                      <a:pt x="20819" y="2998"/>
                      <a:pt x="20875" y="2852"/>
                      <a:pt x="20875" y="2804"/>
                    </a:cubicBezTo>
                    <a:cubicBezTo>
                      <a:pt x="21095" y="1886"/>
                      <a:pt x="21375" y="921"/>
                      <a:pt x="21595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09" name="曲线"/>
              <p:cNvSpPr>
                <a:spLocks/>
              </p:cNvSpPr>
              <p:nvPr/>
            </p:nvSpPr>
            <p:spPr>
              <a:xfrm rot="0">
                <a:off x="4796288" y="6162735"/>
                <a:ext cx="145410" cy="902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600" y="87"/>
                    </a:moveTo>
                    <a:lnTo>
                      <a:pt x="21600" y="87"/>
                    </a:lnTo>
                    <a:cubicBezTo>
                      <a:pt x="20864" y="1145"/>
                      <a:pt x="20061" y="3261"/>
                      <a:pt x="19258" y="5290"/>
                    </a:cubicBezTo>
                    <a:cubicBezTo>
                      <a:pt x="15603" y="12606"/>
                      <a:pt x="11908" y="15517"/>
                      <a:pt x="8270" y="15517"/>
                    </a:cubicBezTo>
                    <a:cubicBezTo>
                      <a:pt x="7181" y="15517"/>
                      <a:pt x="6097" y="15251"/>
                      <a:pt x="5019" y="14723"/>
                    </a:cubicBezTo>
                    <a:cubicBezTo>
                      <a:pt x="3346" y="12695"/>
                      <a:pt x="1740" y="11637"/>
                      <a:pt x="72" y="9521"/>
                    </a:cubicBezTo>
                    <a:cubicBezTo>
                      <a:pt x="5" y="10578"/>
                      <a:pt x="5" y="13753"/>
                      <a:pt x="5" y="15781"/>
                    </a:cubicBezTo>
                    <a:cubicBezTo>
                      <a:pt x="2638" y="19747"/>
                      <a:pt x="5305" y="21600"/>
                      <a:pt x="7978" y="21600"/>
                    </a:cubicBezTo>
                    <a:cubicBezTo>
                      <a:pt x="12492" y="21600"/>
                      <a:pt x="17040" y="16222"/>
                      <a:pt x="21532" y="6348"/>
                    </a:cubicBezTo>
                    <a:cubicBezTo>
                      <a:pt x="21532" y="4231"/>
                      <a:pt x="21600" y="1145"/>
                      <a:pt x="21600" y="87"/>
                    </a:cubicBezTo>
                    <a:close/>
                  </a:path>
                </a:pathLst>
              </a:custGeom>
              <a:solidFill>
                <a:srgbClr val="3E6949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0" name="曲线"/>
              <p:cNvSpPr>
                <a:spLocks/>
              </p:cNvSpPr>
              <p:nvPr/>
            </p:nvSpPr>
            <p:spPr>
              <a:xfrm rot="0">
                <a:off x="4793150" y="6180315"/>
                <a:ext cx="144957" cy="1131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594" y="0"/>
                    </a:moveTo>
                    <a:lnTo>
                      <a:pt x="18581" y="6684"/>
                    </a:lnTo>
                    <a:cubicBezTo>
                      <a:pt x="15027" y="12593"/>
                      <a:pt x="11602" y="15056"/>
                      <a:pt x="8048" y="15056"/>
                    </a:cubicBezTo>
                    <a:cubicBezTo>
                      <a:pt x="6308" y="15056"/>
                      <a:pt x="4629" y="13438"/>
                      <a:pt x="2951" y="12593"/>
                    </a:cubicBezTo>
                    <a:cubicBezTo>
                      <a:pt x="2151" y="11750"/>
                      <a:pt x="1278" y="11750"/>
                      <a:pt x="473" y="10905"/>
                    </a:cubicBezTo>
                    <a:lnTo>
                      <a:pt x="5" y="10905"/>
                    </a:lnTo>
                    <a:lnTo>
                      <a:pt x="5" y="15901"/>
                    </a:lnTo>
                    <a:cubicBezTo>
                      <a:pt x="202" y="15901"/>
                      <a:pt x="473" y="16745"/>
                      <a:pt x="608" y="16745"/>
                    </a:cubicBezTo>
                    <a:cubicBezTo>
                      <a:pt x="1543" y="17589"/>
                      <a:pt x="2551" y="19278"/>
                      <a:pt x="3559" y="20122"/>
                    </a:cubicBezTo>
                    <a:cubicBezTo>
                      <a:pt x="4945" y="21107"/>
                      <a:pt x="6330" y="21530"/>
                      <a:pt x="7721" y="21530"/>
                    </a:cubicBezTo>
                    <a:cubicBezTo>
                      <a:pt x="12323" y="21530"/>
                      <a:pt x="16930" y="16322"/>
                      <a:pt x="21464" y="6684"/>
                    </a:cubicBezTo>
                    <a:cubicBezTo>
                      <a:pt x="21464" y="4221"/>
                      <a:pt x="21594" y="2532"/>
                      <a:pt x="21594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1" name="曲线"/>
              <p:cNvSpPr>
                <a:spLocks/>
              </p:cNvSpPr>
              <p:nvPr/>
            </p:nvSpPr>
            <p:spPr>
              <a:xfrm rot="0">
                <a:off x="4753991" y="6326373"/>
                <a:ext cx="234955" cy="7227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230" y="10"/>
                    </a:moveTo>
                    <a:cubicBezTo>
                      <a:pt x="7735" y="10"/>
                      <a:pt x="2074" y="440"/>
                      <a:pt x="1699" y="804"/>
                    </a:cubicBezTo>
                    <a:cubicBezTo>
                      <a:pt x="1118" y="1332"/>
                      <a:pt x="3" y="16676"/>
                      <a:pt x="622" y="20079"/>
                    </a:cubicBezTo>
                    <a:cubicBezTo>
                      <a:pt x="809" y="21225"/>
                      <a:pt x="3193" y="21600"/>
                      <a:pt x="6293" y="21600"/>
                    </a:cubicBezTo>
                    <a:cubicBezTo>
                      <a:pt x="11394" y="21600"/>
                      <a:pt x="18434" y="20586"/>
                      <a:pt x="20852" y="20344"/>
                    </a:cubicBezTo>
                    <a:cubicBezTo>
                      <a:pt x="21308" y="20344"/>
                      <a:pt x="21599" y="18648"/>
                      <a:pt x="21391" y="17326"/>
                    </a:cubicBezTo>
                    <a:cubicBezTo>
                      <a:pt x="20978" y="14704"/>
                      <a:pt x="20025" y="10904"/>
                      <a:pt x="18083" y="6972"/>
                    </a:cubicBezTo>
                    <a:cubicBezTo>
                      <a:pt x="14938" y="418"/>
                      <a:pt x="13944" y="286"/>
                      <a:pt x="13944" y="286"/>
                    </a:cubicBezTo>
                    <a:cubicBezTo>
                      <a:pt x="13819" y="88"/>
                      <a:pt x="12721" y="10"/>
                      <a:pt x="11230" y="10"/>
                    </a:cubicBezTo>
                    <a:close/>
                  </a:path>
                </a:pathLst>
              </a:custGeom>
              <a:solidFill>
                <a:srgbClr val="1E3D28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2" name="曲线"/>
              <p:cNvSpPr>
                <a:spLocks/>
              </p:cNvSpPr>
              <p:nvPr/>
            </p:nvSpPr>
            <p:spPr>
              <a:xfrm rot="0">
                <a:off x="4898004" y="6346717"/>
                <a:ext cx="60363" cy="1960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6541" y="40"/>
                    </a:moveTo>
                    <a:cubicBezTo>
                      <a:pt x="14634" y="40"/>
                      <a:pt x="12754" y="649"/>
                      <a:pt x="10793" y="1827"/>
                    </a:cubicBezTo>
                    <a:cubicBezTo>
                      <a:pt x="8061" y="3288"/>
                      <a:pt x="5491" y="5683"/>
                      <a:pt x="3070" y="10068"/>
                    </a:cubicBezTo>
                    <a:cubicBezTo>
                      <a:pt x="1947" y="11977"/>
                      <a:pt x="13" y="14901"/>
                      <a:pt x="649" y="19245"/>
                    </a:cubicBezTo>
                    <a:cubicBezTo>
                      <a:pt x="825" y="20990"/>
                      <a:pt x="1190" y="21600"/>
                      <a:pt x="1636" y="21600"/>
                    </a:cubicBezTo>
                    <a:cubicBezTo>
                      <a:pt x="2407" y="21600"/>
                      <a:pt x="3421" y="19691"/>
                      <a:pt x="4030" y="18757"/>
                    </a:cubicBezTo>
                    <a:cubicBezTo>
                      <a:pt x="9021" y="10068"/>
                      <a:pt x="14499" y="7145"/>
                      <a:pt x="20139" y="7145"/>
                    </a:cubicBezTo>
                    <a:cubicBezTo>
                      <a:pt x="21099" y="7145"/>
                      <a:pt x="21586" y="1827"/>
                      <a:pt x="20301" y="853"/>
                    </a:cubicBezTo>
                    <a:cubicBezTo>
                      <a:pt x="19030" y="284"/>
                      <a:pt x="17785" y="40"/>
                      <a:pt x="16541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3" name="曲线"/>
              <p:cNvSpPr>
                <a:spLocks/>
              </p:cNvSpPr>
              <p:nvPr/>
            </p:nvSpPr>
            <p:spPr>
              <a:xfrm rot="0">
                <a:off x="4875212" y="6337393"/>
                <a:ext cx="61082" cy="2251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169" y="0"/>
                    </a:moveTo>
                    <a:cubicBezTo>
                      <a:pt x="16828" y="0"/>
                      <a:pt x="13486" y="848"/>
                      <a:pt x="10131" y="3393"/>
                    </a:cubicBezTo>
                    <a:lnTo>
                      <a:pt x="5199" y="8449"/>
                    </a:lnTo>
                    <a:cubicBezTo>
                      <a:pt x="4090" y="9686"/>
                      <a:pt x="2499" y="11383"/>
                      <a:pt x="1229" y="13893"/>
                    </a:cubicBezTo>
                    <a:cubicBezTo>
                      <a:pt x="1069" y="13893"/>
                      <a:pt x="908" y="14741"/>
                      <a:pt x="748" y="15166"/>
                    </a:cubicBezTo>
                    <a:cubicBezTo>
                      <a:pt x="13" y="17110"/>
                      <a:pt x="641" y="21564"/>
                      <a:pt x="1617" y="21564"/>
                    </a:cubicBezTo>
                    <a:cubicBezTo>
                      <a:pt x="1697" y="21564"/>
                      <a:pt x="1777" y="21529"/>
                      <a:pt x="1858" y="21494"/>
                    </a:cubicBezTo>
                    <a:cubicBezTo>
                      <a:pt x="3448" y="19797"/>
                      <a:pt x="4892" y="17287"/>
                      <a:pt x="6322" y="15166"/>
                    </a:cubicBezTo>
                    <a:cubicBezTo>
                      <a:pt x="7591" y="13080"/>
                      <a:pt x="9022" y="11383"/>
                      <a:pt x="10612" y="10534"/>
                    </a:cubicBezTo>
                    <a:cubicBezTo>
                      <a:pt x="13794" y="7600"/>
                      <a:pt x="16975" y="6328"/>
                      <a:pt x="20169" y="5479"/>
                    </a:cubicBezTo>
                    <a:cubicBezTo>
                      <a:pt x="21600" y="5055"/>
                      <a:pt x="21600" y="0"/>
                      <a:pt x="201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4" name="曲线"/>
              <p:cNvSpPr>
                <a:spLocks/>
              </p:cNvSpPr>
              <p:nvPr/>
            </p:nvSpPr>
            <p:spPr>
              <a:xfrm rot="0">
                <a:off x="4863796" y="6327221"/>
                <a:ext cx="54051" cy="1890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6539" y="0"/>
                    </a:moveTo>
                    <a:cubicBezTo>
                      <a:pt x="14153" y="0"/>
                      <a:pt x="11751" y="715"/>
                      <a:pt x="9365" y="2610"/>
                    </a:cubicBezTo>
                    <a:cubicBezTo>
                      <a:pt x="7567" y="4126"/>
                      <a:pt x="5769" y="5642"/>
                      <a:pt x="3972" y="8126"/>
                    </a:cubicBezTo>
                    <a:cubicBezTo>
                      <a:pt x="2356" y="10147"/>
                      <a:pt x="15" y="13137"/>
                      <a:pt x="15" y="18147"/>
                    </a:cubicBezTo>
                    <a:cubicBezTo>
                      <a:pt x="15" y="19663"/>
                      <a:pt x="196" y="20168"/>
                      <a:pt x="377" y="20673"/>
                    </a:cubicBezTo>
                    <a:cubicBezTo>
                      <a:pt x="755" y="21305"/>
                      <a:pt x="1087" y="21558"/>
                      <a:pt x="1435" y="21558"/>
                    </a:cubicBezTo>
                    <a:cubicBezTo>
                      <a:pt x="1903" y="21558"/>
                      <a:pt x="2371" y="21052"/>
                      <a:pt x="2885" y="20168"/>
                    </a:cubicBezTo>
                    <a:cubicBezTo>
                      <a:pt x="3791" y="18652"/>
                      <a:pt x="4501" y="17642"/>
                      <a:pt x="5407" y="16673"/>
                    </a:cubicBezTo>
                    <a:cubicBezTo>
                      <a:pt x="6661" y="14147"/>
                      <a:pt x="8458" y="12126"/>
                      <a:pt x="10089" y="10652"/>
                    </a:cubicBezTo>
                    <a:cubicBezTo>
                      <a:pt x="13503" y="7621"/>
                      <a:pt x="17098" y="5642"/>
                      <a:pt x="20693" y="5136"/>
                    </a:cubicBezTo>
                    <a:cubicBezTo>
                      <a:pt x="21600" y="4631"/>
                      <a:pt x="21600" y="1599"/>
                      <a:pt x="20693" y="631"/>
                    </a:cubicBezTo>
                    <a:cubicBezTo>
                      <a:pt x="19319" y="252"/>
                      <a:pt x="17929" y="0"/>
                      <a:pt x="165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5" name="曲线"/>
              <p:cNvSpPr>
                <a:spLocks/>
              </p:cNvSpPr>
              <p:nvPr/>
            </p:nvSpPr>
            <p:spPr>
              <a:xfrm rot="0">
                <a:off x="4743634" y="5657557"/>
                <a:ext cx="525248" cy="29668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9154" y="2"/>
                    </a:moveTo>
                    <a:cubicBezTo>
                      <a:pt x="19144" y="2"/>
                      <a:pt x="19131" y="5"/>
                      <a:pt x="19119" y="10"/>
                    </a:cubicBezTo>
                    <a:cubicBezTo>
                      <a:pt x="18859" y="75"/>
                      <a:pt x="18620" y="201"/>
                      <a:pt x="18360" y="297"/>
                    </a:cubicBezTo>
                    <a:cubicBezTo>
                      <a:pt x="18304" y="330"/>
                      <a:pt x="18248" y="330"/>
                      <a:pt x="18194" y="330"/>
                    </a:cubicBezTo>
                    <a:cubicBezTo>
                      <a:pt x="17286" y="552"/>
                      <a:pt x="16398" y="775"/>
                      <a:pt x="15491" y="872"/>
                    </a:cubicBezTo>
                    <a:lnTo>
                      <a:pt x="15418" y="872"/>
                    </a:lnTo>
                    <a:cubicBezTo>
                      <a:pt x="15324" y="872"/>
                      <a:pt x="15251" y="936"/>
                      <a:pt x="15195" y="936"/>
                    </a:cubicBezTo>
                    <a:cubicBezTo>
                      <a:pt x="15010" y="968"/>
                      <a:pt x="14788" y="968"/>
                      <a:pt x="14603" y="1000"/>
                    </a:cubicBezTo>
                    <a:cubicBezTo>
                      <a:pt x="14566" y="1000"/>
                      <a:pt x="14510" y="1000"/>
                      <a:pt x="14474" y="1033"/>
                    </a:cubicBezTo>
                    <a:cubicBezTo>
                      <a:pt x="13333" y="1169"/>
                      <a:pt x="12197" y="1231"/>
                      <a:pt x="11065" y="1231"/>
                    </a:cubicBezTo>
                    <a:cubicBezTo>
                      <a:pt x="10084" y="1231"/>
                      <a:pt x="9105" y="1185"/>
                      <a:pt x="8126" y="1097"/>
                    </a:cubicBezTo>
                    <a:lnTo>
                      <a:pt x="7941" y="1097"/>
                    </a:lnTo>
                    <a:cubicBezTo>
                      <a:pt x="7552" y="1033"/>
                      <a:pt x="7164" y="1000"/>
                      <a:pt x="6775" y="936"/>
                    </a:cubicBezTo>
                    <a:cubicBezTo>
                      <a:pt x="6312" y="839"/>
                      <a:pt x="5849" y="807"/>
                      <a:pt x="5387" y="713"/>
                    </a:cubicBezTo>
                    <a:lnTo>
                      <a:pt x="5256" y="713"/>
                    </a:lnTo>
                    <a:cubicBezTo>
                      <a:pt x="4887" y="649"/>
                      <a:pt x="4517" y="552"/>
                      <a:pt x="4147" y="520"/>
                    </a:cubicBezTo>
                    <a:cubicBezTo>
                      <a:pt x="4137" y="517"/>
                      <a:pt x="4128" y="517"/>
                      <a:pt x="4117" y="517"/>
                    </a:cubicBezTo>
                    <a:cubicBezTo>
                      <a:pt x="4018" y="517"/>
                      <a:pt x="3924" y="665"/>
                      <a:pt x="3924" y="839"/>
                    </a:cubicBezTo>
                    <a:cubicBezTo>
                      <a:pt x="3777" y="2629"/>
                      <a:pt x="3646" y="4132"/>
                      <a:pt x="3536" y="4929"/>
                    </a:cubicBezTo>
                    <a:cubicBezTo>
                      <a:pt x="2759" y="9656"/>
                      <a:pt x="778" y="17867"/>
                      <a:pt x="1" y="19721"/>
                    </a:cubicBezTo>
                    <a:cubicBezTo>
                      <a:pt x="556" y="20041"/>
                      <a:pt x="1259" y="20328"/>
                      <a:pt x="2073" y="20583"/>
                    </a:cubicBezTo>
                    <a:cubicBezTo>
                      <a:pt x="2110" y="20583"/>
                      <a:pt x="2166" y="20615"/>
                      <a:pt x="2185" y="20615"/>
                    </a:cubicBezTo>
                    <a:cubicBezTo>
                      <a:pt x="4189" y="21216"/>
                      <a:pt x="6840" y="21600"/>
                      <a:pt x="9696" y="21600"/>
                    </a:cubicBezTo>
                    <a:cubicBezTo>
                      <a:pt x="13674" y="21600"/>
                      <a:pt x="18043" y="20856"/>
                      <a:pt x="21598" y="18922"/>
                    </a:cubicBezTo>
                    <a:cubicBezTo>
                      <a:pt x="20951" y="15087"/>
                      <a:pt x="20340" y="10105"/>
                      <a:pt x="19804" y="5154"/>
                    </a:cubicBezTo>
                    <a:cubicBezTo>
                      <a:pt x="19786" y="5025"/>
                      <a:pt x="19786" y="4864"/>
                      <a:pt x="19767" y="4770"/>
                    </a:cubicBezTo>
                    <a:cubicBezTo>
                      <a:pt x="19601" y="3203"/>
                      <a:pt x="19416" y="1639"/>
                      <a:pt x="19266" y="169"/>
                    </a:cubicBezTo>
                    <a:cubicBezTo>
                      <a:pt x="19237" y="64"/>
                      <a:pt x="19206" y="2"/>
                      <a:pt x="19154" y="2"/>
                    </a:cubicBezTo>
                    <a:close/>
                  </a:path>
                </a:pathLst>
              </a:custGeom>
              <a:solidFill>
                <a:srgbClr val="8EB355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6" name="曲线"/>
              <p:cNvSpPr>
                <a:spLocks/>
              </p:cNvSpPr>
              <p:nvPr/>
            </p:nvSpPr>
            <p:spPr>
              <a:xfrm rot="0">
                <a:off x="4794058" y="5666883"/>
                <a:ext cx="79225" cy="27387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858" y="2"/>
                    </a:moveTo>
                    <a:cubicBezTo>
                      <a:pt x="20250" y="1246"/>
                      <a:pt x="19394" y="2459"/>
                      <a:pt x="18652" y="3671"/>
                    </a:cubicBezTo>
                    <a:cubicBezTo>
                      <a:pt x="16570" y="6958"/>
                      <a:pt x="13623" y="10211"/>
                      <a:pt x="10191" y="13464"/>
                    </a:cubicBezTo>
                    <a:cubicBezTo>
                      <a:pt x="8594" y="15056"/>
                      <a:pt x="6502" y="16716"/>
                      <a:pt x="4544" y="18309"/>
                    </a:cubicBezTo>
                    <a:cubicBezTo>
                      <a:pt x="3070" y="19347"/>
                      <a:pt x="1473" y="20454"/>
                      <a:pt x="0" y="21562"/>
                    </a:cubicBezTo>
                    <a:cubicBezTo>
                      <a:pt x="247" y="21562"/>
                      <a:pt x="618" y="21597"/>
                      <a:pt x="741" y="21597"/>
                    </a:cubicBezTo>
                    <a:cubicBezTo>
                      <a:pt x="1349" y="21216"/>
                      <a:pt x="1844" y="20800"/>
                      <a:pt x="2452" y="20419"/>
                    </a:cubicBezTo>
                    <a:cubicBezTo>
                      <a:pt x="3689" y="19521"/>
                      <a:pt x="4915" y="18655"/>
                      <a:pt x="6141" y="17757"/>
                    </a:cubicBezTo>
                    <a:cubicBezTo>
                      <a:pt x="13623" y="11940"/>
                      <a:pt x="18776" y="5990"/>
                      <a:pt x="2160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7" name="曲线"/>
              <p:cNvSpPr>
                <a:spLocks/>
              </p:cNvSpPr>
              <p:nvPr/>
            </p:nvSpPr>
            <p:spPr>
              <a:xfrm rot="0">
                <a:off x="4849660" y="5671268"/>
                <a:ext cx="90678" cy="11863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528" y="6"/>
                    </a:moveTo>
                    <a:cubicBezTo>
                      <a:pt x="20528" y="87"/>
                      <a:pt x="20528" y="87"/>
                      <a:pt x="20312" y="248"/>
                    </a:cubicBezTo>
                    <a:cubicBezTo>
                      <a:pt x="18700" y="4321"/>
                      <a:pt x="16026" y="8313"/>
                      <a:pt x="12596" y="11910"/>
                    </a:cubicBezTo>
                    <a:cubicBezTo>
                      <a:pt x="9057" y="15507"/>
                      <a:pt x="4772" y="18459"/>
                      <a:pt x="270" y="21257"/>
                    </a:cubicBezTo>
                    <a:cubicBezTo>
                      <a:pt x="0" y="21452"/>
                      <a:pt x="171" y="21600"/>
                      <a:pt x="360" y="21600"/>
                    </a:cubicBezTo>
                    <a:cubicBezTo>
                      <a:pt x="405" y="21600"/>
                      <a:pt x="441" y="21593"/>
                      <a:pt x="477" y="21579"/>
                    </a:cubicBezTo>
                    <a:cubicBezTo>
                      <a:pt x="3484" y="20298"/>
                      <a:pt x="6050" y="18620"/>
                      <a:pt x="8409" y="16701"/>
                    </a:cubicBezTo>
                    <a:cubicBezTo>
                      <a:pt x="12596" y="13507"/>
                      <a:pt x="16026" y="9830"/>
                      <a:pt x="18601" y="5837"/>
                    </a:cubicBezTo>
                    <a:cubicBezTo>
                      <a:pt x="19772" y="3918"/>
                      <a:pt x="20852" y="1999"/>
                      <a:pt x="2160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8" name="曲线"/>
              <p:cNvSpPr>
                <a:spLocks/>
              </p:cNvSpPr>
              <p:nvPr/>
            </p:nvSpPr>
            <p:spPr>
              <a:xfrm rot="0">
                <a:off x="5185575" y="5660764"/>
                <a:ext cx="39650" cy="6715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" y="0"/>
                    </a:moveTo>
                    <a:cubicBezTo>
                      <a:pt x="1976" y="3390"/>
                      <a:pt x="4921" y="6780"/>
                      <a:pt x="7618" y="9744"/>
                    </a:cubicBezTo>
                    <a:cubicBezTo>
                      <a:pt x="11530" y="13977"/>
                      <a:pt x="16205" y="17924"/>
                      <a:pt x="21600" y="21600"/>
                    </a:cubicBezTo>
                    <a:cubicBezTo>
                      <a:pt x="21352" y="21030"/>
                      <a:pt x="21352" y="20331"/>
                      <a:pt x="21105" y="19762"/>
                    </a:cubicBezTo>
                    <a:cubicBezTo>
                      <a:pt x="16452" y="16514"/>
                      <a:pt x="12519" y="12981"/>
                      <a:pt x="9080" y="9175"/>
                    </a:cubicBezTo>
                    <a:cubicBezTo>
                      <a:pt x="6383" y="6211"/>
                      <a:pt x="4180" y="3106"/>
                      <a:pt x="1976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19" name="曲线"/>
              <p:cNvSpPr>
                <a:spLocks/>
              </p:cNvSpPr>
              <p:nvPr/>
            </p:nvSpPr>
            <p:spPr>
              <a:xfrm rot="0">
                <a:off x="5091079" y="5669094"/>
                <a:ext cx="29747" cy="9464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9624" y="0"/>
                    </a:moveTo>
                    <a:cubicBezTo>
                      <a:pt x="19953" y="2506"/>
                      <a:pt x="20282" y="5013"/>
                      <a:pt x="19953" y="7612"/>
                    </a:cubicBezTo>
                    <a:cubicBezTo>
                      <a:pt x="19953" y="10017"/>
                      <a:pt x="19624" y="12322"/>
                      <a:pt x="18965" y="14627"/>
                    </a:cubicBezTo>
                    <a:cubicBezTo>
                      <a:pt x="18635" y="16527"/>
                      <a:pt x="18965" y="19530"/>
                      <a:pt x="11774" y="20632"/>
                    </a:cubicBezTo>
                    <a:cubicBezTo>
                      <a:pt x="10621" y="20784"/>
                      <a:pt x="9606" y="20859"/>
                      <a:pt x="8755" y="20859"/>
                    </a:cubicBezTo>
                    <a:cubicBezTo>
                      <a:pt x="3979" y="20859"/>
                      <a:pt x="3320" y="18799"/>
                      <a:pt x="3595" y="17529"/>
                    </a:cubicBezTo>
                    <a:cubicBezTo>
                      <a:pt x="3924" y="15426"/>
                      <a:pt x="5242" y="13424"/>
                      <a:pt x="5571" y="11321"/>
                    </a:cubicBezTo>
                    <a:cubicBezTo>
                      <a:pt x="6559" y="7612"/>
                      <a:pt x="5900" y="4012"/>
                      <a:pt x="4912" y="403"/>
                    </a:cubicBezTo>
                    <a:cubicBezTo>
                      <a:pt x="3924" y="403"/>
                      <a:pt x="3293" y="403"/>
                      <a:pt x="2305" y="504"/>
                    </a:cubicBezTo>
                    <a:cubicBezTo>
                      <a:pt x="2634" y="899"/>
                      <a:pt x="2634" y="1404"/>
                      <a:pt x="2634" y="1909"/>
                    </a:cubicBezTo>
                    <a:cubicBezTo>
                      <a:pt x="3924" y="6611"/>
                      <a:pt x="3595" y="11523"/>
                      <a:pt x="1646" y="16427"/>
                    </a:cubicBezTo>
                    <a:cubicBezTo>
                      <a:pt x="658" y="17932"/>
                      <a:pt x="0" y="19833"/>
                      <a:pt x="3595" y="20935"/>
                    </a:cubicBezTo>
                    <a:cubicBezTo>
                      <a:pt x="4885" y="21398"/>
                      <a:pt x="6586" y="21591"/>
                      <a:pt x="8398" y="21591"/>
                    </a:cubicBezTo>
                    <a:cubicBezTo>
                      <a:pt x="11308" y="21591"/>
                      <a:pt x="14464" y="21103"/>
                      <a:pt x="16687" y="20430"/>
                    </a:cubicBezTo>
                    <a:cubicBezTo>
                      <a:pt x="21572" y="18832"/>
                      <a:pt x="21243" y="16427"/>
                      <a:pt x="21243" y="14425"/>
                    </a:cubicBezTo>
                    <a:cubicBezTo>
                      <a:pt x="21572" y="11918"/>
                      <a:pt x="21572" y="9319"/>
                      <a:pt x="21572" y="6813"/>
                    </a:cubicBezTo>
                    <a:cubicBezTo>
                      <a:pt x="21572" y="4508"/>
                      <a:pt x="21243" y="2304"/>
                      <a:pt x="20611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0" name="曲线"/>
              <p:cNvSpPr>
                <a:spLocks/>
              </p:cNvSpPr>
              <p:nvPr/>
            </p:nvSpPr>
            <p:spPr>
              <a:xfrm rot="0">
                <a:off x="4805321" y="5326780"/>
                <a:ext cx="434757" cy="44104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8732" y="1"/>
                    </a:moveTo>
                    <a:cubicBezTo>
                      <a:pt x="8653" y="1"/>
                      <a:pt x="8574" y="1"/>
                      <a:pt x="8495" y="1"/>
                    </a:cubicBezTo>
                    <a:cubicBezTo>
                      <a:pt x="5076" y="88"/>
                      <a:pt x="2661" y="647"/>
                      <a:pt x="1877" y="1377"/>
                    </a:cubicBezTo>
                    <a:cubicBezTo>
                      <a:pt x="1767" y="1485"/>
                      <a:pt x="1676" y="1572"/>
                      <a:pt x="1654" y="1678"/>
                    </a:cubicBezTo>
                    <a:cubicBezTo>
                      <a:pt x="1564" y="1850"/>
                      <a:pt x="1408" y="2860"/>
                      <a:pt x="1252" y="4364"/>
                    </a:cubicBezTo>
                    <a:cubicBezTo>
                      <a:pt x="1162" y="5030"/>
                      <a:pt x="1094" y="5804"/>
                      <a:pt x="1006" y="6663"/>
                    </a:cubicBezTo>
                    <a:cubicBezTo>
                      <a:pt x="916" y="7631"/>
                      <a:pt x="805" y="8685"/>
                      <a:pt x="715" y="9759"/>
                    </a:cubicBezTo>
                    <a:cubicBezTo>
                      <a:pt x="625" y="10705"/>
                      <a:pt x="559" y="11692"/>
                      <a:pt x="469" y="12660"/>
                    </a:cubicBezTo>
                    <a:cubicBezTo>
                      <a:pt x="379" y="13735"/>
                      <a:pt x="291" y="14809"/>
                      <a:pt x="223" y="15818"/>
                    </a:cubicBezTo>
                    <a:cubicBezTo>
                      <a:pt x="155" y="16679"/>
                      <a:pt x="112" y="17495"/>
                      <a:pt x="67" y="18248"/>
                    </a:cubicBezTo>
                    <a:cubicBezTo>
                      <a:pt x="45" y="19237"/>
                      <a:pt x="22" y="20159"/>
                      <a:pt x="0" y="20868"/>
                    </a:cubicBezTo>
                    <a:cubicBezTo>
                      <a:pt x="955" y="21004"/>
                      <a:pt x="5449" y="21598"/>
                      <a:pt x="11046" y="21598"/>
                    </a:cubicBezTo>
                    <a:cubicBezTo>
                      <a:pt x="14347" y="21598"/>
                      <a:pt x="18031" y="21392"/>
                      <a:pt x="21598" y="20762"/>
                    </a:cubicBezTo>
                    <a:cubicBezTo>
                      <a:pt x="21598" y="19944"/>
                      <a:pt x="21532" y="19107"/>
                      <a:pt x="21509" y="18226"/>
                    </a:cubicBezTo>
                    <a:cubicBezTo>
                      <a:pt x="21464" y="17324"/>
                      <a:pt x="21397" y="16421"/>
                      <a:pt x="21308" y="15540"/>
                    </a:cubicBezTo>
                    <a:cubicBezTo>
                      <a:pt x="21241" y="14529"/>
                      <a:pt x="21128" y="13540"/>
                      <a:pt x="21017" y="12575"/>
                    </a:cubicBezTo>
                    <a:cubicBezTo>
                      <a:pt x="20861" y="11499"/>
                      <a:pt x="20726" y="10447"/>
                      <a:pt x="20570" y="9436"/>
                    </a:cubicBezTo>
                    <a:cubicBezTo>
                      <a:pt x="20392" y="8405"/>
                      <a:pt x="20189" y="7438"/>
                      <a:pt x="20033" y="6579"/>
                    </a:cubicBezTo>
                    <a:cubicBezTo>
                      <a:pt x="19832" y="5654"/>
                      <a:pt x="19609" y="4815"/>
                      <a:pt x="19430" y="4108"/>
                    </a:cubicBezTo>
                    <a:cubicBezTo>
                      <a:pt x="19139" y="3140"/>
                      <a:pt x="18826" y="2431"/>
                      <a:pt x="18535" y="2045"/>
                    </a:cubicBezTo>
                    <a:cubicBezTo>
                      <a:pt x="18424" y="1893"/>
                      <a:pt x="18000" y="1678"/>
                      <a:pt x="17372" y="1463"/>
                    </a:cubicBezTo>
                    <a:cubicBezTo>
                      <a:pt x="15477" y="772"/>
                      <a:pt x="11695" y="1"/>
                      <a:pt x="8732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1" name="曲线"/>
              <p:cNvSpPr>
                <a:spLocks/>
              </p:cNvSpPr>
              <p:nvPr/>
            </p:nvSpPr>
            <p:spPr>
              <a:xfrm rot="0">
                <a:off x="4918566" y="5331719"/>
                <a:ext cx="204489" cy="15748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6012" y="5"/>
                    </a:moveTo>
                    <a:cubicBezTo>
                      <a:pt x="2163" y="5"/>
                      <a:pt x="0" y="1354"/>
                      <a:pt x="3106" y="5590"/>
                    </a:cubicBezTo>
                    <a:cubicBezTo>
                      <a:pt x="6959" y="10827"/>
                      <a:pt x="12377" y="16545"/>
                      <a:pt x="15227" y="19552"/>
                    </a:cubicBezTo>
                    <a:cubicBezTo>
                      <a:pt x="16465" y="20877"/>
                      <a:pt x="17272" y="21600"/>
                      <a:pt x="17272" y="21600"/>
                    </a:cubicBezTo>
                    <a:cubicBezTo>
                      <a:pt x="17272" y="21600"/>
                      <a:pt x="17747" y="20573"/>
                      <a:pt x="18318" y="18890"/>
                    </a:cubicBezTo>
                    <a:cubicBezTo>
                      <a:pt x="19699" y="15220"/>
                      <a:pt x="21600" y="8659"/>
                      <a:pt x="20266" y="4145"/>
                    </a:cubicBezTo>
                    <a:cubicBezTo>
                      <a:pt x="19412" y="1198"/>
                      <a:pt x="15515" y="1314"/>
                      <a:pt x="11095" y="535"/>
                    </a:cubicBezTo>
                    <a:cubicBezTo>
                      <a:pt x="9286" y="212"/>
                      <a:pt x="7518" y="5"/>
                      <a:pt x="6012" y="5"/>
                    </a:cubicBezTo>
                    <a:close/>
                  </a:path>
                </a:pathLst>
              </a:custGeom>
              <a:solidFill>
                <a:srgbClr val="C8D9A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2" name="曲线"/>
              <p:cNvSpPr>
                <a:spLocks/>
              </p:cNvSpPr>
              <p:nvPr/>
            </p:nvSpPr>
            <p:spPr>
              <a:xfrm rot="0">
                <a:off x="4944798" y="5271975"/>
                <a:ext cx="160265" cy="10098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796" y="0"/>
                    </a:moveTo>
                    <a:lnTo>
                      <a:pt x="855" y="10327"/>
                    </a:lnTo>
                    <a:cubicBezTo>
                      <a:pt x="855" y="10327"/>
                      <a:pt x="5" y="16704"/>
                      <a:pt x="8497" y="20181"/>
                    </a:cubicBezTo>
                    <a:cubicBezTo>
                      <a:pt x="11034" y="21221"/>
                      <a:pt x="12995" y="21592"/>
                      <a:pt x="14508" y="21592"/>
                    </a:cubicBezTo>
                    <a:cubicBezTo>
                      <a:pt x="18298" y="21592"/>
                      <a:pt x="19231" y="19242"/>
                      <a:pt x="19231" y="19242"/>
                    </a:cubicBezTo>
                    <a:lnTo>
                      <a:pt x="21600" y="6196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3" name="曲线"/>
              <p:cNvSpPr>
                <a:spLocks/>
              </p:cNvSpPr>
              <p:nvPr/>
            </p:nvSpPr>
            <p:spPr>
              <a:xfrm rot="0">
                <a:off x="4949750" y="5259224"/>
                <a:ext cx="160719" cy="7503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6055" y="10"/>
                    </a:moveTo>
                    <a:cubicBezTo>
                      <a:pt x="4785" y="10"/>
                      <a:pt x="3393" y="10"/>
                      <a:pt x="2123" y="891"/>
                    </a:cubicBezTo>
                    <a:cubicBezTo>
                      <a:pt x="1457" y="1273"/>
                      <a:pt x="731" y="1899"/>
                      <a:pt x="365" y="3044"/>
                    </a:cubicBezTo>
                    <a:cubicBezTo>
                      <a:pt x="5" y="4307"/>
                      <a:pt x="127" y="5941"/>
                      <a:pt x="365" y="7330"/>
                    </a:cubicBezTo>
                    <a:cubicBezTo>
                      <a:pt x="1031" y="11372"/>
                      <a:pt x="2727" y="14916"/>
                      <a:pt x="4785" y="17059"/>
                    </a:cubicBezTo>
                    <a:cubicBezTo>
                      <a:pt x="6776" y="19340"/>
                      <a:pt x="9077" y="20475"/>
                      <a:pt x="11313" y="21101"/>
                    </a:cubicBezTo>
                    <a:cubicBezTo>
                      <a:pt x="12247" y="21409"/>
                      <a:pt x="13162" y="21589"/>
                      <a:pt x="14061" y="21589"/>
                    </a:cubicBezTo>
                    <a:cubicBezTo>
                      <a:pt x="15036" y="21589"/>
                      <a:pt x="15996" y="21377"/>
                      <a:pt x="16941" y="20846"/>
                    </a:cubicBezTo>
                    <a:cubicBezTo>
                      <a:pt x="18450" y="20093"/>
                      <a:pt x="20507" y="18194"/>
                      <a:pt x="21173" y="15414"/>
                    </a:cubicBezTo>
                    <a:cubicBezTo>
                      <a:pt x="21594" y="13144"/>
                      <a:pt x="21234" y="8720"/>
                      <a:pt x="20568" y="6832"/>
                    </a:cubicBezTo>
                    <a:cubicBezTo>
                      <a:pt x="19964" y="5315"/>
                      <a:pt x="18994" y="4678"/>
                      <a:pt x="17967" y="4179"/>
                    </a:cubicBezTo>
                    <a:cubicBezTo>
                      <a:pt x="14035" y="1899"/>
                      <a:pt x="10043" y="265"/>
                      <a:pt x="6055" y="1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4" name="曲线"/>
              <p:cNvSpPr>
                <a:spLocks/>
              </p:cNvSpPr>
              <p:nvPr/>
            </p:nvSpPr>
            <p:spPr>
              <a:xfrm rot="0">
                <a:off x="4926164" y="5309643"/>
                <a:ext cx="189710" cy="11557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3184" y="6"/>
                    </a:moveTo>
                    <a:cubicBezTo>
                      <a:pt x="1600" y="6"/>
                      <a:pt x="0" y="6929"/>
                      <a:pt x="228" y="7803"/>
                    </a:cubicBezTo>
                    <a:cubicBezTo>
                      <a:pt x="3817" y="20677"/>
                      <a:pt x="10991" y="20924"/>
                      <a:pt x="12476" y="21579"/>
                    </a:cubicBezTo>
                    <a:cubicBezTo>
                      <a:pt x="12497" y="21593"/>
                      <a:pt x="12519" y="21600"/>
                      <a:pt x="12545" y="21600"/>
                    </a:cubicBezTo>
                    <a:cubicBezTo>
                      <a:pt x="13543" y="21600"/>
                      <a:pt x="16474" y="13548"/>
                      <a:pt x="16474" y="13548"/>
                    </a:cubicBezTo>
                    <a:cubicBezTo>
                      <a:pt x="16474" y="13548"/>
                      <a:pt x="19004" y="20022"/>
                      <a:pt x="19637" y="20022"/>
                    </a:cubicBezTo>
                    <a:cubicBezTo>
                      <a:pt x="19641" y="20022"/>
                      <a:pt x="19646" y="20022"/>
                      <a:pt x="19650" y="20022"/>
                    </a:cubicBezTo>
                    <a:cubicBezTo>
                      <a:pt x="20317" y="19939"/>
                      <a:pt x="21496" y="13706"/>
                      <a:pt x="21595" y="11826"/>
                    </a:cubicBezTo>
                    <a:cubicBezTo>
                      <a:pt x="21595" y="10675"/>
                      <a:pt x="20468" y="6247"/>
                      <a:pt x="19956" y="4525"/>
                    </a:cubicBezTo>
                    <a:cubicBezTo>
                      <a:pt x="19934" y="4456"/>
                      <a:pt x="19878" y="4415"/>
                      <a:pt x="19818" y="4415"/>
                    </a:cubicBezTo>
                    <a:cubicBezTo>
                      <a:pt x="19727" y="4415"/>
                      <a:pt x="19628" y="4497"/>
                      <a:pt x="19598" y="4690"/>
                    </a:cubicBezTo>
                    <a:cubicBezTo>
                      <a:pt x="19189" y="6081"/>
                      <a:pt x="18419" y="9360"/>
                      <a:pt x="16728" y="9608"/>
                    </a:cubicBezTo>
                    <a:cubicBezTo>
                      <a:pt x="16345" y="9656"/>
                      <a:pt x="15970" y="9677"/>
                      <a:pt x="15604" y="9677"/>
                    </a:cubicBezTo>
                    <a:cubicBezTo>
                      <a:pt x="9041" y="9677"/>
                      <a:pt x="5413" y="2362"/>
                      <a:pt x="3765" y="344"/>
                    </a:cubicBezTo>
                    <a:cubicBezTo>
                      <a:pt x="3576" y="110"/>
                      <a:pt x="3378" y="6"/>
                      <a:pt x="3184" y="6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5" name="曲线"/>
              <p:cNvSpPr>
                <a:spLocks/>
              </p:cNvSpPr>
              <p:nvPr/>
            </p:nvSpPr>
            <p:spPr>
              <a:xfrm rot="0">
                <a:off x="4922988" y="5302308"/>
                <a:ext cx="192885" cy="11502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3191" y="6"/>
                    </a:moveTo>
                    <a:cubicBezTo>
                      <a:pt x="1591" y="6"/>
                      <a:pt x="4" y="7017"/>
                      <a:pt x="228" y="7903"/>
                    </a:cubicBezTo>
                    <a:cubicBezTo>
                      <a:pt x="3805" y="20672"/>
                      <a:pt x="11064" y="21004"/>
                      <a:pt x="12372" y="21579"/>
                    </a:cubicBezTo>
                    <a:cubicBezTo>
                      <a:pt x="12397" y="21593"/>
                      <a:pt x="12419" y="21593"/>
                      <a:pt x="12444" y="21593"/>
                    </a:cubicBezTo>
                    <a:cubicBezTo>
                      <a:pt x="13426" y="21593"/>
                      <a:pt x="16355" y="13502"/>
                      <a:pt x="16355" y="13502"/>
                    </a:cubicBezTo>
                    <a:cubicBezTo>
                      <a:pt x="16355" y="13502"/>
                      <a:pt x="18814" y="19932"/>
                      <a:pt x="19555" y="19932"/>
                    </a:cubicBezTo>
                    <a:cubicBezTo>
                      <a:pt x="19564" y="19932"/>
                      <a:pt x="19572" y="19932"/>
                      <a:pt x="19580" y="19932"/>
                    </a:cubicBezTo>
                    <a:cubicBezTo>
                      <a:pt x="20237" y="19765"/>
                      <a:pt x="21447" y="13502"/>
                      <a:pt x="21498" y="11606"/>
                    </a:cubicBezTo>
                    <a:cubicBezTo>
                      <a:pt x="21595" y="10457"/>
                      <a:pt x="20486" y="6090"/>
                      <a:pt x="19932" y="4277"/>
                    </a:cubicBezTo>
                    <a:cubicBezTo>
                      <a:pt x="19911" y="4207"/>
                      <a:pt x="19856" y="4166"/>
                      <a:pt x="19796" y="4166"/>
                    </a:cubicBezTo>
                    <a:cubicBezTo>
                      <a:pt x="19707" y="4166"/>
                      <a:pt x="19610" y="4249"/>
                      <a:pt x="19580" y="4443"/>
                    </a:cubicBezTo>
                    <a:cubicBezTo>
                      <a:pt x="19178" y="5924"/>
                      <a:pt x="18421" y="9218"/>
                      <a:pt x="16706" y="9467"/>
                    </a:cubicBezTo>
                    <a:cubicBezTo>
                      <a:pt x="16292" y="9523"/>
                      <a:pt x="15885" y="9550"/>
                      <a:pt x="15492" y="9550"/>
                    </a:cubicBezTo>
                    <a:cubicBezTo>
                      <a:pt x="9045" y="9550"/>
                      <a:pt x="5371" y="2339"/>
                      <a:pt x="3758" y="318"/>
                    </a:cubicBezTo>
                    <a:cubicBezTo>
                      <a:pt x="3568" y="103"/>
                      <a:pt x="3382" y="6"/>
                      <a:pt x="3191" y="6"/>
                    </a:cubicBezTo>
                    <a:close/>
                  </a:path>
                </a:pathLst>
              </a:custGeom>
              <a:solidFill>
                <a:srgbClr val="C8D9A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6" name="曲线"/>
              <p:cNvSpPr>
                <a:spLocks/>
              </p:cNvSpPr>
              <p:nvPr/>
            </p:nvSpPr>
            <p:spPr>
              <a:xfrm rot="0">
                <a:off x="4721144" y="5845041"/>
                <a:ext cx="61686" cy="4544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499" y="0"/>
                    </a:moveTo>
                    <a:cubicBezTo>
                      <a:pt x="3785" y="0"/>
                      <a:pt x="3202" y="245"/>
                      <a:pt x="2845" y="840"/>
                    </a:cubicBezTo>
                    <a:cubicBezTo>
                      <a:pt x="1111" y="3766"/>
                      <a:pt x="7094" y="10230"/>
                      <a:pt x="7094" y="10230"/>
                    </a:cubicBezTo>
                    <a:cubicBezTo>
                      <a:pt x="7094" y="10230"/>
                      <a:pt x="4725" y="9232"/>
                      <a:pt x="3004" y="9232"/>
                    </a:cubicBezTo>
                    <a:cubicBezTo>
                      <a:pt x="1124" y="9232"/>
                      <a:pt x="13" y="10423"/>
                      <a:pt x="3626" y="15451"/>
                    </a:cubicBezTo>
                    <a:cubicBezTo>
                      <a:pt x="7133" y="20408"/>
                      <a:pt x="11964" y="21582"/>
                      <a:pt x="15736" y="21582"/>
                    </a:cubicBezTo>
                    <a:cubicBezTo>
                      <a:pt x="19085" y="21582"/>
                      <a:pt x="21600" y="20654"/>
                      <a:pt x="21600" y="20654"/>
                    </a:cubicBezTo>
                    <a:lnTo>
                      <a:pt x="11832" y="3556"/>
                    </a:lnTo>
                    <a:cubicBezTo>
                      <a:pt x="11832" y="3556"/>
                      <a:pt x="7252" y="0"/>
                      <a:pt x="4499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7" name="曲线"/>
              <p:cNvSpPr>
                <a:spLocks/>
              </p:cNvSpPr>
              <p:nvPr/>
            </p:nvSpPr>
            <p:spPr>
              <a:xfrm rot="0">
                <a:off x="4733807" y="5776122"/>
                <a:ext cx="123752" cy="11380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2634" y="0"/>
                    </a:moveTo>
                    <a:cubicBezTo>
                      <a:pt x="9005" y="0"/>
                      <a:pt x="0" y="7960"/>
                      <a:pt x="72" y="8918"/>
                    </a:cubicBezTo>
                    <a:cubicBezTo>
                      <a:pt x="151" y="10086"/>
                      <a:pt x="5647" y="21166"/>
                      <a:pt x="7923" y="21579"/>
                    </a:cubicBezTo>
                    <a:cubicBezTo>
                      <a:pt x="7996" y="21593"/>
                      <a:pt x="8075" y="21600"/>
                      <a:pt x="8154" y="21600"/>
                    </a:cubicBezTo>
                    <a:cubicBezTo>
                      <a:pt x="10839" y="21600"/>
                      <a:pt x="20821" y="15290"/>
                      <a:pt x="21204" y="11338"/>
                    </a:cubicBezTo>
                    <a:cubicBezTo>
                      <a:pt x="21593" y="7253"/>
                      <a:pt x="13742" y="426"/>
                      <a:pt x="13742" y="426"/>
                    </a:cubicBezTo>
                    <a:cubicBezTo>
                      <a:pt x="13478" y="132"/>
                      <a:pt x="13102" y="0"/>
                      <a:pt x="1263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8" name="曲线"/>
              <p:cNvSpPr>
                <a:spLocks/>
              </p:cNvSpPr>
              <p:nvPr/>
            </p:nvSpPr>
            <p:spPr>
              <a:xfrm rot="0">
                <a:off x="4747868" y="5849354"/>
                <a:ext cx="21923" cy="3084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489" y="25"/>
                    </a:moveTo>
                    <a:cubicBezTo>
                      <a:pt x="744" y="25"/>
                      <a:pt x="37" y="542"/>
                      <a:pt x="297" y="1290"/>
                    </a:cubicBezTo>
                    <a:cubicBezTo>
                      <a:pt x="2085" y="5290"/>
                      <a:pt x="4729" y="8980"/>
                      <a:pt x="8267" y="12361"/>
                    </a:cubicBezTo>
                    <a:cubicBezTo>
                      <a:pt x="10055" y="14503"/>
                      <a:pt x="11395" y="15741"/>
                      <a:pt x="13593" y="17574"/>
                    </a:cubicBezTo>
                    <a:lnTo>
                      <a:pt x="17130" y="19742"/>
                    </a:lnTo>
                    <a:cubicBezTo>
                      <a:pt x="18024" y="20645"/>
                      <a:pt x="19365" y="21264"/>
                      <a:pt x="20259" y="21574"/>
                    </a:cubicBezTo>
                    <a:cubicBezTo>
                      <a:pt x="21152" y="21574"/>
                      <a:pt x="21562" y="21264"/>
                      <a:pt x="21562" y="20954"/>
                    </a:cubicBezTo>
                    <a:cubicBezTo>
                      <a:pt x="20259" y="20645"/>
                      <a:pt x="19365" y="19742"/>
                      <a:pt x="18918" y="19122"/>
                    </a:cubicBezTo>
                    <a:cubicBezTo>
                      <a:pt x="17577" y="18193"/>
                      <a:pt x="16684" y="17574"/>
                      <a:pt x="15827" y="16670"/>
                    </a:cubicBezTo>
                    <a:cubicBezTo>
                      <a:pt x="13593" y="15122"/>
                      <a:pt x="12252" y="13599"/>
                      <a:pt x="10502" y="11741"/>
                    </a:cubicBezTo>
                    <a:cubicBezTo>
                      <a:pt x="6964" y="8361"/>
                      <a:pt x="4282" y="4361"/>
                      <a:pt x="2495" y="696"/>
                    </a:cubicBezTo>
                    <a:cubicBezTo>
                      <a:pt x="2346" y="206"/>
                      <a:pt x="1899" y="25"/>
                      <a:pt x="1489" y="25"/>
                    </a:cubicBezTo>
                    <a:close/>
                  </a:path>
                </a:pathLst>
              </a:custGeom>
              <a:solidFill>
                <a:srgbClr val="C4412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29" name="曲线"/>
              <p:cNvSpPr>
                <a:spLocks/>
              </p:cNvSpPr>
              <p:nvPr/>
            </p:nvSpPr>
            <p:spPr>
              <a:xfrm rot="0">
                <a:off x="4595124" y="5347530"/>
                <a:ext cx="305184" cy="50414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512" y="1"/>
                    </a:moveTo>
                    <a:cubicBezTo>
                      <a:pt x="15610" y="1"/>
                      <a:pt x="6284" y="4955"/>
                      <a:pt x="3156" y="8400"/>
                    </a:cubicBezTo>
                    <a:cubicBezTo>
                      <a:pt x="2" y="11822"/>
                      <a:pt x="3951" y="15940"/>
                      <a:pt x="8253" y="20433"/>
                    </a:cubicBezTo>
                    <a:cubicBezTo>
                      <a:pt x="8314" y="20470"/>
                      <a:pt x="8346" y="20508"/>
                      <a:pt x="8378" y="20546"/>
                    </a:cubicBezTo>
                    <a:cubicBezTo>
                      <a:pt x="8697" y="20903"/>
                      <a:pt x="9047" y="21260"/>
                      <a:pt x="9366" y="21598"/>
                    </a:cubicBezTo>
                    <a:lnTo>
                      <a:pt x="16468" y="18026"/>
                    </a:lnTo>
                    <a:cubicBezTo>
                      <a:pt x="16468" y="18026"/>
                      <a:pt x="15992" y="17612"/>
                      <a:pt x="15355" y="16937"/>
                    </a:cubicBezTo>
                    <a:lnTo>
                      <a:pt x="15227" y="16785"/>
                    </a:lnTo>
                    <a:cubicBezTo>
                      <a:pt x="13761" y="15244"/>
                      <a:pt x="11500" y="12611"/>
                      <a:pt x="11565" y="11070"/>
                    </a:cubicBezTo>
                    <a:cubicBezTo>
                      <a:pt x="11690" y="8795"/>
                      <a:pt x="16629" y="7216"/>
                      <a:pt x="19400" y="6182"/>
                    </a:cubicBezTo>
                    <a:cubicBezTo>
                      <a:pt x="21597" y="5373"/>
                      <a:pt x="21153" y="674"/>
                      <a:pt x="18954" y="53"/>
                    </a:cubicBezTo>
                    <a:cubicBezTo>
                      <a:pt x="18831" y="17"/>
                      <a:pt x="18681" y="1"/>
                      <a:pt x="18512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0" name="曲线"/>
              <p:cNvSpPr>
                <a:spLocks/>
              </p:cNvSpPr>
              <p:nvPr/>
            </p:nvSpPr>
            <p:spPr>
              <a:xfrm rot="0">
                <a:off x="4711241" y="5738861"/>
                <a:ext cx="100845" cy="8778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919" y="0"/>
                    </a:moveTo>
                    <a:cubicBezTo>
                      <a:pt x="20822" y="0"/>
                      <a:pt x="20725" y="108"/>
                      <a:pt x="20636" y="217"/>
                    </a:cubicBezTo>
                    <a:cubicBezTo>
                      <a:pt x="18515" y="1840"/>
                      <a:pt x="16491" y="3672"/>
                      <a:pt x="14467" y="5513"/>
                    </a:cubicBezTo>
                    <a:cubicBezTo>
                      <a:pt x="10508" y="9176"/>
                      <a:pt x="6752" y="12958"/>
                      <a:pt x="3278" y="16957"/>
                    </a:cubicBezTo>
                    <a:cubicBezTo>
                      <a:pt x="2129" y="18353"/>
                      <a:pt x="1068" y="19541"/>
                      <a:pt x="8" y="20947"/>
                    </a:cubicBezTo>
                    <a:cubicBezTo>
                      <a:pt x="105" y="21164"/>
                      <a:pt x="194" y="21273"/>
                      <a:pt x="388" y="21600"/>
                    </a:cubicBezTo>
                    <a:cubicBezTo>
                      <a:pt x="3958" y="17383"/>
                      <a:pt x="7715" y="13175"/>
                      <a:pt x="11763" y="9285"/>
                    </a:cubicBezTo>
                    <a:cubicBezTo>
                      <a:pt x="14176" y="7018"/>
                      <a:pt x="16774" y="4751"/>
                      <a:pt x="19381" y="2593"/>
                    </a:cubicBezTo>
                    <a:cubicBezTo>
                      <a:pt x="20150" y="1840"/>
                      <a:pt x="20822" y="1296"/>
                      <a:pt x="21600" y="761"/>
                    </a:cubicBezTo>
                    <a:cubicBezTo>
                      <a:pt x="21405" y="544"/>
                      <a:pt x="21211" y="217"/>
                      <a:pt x="2091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1" name="曲线"/>
              <p:cNvSpPr>
                <a:spLocks/>
              </p:cNvSpPr>
              <p:nvPr/>
            </p:nvSpPr>
            <p:spPr>
              <a:xfrm rot="0">
                <a:off x="4821046" y="5491819"/>
                <a:ext cx="48193" cy="3073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7364" y="2460"/>
                      <a:pt x="13519" y="5542"/>
                      <a:pt x="10096" y="8935"/>
                    </a:cubicBezTo>
                    <a:cubicBezTo>
                      <a:pt x="6471" y="12328"/>
                      <a:pt x="3032" y="16342"/>
                      <a:pt x="16" y="21600"/>
                    </a:cubicBezTo>
                    <a:cubicBezTo>
                      <a:pt x="2642" y="21289"/>
                      <a:pt x="5251" y="20667"/>
                      <a:pt x="8080" y="20045"/>
                    </a:cubicBezTo>
                    <a:cubicBezTo>
                      <a:pt x="10706" y="19424"/>
                      <a:pt x="13332" y="18518"/>
                      <a:pt x="16144" y="16964"/>
                    </a:cubicBezTo>
                    <a:cubicBezTo>
                      <a:pt x="14535" y="16342"/>
                      <a:pt x="13332" y="16031"/>
                      <a:pt x="11706" y="16031"/>
                    </a:cubicBezTo>
                    <a:cubicBezTo>
                      <a:pt x="11011" y="15720"/>
                      <a:pt x="10249" y="15565"/>
                      <a:pt x="9520" y="15565"/>
                    </a:cubicBezTo>
                    <a:cubicBezTo>
                      <a:pt x="8792" y="15565"/>
                      <a:pt x="8080" y="15720"/>
                      <a:pt x="7471" y="16031"/>
                    </a:cubicBezTo>
                    <a:cubicBezTo>
                      <a:pt x="7267" y="16031"/>
                      <a:pt x="7064" y="16031"/>
                      <a:pt x="6674" y="16342"/>
                    </a:cubicBezTo>
                    <a:cubicBezTo>
                      <a:pt x="8284" y="15125"/>
                      <a:pt x="9690" y="13571"/>
                      <a:pt x="11299" y="12043"/>
                    </a:cubicBezTo>
                    <a:cubicBezTo>
                      <a:pt x="14738" y="8650"/>
                      <a:pt x="18567" y="4635"/>
                      <a:pt x="21600" y="0"/>
                    </a:cubicBezTo>
                    <a:close/>
                  </a:path>
                </a:pathLst>
              </a:custGeom>
              <a:solidFill>
                <a:srgbClr val="4436BC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2" name="曲线"/>
              <p:cNvSpPr>
                <a:spLocks/>
              </p:cNvSpPr>
              <p:nvPr/>
            </p:nvSpPr>
            <p:spPr>
              <a:xfrm rot="0">
                <a:off x="5113115" y="4802511"/>
                <a:ext cx="188161" cy="21261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5888" y="0"/>
                    </a:moveTo>
                    <a:cubicBezTo>
                      <a:pt x="4070" y="0"/>
                      <a:pt x="2273" y="430"/>
                      <a:pt x="1449" y="1823"/>
                    </a:cubicBezTo>
                    <a:cubicBezTo>
                      <a:pt x="4" y="4496"/>
                      <a:pt x="1605" y="8420"/>
                      <a:pt x="2690" y="10648"/>
                    </a:cubicBezTo>
                    <a:cubicBezTo>
                      <a:pt x="4187" y="13636"/>
                      <a:pt x="6512" y="16264"/>
                      <a:pt x="8890" y="18851"/>
                    </a:cubicBezTo>
                    <a:cubicBezTo>
                      <a:pt x="10127" y="20154"/>
                      <a:pt x="11767" y="21600"/>
                      <a:pt x="13963" y="21600"/>
                    </a:cubicBezTo>
                    <a:cubicBezTo>
                      <a:pt x="14240" y="21600"/>
                      <a:pt x="14531" y="21577"/>
                      <a:pt x="14831" y="21525"/>
                    </a:cubicBezTo>
                    <a:cubicBezTo>
                      <a:pt x="16328" y="21214"/>
                      <a:pt x="17673" y="20323"/>
                      <a:pt x="18497" y="19342"/>
                    </a:cubicBezTo>
                    <a:cubicBezTo>
                      <a:pt x="19430" y="18316"/>
                      <a:pt x="19790" y="17155"/>
                      <a:pt x="20050" y="16043"/>
                    </a:cubicBezTo>
                    <a:cubicBezTo>
                      <a:pt x="21600" y="9311"/>
                      <a:pt x="17360" y="2845"/>
                      <a:pt x="9871" y="572"/>
                    </a:cubicBezTo>
                    <a:cubicBezTo>
                      <a:pt x="8890" y="292"/>
                      <a:pt x="7385" y="0"/>
                      <a:pt x="5888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3" name="曲线"/>
              <p:cNvSpPr>
                <a:spLocks/>
              </p:cNvSpPr>
              <p:nvPr/>
            </p:nvSpPr>
            <p:spPr>
              <a:xfrm rot="0">
                <a:off x="4803961" y="4797574"/>
                <a:ext cx="474824" cy="51943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2232" y="0"/>
                    </a:moveTo>
                    <a:cubicBezTo>
                      <a:pt x="11845" y="0"/>
                      <a:pt x="11446" y="19"/>
                      <a:pt x="11035" y="56"/>
                    </a:cubicBezTo>
                    <a:cubicBezTo>
                      <a:pt x="4688" y="659"/>
                      <a:pt x="0" y="6225"/>
                      <a:pt x="613" y="12265"/>
                    </a:cubicBezTo>
                    <a:cubicBezTo>
                      <a:pt x="799" y="14125"/>
                      <a:pt x="1475" y="15785"/>
                      <a:pt x="2457" y="17172"/>
                    </a:cubicBezTo>
                    <a:cubicBezTo>
                      <a:pt x="4417" y="19901"/>
                      <a:pt x="7708" y="21600"/>
                      <a:pt x="11393" y="21600"/>
                    </a:cubicBezTo>
                    <a:cubicBezTo>
                      <a:pt x="11749" y="21600"/>
                      <a:pt x="12106" y="21584"/>
                      <a:pt x="12467" y="21552"/>
                    </a:cubicBezTo>
                    <a:cubicBezTo>
                      <a:pt x="12775" y="21534"/>
                      <a:pt x="13081" y="21497"/>
                      <a:pt x="13368" y="21460"/>
                    </a:cubicBezTo>
                    <a:cubicBezTo>
                      <a:pt x="16481" y="21077"/>
                      <a:pt x="18446" y="20183"/>
                      <a:pt x="19674" y="18960"/>
                    </a:cubicBezTo>
                    <a:cubicBezTo>
                      <a:pt x="21108" y="17501"/>
                      <a:pt x="21577" y="15549"/>
                      <a:pt x="21577" y="13322"/>
                    </a:cubicBezTo>
                    <a:cubicBezTo>
                      <a:pt x="21598" y="12355"/>
                      <a:pt x="21538" y="11333"/>
                      <a:pt x="21455" y="10294"/>
                    </a:cubicBezTo>
                    <a:cubicBezTo>
                      <a:pt x="20919" y="3894"/>
                      <a:pt x="17822" y="0"/>
                      <a:pt x="1223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4" name="曲线"/>
              <p:cNvSpPr>
                <a:spLocks/>
              </p:cNvSpPr>
              <p:nvPr/>
            </p:nvSpPr>
            <p:spPr>
              <a:xfrm rot="0">
                <a:off x="4706290" y="4725595"/>
                <a:ext cx="507217" cy="41170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4771" y="1"/>
                    </a:moveTo>
                    <a:cubicBezTo>
                      <a:pt x="14081" y="1"/>
                      <a:pt x="13384" y="79"/>
                      <a:pt x="12688" y="210"/>
                    </a:cubicBezTo>
                    <a:cubicBezTo>
                      <a:pt x="12592" y="233"/>
                      <a:pt x="12515" y="233"/>
                      <a:pt x="12420" y="257"/>
                    </a:cubicBezTo>
                    <a:cubicBezTo>
                      <a:pt x="10081" y="740"/>
                      <a:pt x="7628" y="1591"/>
                      <a:pt x="5482" y="3020"/>
                    </a:cubicBezTo>
                    <a:cubicBezTo>
                      <a:pt x="4753" y="3503"/>
                      <a:pt x="4064" y="4054"/>
                      <a:pt x="3412" y="4700"/>
                    </a:cubicBezTo>
                    <a:cubicBezTo>
                      <a:pt x="2319" y="5781"/>
                      <a:pt x="1361" y="7117"/>
                      <a:pt x="787" y="8704"/>
                    </a:cubicBezTo>
                    <a:cubicBezTo>
                      <a:pt x="57" y="10594"/>
                      <a:pt x="1" y="12664"/>
                      <a:pt x="423" y="14461"/>
                    </a:cubicBezTo>
                    <a:cubicBezTo>
                      <a:pt x="862" y="16234"/>
                      <a:pt x="2033" y="19204"/>
                      <a:pt x="2779" y="19641"/>
                    </a:cubicBezTo>
                    <a:cubicBezTo>
                      <a:pt x="2926" y="19732"/>
                      <a:pt x="3129" y="19765"/>
                      <a:pt x="3360" y="19765"/>
                    </a:cubicBezTo>
                    <a:cubicBezTo>
                      <a:pt x="3937" y="19765"/>
                      <a:pt x="4695" y="19563"/>
                      <a:pt x="5241" y="19563"/>
                    </a:cubicBezTo>
                    <a:cubicBezTo>
                      <a:pt x="5419" y="19563"/>
                      <a:pt x="5574" y="19585"/>
                      <a:pt x="5693" y="19641"/>
                    </a:cubicBezTo>
                    <a:cubicBezTo>
                      <a:pt x="6440" y="19940"/>
                      <a:pt x="7014" y="20470"/>
                      <a:pt x="7322" y="21091"/>
                    </a:cubicBezTo>
                    <a:cubicBezTo>
                      <a:pt x="7457" y="21385"/>
                      <a:pt x="7623" y="21598"/>
                      <a:pt x="7898" y="21598"/>
                    </a:cubicBezTo>
                    <a:cubicBezTo>
                      <a:pt x="8012" y="21598"/>
                      <a:pt x="8143" y="21563"/>
                      <a:pt x="8299" y="21482"/>
                    </a:cubicBezTo>
                    <a:cubicBezTo>
                      <a:pt x="8682" y="21275"/>
                      <a:pt x="9026" y="20907"/>
                      <a:pt x="9162" y="20515"/>
                    </a:cubicBezTo>
                    <a:cubicBezTo>
                      <a:pt x="9678" y="19824"/>
                      <a:pt x="9295" y="18834"/>
                      <a:pt x="9220" y="17984"/>
                    </a:cubicBezTo>
                    <a:cubicBezTo>
                      <a:pt x="9257" y="17568"/>
                      <a:pt x="9334" y="17085"/>
                      <a:pt x="9525" y="16648"/>
                    </a:cubicBezTo>
                    <a:cubicBezTo>
                      <a:pt x="9814" y="15957"/>
                      <a:pt x="10330" y="15428"/>
                      <a:pt x="10944" y="15151"/>
                    </a:cubicBezTo>
                    <a:cubicBezTo>
                      <a:pt x="11499" y="14875"/>
                      <a:pt x="12037" y="14760"/>
                      <a:pt x="12573" y="14577"/>
                    </a:cubicBezTo>
                    <a:cubicBezTo>
                      <a:pt x="13147" y="14368"/>
                      <a:pt x="15716" y="13564"/>
                      <a:pt x="17575" y="11974"/>
                    </a:cubicBezTo>
                    <a:cubicBezTo>
                      <a:pt x="18705" y="11031"/>
                      <a:pt x="19818" y="9925"/>
                      <a:pt x="20642" y="8590"/>
                    </a:cubicBezTo>
                    <a:cubicBezTo>
                      <a:pt x="21197" y="7693"/>
                      <a:pt x="21600" y="6634"/>
                      <a:pt x="21580" y="5528"/>
                    </a:cubicBezTo>
                    <a:cubicBezTo>
                      <a:pt x="21503" y="2857"/>
                      <a:pt x="19204" y="1107"/>
                      <a:pt x="17384" y="440"/>
                    </a:cubicBezTo>
                    <a:cubicBezTo>
                      <a:pt x="16532" y="129"/>
                      <a:pt x="15657" y="1"/>
                      <a:pt x="14771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5" name="曲线"/>
              <p:cNvSpPr>
                <a:spLocks/>
              </p:cNvSpPr>
              <p:nvPr/>
            </p:nvSpPr>
            <p:spPr>
              <a:xfrm rot="0">
                <a:off x="4834540" y="4730460"/>
                <a:ext cx="322723" cy="17650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328" y="4"/>
                    </a:moveTo>
                    <a:cubicBezTo>
                      <a:pt x="11176" y="112"/>
                      <a:pt x="11058" y="112"/>
                      <a:pt x="10906" y="166"/>
                    </a:cubicBezTo>
                    <a:cubicBezTo>
                      <a:pt x="7260" y="1294"/>
                      <a:pt x="3374" y="3224"/>
                      <a:pt x="2" y="6607"/>
                    </a:cubicBezTo>
                    <a:cubicBezTo>
                      <a:pt x="394" y="10369"/>
                      <a:pt x="2292" y="13643"/>
                      <a:pt x="4460" y="13806"/>
                    </a:cubicBezTo>
                    <a:cubicBezTo>
                      <a:pt x="4520" y="13810"/>
                      <a:pt x="4584" y="13810"/>
                      <a:pt x="4647" y="13810"/>
                    </a:cubicBezTo>
                    <a:cubicBezTo>
                      <a:pt x="4996" y="13810"/>
                      <a:pt x="5353" y="13765"/>
                      <a:pt x="5697" y="13765"/>
                    </a:cubicBezTo>
                    <a:cubicBezTo>
                      <a:pt x="6251" y="13765"/>
                      <a:pt x="6769" y="13882"/>
                      <a:pt x="7172" y="14505"/>
                    </a:cubicBezTo>
                    <a:cubicBezTo>
                      <a:pt x="7473" y="14987"/>
                      <a:pt x="7683" y="15578"/>
                      <a:pt x="7893" y="16115"/>
                    </a:cubicBezTo>
                    <a:cubicBezTo>
                      <a:pt x="8768" y="18257"/>
                      <a:pt x="10261" y="19525"/>
                      <a:pt x="11751" y="19525"/>
                    </a:cubicBezTo>
                    <a:cubicBezTo>
                      <a:pt x="12315" y="19525"/>
                      <a:pt x="12877" y="19344"/>
                      <a:pt x="13405" y="18961"/>
                    </a:cubicBezTo>
                    <a:cubicBezTo>
                      <a:pt x="13547" y="18817"/>
                      <a:pt x="13727" y="18672"/>
                      <a:pt x="13886" y="18672"/>
                    </a:cubicBezTo>
                    <a:cubicBezTo>
                      <a:pt x="13964" y="18672"/>
                      <a:pt x="14038" y="18708"/>
                      <a:pt x="14098" y="18799"/>
                    </a:cubicBezTo>
                    <a:cubicBezTo>
                      <a:pt x="14250" y="19015"/>
                      <a:pt x="14308" y="19335"/>
                      <a:pt x="14369" y="19606"/>
                    </a:cubicBezTo>
                    <a:cubicBezTo>
                      <a:pt x="14640" y="20788"/>
                      <a:pt x="15303" y="21428"/>
                      <a:pt x="15996" y="21590"/>
                    </a:cubicBezTo>
                    <a:cubicBezTo>
                      <a:pt x="16054" y="21595"/>
                      <a:pt x="16115" y="21600"/>
                      <a:pt x="16173" y="21600"/>
                    </a:cubicBezTo>
                    <a:cubicBezTo>
                      <a:pt x="16805" y="21600"/>
                      <a:pt x="17435" y="21338"/>
                      <a:pt x="18015" y="20946"/>
                    </a:cubicBezTo>
                    <a:cubicBezTo>
                      <a:pt x="18918" y="20409"/>
                      <a:pt x="19882" y="19764"/>
                      <a:pt x="20545" y="18532"/>
                    </a:cubicBezTo>
                    <a:cubicBezTo>
                      <a:pt x="21238" y="17297"/>
                      <a:pt x="21600" y="15308"/>
                      <a:pt x="21177" y="13914"/>
                    </a:cubicBezTo>
                    <a:cubicBezTo>
                      <a:pt x="20846" y="12732"/>
                      <a:pt x="20122" y="11979"/>
                      <a:pt x="19459" y="11280"/>
                    </a:cubicBezTo>
                    <a:cubicBezTo>
                      <a:pt x="16929" y="8759"/>
                      <a:pt x="14491" y="5858"/>
                      <a:pt x="12441" y="2151"/>
                    </a:cubicBezTo>
                    <a:cubicBezTo>
                      <a:pt x="12110" y="1506"/>
                      <a:pt x="11690" y="807"/>
                      <a:pt x="11328" y="4"/>
                    </a:cubicBezTo>
                    <a:close/>
                  </a:path>
                </a:pathLst>
              </a:custGeom>
              <a:solidFill>
                <a:srgbClr val="463F3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6" name="曲线"/>
              <p:cNvSpPr>
                <a:spLocks/>
              </p:cNvSpPr>
              <p:nvPr/>
            </p:nvSpPr>
            <p:spPr>
              <a:xfrm rot="0">
                <a:off x="5042924" y="4957341"/>
                <a:ext cx="944" cy="47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735" y="19948"/>
                    </a:moveTo>
                    <a:lnTo>
                      <a:pt x="20735" y="19948"/>
                    </a:lnTo>
                    <a:cubicBezTo>
                      <a:pt x="864" y="0"/>
                      <a:pt x="864" y="0"/>
                      <a:pt x="20735" y="19948"/>
                    </a:cubicBezTo>
                    <a:close/>
                  </a:path>
                </a:pathLst>
              </a:custGeom>
              <a:solidFill>
                <a:srgbClr val="FF556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7" name="曲线"/>
              <p:cNvSpPr>
                <a:spLocks/>
              </p:cNvSpPr>
              <p:nvPr/>
            </p:nvSpPr>
            <p:spPr>
              <a:xfrm rot="0">
                <a:off x="4728779" y="5076089"/>
                <a:ext cx="138229" cy="13750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8339" y="0"/>
                    </a:moveTo>
                    <a:cubicBezTo>
                      <a:pt x="6745" y="0"/>
                      <a:pt x="5191" y="306"/>
                      <a:pt x="3874" y="1065"/>
                    </a:cubicBezTo>
                    <a:cubicBezTo>
                      <a:pt x="2468" y="1823"/>
                      <a:pt x="1269" y="3062"/>
                      <a:pt x="708" y="4920"/>
                    </a:cubicBezTo>
                    <a:cubicBezTo>
                      <a:pt x="5" y="6993"/>
                      <a:pt x="76" y="9129"/>
                      <a:pt x="567" y="11057"/>
                    </a:cubicBezTo>
                    <a:cubicBezTo>
                      <a:pt x="1766" y="15260"/>
                      <a:pt x="4719" y="18572"/>
                      <a:pt x="8588" y="20291"/>
                    </a:cubicBezTo>
                    <a:cubicBezTo>
                      <a:pt x="10170" y="21003"/>
                      <a:pt x="12273" y="21594"/>
                      <a:pt x="14352" y="21594"/>
                    </a:cubicBezTo>
                    <a:cubicBezTo>
                      <a:pt x="16514" y="21594"/>
                      <a:pt x="18646" y="20951"/>
                      <a:pt x="20117" y="19122"/>
                    </a:cubicBezTo>
                    <a:cubicBezTo>
                      <a:pt x="21452" y="17605"/>
                      <a:pt x="21594" y="15469"/>
                      <a:pt x="21452" y="13541"/>
                    </a:cubicBezTo>
                    <a:cubicBezTo>
                      <a:pt x="20962" y="9401"/>
                      <a:pt x="19768" y="4509"/>
                      <a:pt x="16319" y="2234"/>
                    </a:cubicBezTo>
                    <a:cubicBezTo>
                      <a:pt x="14317" y="1030"/>
                      <a:pt x="11257" y="0"/>
                      <a:pt x="8339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8" name="曲线"/>
              <p:cNvSpPr>
                <a:spLocks/>
              </p:cNvSpPr>
              <p:nvPr/>
            </p:nvSpPr>
            <p:spPr>
              <a:xfrm rot="0">
                <a:off x="4743634" y="5111545"/>
                <a:ext cx="85991" cy="4816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7462" y="16"/>
                    </a:moveTo>
                    <a:cubicBezTo>
                      <a:pt x="6579" y="16"/>
                      <a:pt x="5706" y="231"/>
                      <a:pt x="4870" y="710"/>
                    </a:cubicBezTo>
                    <a:cubicBezTo>
                      <a:pt x="3740" y="1107"/>
                      <a:pt x="2724" y="2082"/>
                      <a:pt x="1927" y="3668"/>
                    </a:cubicBezTo>
                    <a:cubicBezTo>
                      <a:pt x="1253" y="4842"/>
                      <a:pt x="9" y="7007"/>
                      <a:pt x="351" y="8973"/>
                    </a:cubicBezTo>
                    <a:cubicBezTo>
                      <a:pt x="427" y="9833"/>
                      <a:pt x="873" y="10395"/>
                      <a:pt x="1329" y="10395"/>
                    </a:cubicBezTo>
                    <a:cubicBezTo>
                      <a:pt x="1500" y="10395"/>
                      <a:pt x="1661" y="10312"/>
                      <a:pt x="1813" y="10163"/>
                    </a:cubicBezTo>
                    <a:cubicBezTo>
                      <a:pt x="2497" y="9767"/>
                      <a:pt x="3057" y="7998"/>
                      <a:pt x="3626" y="7205"/>
                    </a:cubicBezTo>
                    <a:cubicBezTo>
                      <a:pt x="4300" y="6213"/>
                      <a:pt x="4984" y="5635"/>
                      <a:pt x="5886" y="5040"/>
                    </a:cubicBezTo>
                    <a:cubicBezTo>
                      <a:pt x="6456" y="4842"/>
                      <a:pt x="6902" y="4643"/>
                      <a:pt x="7472" y="4643"/>
                    </a:cubicBezTo>
                    <a:cubicBezTo>
                      <a:pt x="6674" y="7007"/>
                      <a:pt x="6342" y="9767"/>
                      <a:pt x="6456" y="12708"/>
                    </a:cubicBezTo>
                    <a:cubicBezTo>
                      <a:pt x="6560" y="14493"/>
                      <a:pt x="6902" y="16063"/>
                      <a:pt x="7244" y="17633"/>
                    </a:cubicBezTo>
                    <a:cubicBezTo>
                      <a:pt x="7586" y="18426"/>
                      <a:pt x="7804" y="19402"/>
                      <a:pt x="8260" y="19798"/>
                    </a:cubicBezTo>
                    <a:cubicBezTo>
                      <a:pt x="8374" y="19997"/>
                      <a:pt x="8488" y="20591"/>
                      <a:pt x="8829" y="20790"/>
                    </a:cubicBezTo>
                    <a:cubicBezTo>
                      <a:pt x="9162" y="21368"/>
                      <a:pt x="9390" y="21368"/>
                      <a:pt x="9845" y="21566"/>
                    </a:cubicBezTo>
                    <a:cubicBezTo>
                      <a:pt x="9883" y="21583"/>
                      <a:pt x="9931" y="21583"/>
                      <a:pt x="9969" y="21583"/>
                    </a:cubicBezTo>
                    <a:cubicBezTo>
                      <a:pt x="10491" y="21583"/>
                      <a:pt x="10956" y="20509"/>
                      <a:pt x="10747" y="19600"/>
                    </a:cubicBezTo>
                    <a:cubicBezTo>
                      <a:pt x="10633" y="19005"/>
                      <a:pt x="10633" y="18625"/>
                      <a:pt x="10519" y="18426"/>
                    </a:cubicBezTo>
                    <a:cubicBezTo>
                      <a:pt x="10405" y="18030"/>
                      <a:pt x="10291" y="17831"/>
                      <a:pt x="10073" y="17435"/>
                    </a:cubicBezTo>
                    <a:cubicBezTo>
                      <a:pt x="9845" y="16840"/>
                      <a:pt x="9617" y="16460"/>
                      <a:pt x="9503" y="15865"/>
                    </a:cubicBezTo>
                    <a:cubicBezTo>
                      <a:pt x="9048" y="14675"/>
                      <a:pt x="8829" y="13502"/>
                      <a:pt x="8829" y="11932"/>
                    </a:cubicBezTo>
                    <a:cubicBezTo>
                      <a:pt x="8715" y="9568"/>
                      <a:pt x="8934" y="7007"/>
                      <a:pt x="9503" y="4842"/>
                    </a:cubicBezTo>
                    <a:cubicBezTo>
                      <a:pt x="10519" y="5040"/>
                      <a:pt x="11535" y="5833"/>
                      <a:pt x="12333" y="6610"/>
                    </a:cubicBezTo>
                    <a:cubicBezTo>
                      <a:pt x="15608" y="9172"/>
                      <a:pt x="18884" y="14493"/>
                      <a:pt x="20356" y="20393"/>
                    </a:cubicBezTo>
                    <a:cubicBezTo>
                      <a:pt x="20432" y="20856"/>
                      <a:pt x="20612" y="21054"/>
                      <a:pt x="20802" y="21054"/>
                    </a:cubicBezTo>
                    <a:cubicBezTo>
                      <a:pt x="21182" y="21054"/>
                      <a:pt x="21600" y="20310"/>
                      <a:pt x="21372" y="19402"/>
                    </a:cubicBezTo>
                    <a:cubicBezTo>
                      <a:pt x="20584" y="15270"/>
                      <a:pt x="19568" y="11932"/>
                      <a:pt x="17982" y="8973"/>
                    </a:cubicBezTo>
                    <a:cubicBezTo>
                      <a:pt x="16283" y="6032"/>
                      <a:pt x="14479" y="3668"/>
                      <a:pt x="12219" y="1900"/>
                    </a:cubicBezTo>
                    <a:cubicBezTo>
                      <a:pt x="10747" y="743"/>
                      <a:pt x="9095" y="16"/>
                      <a:pt x="7462" y="16"/>
                    </a:cubicBezTo>
                    <a:close/>
                  </a:path>
                </a:pathLst>
              </a:custGeom>
              <a:solidFill>
                <a:srgbClr val="C4311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39" name="曲线"/>
              <p:cNvSpPr>
                <a:spLocks/>
              </p:cNvSpPr>
              <p:nvPr/>
            </p:nvSpPr>
            <p:spPr>
              <a:xfrm rot="0">
                <a:off x="5088622" y="5130120"/>
                <a:ext cx="129422" cy="5399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9177" y="0"/>
                    </a:moveTo>
                    <a:cubicBezTo>
                      <a:pt x="17890" y="0"/>
                      <a:pt x="15360" y="2226"/>
                      <a:pt x="11752" y="2506"/>
                    </a:cubicBezTo>
                    <a:cubicBezTo>
                      <a:pt x="11456" y="2535"/>
                      <a:pt x="11172" y="2550"/>
                      <a:pt x="10894" y="2550"/>
                    </a:cubicBezTo>
                    <a:cubicBezTo>
                      <a:pt x="8011" y="2550"/>
                      <a:pt x="6106" y="943"/>
                      <a:pt x="4460" y="943"/>
                    </a:cubicBezTo>
                    <a:cubicBezTo>
                      <a:pt x="3734" y="943"/>
                      <a:pt x="3053" y="1253"/>
                      <a:pt x="2365" y="2152"/>
                    </a:cubicBezTo>
                    <a:cubicBezTo>
                      <a:pt x="0" y="4998"/>
                      <a:pt x="4674" y="21585"/>
                      <a:pt x="10781" y="21585"/>
                    </a:cubicBezTo>
                    <a:cubicBezTo>
                      <a:pt x="11077" y="21585"/>
                      <a:pt x="11380" y="21540"/>
                      <a:pt x="11676" y="21467"/>
                    </a:cubicBezTo>
                    <a:cubicBezTo>
                      <a:pt x="18060" y="19535"/>
                      <a:pt x="21593" y="5661"/>
                      <a:pt x="19940" y="575"/>
                    </a:cubicBezTo>
                    <a:cubicBezTo>
                      <a:pt x="19783" y="162"/>
                      <a:pt x="19524" y="0"/>
                      <a:pt x="19177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40" name="曲线"/>
              <p:cNvSpPr>
                <a:spLocks/>
              </p:cNvSpPr>
              <p:nvPr/>
            </p:nvSpPr>
            <p:spPr>
              <a:xfrm rot="0">
                <a:off x="5098714" y="5143204"/>
                <a:ext cx="78809" cy="4098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776" y="0"/>
                    </a:moveTo>
                    <a:cubicBezTo>
                      <a:pt x="1771" y="0"/>
                      <a:pt x="818" y="310"/>
                      <a:pt x="10" y="1029"/>
                    </a:cubicBezTo>
                    <a:cubicBezTo>
                      <a:pt x="932" y="8585"/>
                      <a:pt x="7013" y="21600"/>
                      <a:pt x="14545" y="21600"/>
                    </a:cubicBezTo>
                    <a:cubicBezTo>
                      <a:pt x="15073" y="21600"/>
                      <a:pt x="15622" y="21522"/>
                      <a:pt x="16171" y="21386"/>
                    </a:cubicBezTo>
                    <a:cubicBezTo>
                      <a:pt x="18264" y="20686"/>
                      <a:pt x="20118" y="20007"/>
                      <a:pt x="21589" y="18375"/>
                    </a:cubicBezTo>
                    <a:cubicBezTo>
                      <a:pt x="18637" y="11907"/>
                      <a:pt x="14814" y="7284"/>
                      <a:pt x="10991" y="4040"/>
                    </a:cubicBezTo>
                    <a:cubicBezTo>
                      <a:pt x="8898" y="2330"/>
                      <a:pt x="5604" y="0"/>
                      <a:pt x="2776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41" name="曲线"/>
              <p:cNvSpPr>
                <a:spLocks/>
              </p:cNvSpPr>
              <p:nvPr/>
            </p:nvSpPr>
            <p:spPr>
              <a:xfrm rot="0">
                <a:off x="5053734" y="4986310"/>
                <a:ext cx="71590" cy="2469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2362" y="0"/>
                    </a:moveTo>
                    <a:cubicBezTo>
                      <a:pt x="10184" y="0"/>
                      <a:pt x="8154" y="1547"/>
                      <a:pt x="6523" y="3449"/>
                    </a:cubicBezTo>
                    <a:cubicBezTo>
                      <a:pt x="4071" y="6157"/>
                      <a:pt x="1767" y="10380"/>
                      <a:pt x="547" y="17280"/>
                    </a:cubicBezTo>
                    <a:cubicBezTo>
                      <a:pt x="410" y="17666"/>
                      <a:pt x="410" y="18827"/>
                      <a:pt x="136" y="19214"/>
                    </a:cubicBezTo>
                    <a:cubicBezTo>
                      <a:pt x="22" y="20536"/>
                      <a:pt x="0" y="21567"/>
                      <a:pt x="353" y="21567"/>
                    </a:cubicBezTo>
                    <a:cubicBezTo>
                      <a:pt x="410" y="21567"/>
                      <a:pt x="479" y="21567"/>
                      <a:pt x="547" y="21503"/>
                    </a:cubicBezTo>
                    <a:cubicBezTo>
                      <a:pt x="684" y="21503"/>
                      <a:pt x="1094" y="20729"/>
                      <a:pt x="1220" y="19955"/>
                    </a:cubicBezTo>
                    <a:cubicBezTo>
                      <a:pt x="3706" y="13669"/>
                      <a:pt x="7207" y="8801"/>
                      <a:pt x="11472" y="8801"/>
                    </a:cubicBezTo>
                    <a:cubicBezTo>
                      <a:pt x="11632" y="8801"/>
                      <a:pt x="11792" y="8833"/>
                      <a:pt x="11951" y="8833"/>
                    </a:cubicBezTo>
                    <a:cubicBezTo>
                      <a:pt x="13035" y="9607"/>
                      <a:pt x="14255" y="9607"/>
                      <a:pt x="15487" y="10380"/>
                    </a:cubicBezTo>
                    <a:cubicBezTo>
                      <a:pt x="16479" y="11315"/>
                      <a:pt x="17562" y="12508"/>
                      <a:pt x="18806" y="12508"/>
                    </a:cubicBezTo>
                    <a:cubicBezTo>
                      <a:pt x="19091" y="12508"/>
                      <a:pt x="19387" y="12444"/>
                      <a:pt x="19695" y="12283"/>
                    </a:cubicBezTo>
                    <a:cubicBezTo>
                      <a:pt x="21189" y="12283"/>
                      <a:pt x="21588" y="8059"/>
                      <a:pt x="20915" y="6157"/>
                    </a:cubicBezTo>
                    <a:cubicBezTo>
                      <a:pt x="20094" y="2707"/>
                      <a:pt x="17790" y="1934"/>
                      <a:pt x="16433" y="773"/>
                    </a:cubicBezTo>
                    <a:cubicBezTo>
                      <a:pt x="15076" y="386"/>
                      <a:pt x="13582" y="0"/>
                      <a:pt x="12362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42" name="曲线"/>
              <p:cNvSpPr>
                <a:spLocks/>
              </p:cNvSpPr>
              <p:nvPr/>
            </p:nvSpPr>
            <p:spPr>
              <a:xfrm rot="0">
                <a:off x="5191057" y="4980450"/>
                <a:ext cx="56508" cy="2016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9246" y="0"/>
                    </a:moveTo>
                    <a:cubicBezTo>
                      <a:pt x="8755" y="0"/>
                      <a:pt x="8250" y="79"/>
                      <a:pt x="7715" y="158"/>
                    </a:cubicBezTo>
                    <a:cubicBezTo>
                      <a:pt x="6516" y="632"/>
                      <a:pt x="5317" y="1579"/>
                      <a:pt x="4103" y="3001"/>
                    </a:cubicBezTo>
                    <a:cubicBezTo>
                      <a:pt x="2903" y="4857"/>
                      <a:pt x="1011" y="6752"/>
                      <a:pt x="491" y="11451"/>
                    </a:cubicBezTo>
                    <a:cubicBezTo>
                      <a:pt x="0" y="14136"/>
                      <a:pt x="765" y="18559"/>
                      <a:pt x="2181" y="18559"/>
                    </a:cubicBezTo>
                    <a:cubicBezTo>
                      <a:pt x="2239" y="18559"/>
                      <a:pt x="2311" y="18519"/>
                      <a:pt x="2383" y="18519"/>
                    </a:cubicBezTo>
                    <a:cubicBezTo>
                      <a:pt x="3944" y="18045"/>
                      <a:pt x="4970" y="15676"/>
                      <a:pt x="6342" y="14294"/>
                    </a:cubicBezTo>
                    <a:cubicBezTo>
                      <a:pt x="7382" y="13346"/>
                      <a:pt x="8408" y="11925"/>
                      <a:pt x="9449" y="11451"/>
                    </a:cubicBezTo>
                    <a:cubicBezTo>
                      <a:pt x="10373" y="10819"/>
                      <a:pt x="11298" y="10504"/>
                      <a:pt x="12194" y="10504"/>
                    </a:cubicBezTo>
                    <a:cubicBezTo>
                      <a:pt x="15300" y="10504"/>
                      <a:pt x="18190" y="14097"/>
                      <a:pt x="20458" y="19902"/>
                    </a:cubicBezTo>
                    <a:cubicBezTo>
                      <a:pt x="20617" y="20376"/>
                      <a:pt x="21137" y="20849"/>
                      <a:pt x="21311" y="21323"/>
                    </a:cubicBezTo>
                    <a:cubicBezTo>
                      <a:pt x="21368" y="21520"/>
                      <a:pt x="21426" y="21600"/>
                      <a:pt x="21455" y="21600"/>
                    </a:cubicBezTo>
                    <a:cubicBezTo>
                      <a:pt x="21585" y="21600"/>
                      <a:pt x="21426" y="20059"/>
                      <a:pt x="21137" y="18519"/>
                    </a:cubicBezTo>
                    <a:cubicBezTo>
                      <a:pt x="20790" y="18045"/>
                      <a:pt x="20617" y="16624"/>
                      <a:pt x="20617" y="16150"/>
                    </a:cubicBezTo>
                    <a:cubicBezTo>
                      <a:pt x="18724" y="8647"/>
                      <a:pt x="16153" y="4422"/>
                      <a:pt x="13740" y="2053"/>
                    </a:cubicBezTo>
                    <a:cubicBezTo>
                      <a:pt x="12295" y="632"/>
                      <a:pt x="10850" y="0"/>
                      <a:pt x="9246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43" name="曲线"/>
              <p:cNvSpPr>
                <a:spLocks/>
              </p:cNvSpPr>
              <p:nvPr/>
            </p:nvSpPr>
            <p:spPr>
              <a:xfrm rot="0">
                <a:off x="5032680" y="5059505"/>
                <a:ext cx="77789" cy="2767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261" y="28"/>
                    </a:moveTo>
                    <a:cubicBezTo>
                      <a:pt x="9131" y="28"/>
                      <a:pt x="7021" y="1409"/>
                      <a:pt x="5226" y="4170"/>
                    </a:cubicBezTo>
                    <a:cubicBezTo>
                      <a:pt x="4103" y="5205"/>
                      <a:pt x="3096" y="7592"/>
                      <a:pt x="2225" y="9663"/>
                    </a:cubicBezTo>
                    <a:cubicBezTo>
                      <a:pt x="1479" y="11706"/>
                      <a:pt x="346" y="14467"/>
                      <a:pt x="104" y="17199"/>
                    </a:cubicBezTo>
                    <a:cubicBezTo>
                      <a:pt x="10" y="18235"/>
                      <a:pt x="199" y="19270"/>
                      <a:pt x="514" y="19270"/>
                    </a:cubicBezTo>
                    <a:cubicBezTo>
                      <a:pt x="608" y="19270"/>
                      <a:pt x="724" y="19155"/>
                      <a:pt x="850" y="18896"/>
                    </a:cubicBezTo>
                    <a:cubicBezTo>
                      <a:pt x="1595" y="17889"/>
                      <a:pt x="2477" y="15128"/>
                      <a:pt x="3222" y="13776"/>
                    </a:cubicBezTo>
                    <a:cubicBezTo>
                      <a:pt x="3977" y="12051"/>
                      <a:pt x="4974" y="10354"/>
                      <a:pt x="5846" y="9318"/>
                    </a:cubicBezTo>
                    <a:cubicBezTo>
                      <a:pt x="7399" y="7046"/>
                      <a:pt x="9036" y="5723"/>
                      <a:pt x="10621" y="5723"/>
                    </a:cubicBezTo>
                    <a:cubicBezTo>
                      <a:pt x="10946" y="5723"/>
                      <a:pt x="11272" y="5781"/>
                      <a:pt x="11597" y="5896"/>
                    </a:cubicBezTo>
                    <a:cubicBezTo>
                      <a:pt x="13476" y="6241"/>
                      <a:pt x="15218" y="7938"/>
                      <a:pt x="16845" y="10354"/>
                    </a:cubicBezTo>
                    <a:cubicBezTo>
                      <a:pt x="17590" y="11706"/>
                      <a:pt x="18346" y="13431"/>
                      <a:pt x="18965" y="15473"/>
                    </a:cubicBezTo>
                    <a:cubicBezTo>
                      <a:pt x="19595" y="17199"/>
                      <a:pt x="20099" y="19931"/>
                      <a:pt x="20718" y="21312"/>
                    </a:cubicBezTo>
                    <a:cubicBezTo>
                      <a:pt x="20781" y="21484"/>
                      <a:pt x="20875" y="21571"/>
                      <a:pt x="20980" y="21571"/>
                    </a:cubicBezTo>
                    <a:cubicBezTo>
                      <a:pt x="21264" y="21571"/>
                      <a:pt x="21589" y="20938"/>
                      <a:pt x="21589" y="19931"/>
                    </a:cubicBezTo>
                    <a:cubicBezTo>
                      <a:pt x="21589" y="17199"/>
                      <a:pt x="20970" y="13776"/>
                      <a:pt x="20340" y="12051"/>
                    </a:cubicBezTo>
                    <a:cubicBezTo>
                      <a:pt x="19721" y="10009"/>
                      <a:pt x="18965" y="7938"/>
                      <a:pt x="18094" y="6241"/>
                    </a:cubicBezTo>
                    <a:cubicBezTo>
                      <a:pt x="16215" y="2818"/>
                      <a:pt x="14095" y="747"/>
                      <a:pt x="11975" y="86"/>
                    </a:cubicBezTo>
                    <a:cubicBezTo>
                      <a:pt x="11734" y="28"/>
                      <a:pt x="11492" y="28"/>
                      <a:pt x="11261" y="28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44" name="曲线"/>
              <p:cNvSpPr>
                <a:spLocks/>
              </p:cNvSpPr>
              <p:nvPr/>
            </p:nvSpPr>
            <p:spPr>
              <a:xfrm rot="0">
                <a:off x="5204475" y="5051617"/>
                <a:ext cx="50839" cy="3014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454" y="0"/>
                    </a:moveTo>
                    <a:cubicBezTo>
                      <a:pt x="9844" y="0"/>
                      <a:pt x="9234" y="132"/>
                      <a:pt x="8623" y="369"/>
                    </a:cubicBezTo>
                    <a:cubicBezTo>
                      <a:pt x="6520" y="1003"/>
                      <a:pt x="4609" y="3512"/>
                      <a:pt x="2874" y="6971"/>
                    </a:cubicBezTo>
                    <a:cubicBezTo>
                      <a:pt x="2119" y="8555"/>
                      <a:pt x="1541" y="10430"/>
                      <a:pt x="963" y="12938"/>
                    </a:cubicBezTo>
                    <a:cubicBezTo>
                      <a:pt x="594" y="14840"/>
                      <a:pt x="16" y="17982"/>
                      <a:pt x="16" y="20490"/>
                    </a:cubicBezTo>
                    <a:cubicBezTo>
                      <a:pt x="16" y="21098"/>
                      <a:pt x="337" y="21600"/>
                      <a:pt x="610" y="21600"/>
                    </a:cubicBezTo>
                    <a:cubicBezTo>
                      <a:pt x="770" y="21600"/>
                      <a:pt x="899" y="21441"/>
                      <a:pt x="963" y="21124"/>
                    </a:cubicBezTo>
                    <a:cubicBezTo>
                      <a:pt x="1541" y="19540"/>
                      <a:pt x="1927" y="17665"/>
                      <a:pt x="2505" y="15790"/>
                    </a:cubicBezTo>
                    <a:cubicBezTo>
                      <a:pt x="2874" y="13572"/>
                      <a:pt x="3645" y="12014"/>
                      <a:pt x="4416" y="10430"/>
                    </a:cubicBezTo>
                    <a:cubicBezTo>
                      <a:pt x="5556" y="7921"/>
                      <a:pt x="7467" y="5730"/>
                      <a:pt x="9186" y="5096"/>
                    </a:cubicBezTo>
                    <a:cubicBezTo>
                      <a:pt x="9651" y="5017"/>
                      <a:pt x="10085" y="4990"/>
                      <a:pt x="10518" y="4990"/>
                    </a:cubicBezTo>
                    <a:cubicBezTo>
                      <a:pt x="12124" y="4990"/>
                      <a:pt x="13618" y="5492"/>
                      <a:pt x="15112" y="6971"/>
                    </a:cubicBezTo>
                    <a:cubicBezTo>
                      <a:pt x="16075" y="7921"/>
                      <a:pt x="17039" y="9479"/>
                      <a:pt x="17986" y="10430"/>
                    </a:cubicBezTo>
                    <a:cubicBezTo>
                      <a:pt x="18950" y="11698"/>
                      <a:pt x="19705" y="13572"/>
                      <a:pt x="20668" y="14840"/>
                    </a:cubicBezTo>
                    <a:cubicBezTo>
                      <a:pt x="20716" y="14866"/>
                      <a:pt x="20764" y="14892"/>
                      <a:pt x="20829" y="14892"/>
                    </a:cubicBezTo>
                    <a:cubicBezTo>
                      <a:pt x="21182" y="14892"/>
                      <a:pt x="21600" y="14048"/>
                      <a:pt x="21423" y="12938"/>
                    </a:cubicBezTo>
                    <a:cubicBezTo>
                      <a:pt x="20668" y="10430"/>
                      <a:pt x="19705" y="8238"/>
                      <a:pt x="18757" y="6654"/>
                    </a:cubicBezTo>
                    <a:cubicBezTo>
                      <a:pt x="17601" y="4779"/>
                      <a:pt x="16653" y="3512"/>
                      <a:pt x="15304" y="2270"/>
                    </a:cubicBezTo>
                    <a:cubicBezTo>
                      <a:pt x="13762" y="871"/>
                      <a:pt x="12124" y="0"/>
                      <a:pt x="10454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45" name="曲线"/>
              <p:cNvSpPr>
                <a:spLocks/>
              </p:cNvSpPr>
              <p:nvPr/>
            </p:nvSpPr>
            <p:spPr>
              <a:xfrm rot="0">
                <a:off x="5161725" y="5018854"/>
                <a:ext cx="41918" cy="9740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5200" y="8"/>
                    </a:moveTo>
                    <a:cubicBezTo>
                      <a:pt x="4791" y="8"/>
                      <a:pt x="4401" y="106"/>
                      <a:pt x="4187" y="277"/>
                    </a:cubicBezTo>
                    <a:cubicBezTo>
                      <a:pt x="3486" y="768"/>
                      <a:pt x="3252" y="1446"/>
                      <a:pt x="3038" y="2026"/>
                    </a:cubicBezTo>
                    <a:cubicBezTo>
                      <a:pt x="2570" y="2615"/>
                      <a:pt x="2337" y="3195"/>
                      <a:pt x="2103" y="3971"/>
                    </a:cubicBezTo>
                    <a:cubicBezTo>
                      <a:pt x="1869" y="5042"/>
                      <a:pt x="1402" y="6211"/>
                      <a:pt x="1168" y="7477"/>
                    </a:cubicBezTo>
                    <a:cubicBezTo>
                      <a:pt x="701" y="9619"/>
                      <a:pt x="19" y="12054"/>
                      <a:pt x="2570" y="13999"/>
                    </a:cubicBezTo>
                    <a:cubicBezTo>
                      <a:pt x="3486" y="14775"/>
                      <a:pt x="5356" y="15454"/>
                      <a:pt x="6972" y="15944"/>
                    </a:cubicBezTo>
                    <a:cubicBezTo>
                      <a:pt x="9290" y="16426"/>
                      <a:pt x="11608" y="16426"/>
                      <a:pt x="13926" y="16426"/>
                    </a:cubicBezTo>
                    <a:lnTo>
                      <a:pt x="16010" y="16426"/>
                    </a:lnTo>
                    <a:cubicBezTo>
                      <a:pt x="16945" y="16426"/>
                      <a:pt x="17412" y="16426"/>
                      <a:pt x="17646" y="16917"/>
                    </a:cubicBezTo>
                    <a:cubicBezTo>
                      <a:pt x="18094" y="17309"/>
                      <a:pt x="17178" y="18085"/>
                      <a:pt x="16945" y="18380"/>
                    </a:cubicBezTo>
                    <a:cubicBezTo>
                      <a:pt x="15776" y="19352"/>
                      <a:pt x="14159" y="20226"/>
                      <a:pt x="12309" y="20807"/>
                    </a:cubicBezTo>
                    <a:cubicBezTo>
                      <a:pt x="11452" y="21077"/>
                      <a:pt x="11783" y="21600"/>
                      <a:pt x="12562" y="21600"/>
                    </a:cubicBezTo>
                    <a:cubicBezTo>
                      <a:pt x="12640" y="21600"/>
                      <a:pt x="12699" y="21591"/>
                      <a:pt x="12776" y="21583"/>
                    </a:cubicBezTo>
                    <a:cubicBezTo>
                      <a:pt x="17178" y="20807"/>
                      <a:pt x="19964" y="19156"/>
                      <a:pt x="20879" y="17211"/>
                    </a:cubicBezTo>
                    <a:cubicBezTo>
                      <a:pt x="21580" y="14097"/>
                      <a:pt x="12776" y="15356"/>
                      <a:pt x="9056" y="14677"/>
                    </a:cubicBezTo>
                    <a:cubicBezTo>
                      <a:pt x="3719" y="13607"/>
                      <a:pt x="4421" y="10493"/>
                      <a:pt x="4654" y="8450"/>
                    </a:cubicBezTo>
                    <a:lnTo>
                      <a:pt x="5589" y="4462"/>
                    </a:lnTo>
                    <a:cubicBezTo>
                      <a:pt x="5804" y="3685"/>
                      <a:pt x="5804" y="3097"/>
                      <a:pt x="6037" y="2320"/>
                    </a:cubicBezTo>
                    <a:cubicBezTo>
                      <a:pt x="6037" y="1740"/>
                      <a:pt x="6738" y="1152"/>
                      <a:pt x="6505" y="474"/>
                    </a:cubicBezTo>
                    <a:cubicBezTo>
                      <a:pt x="6252" y="147"/>
                      <a:pt x="5706" y="8"/>
                      <a:pt x="5200" y="8"/>
                    </a:cubicBezTo>
                    <a:close/>
                  </a:path>
                </a:pathLst>
              </a:custGeom>
              <a:solidFill>
                <a:srgbClr val="C4311D"/>
              </a:solidFill>
              <a:ln cmpd="sng" cap="flat">
                <a:noFill/>
                <a:prstDash val="solid"/>
                <a:round/>
              </a:ln>
            </p:spPr>
          </p:sp>
        </p:grpSp>
        <p:grpSp>
          <p:nvGrpSpPr>
            <p:cNvPr id="198" name="组合"/>
            <p:cNvGrpSpPr>
              <a:grpSpLocks/>
            </p:cNvGrpSpPr>
            <p:nvPr/>
          </p:nvGrpSpPr>
          <p:grpSpPr>
            <a:xfrm>
              <a:off x="5990649" y="4667067"/>
              <a:ext cx="905701" cy="1701961"/>
              <a:chOff x="5990649" y="4667067"/>
              <a:chExt cx="905701" cy="1701961"/>
            </a:xfrm>
          </p:grpSpPr>
          <p:sp>
            <p:nvSpPr>
              <p:cNvPr id="147" name="曲线"/>
              <p:cNvSpPr>
                <a:spLocks/>
              </p:cNvSpPr>
              <p:nvPr/>
            </p:nvSpPr>
            <p:spPr>
              <a:xfrm rot="0">
                <a:off x="6025790" y="4714476"/>
                <a:ext cx="870560" cy="72735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607" y="0"/>
                    </a:moveTo>
                    <a:cubicBezTo>
                      <a:pt x="10565" y="0"/>
                      <a:pt x="9506" y="249"/>
                      <a:pt x="8553" y="603"/>
                    </a:cubicBezTo>
                    <a:cubicBezTo>
                      <a:pt x="7072" y="1172"/>
                      <a:pt x="5686" y="2218"/>
                      <a:pt x="4850" y="3692"/>
                    </a:cubicBezTo>
                    <a:cubicBezTo>
                      <a:pt x="3620" y="5837"/>
                      <a:pt x="3488" y="8590"/>
                      <a:pt x="3955" y="10968"/>
                    </a:cubicBezTo>
                    <a:cubicBezTo>
                      <a:pt x="4050" y="11498"/>
                      <a:pt x="4193" y="12028"/>
                      <a:pt x="4265" y="12583"/>
                    </a:cubicBezTo>
                    <a:cubicBezTo>
                      <a:pt x="4396" y="13592"/>
                      <a:pt x="4206" y="15052"/>
                      <a:pt x="3070" y="15427"/>
                    </a:cubicBezTo>
                    <a:cubicBezTo>
                      <a:pt x="2896" y="15483"/>
                      <a:pt x="2717" y="15498"/>
                      <a:pt x="2535" y="15498"/>
                    </a:cubicBezTo>
                    <a:cubicBezTo>
                      <a:pt x="2286" y="15498"/>
                      <a:pt x="2034" y="15468"/>
                      <a:pt x="1791" y="15468"/>
                    </a:cubicBezTo>
                    <a:cubicBezTo>
                      <a:pt x="1509" y="15468"/>
                      <a:pt x="1237" y="15509"/>
                      <a:pt x="992" y="15686"/>
                    </a:cubicBezTo>
                    <a:cubicBezTo>
                      <a:pt x="788" y="15828"/>
                      <a:pt x="634" y="16047"/>
                      <a:pt x="525" y="16280"/>
                    </a:cubicBezTo>
                    <a:cubicBezTo>
                      <a:pt x="1" y="17520"/>
                      <a:pt x="681" y="18994"/>
                      <a:pt x="1756" y="19446"/>
                    </a:cubicBezTo>
                    <a:cubicBezTo>
                      <a:pt x="2066" y="19577"/>
                      <a:pt x="2396" y="19636"/>
                      <a:pt x="2733" y="19636"/>
                    </a:cubicBezTo>
                    <a:cubicBezTo>
                      <a:pt x="3561" y="19636"/>
                      <a:pt x="4428" y="19274"/>
                      <a:pt x="5125" y="18723"/>
                    </a:cubicBezTo>
                    <a:lnTo>
                      <a:pt x="5125" y="18723"/>
                    </a:lnTo>
                    <a:cubicBezTo>
                      <a:pt x="5053" y="19912"/>
                      <a:pt x="5973" y="20971"/>
                      <a:pt x="7036" y="21100"/>
                    </a:cubicBezTo>
                    <a:cubicBezTo>
                      <a:pt x="7128" y="21112"/>
                      <a:pt x="7221" y="21118"/>
                      <a:pt x="7313" y="21118"/>
                    </a:cubicBezTo>
                    <a:cubicBezTo>
                      <a:pt x="8298" y="21118"/>
                      <a:pt x="9282" y="20502"/>
                      <a:pt x="9928" y="19627"/>
                    </a:cubicBezTo>
                    <a:cubicBezTo>
                      <a:pt x="9951" y="19576"/>
                      <a:pt x="9987" y="19524"/>
                      <a:pt x="10047" y="19511"/>
                    </a:cubicBezTo>
                    <a:cubicBezTo>
                      <a:pt x="10064" y="19501"/>
                      <a:pt x="10082" y="19497"/>
                      <a:pt x="10099" y="19497"/>
                    </a:cubicBezTo>
                    <a:cubicBezTo>
                      <a:pt x="10176" y="19497"/>
                      <a:pt x="10249" y="19579"/>
                      <a:pt x="10298" y="19653"/>
                    </a:cubicBezTo>
                    <a:cubicBezTo>
                      <a:pt x="10895" y="20428"/>
                      <a:pt x="11635" y="21075"/>
                      <a:pt x="12519" y="21398"/>
                    </a:cubicBezTo>
                    <a:cubicBezTo>
                      <a:pt x="12880" y="21530"/>
                      <a:pt x="13263" y="21600"/>
                      <a:pt x="13646" y="21600"/>
                    </a:cubicBezTo>
                    <a:cubicBezTo>
                      <a:pt x="14203" y="21600"/>
                      <a:pt x="14760" y="21453"/>
                      <a:pt x="15255" y="21139"/>
                    </a:cubicBezTo>
                    <a:cubicBezTo>
                      <a:pt x="16079" y="20610"/>
                      <a:pt x="16677" y="19576"/>
                      <a:pt x="16617" y="18542"/>
                    </a:cubicBezTo>
                    <a:lnTo>
                      <a:pt x="16617" y="18542"/>
                    </a:lnTo>
                    <a:cubicBezTo>
                      <a:pt x="17274" y="18852"/>
                      <a:pt x="17931" y="19150"/>
                      <a:pt x="18648" y="19253"/>
                    </a:cubicBezTo>
                    <a:cubicBezTo>
                      <a:pt x="18775" y="19269"/>
                      <a:pt x="18905" y="19278"/>
                      <a:pt x="19035" y="19278"/>
                    </a:cubicBezTo>
                    <a:cubicBezTo>
                      <a:pt x="19619" y="19278"/>
                      <a:pt x="20222" y="19104"/>
                      <a:pt x="20690" y="18671"/>
                    </a:cubicBezTo>
                    <a:cubicBezTo>
                      <a:pt x="21348" y="18051"/>
                      <a:pt x="21598" y="16940"/>
                      <a:pt x="21252" y="16086"/>
                    </a:cubicBezTo>
                    <a:cubicBezTo>
                      <a:pt x="20963" y="15323"/>
                      <a:pt x="20227" y="14891"/>
                      <a:pt x="19476" y="14891"/>
                    </a:cubicBezTo>
                    <a:cubicBezTo>
                      <a:pt x="19387" y="14891"/>
                      <a:pt x="19298" y="14898"/>
                      <a:pt x="19210" y="14910"/>
                    </a:cubicBezTo>
                    <a:cubicBezTo>
                      <a:pt x="19115" y="14923"/>
                      <a:pt x="19021" y="14929"/>
                      <a:pt x="18928" y="14929"/>
                    </a:cubicBezTo>
                    <a:cubicBezTo>
                      <a:pt x="17589" y="14929"/>
                      <a:pt x="16409" y="13613"/>
                      <a:pt x="17191" y="10386"/>
                    </a:cubicBezTo>
                    <a:cubicBezTo>
                      <a:pt x="17705" y="8268"/>
                      <a:pt x="17454" y="5734"/>
                      <a:pt x="16677" y="3705"/>
                    </a:cubicBezTo>
                    <a:cubicBezTo>
                      <a:pt x="16581" y="3485"/>
                      <a:pt x="16497" y="3279"/>
                      <a:pt x="16390" y="3058"/>
                    </a:cubicBezTo>
                    <a:cubicBezTo>
                      <a:pt x="15721" y="1741"/>
                      <a:pt x="14681" y="719"/>
                      <a:pt x="13344" y="268"/>
                    </a:cubicBezTo>
                    <a:cubicBezTo>
                      <a:pt x="12785" y="80"/>
                      <a:pt x="12199" y="0"/>
                      <a:pt x="11607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48" name="曲线"/>
              <p:cNvSpPr>
                <a:spLocks/>
              </p:cNvSpPr>
              <p:nvPr/>
            </p:nvSpPr>
            <p:spPr>
              <a:xfrm rot="0">
                <a:off x="6092230" y="4715207"/>
                <a:ext cx="785801" cy="72713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968" y="1"/>
                    </a:moveTo>
                    <a:cubicBezTo>
                      <a:pt x="9820" y="1"/>
                      <a:pt x="8660" y="247"/>
                      <a:pt x="7610" y="608"/>
                    </a:cubicBezTo>
                    <a:cubicBezTo>
                      <a:pt x="6035" y="1150"/>
                      <a:pt x="4566" y="2146"/>
                      <a:pt x="3627" y="3529"/>
                    </a:cubicBezTo>
                    <a:cubicBezTo>
                      <a:pt x="3375" y="4486"/>
                      <a:pt x="3375" y="5482"/>
                      <a:pt x="3468" y="6476"/>
                    </a:cubicBezTo>
                    <a:cubicBezTo>
                      <a:pt x="3587" y="7550"/>
                      <a:pt x="3838" y="8610"/>
                      <a:pt x="4050" y="9670"/>
                    </a:cubicBezTo>
                    <a:cubicBezTo>
                      <a:pt x="4261" y="10756"/>
                      <a:pt x="4434" y="11854"/>
                      <a:pt x="4434" y="12966"/>
                    </a:cubicBezTo>
                    <a:cubicBezTo>
                      <a:pt x="4434" y="13988"/>
                      <a:pt x="4261" y="14971"/>
                      <a:pt x="3851" y="15914"/>
                    </a:cubicBezTo>
                    <a:cubicBezTo>
                      <a:pt x="3468" y="16781"/>
                      <a:pt x="2898" y="17556"/>
                      <a:pt x="2170" y="18177"/>
                    </a:cubicBezTo>
                    <a:cubicBezTo>
                      <a:pt x="1588" y="18668"/>
                      <a:pt x="887" y="19082"/>
                      <a:pt x="158" y="19340"/>
                    </a:cubicBezTo>
                    <a:cubicBezTo>
                      <a:pt x="120" y="19353"/>
                      <a:pt x="66" y="19366"/>
                      <a:pt x="1" y="19405"/>
                    </a:cubicBezTo>
                    <a:lnTo>
                      <a:pt x="93" y="19443"/>
                    </a:lnTo>
                    <a:cubicBezTo>
                      <a:pt x="444" y="19574"/>
                      <a:pt x="813" y="19633"/>
                      <a:pt x="1187" y="19633"/>
                    </a:cubicBezTo>
                    <a:cubicBezTo>
                      <a:pt x="2107" y="19633"/>
                      <a:pt x="3056" y="19272"/>
                      <a:pt x="3838" y="18720"/>
                    </a:cubicBezTo>
                    <a:lnTo>
                      <a:pt x="3838" y="18720"/>
                    </a:lnTo>
                    <a:cubicBezTo>
                      <a:pt x="3732" y="19922"/>
                      <a:pt x="4765" y="20969"/>
                      <a:pt x="5955" y="21098"/>
                    </a:cubicBezTo>
                    <a:cubicBezTo>
                      <a:pt x="6056" y="21110"/>
                      <a:pt x="6158" y="21115"/>
                      <a:pt x="6259" y="21115"/>
                    </a:cubicBezTo>
                    <a:cubicBezTo>
                      <a:pt x="7343" y="21115"/>
                      <a:pt x="8443" y="20500"/>
                      <a:pt x="9145" y="19624"/>
                    </a:cubicBezTo>
                    <a:cubicBezTo>
                      <a:pt x="9198" y="19572"/>
                      <a:pt x="9224" y="19534"/>
                      <a:pt x="9278" y="19508"/>
                    </a:cubicBezTo>
                    <a:cubicBezTo>
                      <a:pt x="9290" y="19505"/>
                      <a:pt x="9302" y="19504"/>
                      <a:pt x="9316" y="19504"/>
                    </a:cubicBezTo>
                    <a:cubicBezTo>
                      <a:pt x="9408" y="19504"/>
                      <a:pt x="9497" y="19583"/>
                      <a:pt x="9556" y="19664"/>
                    </a:cubicBezTo>
                    <a:cubicBezTo>
                      <a:pt x="10217" y="20439"/>
                      <a:pt x="11051" y="21085"/>
                      <a:pt x="12030" y="21408"/>
                    </a:cubicBezTo>
                    <a:cubicBezTo>
                      <a:pt x="12435" y="21531"/>
                      <a:pt x="12863" y="21598"/>
                      <a:pt x="13293" y="21598"/>
                    </a:cubicBezTo>
                    <a:cubicBezTo>
                      <a:pt x="13904" y="21598"/>
                      <a:pt x="14517" y="21462"/>
                      <a:pt x="15061" y="21150"/>
                    </a:cubicBezTo>
                    <a:cubicBezTo>
                      <a:pt x="15962" y="20607"/>
                      <a:pt x="16623" y="19572"/>
                      <a:pt x="16556" y="18539"/>
                    </a:cubicBezTo>
                    <a:lnTo>
                      <a:pt x="16556" y="18539"/>
                    </a:lnTo>
                    <a:cubicBezTo>
                      <a:pt x="17284" y="18849"/>
                      <a:pt x="18039" y="19159"/>
                      <a:pt x="18806" y="19250"/>
                    </a:cubicBezTo>
                    <a:cubicBezTo>
                      <a:pt x="18947" y="19266"/>
                      <a:pt x="19090" y="19274"/>
                      <a:pt x="19232" y="19274"/>
                    </a:cubicBezTo>
                    <a:cubicBezTo>
                      <a:pt x="19897" y="19274"/>
                      <a:pt x="20569" y="19093"/>
                      <a:pt x="21069" y="18668"/>
                    </a:cubicBezTo>
                    <a:cubicBezTo>
                      <a:pt x="21295" y="18473"/>
                      <a:pt x="21467" y="18254"/>
                      <a:pt x="21600" y="17996"/>
                    </a:cubicBezTo>
                    <a:lnTo>
                      <a:pt x="21600" y="17996"/>
                    </a:lnTo>
                    <a:cubicBezTo>
                      <a:pt x="21322" y="18125"/>
                      <a:pt x="21044" y="18202"/>
                      <a:pt x="20739" y="18254"/>
                    </a:cubicBezTo>
                    <a:cubicBezTo>
                      <a:pt x="20496" y="18290"/>
                      <a:pt x="20248" y="18306"/>
                      <a:pt x="19999" y="18306"/>
                    </a:cubicBezTo>
                    <a:cubicBezTo>
                      <a:pt x="19705" y="18306"/>
                      <a:pt x="19411" y="18283"/>
                      <a:pt x="19124" y="18241"/>
                    </a:cubicBezTo>
                    <a:cubicBezTo>
                      <a:pt x="18555" y="18151"/>
                      <a:pt x="18066" y="17944"/>
                      <a:pt x="17589" y="17659"/>
                    </a:cubicBezTo>
                    <a:cubicBezTo>
                      <a:pt x="16874" y="17219"/>
                      <a:pt x="16240" y="16664"/>
                      <a:pt x="15696" y="16056"/>
                    </a:cubicBezTo>
                    <a:cubicBezTo>
                      <a:pt x="15180" y="15474"/>
                      <a:pt x="14743" y="14789"/>
                      <a:pt x="14519" y="14040"/>
                    </a:cubicBezTo>
                    <a:cubicBezTo>
                      <a:pt x="14387" y="13587"/>
                      <a:pt x="14373" y="13108"/>
                      <a:pt x="14425" y="12644"/>
                    </a:cubicBezTo>
                    <a:cubicBezTo>
                      <a:pt x="14479" y="12178"/>
                      <a:pt x="14611" y="11738"/>
                      <a:pt x="14757" y="11298"/>
                    </a:cubicBezTo>
                    <a:cubicBezTo>
                      <a:pt x="15075" y="10368"/>
                      <a:pt x="15379" y="9424"/>
                      <a:pt x="15604" y="8481"/>
                    </a:cubicBezTo>
                    <a:cubicBezTo>
                      <a:pt x="15803" y="7588"/>
                      <a:pt x="15908" y="6671"/>
                      <a:pt x="15842" y="5766"/>
                    </a:cubicBezTo>
                    <a:cubicBezTo>
                      <a:pt x="15776" y="4990"/>
                      <a:pt x="15604" y="4215"/>
                      <a:pt x="15299" y="3477"/>
                    </a:cubicBezTo>
                    <a:cubicBezTo>
                      <a:pt x="14837" y="2339"/>
                      <a:pt x="14122" y="1306"/>
                      <a:pt x="13262" y="400"/>
                    </a:cubicBezTo>
                    <a:cubicBezTo>
                      <a:pt x="13155" y="349"/>
                      <a:pt x="13036" y="297"/>
                      <a:pt x="12917" y="271"/>
                    </a:cubicBezTo>
                    <a:cubicBezTo>
                      <a:pt x="12288" y="82"/>
                      <a:pt x="11630" y="1"/>
                      <a:pt x="1096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49" name="曲线"/>
              <p:cNvSpPr>
                <a:spLocks/>
              </p:cNvSpPr>
              <p:nvPr/>
            </p:nvSpPr>
            <p:spPr>
              <a:xfrm rot="0">
                <a:off x="6009412" y="5722267"/>
                <a:ext cx="159408" cy="19979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964" y="0"/>
                    </a:moveTo>
                    <a:cubicBezTo>
                      <a:pt x="10115" y="1272"/>
                      <a:pt x="8942" y="2920"/>
                      <a:pt x="8290" y="3860"/>
                    </a:cubicBezTo>
                    <a:cubicBezTo>
                      <a:pt x="6657" y="5129"/>
                      <a:pt x="5" y="13269"/>
                      <a:pt x="1632" y="14115"/>
                    </a:cubicBezTo>
                    <a:cubicBezTo>
                      <a:pt x="1726" y="14166"/>
                      <a:pt x="1824" y="14186"/>
                      <a:pt x="1934" y="14186"/>
                    </a:cubicBezTo>
                    <a:cubicBezTo>
                      <a:pt x="3188" y="14186"/>
                      <a:pt x="5643" y="11218"/>
                      <a:pt x="6005" y="10918"/>
                    </a:cubicBezTo>
                    <a:lnTo>
                      <a:pt x="6005" y="10918"/>
                    </a:lnTo>
                    <a:cubicBezTo>
                      <a:pt x="5616" y="11436"/>
                      <a:pt x="5616" y="19620"/>
                      <a:pt x="7572" y="19857"/>
                    </a:cubicBezTo>
                    <a:cubicBezTo>
                      <a:pt x="7589" y="19857"/>
                      <a:pt x="7605" y="19861"/>
                      <a:pt x="7621" y="19861"/>
                    </a:cubicBezTo>
                    <a:cubicBezTo>
                      <a:pt x="8887" y="19861"/>
                      <a:pt x="9336" y="14672"/>
                      <a:pt x="9594" y="14068"/>
                    </a:cubicBezTo>
                    <a:lnTo>
                      <a:pt x="9594" y="14068"/>
                    </a:lnTo>
                    <a:cubicBezTo>
                      <a:pt x="9336" y="14720"/>
                      <a:pt x="10421" y="21600"/>
                      <a:pt x="12465" y="21600"/>
                    </a:cubicBezTo>
                    <a:cubicBezTo>
                      <a:pt x="12487" y="21600"/>
                      <a:pt x="12509" y="21600"/>
                      <a:pt x="12531" y="21596"/>
                    </a:cubicBezTo>
                    <a:cubicBezTo>
                      <a:pt x="14032" y="21505"/>
                      <a:pt x="12920" y="14115"/>
                      <a:pt x="13249" y="14115"/>
                    </a:cubicBezTo>
                    <a:lnTo>
                      <a:pt x="13249" y="14115"/>
                    </a:lnTo>
                    <a:cubicBezTo>
                      <a:pt x="13057" y="14206"/>
                      <a:pt x="15709" y="19916"/>
                      <a:pt x="17232" y="19916"/>
                    </a:cubicBezTo>
                    <a:cubicBezTo>
                      <a:pt x="17276" y="19916"/>
                      <a:pt x="17320" y="19912"/>
                      <a:pt x="17358" y="19904"/>
                    </a:cubicBezTo>
                    <a:cubicBezTo>
                      <a:pt x="18399" y="19667"/>
                      <a:pt x="16772" y="13364"/>
                      <a:pt x="17030" y="13364"/>
                    </a:cubicBezTo>
                    <a:lnTo>
                      <a:pt x="17030" y="13364"/>
                    </a:lnTo>
                    <a:cubicBezTo>
                      <a:pt x="16969" y="13408"/>
                      <a:pt x="18805" y="16857"/>
                      <a:pt x="19868" y="16857"/>
                    </a:cubicBezTo>
                    <a:cubicBezTo>
                      <a:pt x="19901" y="16857"/>
                      <a:pt x="19934" y="16854"/>
                      <a:pt x="19967" y="16846"/>
                    </a:cubicBezTo>
                    <a:cubicBezTo>
                      <a:pt x="20750" y="16656"/>
                      <a:pt x="18794" y="11246"/>
                      <a:pt x="19183" y="9081"/>
                    </a:cubicBezTo>
                    <a:cubicBezTo>
                      <a:pt x="19183" y="7247"/>
                      <a:pt x="20947" y="3671"/>
                      <a:pt x="21600" y="2540"/>
                    </a:cubicBezTo>
                    <a:cubicBezTo>
                      <a:pt x="18076" y="1837"/>
                      <a:pt x="14487" y="944"/>
                      <a:pt x="10964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0" name="曲线"/>
              <p:cNvSpPr>
                <a:spLocks/>
              </p:cNvSpPr>
              <p:nvPr/>
            </p:nvSpPr>
            <p:spPr>
              <a:xfrm rot="0">
                <a:off x="6030602" y="5286012"/>
                <a:ext cx="263982" cy="54071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7093" y="1"/>
                    </a:moveTo>
                    <a:cubicBezTo>
                      <a:pt x="16481" y="1"/>
                      <a:pt x="15832" y="140"/>
                      <a:pt x="15170" y="459"/>
                    </a:cubicBezTo>
                    <a:cubicBezTo>
                      <a:pt x="12332" y="1849"/>
                      <a:pt x="4139" y="9952"/>
                      <a:pt x="592" y="19079"/>
                    </a:cubicBezTo>
                    <a:cubicBezTo>
                      <a:pt x="592" y="19130"/>
                      <a:pt x="552" y="19165"/>
                      <a:pt x="552" y="19218"/>
                    </a:cubicBezTo>
                    <a:lnTo>
                      <a:pt x="277" y="20052"/>
                    </a:lnTo>
                    <a:cubicBezTo>
                      <a:pt x="3" y="20799"/>
                      <a:pt x="7762" y="21512"/>
                      <a:pt x="10915" y="21600"/>
                    </a:cubicBezTo>
                    <a:cubicBezTo>
                      <a:pt x="10915" y="21600"/>
                      <a:pt x="11071" y="21270"/>
                      <a:pt x="11349" y="20696"/>
                    </a:cubicBezTo>
                    <a:cubicBezTo>
                      <a:pt x="11349" y="20643"/>
                      <a:pt x="11349" y="20591"/>
                      <a:pt x="11388" y="20539"/>
                    </a:cubicBezTo>
                    <a:cubicBezTo>
                      <a:pt x="12136" y="19027"/>
                      <a:pt x="13672" y="16036"/>
                      <a:pt x="15485" y="12681"/>
                    </a:cubicBezTo>
                    <a:cubicBezTo>
                      <a:pt x="18086" y="7830"/>
                      <a:pt x="21355" y="6596"/>
                      <a:pt x="21474" y="4301"/>
                    </a:cubicBezTo>
                    <a:cubicBezTo>
                      <a:pt x="21600" y="2474"/>
                      <a:pt x="19667" y="1"/>
                      <a:pt x="17093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1" name="曲线"/>
              <p:cNvSpPr>
                <a:spLocks/>
              </p:cNvSpPr>
              <p:nvPr/>
            </p:nvSpPr>
            <p:spPr>
              <a:xfrm rot="0">
                <a:off x="6099954" y="5292701"/>
                <a:ext cx="194549" cy="53490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7429" y="1"/>
                    </a:moveTo>
                    <a:cubicBezTo>
                      <a:pt x="17159" y="123"/>
                      <a:pt x="16840" y="265"/>
                      <a:pt x="16571" y="388"/>
                    </a:cubicBezTo>
                    <a:cubicBezTo>
                      <a:pt x="13576" y="1846"/>
                      <a:pt x="11121" y="3411"/>
                      <a:pt x="9141" y="5027"/>
                    </a:cubicBezTo>
                    <a:cubicBezTo>
                      <a:pt x="7165" y="6661"/>
                      <a:pt x="5666" y="8348"/>
                      <a:pt x="4597" y="10088"/>
                    </a:cubicBezTo>
                    <a:cubicBezTo>
                      <a:pt x="4063" y="10966"/>
                      <a:pt x="3636" y="11846"/>
                      <a:pt x="3205" y="12724"/>
                    </a:cubicBezTo>
                    <a:cubicBezTo>
                      <a:pt x="2833" y="13726"/>
                      <a:pt x="2568" y="14763"/>
                      <a:pt x="2352" y="15765"/>
                    </a:cubicBezTo>
                    <a:cubicBezTo>
                      <a:pt x="1926" y="17592"/>
                      <a:pt x="1548" y="19455"/>
                      <a:pt x="0" y="21213"/>
                    </a:cubicBezTo>
                    <a:cubicBezTo>
                      <a:pt x="2622" y="21424"/>
                      <a:pt x="5293" y="21546"/>
                      <a:pt x="7003" y="21600"/>
                    </a:cubicBezTo>
                    <a:cubicBezTo>
                      <a:pt x="7003" y="21600"/>
                      <a:pt x="7214" y="21264"/>
                      <a:pt x="7645" y="20668"/>
                    </a:cubicBezTo>
                    <a:cubicBezTo>
                      <a:pt x="7699" y="20633"/>
                      <a:pt x="7699" y="20580"/>
                      <a:pt x="7699" y="20510"/>
                    </a:cubicBezTo>
                    <a:cubicBezTo>
                      <a:pt x="8714" y="18981"/>
                      <a:pt x="10743" y="15976"/>
                      <a:pt x="13258" y="12566"/>
                    </a:cubicBezTo>
                    <a:cubicBezTo>
                      <a:pt x="16840" y="7645"/>
                      <a:pt x="21168" y="6398"/>
                      <a:pt x="21384" y="4113"/>
                    </a:cubicBezTo>
                    <a:cubicBezTo>
                      <a:pt x="21595" y="2619"/>
                      <a:pt x="19938" y="704"/>
                      <a:pt x="17429" y="1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2" name="曲线"/>
              <p:cNvSpPr>
                <a:spLocks/>
              </p:cNvSpPr>
              <p:nvPr/>
            </p:nvSpPr>
            <p:spPr>
              <a:xfrm rot="0">
                <a:off x="6037356" y="5763608"/>
                <a:ext cx="132436" cy="4093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58" y="19"/>
                    </a:moveTo>
                    <a:cubicBezTo>
                      <a:pt x="158" y="694"/>
                      <a:pt x="0" y="1157"/>
                      <a:pt x="0" y="1851"/>
                    </a:cubicBezTo>
                    <a:cubicBezTo>
                      <a:pt x="3851" y="5284"/>
                      <a:pt x="7696" y="8967"/>
                      <a:pt x="11548" y="12400"/>
                    </a:cubicBezTo>
                    <a:cubicBezTo>
                      <a:pt x="14846" y="15621"/>
                      <a:pt x="18143" y="19073"/>
                      <a:pt x="21520" y="21600"/>
                    </a:cubicBezTo>
                    <a:cubicBezTo>
                      <a:pt x="21520" y="21137"/>
                      <a:pt x="21520" y="20211"/>
                      <a:pt x="21600" y="19536"/>
                    </a:cubicBezTo>
                    <a:cubicBezTo>
                      <a:pt x="18295" y="16084"/>
                      <a:pt x="14918" y="13557"/>
                      <a:pt x="11700" y="10336"/>
                    </a:cubicBezTo>
                    <a:cubicBezTo>
                      <a:pt x="7855" y="6904"/>
                      <a:pt x="3930" y="3452"/>
                      <a:pt x="158" y="19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3" name="曲线"/>
              <p:cNvSpPr>
                <a:spLocks/>
              </p:cNvSpPr>
              <p:nvPr/>
            </p:nvSpPr>
            <p:spPr>
              <a:xfrm rot="0">
                <a:off x="6270849" y="5241746"/>
                <a:ext cx="473332" cy="53362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068" y="1"/>
                    </a:moveTo>
                    <a:cubicBezTo>
                      <a:pt x="7102" y="1"/>
                      <a:pt x="3723" y="548"/>
                      <a:pt x="3362" y="989"/>
                    </a:cubicBezTo>
                    <a:cubicBezTo>
                      <a:pt x="1" y="5076"/>
                      <a:pt x="396" y="19151"/>
                      <a:pt x="2155" y="20648"/>
                    </a:cubicBezTo>
                    <a:cubicBezTo>
                      <a:pt x="2947" y="21314"/>
                      <a:pt x="6287" y="21598"/>
                      <a:pt x="9874" y="21598"/>
                    </a:cubicBezTo>
                    <a:cubicBezTo>
                      <a:pt x="14251" y="21598"/>
                      <a:pt x="18999" y="21175"/>
                      <a:pt x="19929" y="20508"/>
                    </a:cubicBezTo>
                    <a:cubicBezTo>
                      <a:pt x="21600" y="19327"/>
                      <a:pt x="20786" y="11435"/>
                      <a:pt x="20786" y="8088"/>
                    </a:cubicBezTo>
                    <a:cubicBezTo>
                      <a:pt x="20786" y="4741"/>
                      <a:pt x="19732" y="602"/>
                      <a:pt x="14480" y="143"/>
                    </a:cubicBezTo>
                    <a:cubicBezTo>
                      <a:pt x="13332" y="44"/>
                      <a:pt x="12177" y="1"/>
                      <a:pt x="11068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4" name="曲线"/>
              <p:cNvSpPr>
                <a:spLocks/>
              </p:cNvSpPr>
              <p:nvPr/>
            </p:nvSpPr>
            <p:spPr>
              <a:xfrm rot="0">
                <a:off x="6595853" y="5263130"/>
                <a:ext cx="147842" cy="50270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7668" y="0"/>
                    </a:moveTo>
                    <a:cubicBezTo>
                      <a:pt x="6404" y="262"/>
                      <a:pt x="5281" y="617"/>
                      <a:pt x="4436" y="1009"/>
                    </a:cubicBezTo>
                    <a:cubicBezTo>
                      <a:pt x="2392" y="1963"/>
                      <a:pt x="1689" y="3142"/>
                      <a:pt x="1341" y="4264"/>
                    </a:cubicBezTo>
                    <a:cubicBezTo>
                      <a:pt x="567" y="6882"/>
                      <a:pt x="212" y="9519"/>
                      <a:pt x="70" y="12135"/>
                    </a:cubicBezTo>
                    <a:cubicBezTo>
                      <a:pt x="5" y="13502"/>
                      <a:pt x="70" y="14829"/>
                      <a:pt x="354" y="16175"/>
                    </a:cubicBezTo>
                    <a:cubicBezTo>
                      <a:pt x="567" y="16998"/>
                      <a:pt x="709" y="17783"/>
                      <a:pt x="1199" y="18587"/>
                    </a:cubicBezTo>
                    <a:cubicBezTo>
                      <a:pt x="1618" y="19354"/>
                      <a:pt x="2321" y="20103"/>
                      <a:pt x="3733" y="20756"/>
                    </a:cubicBezTo>
                    <a:cubicBezTo>
                      <a:pt x="4507" y="21130"/>
                      <a:pt x="5559" y="21411"/>
                      <a:pt x="6687" y="21598"/>
                    </a:cubicBezTo>
                    <a:cubicBezTo>
                      <a:pt x="11396" y="21411"/>
                      <a:pt x="14917" y="21168"/>
                      <a:pt x="16182" y="20850"/>
                    </a:cubicBezTo>
                    <a:cubicBezTo>
                      <a:pt x="21600" y="19578"/>
                      <a:pt x="18994" y="11220"/>
                      <a:pt x="18994" y="7667"/>
                    </a:cubicBezTo>
                    <a:cubicBezTo>
                      <a:pt x="19065" y="4843"/>
                      <a:pt x="16885" y="1496"/>
                      <a:pt x="7668" y="0"/>
                    </a:cubicBezTo>
                    <a:close/>
                  </a:path>
                </a:pathLst>
              </a:custGeom>
              <a:solidFill>
                <a:srgbClr val="F2B6B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5" name="曲线"/>
              <p:cNvSpPr>
                <a:spLocks/>
              </p:cNvSpPr>
              <p:nvPr/>
            </p:nvSpPr>
            <p:spPr>
              <a:xfrm rot="0">
                <a:off x="6512590" y="5272451"/>
                <a:ext cx="247686" cy="28448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948" y="2"/>
                    </a:moveTo>
                    <a:cubicBezTo>
                      <a:pt x="3" y="2"/>
                      <a:pt x="380" y="5220"/>
                      <a:pt x="2267" y="8775"/>
                    </a:cubicBezTo>
                    <a:cubicBezTo>
                      <a:pt x="3314" y="10659"/>
                      <a:pt x="4997" y="12214"/>
                      <a:pt x="6675" y="13765"/>
                    </a:cubicBezTo>
                    <a:cubicBezTo>
                      <a:pt x="8146" y="15119"/>
                      <a:pt x="13393" y="20539"/>
                      <a:pt x="17509" y="21497"/>
                    </a:cubicBezTo>
                    <a:cubicBezTo>
                      <a:pt x="17798" y="21566"/>
                      <a:pt x="18066" y="21597"/>
                      <a:pt x="18320" y="21597"/>
                    </a:cubicBezTo>
                    <a:cubicBezTo>
                      <a:pt x="20891" y="21597"/>
                      <a:pt x="21596" y="18319"/>
                      <a:pt x="20908" y="16904"/>
                    </a:cubicBezTo>
                    <a:cubicBezTo>
                      <a:pt x="18810" y="12277"/>
                      <a:pt x="14275" y="7687"/>
                      <a:pt x="9489" y="3788"/>
                    </a:cubicBezTo>
                    <a:cubicBezTo>
                      <a:pt x="8061" y="2630"/>
                      <a:pt x="6591" y="1407"/>
                      <a:pt x="4870" y="549"/>
                    </a:cubicBezTo>
                    <a:cubicBezTo>
                      <a:pt x="4115" y="172"/>
                      <a:pt x="3477" y="2"/>
                      <a:pt x="2948" y="2"/>
                    </a:cubicBezTo>
                    <a:close/>
                  </a:path>
                </a:pathLst>
              </a:custGeom>
              <a:solidFill>
                <a:srgbClr val="E0EC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6" name="曲线"/>
              <p:cNvSpPr>
                <a:spLocks/>
              </p:cNvSpPr>
              <p:nvPr/>
            </p:nvSpPr>
            <p:spPr>
              <a:xfrm rot="0">
                <a:off x="5990649" y="6281083"/>
                <a:ext cx="843587" cy="8794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4811"/>
                      <a:pt x="0" y="10800"/>
                    </a:cubicBezTo>
                    <a:cubicBezTo>
                      <a:pt x="0" y="16779"/>
                      <a:pt x="4833" y="21591"/>
                      <a:pt x="10799" y="21591"/>
                    </a:cubicBezTo>
                    <a:cubicBezTo>
                      <a:pt x="16766" y="21591"/>
                      <a:pt x="21598" y="16779"/>
                      <a:pt x="21598" y="10800"/>
                    </a:cubicBezTo>
                    <a:cubicBezTo>
                      <a:pt x="21598" y="4811"/>
                      <a:pt x="16766" y="0"/>
                      <a:pt x="10799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7" name="曲线"/>
              <p:cNvSpPr>
                <a:spLocks/>
              </p:cNvSpPr>
              <p:nvPr/>
            </p:nvSpPr>
            <p:spPr>
              <a:xfrm rot="0">
                <a:off x="6169751" y="5838468"/>
                <a:ext cx="1496" cy="47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7012" y="0"/>
                    </a:moveTo>
                    <a:cubicBezTo>
                      <a:pt x="587" y="0"/>
                      <a:pt x="587" y="19934"/>
                      <a:pt x="7012" y="19934"/>
                    </a:cubicBezTo>
                    <a:cubicBezTo>
                      <a:pt x="21012" y="19934"/>
                      <a:pt x="21012" y="0"/>
                      <a:pt x="70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8" name="曲线"/>
              <p:cNvSpPr>
                <a:spLocks/>
              </p:cNvSpPr>
              <p:nvPr/>
            </p:nvSpPr>
            <p:spPr>
              <a:xfrm rot="0">
                <a:off x="6143749" y="5254796"/>
                <a:ext cx="466579" cy="37517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3505" y="0"/>
                    </a:moveTo>
                    <a:cubicBezTo>
                      <a:pt x="11421" y="0"/>
                      <a:pt x="8903" y="456"/>
                      <a:pt x="6911" y="957"/>
                    </a:cubicBezTo>
                    <a:cubicBezTo>
                      <a:pt x="6866" y="980"/>
                      <a:pt x="6776" y="980"/>
                      <a:pt x="6732" y="1005"/>
                    </a:cubicBezTo>
                    <a:cubicBezTo>
                      <a:pt x="5127" y="1458"/>
                      <a:pt x="3901" y="1933"/>
                      <a:pt x="3656" y="2260"/>
                    </a:cubicBezTo>
                    <a:cubicBezTo>
                      <a:pt x="3120" y="2935"/>
                      <a:pt x="2854" y="3838"/>
                      <a:pt x="2564" y="4640"/>
                    </a:cubicBezTo>
                    <a:cubicBezTo>
                      <a:pt x="1984" y="6393"/>
                      <a:pt x="1606" y="8247"/>
                      <a:pt x="1226" y="10101"/>
                    </a:cubicBezTo>
                    <a:cubicBezTo>
                      <a:pt x="980" y="11279"/>
                      <a:pt x="825" y="12481"/>
                      <a:pt x="625" y="13659"/>
                    </a:cubicBezTo>
                    <a:cubicBezTo>
                      <a:pt x="424" y="14838"/>
                      <a:pt x="1" y="15989"/>
                      <a:pt x="202" y="17142"/>
                    </a:cubicBezTo>
                    <a:cubicBezTo>
                      <a:pt x="312" y="17795"/>
                      <a:pt x="625" y="18394"/>
                      <a:pt x="1003" y="18895"/>
                    </a:cubicBezTo>
                    <a:cubicBezTo>
                      <a:pt x="2006" y="20150"/>
                      <a:pt x="3455" y="20701"/>
                      <a:pt x="4859" y="21126"/>
                    </a:cubicBezTo>
                    <a:cubicBezTo>
                      <a:pt x="6005" y="21484"/>
                      <a:pt x="7186" y="21600"/>
                      <a:pt x="8368" y="21600"/>
                    </a:cubicBezTo>
                    <a:cubicBezTo>
                      <a:pt x="8841" y="21600"/>
                      <a:pt x="9315" y="21581"/>
                      <a:pt x="9785" y="21551"/>
                    </a:cubicBezTo>
                    <a:cubicBezTo>
                      <a:pt x="11346" y="21477"/>
                      <a:pt x="12906" y="21252"/>
                      <a:pt x="14467" y="21126"/>
                    </a:cubicBezTo>
                    <a:cubicBezTo>
                      <a:pt x="15916" y="21002"/>
                      <a:pt x="17385" y="20901"/>
                      <a:pt x="18724" y="20274"/>
                    </a:cubicBezTo>
                    <a:cubicBezTo>
                      <a:pt x="18902" y="20223"/>
                      <a:pt x="19037" y="20150"/>
                      <a:pt x="19170" y="20074"/>
                    </a:cubicBezTo>
                    <a:cubicBezTo>
                      <a:pt x="19660" y="19773"/>
                      <a:pt x="20106" y="19398"/>
                      <a:pt x="20484" y="18971"/>
                    </a:cubicBezTo>
                    <a:cubicBezTo>
                      <a:pt x="20729" y="18645"/>
                      <a:pt x="20931" y="18344"/>
                      <a:pt x="21154" y="17995"/>
                    </a:cubicBezTo>
                    <a:cubicBezTo>
                      <a:pt x="21332" y="17744"/>
                      <a:pt x="21600" y="17393"/>
                      <a:pt x="21600" y="17092"/>
                    </a:cubicBezTo>
                    <a:cubicBezTo>
                      <a:pt x="21332" y="10478"/>
                      <a:pt x="21242" y="3110"/>
                      <a:pt x="20886" y="2584"/>
                    </a:cubicBezTo>
                    <a:cubicBezTo>
                      <a:pt x="19905" y="1182"/>
                      <a:pt x="18857" y="730"/>
                      <a:pt x="16249" y="254"/>
                    </a:cubicBezTo>
                    <a:cubicBezTo>
                      <a:pt x="16161" y="254"/>
                      <a:pt x="16094" y="229"/>
                      <a:pt x="16004" y="229"/>
                    </a:cubicBezTo>
                    <a:cubicBezTo>
                      <a:pt x="15336" y="105"/>
                      <a:pt x="14600" y="54"/>
                      <a:pt x="13819" y="4"/>
                    </a:cubicBezTo>
                    <a:cubicBezTo>
                      <a:pt x="13716" y="2"/>
                      <a:pt x="13609" y="0"/>
                      <a:pt x="13505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59" name="曲线"/>
              <p:cNvSpPr>
                <a:spLocks/>
              </p:cNvSpPr>
              <p:nvPr/>
            </p:nvSpPr>
            <p:spPr>
              <a:xfrm rot="0">
                <a:off x="6296365" y="5205231"/>
                <a:ext cx="171459" cy="9997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808" y="7"/>
                    </a:moveTo>
                    <a:lnTo>
                      <a:pt x="5" y="6215"/>
                    </a:lnTo>
                    <a:lnTo>
                      <a:pt x="2307" y="19286"/>
                    </a:lnTo>
                    <a:cubicBezTo>
                      <a:pt x="2307" y="19286"/>
                      <a:pt x="3245" y="21600"/>
                      <a:pt x="7076" y="21600"/>
                    </a:cubicBezTo>
                    <a:cubicBezTo>
                      <a:pt x="8589" y="21600"/>
                      <a:pt x="10560" y="21236"/>
                      <a:pt x="13107" y="20225"/>
                    </a:cubicBezTo>
                    <a:cubicBezTo>
                      <a:pt x="21594" y="16648"/>
                      <a:pt x="20749" y="10353"/>
                      <a:pt x="20749" y="10353"/>
                    </a:cubicBezTo>
                    <a:lnTo>
                      <a:pt x="18808" y="7"/>
                    </a:lnTo>
                    <a:close/>
                  </a:path>
                </a:pathLst>
              </a:custGeom>
              <a:solidFill>
                <a:srgbClr val="FFBB9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0" name="曲线"/>
              <p:cNvSpPr>
                <a:spLocks/>
              </p:cNvSpPr>
              <p:nvPr/>
            </p:nvSpPr>
            <p:spPr>
              <a:xfrm rot="0">
                <a:off x="6299614" y="5190276"/>
                <a:ext cx="160975" cy="7830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7158" y="0"/>
                    </a:moveTo>
                    <a:cubicBezTo>
                      <a:pt x="16548" y="0"/>
                      <a:pt x="15939" y="60"/>
                      <a:pt x="15339" y="171"/>
                    </a:cubicBezTo>
                    <a:cubicBezTo>
                      <a:pt x="11297" y="887"/>
                      <a:pt x="7311" y="3176"/>
                      <a:pt x="3381" y="5697"/>
                    </a:cubicBezTo>
                    <a:cubicBezTo>
                      <a:pt x="2437" y="6292"/>
                      <a:pt x="1441" y="7018"/>
                      <a:pt x="888" y="8571"/>
                    </a:cubicBezTo>
                    <a:cubicBezTo>
                      <a:pt x="223" y="10497"/>
                      <a:pt x="0" y="14702"/>
                      <a:pt x="558" y="16860"/>
                    </a:cubicBezTo>
                    <a:cubicBezTo>
                      <a:pt x="1218" y="19381"/>
                      <a:pt x="3381" y="20944"/>
                      <a:pt x="4930" y="21297"/>
                    </a:cubicBezTo>
                    <a:cubicBezTo>
                      <a:pt x="5553" y="21509"/>
                      <a:pt x="6190" y="21600"/>
                      <a:pt x="6837" y="21600"/>
                    </a:cubicBezTo>
                    <a:cubicBezTo>
                      <a:pt x="8074" y="21600"/>
                      <a:pt x="9339" y="21257"/>
                      <a:pt x="10581" y="20702"/>
                    </a:cubicBezTo>
                    <a:cubicBezTo>
                      <a:pt x="12851" y="19865"/>
                      <a:pt x="15176" y="18544"/>
                      <a:pt x="17111" y="16134"/>
                    </a:cubicBezTo>
                    <a:cubicBezTo>
                      <a:pt x="19051" y="13613"/>
                      <a:pt x="20711" y="10255"/>
                      <a:pt x="21320" y="6171"/>
                    </a:cubicBezTo>
                    <a:cubicBezTo>
                      <a:pt x="21544" y="4850"/>
                      <a:pt x="21600" y="3176"/>
                      <a:pt x="21158" y="2087"/>
                    </a:cubicBezTo>
                    <a:cubicBezTo>
                      <a:pt x="20767" y="1129"/>
                      <a:pt x="20051" y="655"/>
                      <a:pt x="19386" y="292"/>
                    </a:cubicBezTo>
                    <a:cubicBezTo>
                      <a:pt x="18651" y="90"/>
                      <a:pt x="17902" y="0"/>
                      <a:pt x="17158" y="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1" name="曲线"/>
              <p:cNvSpPr>
                <a:spLocks/>
              </p:cNvSpPr>
              <p:nvPr/>
            </p:nvSpPr>
            <p:spPr>
              <a:xfrm rot="0">
                <a:off x="6450921" y="5326146"/>
                <a:ext cx="169033" cy="16028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190" y="4"/>
                    </a:moveTo>
                    <a:cubicBezTo>
                      <a:pt x="2893" y="4"/>
                      <a:pt x="1715" y="413"/>
                      <a:pt x="1049" y="1596"/>
                    </a:cubicBezTo>
                    <a:cubicBezTo>
                      <a:pt x="863" y="1950"/>
                      <a:pt x="682" y="2477"/>
                      <a:pt x="558" y="2945"/>
                    </a:cubicBezTo>
                    <a:cubicBezTo>
                      <a:pt x="496" y="3531"/>
                      <a:pt x="372" y="4117"/>
                      <a:pt x="496" y="4704"/>
                    </a:cubicBezTo>
                    <a:cubicBezTo>
                      <a:pt x="558" y="5585"/>
                      <a:pt x="806" y="6408"/>
                      <a:pt x="558" y="7285"/>
                    </a:cubicBezTo>
                    <a:cubicBezTo>
                      <a:pt x="310" y="8048"/>
                      <a:pt x="5" y="8635"/>
                      <a:pt x="310" y="9339"/>
                    </a:cubicBezTo>
                    <a:cubicBezTo>
                      <a:pt x="558" y="9925"/>
                      <a:pt x="924" y="10511"/>
                      <a:pt x="924" y="11275"/>
                    </a:cubicBezTo>
                    <a:cubicBezTo>
                      <a:pt x="924" y="12152"/>
                      <a:pt x="558" y="12856"/>
                      <a:pt x="806" y="13738"/>
                    </a:cubicBezTo>
                    <a:cubicBezTo>
                      <a:pt x="806" y="13915"/>
                      <a:pt x="863" y="14028"/>
                      <a:pt x="924" y="14206"/>
                    </a:cubicBezTo>
                    <a:lnTo>
                      <a:pt x="986" y="14265"/>
                    </a:lnTo>
                    <a:cubicBezTo>
                      <a:pt x="1173" y="14383"/>
                      <a:pt x="1359" y="14556"/>
                      <a:pt x="1539" y="14615"/>
                    </a:cubicBezTo>
                    <a:cubicBezTo>
                      <a:pt x="3327" y="15792"/>
                      <a:pt x="5539" y="16142"/>
                      <a:pt x="7508" y="16964"/>
                    </a:cubicBezTo>
                    <a:cubicBezTo>
                      <a:pt x="10526" y="18137"/>
                      <a:pt x="13295" y="19836"/>
                      <a:pt x="16060" y="21595"/>
                    </a:cubicBezTo>
                    <a:lnTo>
                      <a:pt x="21600" y="10689"/>
                    </a:lnTo>
                    <a:cubicBezTo>
                      <a:pt x="15388" y="8132"/>
                      <a:pt x="16830" y="187"/>
                      <a:pt x="12515" y="187"/>
                    </a:cubicBezTo>
                    <a:cubicBezTo>
                      <a:pt x="12463" y="187"/>
                      <a:pt x="12417" y="187"/>
                      <a:pt x="12370" y="187"/>
                    </a:cubicBezTo>
                    <a:cubicBezTo>
                      <a:pt x="11993" y="1797"/>
                      <a:pt x="11528" y="2231"/>
                      <a:pt x="11068" y="2231"/>
                    </a:cubicBezTo>
                    <a:cubicBezTo>
                      <a:pt x="10774" y="2231"/>
                      <a:pt x="10479" y="2049"/>
                      <a:pt x="10216" y="1891"/>
                    </a:cubicBezTo>
                    <a:cubicBezTo>
                      <a:pt x="9766" y="1581"/>
                      <a:pt x="6748" y="4"/>
                      <a:pt x="4190" y="4"/>
                    </a:cubicBezTo>
                    <a:close/>
                  </a:path>
                </a:pathLst>
              </a:custGeom>
              <a:solidFill>
                <a:srgbClr val="FFBB9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2" name="曲线"/>
              <p:cNvSpPr>
                <a:spLocks/>
              </p:cNvSpPr>
              <p:nvPr/>
            </p:nvSpPr>
            <p:spPr>
              <a:xfrm rot="0">
                <a:off x="6534711" y="5371070"/>
                <a:ext cx="258118" cy="20568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554" y="0"/>
                    </a:moveTo>
                    <a:cubicBezTo>
                      <a:pt x="4311" y="775"/>
                      <a:pt x="284" y="10329"/>
                      <a:pt x="0" y="11013"/>
                    </a:cubicBezTo>
                    <a:cubicBezTo>
                      <a:pt x="203" y="11243"/>
                      <a:pt x="727" y="11884"/>
                      <a:pt x="1532" y="12659"/>
                    </a:cubicBezTo>
                    <a:cubicBezTo>
                      <a:pt x="1614" y="12798"/>
                      <a:pt x="1695" y="12844"/>
                      <a:pt x="1813" y="12978"/>
                    </a:cubicBezTo>
                    <a:cubicBezTo>
                      <a:pt x="4845" y="16083"/>
                      <a:pt x="10882" y="21596"/>
                      <a:pt x="15068" y="21596"/>
                    </a:cubicBezTo>
                    <a:cubicBezTo>
                      <a:pt x="16557" y="21596"/>
                      <a:pt x="17813" y="20901"/>
                      <a:pt x="18615" y="19150"/>
                    </a:cubicBezTo>
                    <a:cubicBezTo>
                      <a:pt x="21596" y="12659"/>
                      <a:pt x="11001" y="4295"/>
                      <a:pt x="6446" y="1189"/>
                    </a:cubicBezTo>
                    <a:cubicBezTo>
                      <a:pt x="6368" y="1143"/>
                      <a:pt x="6328" y="1143"/>
                      <a:pt x="6287" y="1097"/>
                    </a:cubicBezTo>
                    <a:cubicBezTo>
                      <a:pt x="5482" y="502"/>
                      <a:pt x="4876" y="184"/>
                      <a:pt x="4554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3" name="曲线"/>
              <p:cNvSpPr>
                <a:spLocks/>
              </p:cNvSpPr>
              <p:nvPr/>
            </p:nvSpPr>
            <p:spPr>
              <a:xfrm rot="0">
                <a:off x="6553473" y="5380207"/>
                <a:ext cx="57826" cy="11360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874" y="0"/>
                    </a:moveTo>
                    <a:cubicBezTo>
                      <a:pt x="19440" y="1737"/>
                      <a:pt x="18171" y="3558"/>
                      <a:pt x="16555" y="5212"/>
                    </a:cubicBezTo>
                    <a:cubicBezTo>
                      <a:pt x="12235" y="10014"/>
                      <a:pt x="7205" y="14726"/>
                      <a:pt x="1993" y="19362"/>
                    </a:cubicBezTo>
                    <a:cubicBezTo>
                      <a:pt x="1268" y="19945"/>
                      <a:pt x="559" y="20522"/>
                      <a:pt x="15" y="21099"/>
                    </a:cubicBezTo>
                    <a:cubicBezTo>
                      <a:pt x="196" y="21349"/>
                      <a:pt x="559" y="21433"/>
                      <a:pt x="1087" y="21600"/>
                    </a:cubicBezTo>
                    <a:cubicBezTo>
                      <a:pt x="1450" y="21182"/>
                      <a:pt x="1812" y="20932"/>
                      <a:pt x="2175" y="20606"/>
                    </a:cubicBezTo>
                    <a:cubicBezTo>
                      <a:pt x="4863" y="18201"/>
                      <a:pt x="7567" y="15803"/>
                      <a:pt x="10090" y="13322"/>
                    </a:cubicBezTo>
                    <a:cubicBezTo>
                      <a:pt x="14394" y="9104"/>
                      <a:pt x="18352" y="4802"/>
                      <a:pt x="21600" y="333"/>
                    </a:cubicBezTo>
                    <a:lnTo>
                      <a:pt x="20874" y="0"/>
                    </a:ln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4" name="曲线"/>
              <p:cNvSpPr>
                <a:spLocks/>
              </p:cNvSpPr>
              <p:nvPr/>
            </p:nvSpPr>
            <p:spPr>
              <a:xfrm rot="0">
                <a:off x="6588170" y="5370632"/>
                <a:ext cx="136762" cy="9141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0" y="0"/>
                    </a:moveTo>
                    <a:cubicBezTo>
                      <a:pt x="913" y="725"/>
                      <a:pt x="1903" y="1649"/>
                      <a:pt x="2816" y="2366"/>
                    </a:cubicBezTo>
                    <a:cubicBezTo>
                      <a:pt x="3800" y="3186"/>
                      <a:pt x="4713" y="3912"/>
                      <a:pt x="5703" y="4836"/>
                    </a:cubicBezTo>
                    <a:cubicBezTo>
                      <a:pt x="7606" y="6477"/>
                      <a:pt x="9426" y="8230"/>
                      <a:pt x="11176" y="9975"/>
                    </a:cubicBezTo>
                    <a:cubicBezTo>
                      <a:pt x="13003" y="11823"/>
                      <a:pt x="14830" y="13576"/>
                      <a:pt x="16503" y="15528"/>
                    </a:cubicBezTo>
                    <a:cubicBezTo>
                      <a:pt x="18253" y="17480"/>
                      <a:pt x="19920" y="19535"/>
                      <a:pt x="21593" y="21591"/>
                    </a:cubicBezTo>
                    <a:cubicBezTo>
                      <a:pt x="20150" y="19233"/>
                      <a:pt x="18553" y="17074"/>
                      <a:pt x="16803" y="15010"/>
                    </a:cubicBezTo>
                    <a:cubicBezTo>
                      <a:pt x="15206" y="12954"/>
                      <a:pt x="13386" y="11002"/>
                      <a:pt x="11559" y="9258"/>
                    </a:cubicBezTo>
                    <a:cubicBezTo>
                      <a:pt x="9810" y="7505"/>
                      <a:pt x="7906" y="5760"/>
                      <a:pt x="6009" y="4214"/>
                    </a:cubicBezTo>
                    <a:cubicBezTo>
                      <a:pt x="3953" y="2677"/>
                      <a:pt x="2056" y="1131"/>
                      <a:pt x="0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5" name="曲线"/>
              <p:cNvSpPr>
                <a:spLocks/>
              </p:cNvSpPr>
              <p:nvPr/>
            </p:nvSpPr>
            <p:spPr>
              <a:xfrm rot="0">
                <a:off x="6184673" y="5787111"/>
                <a:ext cx="194064" cy="47309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" y="0"/>
                    </a:moveTo>
                    <a:cubicBezTo>
                      <a:pt x="270" y="2583"/>
                      <a:pt x="697" y="4709"/>
                      <a:pt x="1183" y="5941"/>
                    </a:cubicBezTo>
                    <a:cubicBezTo>
                      <a:pt x="3056" y="10849"/>
                      <a:pt x="6058" y="21599"/>
                      <a:pt x="6058" y="21599"/>
                    </a:cubicBezTo>
                    <a:lnTo>
                      <a:pt x="21600" y="21599"/>
                    </a:lnTo>
                    <a:cubicBezTo>
                      <a:pt x="21545" y="17684"/>
                      <a:pt x="19993" y="4292"/>
                      <a:pt x="20096" y="597"/>
                    </a:cubicBezTo>
                    <a:cubicBezTo>
                      <a:pt x="17256" y="597"/>
                      <a:pt x="14362" y="577"/>
                      <a:pt x="11472" y="517"/>
                    </a:cubicBezTo>
                    <a:cubicBezTo>
                      <a:pt x="7665" y="437"/>
                      <a:pt x="3861" y="298"/>
                      <a:pt x="162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6" name="曲线"/>
              <p:cNvSpPr>
                <a:spLocks/>
              </p:cNvSpPr>
              <p:nvPr/>
            </p:nvSpPr>
            <p:spPr>
              <a:xfrm rot="0">
                <a:off x="6184673" y="5787111"/>
                <a:ext cx="182538" cy="12014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" y="0"/>
                    </a:moveTo>
                    <a:cubicBezTo>
                      <a:pt x="229" y="7438"/>
                      <a:pt x="516" y="14010"/>
                      <a:pt x="856" y="18780"/>
                    </a:cubicBezTo>
                    <a:cubicBezTo>
                      <a:pt x="2052" y="19168"/>
                      <a:pt x="3249" y="19484"/>
                      <a:pt x="4387" y="19799"/>
                    </a:cubicBezTo>
                    <a:cubicBezTo>
                      <a:pt x="8436" y="20581"/>
                      <a:pt x="12479" y="21048"/>
                      <a:pt x="16637" y="21363"/>
                    </a:cubicBezTo>
                    <a:cubicBezTo>
                      <a:pt x="18236" y="21442"/>
                      <a:pt x="19944" y="21521"/>
                      <a:pt x="21595" y="21600"/>
                    </a:cubicBezTo>
                    <a:cubicBezTo>
                      <a:pt x="21480" y="13300"/>
                      <a:pt x="21312" y="6341"/>
                      <a:pt x="21365" y="2352"/>
                    </a:cubicBezTo>
                    <a:cubicBezTo>
                      <a:pt x="18346" y="2352"/>
                      <a:pt x="15269" y="2273"/>
                      <a:pt x="12197" y="2037"/>
                    </a:cubicBezTo>
                    <a:cubicBezTo>
                      <a:pt x="8149" y="1800"/>
                      <a:pt x="4105" y="1176"/>
                      <a:pt x="172" y="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7" name="曲线"/>
              <p:cNvSpPr>
                <a:spLocks/>
              </p:cNvSpPr>
              <p:nvPr/>
            </p:nvSpPr>
            <p:spPr>
              <a:xfrm rot="0">
                <a:off x="6220300" y="6103949"/>
                <a:ext cx="158923" cy="15670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5" y="0"/>
                    </a:moveTo>
                    <a:cubicBezTo>
                      <a:pt x="5" y="181"/>
                      <a:pt x="71" y="423"/>
                      <a:pt x="71" y="599"/>
                    </a:cubicBezTo>
                    <a:cubicBezTo>
                      <a:pt x="71" y="720"/>
                      <a:pt x="197" y="901"/>
                      <a:pt x="197" y="1022"/>
                    </a:cubicBezTo>
                    <a:cubicBezTo>
                      <a:pt x="1571" y="12057"/>
                      <a:pt x="2621" y="21594"/>
                      <a:pt x="2621" y="21594"/>
                    </a:cubicBezTo>
                    <a:lnTo>
                      <a:pt x="21600" y="21594"/>
                    </a:lnTo>
                    <a:cubicBezTo>
                      <a:pt x="21600" y="17518"/>
                      <a:pt x="21336" y="10197"/>
                      <a:pt x="21011" y="1798"/>
                    </a:cubicBezTo>
                    <a:cubicBezTo>
                      <a:pt x="20945" y="1622"/>
                      <a:pt x="20945" y="1501"/>
                      <a:pt x="20945" y="1320"/>
                    </a:cubicBezTo>
                    <a:lnTo>
                      <a:pt x="20945" y="478"/>
                    </a:lnTo>
                    <a:cubicBezTo>
                      <a:pt x="14009" y="362"/>
                      <a:pt x="7073" y="60"/>
                      <a:pt x="5" y="0"/>
                    </a:cubicBezTo>
                    <a:close/>
                  </a:path>
                </a:pathLst>
              </a:custGeom>
              <a:solidFill>
                <a:srgbClr val="FFA69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8" name="曲线"/>
              <p:cNvSpPr>
                <a:spLocks/>
              </p:cNvSpPr>
              <p:nvPr/>
            </p:nvSpPr>
            <p:spPr>
              <a:xfrm rot="0">
                <a:off x="6147591" y="6254034"/>
                <a:ext cx="251365" cy="7167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379" y="11"/>
                    </a:moveTo>
                    <a:cubicBezTo>
                      <a:pt x="8881" y="11"/>
                      <a:pt x="7780" y="88"/>
                      <a:pt x="7655" y="286"/>
                    </a:cubicBezTo>
                    <a:cubicBezTo>
                      <a:pt x="7655" y="286"/>
                      <a:pt x="6664" y="418"/>
                      <a:pt x="3520" y="6972"/>
                    </a:cubicBezTo>
                    <a:cubicBezTo>
                      <a:pt x="1615" y="10904"/>
                      <a:pt x="622" y="14704"/>
                      <a:pt x="208" y="17326"/>
                    </a:cubicBezTo>
                    <a:cubicBezTo>
                      <a:pt x="3" y="18647"/>
                      <a:pt x="291" y="20344"/>
                      <a:pt x="788" y="20344"/>
                    </a:cubicBezTo>
                    <a:cubicBezTo>
                      <a:pt x="3183" y="20586"/>
                      <a:pt x="10212" y="21600"/>
                      <a:pt x="15310" y="21600"/>
                    </a:cubicBezTo>
                    <a:cubicBezTo>
                      <a:pt x="18410" y="21600"/>
                      <a:pt x="20790" y="21225"/>
                      <a:pt x="20978" y="20079"/>
                    </a:cubicBezTo>
                    <a:cubicBezTo>
                      <a:pt x="21600" y="16676"/>
                      <a:pt x="20481" y="1332"/>
                      <a:pt x="19904" y="804"/>
                    </a:cubicBezTo>
                    <a:cubicBezTo>
                      <a:pt x="19556" y="440"/>
                      <a:pt x="13885" y="11"/>
                      <a:pt x="10379" y="11"/>
                    </a:cubicBezTo>
                    <a:close/>
                  </a:path>
                </a:pathLst>
              </a:custGeom>
              <a:solidFill>
                <a:srgbClr val="1E3D28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69" name="曲线"/>
              <p:cNvSpPr>
                <a:spLocks/>
              </p:cNvSpPr>
              <p:nvPr/>
            </p:nvSpPr>
            <p:spPr>
              <a:xfrm rot="0">
                <a:off x="6180832" y="6274211"/>
                <a:ext cx="64054" cy="1944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922" y="40"/>
                    </a:moveTo>
                    <a:cubicBezTo>
                      <a:pt x="3681" y="40"/>
                      <a:pt x="2427" y="284"/>
                      <a:pt x="1145" y="853"/>
                    </a:cubicBezTo>
                    <a:cubicBezTo>
                      <a:pt x="0" y="1827"/>
                      <a:pt x="327" y="7145"/>
                      <a:pt x="1309" y="7145"/>
                    </a:cubicBezTo>
                    <a:cubicBezTo>
                      <a:pt x="7145" y="7145"/>
                      <a:pt x="12504" y="10069"/>
                      <a:pt x="17536" y="18757"/>
                    </a:cubicBezTo>
                    <a:cubicBezTo>
                      <a:pt x="18259" y="19691"/>
                      <a:pt x="19254" y="21600"/>
                      <a:pt x="20045" y="21600"/>
                    </a:cubicBezTo>
                    <a:cubicBezTo>
                      <a:pt x="20495" y="21600"/>
                      <a:pt x="20877" y="20991"/>
                      <a:pt x="21109" y="19244"/>
                    </a:cubicBezTo>
                    <a:cubicBezTo>
                      <a:pt x="21600" y="14900"/>
                      <a:pt x="19649" y="11977"/>
                      <a:pt x="18681" y="10069"/>
                    </a:cubicBezTo>
                    <a:cubicBezTo>
                      <a:pt x="16240" y="5683"/>
                      <a:pt x="13486" y="3288"/>
                      <a:pt x="10718" y="1827"/>
                    </a:cubicBezTo>
                    <a:cubicBezTo>
                      <a:pt x="8754" y="649"/>
                      <a:pt x="6845" y="40"/>
                      <a:pt x="4922" y="4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0" name="曲线"/>
              <p:cNvSpPr>
                <a:spLocks/>
              </p:cNvSpPr>
              <p:nvPr/>
            </p:nvSpPr>
            <p:spPr>
              <a:xfrm rot="0">
                <a:off x="6203922" y="6264963"/>
                <a:ext cx="65833" cy="2233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432" y="0"/>
                    </a:moveTo>
                    <a:cubicBezTo>
                      <a:pt x="13" y="0"/>
                      <a:pt x="13" y="5055"/>
                      <a:pt x="1432" y="5479"/>
                    </a:cubicBezTo>
                    <a:cubicBezTo>
                      <a:pt x="4590" y="6328"/>
                      <a:pt x="7748" y="7600"/>
                      <a:pt x="10906" y="10534"/>
                    </a:cubicBezTo>
                    <a:cubicBezTo>
                      <a:pt x="12485" y="11383"/>
                      <a:pt x="13918" y="13080"/>
                      <a:pt x="15337" y="15165"/>
                    </a:cubicBezTo>
                    <a:cubicBezTo>
                      <a:pt x="16597" y="17286"/>
                      <a:pt x="18017" y="19796"/>
                      <a:pt x="19596" y="21493"/>
                    </a:cubicBezTo>
                    <a:cubicBezTo>
                      <a:pt x="19689" y="21529"/>
                      <a:pt x="19782" y="21564"/>
                      <a:pt x="19875" y="21564"/>
                    </a:cubicBezTo>
                    <a:cubicBezTo>
                      <a:pt x="20976" y="21564"/>
                      <a:pt x="21600" y="17110"/>
                      <a:pt x="20857" y="15165"/>
                    </a:cubicBezTo>
                    <a:cubicBezTo>
                      <a:pt x="20551" y="14741"/>
                      <a:pt x="20392" y="13893"/>
                      <a:pt x="20233" y="13893"/>
                    </a:cubicBezTo>
                    <a:cubicBezTo>
                      <a:pt x="18973" y="11383"/>
                      <a:pt x="17394" y="9686"/>
                      <a:pt x="16279" y="8448"/>
                    </a:cubicBezTo>
                    <a:lnTo>
                      <a:pt x="11542" y="3393"/>
                    </a:lnTo>
                    <a:cubicBezTo>
                      <a:pt x="8226" y="848"/>
                      <a:pt x="4749" y="0"/>
                      <a:pt x="1432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1" name="曲线"/>
              <p:cNvSpPr>
                <a:spLocks/>
              </p:cNvSpPr>
              <p:nvPr/>
            </p:nvSpPr>
            <p:spPr>
              <a:xfrm rot="0">
                <a:off x="6224141" y="6254874"/>
                <a:ext cx="57827" cy="1875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999" y="0"/>
                    </a:moveTo>
                    <a:cubicBezTo>
                      <a:pt x="3655" y="0"/>
                      <a:pt x="2295" y="252"/>
                      <a:pt x="906" y="631"/>
                    </a:cubicBezTo>
                    <a:cubicBezTo>
                      <a:pt x="15" y="1599"/>
                      <a:pt x="15" y="4632"/>
                      <a:pt x="906" y="5136"/>
                    </a:cubicBezTo>
                    <a:cubicBezTo>
                      <a:pt x="4516" y="5642"/>
                      <a:pt x="8111" y="7621"/>
                      <a:pt x="11343" y="10653"/>
                    </a:cubicBezTo>
                    <a:cubicBezTo>
                      <a:pt x="12960" y="12126"/>
                      <a:pt x="14757" y="14147"/>
                      <a:pt x="16192" y="16673"/>
                    </a:cubicBezTo>
                    <a:cubicBezTo>
                      <a:pt x="17098" y="17642"/>
                      <a:pt x="17642" y="18652"/>
                      <a:pt x="18533" y="20168"/>
                    </a:cubicBezTo>
                    <a:cubicBezTo>
                      <a:pt x="19062" y="21052"/>
                      <a:pt x="19515" y="21557"/>
                      <a:pt x="19998" y="21557"/>
                    </a:cubicBezTo>
                    <a:cubicBezTo>
                      <a:pt x="20331" y="21557"/>
                      <a:pt x="20678" y="21305"/>
                      <a:pt x="21056" y="20673"/>
                    </a:cubicBezTo>
                    <a:cubicBezTo>
                      <a:pt x="21237" y="20168"/>
                      <a:pt x="21600" y="19663"/>
                      <a:pt x="21600" y="18147"/>
                    </a:cubicBezTo>
                    <a:cubicBezTo>
                      <a:pt x="21600" y="13136"/>
                      <a:pt x="18896" y="10147"/>
                      <a:pt x="17461" y="8126"/>
                    </a:cubicBezTo>
                    <a:cubicBezTo>
                      <a:pt x="15663" y="5642"/>
                      <a:pt x="13866" y="4126"/>
                      <a:pt x="12068" y="2610"/>
                    </a:cubicBezTo>
                    <a:cubicBezTo>
                      <a:pt x="9667" y="715"/>
                      <a:pt x="7341" y="0"/>
                      <a:pt x="499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2" name="曲线"/>
              <p:cNvSpPr>
                <a:spLocks/>
              </p:cNvSpPr>
              <p:nvPr/>
            </p:nvSpPr>
            <p:spPr>
              <a:xfrm rot="0">
                <a:off x="6388322" y="5787111"/>
                <a:ext cx="252335" cy="47353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3" y="0"/>
                    </a:moveTo>
                    <a:cubicBezTo>
                      <a:pt x="702" y="2264"/>
                      <a:pt x="1446" y="4169"/>
                      <a:pt x="2021" y="5440"/>
                    </a:cubicBezTo>
                    <a:cubicBezTo>
                      <a:pt x="2104" y="5618"/>
                      <a:pt x="2229" y="5777"/>
                      <a:pt x="2270" y="5935"/>
                    </a:cubicBezTo>
                    <a:cubicBezTo>
                      <a:pt x="4825" y="10839"/>
                      <a:pt x="9647" y="21598"/>
                      <a:pt x="9647" y="21598"/>
                    </a:cubicBezTo>
                    <a:lnTo>
                      <a:pt x="21600" y="21598"/>
                    </a:lnTo>
                    <a:cubicBezTo>
                      <a:pt x="20859" y="18680"/>
                      <a:pt x="18342" y="10542"/>
                      <a:pt x="16736" y="5043"/>
                    </a:cubicBezTo>
                    <a:cubicBezTo>
                      <a:pt x="16158" y="3137"/>
                      <a:pt x="15746" y="1548"/>
                      <a:pt x="15621" y="596"/>
                    </a:cubicBezTo>
                    <a:cubicBezTo>
                      <a:pt x="13396" y="596"/>
                      <a:pt x="11173" y="576"/>
                      <a:pt x="8948" y="516"/>
                    </a:cubicBezTo>
                    <a:cubicBezTo>
                      <a:pt x="6019" y="456"/>
                      <a:pt x="3053" y="298"/>
                      <a:pt x="86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3" name="曲线"/>
              <p:cNvSpPr>
                <a:spLocks/>
              </p:cNvSpPr>
              <p:nvPr/>
            </p:nvSpPr>
            <p:spPr>
              <a:xfrm rot="0">
                <a:off x="6388807" y="5787111"/>
                <a:ext cx="195519" cy="11985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" y="0"/>
                    </a:moveTo>
                    <a:cubicBezTo>
                      <a:pt x="960" y="8945"/>
                      <a:pt x="1867" y="16475"/>
                      <a:pt x="2608" y="21494"/>
                    </a:cubicBezTo>
                    <a:cubicBezTo>
                      <a:pt x="3757" y="21540"/>
                      <a:pt x="5450" y="21593"/>
                      <a:pt x="7402" y="21593"/>
                    </a:cubicBezTo>
                    <a:cubicBezTo>
                      <a:pt x="11972" y="21593"/>
                      <a:pt x="17945" y="21297"/>
                      <a:pt x="21600" y="19926"/>
                    </a:cubicBezTo>
                    <a:cubicBezTo>
                      <a:pt x="20961" y="12476"/>
                      <a:pt x="20429" y="6198"/>
                      <a:pt x="20161" y="2358"/>
                    </a:cubicBezTo>
                    <a:cubicBezTo>
                      <a:pt x="17288" y="2358"/>
                      <a:pt x="14416" y="2279"/>
                      <a:pt x="11597" y="2042"/>
                    </a:cubicBezTo>
                    <a:cubicBezTo>
                      <a:pt x="7768" y="1804"/>
                      <a:pt x="3940" y="1179"/>
                      <a:pt x="165" y="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4" name="曲线"/>
              <p:cNvSpPr>
                <a:spLocks/>
              </p:cNvSpPr>
              <p:nvPr/>
            </p:nvSpPr>
            <p:spPr>
              <a:xfrm rot="0">
                <a:off x="6463457" y="6097845"/>
                <a:ext cx="176231" cy="16324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650" y="0"/>
                    </a:moveTo>
                    <a:cubicBezTo>
                      <a:pt x="16881" y="116"/>
                      <a:pt x="15226" y="348"/>
                      <a:pt x="13456" y="464"/>
                    </a:cubicBezTo>
                    <a:cubicBezTo>
                      <a:pt x="9030" y="865"/>
                      <a:pt x="4485" y="1155"/>
                      <a:pt x="0" y="1267"/>
                    </a:cubicBezTo>
                    <a:lnTo>
                      <a:pt x="0" y="1441"/>
                    </a:lnTo>
                    <a:cubicBezTo>
                      <a:pt x="0" y="1557"/>
                      <a:pt x="59" y="1731"/>
                      <a:pt x="59" y="1842"/>
                    </a:cubicBezTo>
                    <a:cubicBezTo>
                      <a:pt x="2537" y="12439"/>
                      <a:pt x="4485" y="21595"/>
                      <a:pt x="4485" y="21595"/>
                    </a:cubicBezTo>
                    <a:lnTo>
                      <a:pt x="21600" y="21595"/>
                    </a:lnTo>
                    <a:cubicBezTo>
                      <a:pt x="21188" y="17682"/>
                      <a:pt x="20123" y="10654"/>
                      <a:pt x="18943" y="2592"/>
                    </a:cubicBezTo>
                    <a:cubicBezTo>
                      <a:pt x="19062" y="2365"/>
                      <a:pt x="18943" y="2249"/>
                      <a:pt x="18943" y="2074"/>
                    </a:cubicBezTo>
                    <a:cubicBezTo>
                      <a:pt x="18883" y="1441"/>
                      <a:pt x="18769" y="691"/>
                      <a:pt x="18650" y="58"/>
                    </a:cubicBezTo>
                    <a:lnTo>
                      <a:pt x="18650" y="0"/>
                    </a:lnTo>
                    <a:close/>
                  </a:path>
                </a:pathLst>
              </a:custGeom>
              <a:solidFill>
                <a:srgbClr val="FFA69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5" name="曲线"/>
              <p:cNvSpPr>
                <a:spLocks/>
              </p:cNvSpPr>
              <p:nvPr/>
            </p:nvSpPr>
            <p:spPr>
              <a:xfrm rot="0">
                <a:off x="6409512" y="6254034"/>
                <a:ext cx="251365" cy="7167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372" y="11"/>
                    </a:moveTo>
                    <a:cubicBezTo>
                      <a:pt x="8878" y="11"/>
                      <a:pt x="7780" y="88"/>
                      <a:pt x="7655" y="286"/>
                    </a:cubicBezTo>
                    <a:cubicBezTo>
                      <a:pt x="7655" y="286"/>
                      <a:pt x="6623" y="418"/>
                      <a:pt x="3520" y="6972"/>
                    </a:cubicBezTo>
                    <a:cubicBezTo>
                      <a:pt x="1574" y="10904"/>
                      <a:pt x="622" y="14704"/>
                      <a:pt x="208" y="17326"/>
                    </a:cubicBezTo>
                    <a:cubicBezTo>
                      <a:pt x="3" y="18647"/>
                      <a:pt x="291" y="20344"/>
                      <a:pt x="747" y="20344"/>
                    </a:cubicBezTo>
                    <a:cubicBezTo>
                      <a:pt x="3165" y="20586"/>
                      <a:pt x="10209" y="21600"/>
                      <a:pt x="15306" y="21600"/>
                    </a:cubicBezTo>
                    <a:cubicBezTo>
                      <a:pt x="18410" y="21600"/>
                      <a:pt x="20790" y="21225"/>
                      <a:pt x="20978" y="20079"/>
                    </a:cubicBezTo>
                    <a:cubicBezTo>
                      <a:pt x="21600" y="16676"/>
                      <a:pt x="20481" y="1332"/>
                      <a:pt x="19904" y="804"/>
                    </a:cubicBezTo>
                    <a:cubicBezTo>
                      <a:pt x="19525" y="440"/>
                      <a:pt x="13868" y="11"/>
                      <a:pt x="10372" y="11"/>
                    </a:cubicBezTo>
                    <a:close/>
                  </a:path>
                </a:pathLst>
              </a:custGeom>
              <a:solidFill>
                <a:srgbClr val="1E3D28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6" name="曲线"/>
              <p:cNvSpPr>
                <a:spLocks/>
              </p:cNvSpPr>
              <p:nvPr/>
            </p:nvSpPr>
            <p:spPr>
              <a:xfrm rot="0">
                <a:off x="6442753" y="6274211"/>
                <a:ext cx="64054" cy="1944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922" y="40"/>
                    </a:moveTo>
                    <a:cubicBezTo>
                      <a:pt x="3681" y="40"/>
                      <a:pt x="2427" y="284"/>
                      <a:pt x="1145" y="853"/>
                    </a:cubicBezTo>
                    <a:cubicBezTo>
                      <a:pt x="0" y="1827"/>
                      <a:pt x="327" y="7145"/>
                      <a:pt x="1309" y="7145"/>
                    </a:cubicBezTo>
                    <a:cubicBezTo>
                      <a:pt x="6981" y="7145"/>
                      <a:pt x="12504" y="10069"/>
                      <a:pt x="17536" y="18757"/>
                    </a:cubicBezTo>
                    <a:cubicBezTo>
                      <a:pt x="18163" y="19691"/>
                      <a:pt x="19186" y="21600"/>
                      <a:pt x="19963" y="21600"/>
                    </a:cubicBezTo>
                    <a:cubicBezTo>
                      <a:pt x="20413" y="21600"/>
                      <a:pt x="20768" y="20991"/>
                      <a:pt x="20945" y="19244"/>
                    </a:cubicBezTo>
                    <a:cubicBezTo>
                      <a:pt x="21600" y="14900"/>
                      <a:pt x="19649" y="11977"/>
                      <a:pt x="18518" y="10069"/>
                    </a:cubicBezTo>
                    <a:cubicBezTo>
                      <a:pt x="16240" y="5683"/>
                      <a:pt x="13486" y="3288"/>
                      <a:pt x="10718" y="1827"/>
                    </a:cubicBezTo>
                    <a:cubicBezTo>
                      <a:pt x="8754" y="649"/>
                      <a:pt x="6845" y="40"/>
                      <a:pt x="4922" y="4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7" name="曲线"/>
              <p:cNvSpPr>
                <a:spLocks/>
              </p:cNvSpPr>
              <p:nvPr/>
            </p:nvSpPr>
            <p:spPr>
              <a:xfrm rot="0">
                <a:off x="6465357" y="6264963"/>
                <a:ext cx="65793" cy="2233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433" y="0"/>
                    </a:moveTo>
                    <a:cubicBezTo>
                      <a:pt x="13" y="0"/>
                      <a:pt x="13" y="5055"/>
                      <a:pt x="1433" y="5479"/>
                    </a:cubicBezTo>
                    <a:cubicBezTo>
                      <a:pt x="4593" y="6328"/>
                      <a:pt x="7753" y="7600"/>
                      <a:pt x="10912" y="10534"/>
                    </a:cubicBezTo>
                    <a:cubicBezTo>
                      <a:pt x="12506" y="11383"/>
                      <a:pt x="13767" y="13080"/>
                      <a:pt x="15187" y="15165"/>
                    </a:cubicBezTo>
                    <a:cubicBezTo>
                      <a:pt x="16608" y="17286"/>
                      <a:pt x="18028" y="19796"/>
                      <a:pt x="19608" y="21493"/>
                    </a:cubicBezTo>
                    <a:cubicBezTo>
                      <a:pt x="19714" y="21529"/>
                      <a:pt x="19807" y="21564"/>
                      <a:pt x="19887" y="21564"/>
                    </a:cubicBezTo>
                    <a:cubicBezTo>
                      <a:pt x="20989" y="21564"/>
                      <a:pt x="21600" y="17110"/>
                      <a:pt x="20723" y="15165"/>
                    </a:cubicBezTo>
                    <a:cubicBezTo>
                      <a:pt x="20564" y="14741"/>
                      <a:pt x="20405" y="13893"/>
                      <a:pt x="20086" y="13893"/>
                    </a:cubicBezTo>
                    <a:cubicBezTo>
                      <a:pt x="18984" y="11383"/>
                      <a:pt x="17404" y="9686"/>
                      <a:pt x="16130" y="8448"/>
                    </a:cubicBezTo>
                    <a:lnTo>
                      <a:pt x="11390" y="3393"/>
                    </a:lnTo>
                    <a:cubicBezTo>
                      <a:pt x="8071" y="848"/>
                      <a:pt x="4752" y="0"/>
                      <a:pt x="1433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8" name="曲线"/>
              <p:cNvSpPr>
                <a:spLocks/>
              </p:cNvSpPr>
              <p:nvPr/>
            </p:nvSpPr>
            <p:spPr>
              <a:xfrm rot="0">
                <a:off x="6485617" y="6254874"/>
                <a:ext cx="57786" cy="1875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5124" y="0"/>
                    </a:moveTo>
                    <a:cubicBezTo>
                      <a:pt x="3748" y="0"/>
                      <a:pt x="2342" y="252"/>
                      <a:pt x="906" y="631"/>
                    </a:cubicBezTo>
                    <a:cubicBezTo>
                      <a:pt x="0" y="1599"/>
                      <a:pt x="0" y="4632"/>
                      <a:pt x="906" y="5136"/>
                    </a:cubicBezTo>
                    <a:cubicBezTo>
                      <a:pt x="4504" y="5642"/>
                      <a:pt x="8101" y="7621"/>
                      <a:pt x="11517" y="10653"/>
                    </a:cubicBezTo>
                    <a:cubicBezTo>
                      <a:pt x="13135" y="12126"/>
                      <a:pt x="14933" y="14147"/>
                      <a:pt x="16203" y="16673"/>
                    </a:cubicBezTo>
                    <a:cubicBezTo>
                      <a:pt x="17095" y="17642"/>
                      <a:pt x="17821" y="18652"/>
                      <a:pt x="18712" y="20168"/>
                    </a:cubicBezTo>
                    <a:cubicBezTo>
                      <a:pt x="19242" y="21052"/>
                      <a:pt x="19695" y="21557"/>
                      <a:pt x="20179" y="21557"/>
                    </a:cubicBezTo>
                    <a:cubicBezTo>
                      <a:pt x="20511" y="21557"/>
                      <a:pt x="20859" y="21305"/>
                      <a:pt x="21237" y="20673"/>
                    </a:cubicBezTo>
                    <a:cubicBezTo>
                      <a:pt x="21418" y="20168"/>
                      <a:pt x="21600" y="19663"/>
                      <a:pt x="21600" y="18147"/>
                    </a:cubicBezTo>
                    <a:cubicBezTo>
                      <a:pt x="21600" y="13136"/>
                      <a:pt x="18894" y="10147"/>
                      <a:pt x="17639" y="8126"/>
                    </a:cubicBezTo>
                    <a:cubicBezTo>
                      <a:pt x="15841" y="5642"/>
                      <a:pt x="14042" y="4126"/>
                      <a:pt x="12243" y="2610"/>
                    </a:cubicBezTo>
                    <a:cubicBezTo>
                      <a:pt x="9840" y="715"/>
                      <a:pt x="7512" y="0"/>
                      <a:pt x="512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79" name="曲线"/>
              <p:cNvSpPr>
                <a:spLocks/>
              </p:cNvSpPr>
              <p:nvPr/>
            </p:nvSpPr>
            <p:spPr>
              <a:xfrm rot="0">
                <a:off x="6110064" y="5590714"/>
                <a:ext cx="561893" cy="29424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445" y="2"/>
                    </a:moveTo>
                    <a:cubicBezTo>
                      <a:pt x="2393" y="2"/>
                      <a:pt x="2365" y="64"/>
                      <a:pt x="2350" y="169"/>
                    </a:cubicBezTo>
                    <a:cubicBezTo>
                      <a:pt x="2184" y="1639"/>
                      <a:pt x="1999" y="3203"/>
                      <a:pt x="1832" y="4770"/>
                    </a:cubicBezTo>
                    <a:cubicBezTo>
                      <a:pt x="1814" y="4864"/>
                      <a:pt x="1814" y="5025"/>
                      <a:pt x="1795" y="5154"/>
                    </a:cubicBezTo>
                    <a:cubicBezTo>
                      <a:pt x="1259" y="10105"/>
                      <a:pt x="648" y="15087"/>
                      <a:pt x="0" y="18922"/>
                    </a:cubicBezTo>
                    <a:cubicBezTo>
                      <a:pt x="3555" y="20856"/>
                      <a:pt x="7932" y="21600"/>
                      <a:pt x="11910" y="21600"/>
                    </a:cubicBezTo>
                    <a:cubicBezTo>
                      <a:pt x="14767" y="21600"/>
                      <a:pt x="17419" y="21216"/>
                      <a:pt x="19415" y="20615"/>
                    </a:cubicBezTo>
                    <a:cubicBezTo>
                      <a:pt x="19434" y="20615"/>
                      <a:pt x="19488" y="20583"/>
                      <a:pt x="19526" y="20583"/>
                    </a:cubicBezTo>
                    <a:cubicBezTo>
                      <a:pt x="20340" y="20328"/>
                      <a:pt x="21045" y="20041"/>
                      <a:pt x="21600" y="19721"/>
                    </a:cubicBezTo>
                    <a:cubicBezTo>
                      <a:pt x="20822" y="17867"/>
                      <a:pt x="18842" y="9656"/>
                      <a:pt x="18083" y="4929"/>
                    </a:cubicBezTo>
                    <a:cubicBezTo>
                      <a:pt x="17953" y="4132"/>
                      <a:pt x="17824" y="2629"/>
                      <a:pt x="17676" y="839"/>
                    </a:cubicBezTo>
                    <a:cubicBezTo>
                      <a:pt x="17676" y="665"/>
                      <a:pt x="17583" y="517"/>
                      <a:pt x="17482" y="517"/>
                    </a:cubicBezTo>
                    <a:cubicBezTo>
                      <a:pt x="17472" y="517"/>
                      <a:pt x="17463" y="517"/>
                      <a:pt x="17454" y="520"/>
                    </a:cubicBezTo>
                    <a:cubicBezTo>
                      <a:pt x="17084" y="552"/>
                      <a:pt x="16712" y="649"/>
                      <a:pt x="16342" y="713"/>
                    </a:cubicBezTo>
                    <a:lnTo>
                      <a:pt x="16232" y="713"/>
                    </a:lnTo>
                    <a:cubicBezTo>
                      <a:pt x="15769" y="807"/>
                      <a:pt x="15307" y="839"/>
                      <a:pt x="14844" y="936"/>
                    </a:cubicBezTo>
                    <a:cubicBezTo>
                      <a:pt x="14436" y="1000"/>
                      <a:pt x="14048" y="1033"/>
                      <a:pt x="13659" y="1097"/>
                    </a:cubicBezTo>
                    <a:lnTo>
                      <a:pt x="13474" y="1097"/>
                    </a:lnTo>
                    <a:cubicBezTo>
                      <a:pt x="12495" y="1186"/>
                      <a:pt x="11515" y="1231"/>
                      <a:pt x="10534" y="1231"/>
                    </a:cubicBezTo>
                    <a:cubicBezTo>
                      <a:pt x="9401" y="1231"/>
                      <a:pt x="8266" y="1169"/>
                      <a:pt x="7125" y="1033"/>
                    </a:cubicBezTo>
                    <a:cubicBezTo>
                      <a:pt x="7088" y="1000"/>
                      <a:pt x="7034" y="1000"/>
                      <a:pt x="6996" y="1000"/>
                    </a:cubicBezTo>
                    <a:cubicBezTo>
                      <a:pt x="6811" y="968"/>
                      <a:pt x="6608" y="968"/>
                      <a:pt x="6423" y="936"/>
                    </a:cubicBezTo>
                    <a:cubicBezTo>
                      <a:pt x="6348" y="936"/>
                      <a:pt x="6274" y="872"/>
                      <a:pt x="6182" y="872"/>
                    </a:cubicBezTo>
                    <a:lnTo>
                      <a:pt x="6107" y="872"/>
                    </a:lnTo>
                    <a:cubicBezTo>
                      <a:pt x="5220" y="775"/>
                      <a:pt x="4312" y="552"/>
                      <a:pt x="3405" y="330"/>
                    </a:cubicBezTo>
                    <a:cubicBezTo>
                      <a:pt x="3368" y="330"/>
                      <a:pt x="3294" y="330"/>
                      <a:pt x="3239" y="297"/>
                    </a:cubicBezTo>
                    <a:cubicBezTo>
                      <a:pt x="2998" y="201"/>
                      <a:pt x="2739" y="75"/>
                      <a:pt x="2481" y="10"/>
                    </a:cubicBezTo>
                    <a:cubicBezTo>
                      <a:pt x="2467" y="5"/>
                      <a:pt x="2456" y="2"/>
                      <a:pt x="244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0" name="曲线"/>
              <p:cNvSpPr>
                <a:spLocks/>
              </p:cNvSpPr>
              <p:nvPr/>
            </p:nvSpPr>
            <p:spPr>
              <a:xfrm rot="0">
                <a:off x="6533254" y="5599962"/>
                <a:ext cx="84799" cy="27162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" y="2"/>
                    </a:moveTo>
                    <a:cubicBezTo>
                      <a:pt x="2832" y="5990"/>
                      <a:pt x="7982" y="11940"/>
                      <a:pt x="15461" y="17757"/>
                    </a:cubicBezTo>
                    <a:cubicBezTo>
                      <a:pt x="16810" y="18655"/>
                      <a:pt x="17912" y="19521"/>
                      <a:pt x="19138" y="20419"/>
                    </a:cubicBezTo>
                    <a:cubicBezTo>
                      <a:pt x="19879" y="20800"/>
                      <a:pt x="20240" y="21216"/>
                      <a:pt x="20858" y="21597"/>
                    </a:cubicBezTo>
                    <a:cubicBezTo>
                      <a:pt x="20982" y="21597"/>
                      <a:pt x="21342" y="21562"/>
                      <a:pt x="21589" y="21562"/>
                    </a:cubicBezTo>
                    <a:cubicBezTo>
                      <a:pt x="20116" y="20454"/>
                      <a:pt x="18530" y="19347"/>
                      <a:pt x="17057" y="18309"/>
                    </a:cubicBezTo>
                    <a:cubicBezTo>
                      <a:pt x="15090" y="16716"/>
                      <a:pt x="13009" y="15056"/>
                      <a:pt x="11412" y="13464"/>
                    </a:cubicBezTo>
                    <a:cubicBezTo>
                      <a:pt x="7982" y="10211"/>
                      <a:pt x="5160" y="6958"/>
                      <a:pt x="2946" y="3671"/>
                    </a:cubicBezTo>
                    <a:cubicBezTo>
                      <a:pt x="2214" y="2459"/>
                      <a:pt x="1483" y="1246"/>
                      <a:pt x="741" y="2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1" name="曲线"/>
              <p:cNvSpPr>
                <a:spLocks/>
              </p:cNvSpPr>
              <p:nvPr/>
            </p:nvSpPr>
            <p:spPr>
              <a:xfrm rot="0">
                <a:off x="6461516" y="5604311"/>
                <a:ext cx="96243" cy="11766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9" y="6"/>
                    </a:moveTo>
                    <a:cubicBezTo>
                      <a:pt x="762" y="1999"/>
                      <a:pt x="1842" y="3918"/>
                      <a:pt x="3031" y="5837"/>
                    </a:cubicBezTo>
                    <a:cubicBezTo>
                      <a:pt x="5626" y="9830"/>
                      <a:pt x="9084" y="13507"/>
                      <a:pt x="13295" y="16701"/>
                    </a:cubicBezTo>
                    <a:cubicBezTo>
                      <a:pt x="15673" y="18620"/>
                      <a:pt x="18269" y="20298"/>
                      <a:pt x="21291" y="21579"/>
                    </a:cubicBezTo>
                    <a:cubicBezTo>
                      <a:pt x="21327" y="21593"/>
                      <a:pt x="21364" y="21600"/>
                      <a:pt x="21400" y="21600"/>
                    </a:cubicBezTo>
                    <a:cubicBezTo>
                      <a:pt x="21545" y="21600"/>
                      <a:pt x="21600" y="21452"/>
                      <a:pt x="21509" y="21257"/>
                    </a:cubicBezTo>
                    <a:cubicBezTo>
                      <a:pt x="16971" y="18459"/>
                      <a:pt x="12651" y="15507"/>
                      <a:pt x="9084" y="11910"/>
                    </a:cubicBezTo>
                    <a:cubicBezTo>
                      <a:pt x="5626" y="8313"/>
                      <a:pt x="2922" y="4321"/>
                      <a:pt x="1306" y="248"/>
                    </a:cubicBezTo>
                    <a:cubicBezTo>
                      <a:pt x="1197" y="87"/>
                      <a:pt x="1197" y="87"/>
                      <a:pt x="1197" y="6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2" name="曲线"/>
              <p:cNvSpPr>
                <a:spLocks/>
              </p:cNvSpPr>
              <p:nvPr/>
            </p:nvSpPr>
            <p:spPr>
              <a:xfrm rot="0">
                <a:off x="6156285" y="5593894"/>
                <a:ext cx="42379" cy="6659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9642" y="0"/>
                    </a:moveTo>
                    <a:cubicBezTo>
                      <a:pt x="17415" y="3105"/>
                      <a:pt x="15210" y="6211"/>
                      <a:pt x="12510" y="9175"/>
                    </a:cubicBezTo>
                    <a:cubicBezTo>
                      <a:pt x="9089" y="12981"/>
                      <a:pt x="5152" y="16514"/>
                      <a:pt x="494" y="19762"/>
                    </a:cubicBezTo>
                    <a:cubicBezTo>
                      <a:pt x="247" y="20331"/>
                      <a:pt x="247" y="21030"/>
                      <a:pt x="0" y="21600"/>
                    </a:cubicBezTo>
                    <a:cubicBezTo>
                      <a:pt x="5399" y="17924"/>
                      <a:pt x="10057" y="13977"/>
                      <a:pt x="13994" y="9744"/>
                    </a:cubicBezTo>
                    <a:cubicBezTo>
                      <a:pt x="16694" y="6781"/>
                      <a:pt x="19642" y="3390"/>
                      <a:pt x="21600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3" name="曲线"/>
              <p:cNvSpPr>
                <a:spLocks/>
              </p:cNvSpPr>
              <p:nvPr/>
            </p:nvSpPr>
            <p:spPr>
              <a:xfrm rot="0">
                <a:off x="6267977" y="5602155"/>
                <a:ext cx="31824" cy="9386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988" y="0"/>
                    </a:moveTo>
                    <a:cubicBezTo>
                      <a:pt x="329" y="2304"/>
                      <a:pt x="0" y="4508"/>
                      <a:pt x="0" y="6813"/>
                    </a:cubicBezTo>
                    <a:cubicBezTo>
                      <a:pt x="0" y="9319"/>
                      <a:pt x="0" y="11918"/>
                      <a:pt x="329" y="14425"/>
                    </a:cubicBezTo>
                    <a:cubicBezTo>
                      <a:pt x="329" y="16427"/>
                      <a:pt x="0" y="18832"/>
                      <a:pt x="4912" y="20430"/>
                    </a:cubicBezTo>
                    <a:cubicBezTo>
                      <a:pt x="7108" y="21103"/>
                      <a:pt x="10292" y="21591"/>
                      <a:pt x="13174" y="21591"/>
                    </a:cubicBezTo>
                    <a:cubicBezTo>
                      <a:pt x="15013" y="21591"/>
                      <a:pt x="16714" y="21398"/>
                      <a:pt x="17977" y="20935"/>
                    </a:cubicBezTo>
                    <a:cubicBezTo>
                      <a:pt x="21572" y="19833"/>
                      <a:pt x="20913" y="17932"/>
                      <a:pt x="19953" y="16427"/>
                    </a:cubicBezTo>
                    <a:cubicBezTo>
                      <a:pt x="17977" y="11523"/>
                      <a:pt x="17647" y="6611"/>
                      <a:pt x="18635" y="1909"/>
                    </a:cubicBezTo>
                    <a:cubicBezTo>
                      <a:pt x="19294" y="1404"/>
                      <a:pt x="19294" y="900"/>
                      <a:pt x="19294" y="504"/>
                    </a:cubicBezTo>
                    <a:cubicBezTo>
                      <a:pt x="18306" y="403"/>
                      <a:pt x="17647" y="403"/>
                      <a:pt x="16687" y="403"/>
                    </a:cubicBezTo>
                    <a:cubicBezTo>
                      <a:pt x="15699" y="4012"/>
                      <a:pt x="15040" y="7612"/>
                      <a:pt x="16028" y="11321"/>
                    </a:cubicBezTo>
                    <a:cubicBezTo>
                      <a:pt x="16357" y="13424"/>
                      <a:pt x="17647" y="15426"/>
                      <a:pt x="17977" y="17528"/>
                    </a:cubicBezTo>
                    <a:cubicBezTo>
                      <a:pt x="18251" y="18799"/>
                      <a:pt x="17593" y="20859"/>
                      <a:pt x="12845" y="20859"/>
                    </a:cubicBezTo>
                    <a:cubicBezTo>
                      <a:pt x="11966" y="20859"/>
                      <a:pt x="10978" y="20784"/>
                      <a:pt x="9825" y="20632"/>
                    </a:cubicBezTo>
                    <a:cubicBezTo>
                      <a:pt x="2634" y="19530"/>
                      <a:pt x="2964" y="16527"/>
                      <a:pt x="2634" y="14627"/>
                    </a:cubicBezTo>
                    <a:cubicBezTo>
                      <a:pt x="1976" y="12322"/>
                      <a:pt x="1646" y="10017"/>
                      <a:pt x="1646" y="7612"/>
                    </a:cubicBezTo>
                    <a:cubicBezTo>
                      <a:pt x="1317" y="5013"/>
                      <a:pt x="1646" y="2506"/>
                      <a:pt x="1976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4" name="曲线"/>
              <p:cNvSpPr>
                <a:spLocks/>
              </p:cNvSpPr>
              <p:nvPr/>
            </p:nvSpPr>
            <p:spPr>
              <a:xfrm rot="0">
                <a:off x="6099469" y="4737796"/>
                <a:ext cx="507988" cy="51516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9365" y="0"/>
                    </a:moveTo>
                    <a:cubicBezTo>
                      <a:pt x="3775" y="0"/>
                      <a:pt x="679" y="3894"/>
                      <a:pt x="144" y="10294"/>
                    </a:cubicBezTo>
                    <a:cubicBezTo>
                      <a:pt x="82" y="11333"/>
                      <a:pt x="0" y="12355"/>
                      <a:pt x="20" y="13322"/>
                    </a:cubicBezTo>
                    <a:cubicBezTo>
                      <a:pt x="20" y="15549"/>
                      <a:pt x="450" y="17501"/>
                      <a:pt x="1924" y="18960"/>
                    </a:cubicBezTo>
                    <a:cubicBezTo>
                      <a:pt x="3153" y="20183"/>
                      <a:pt x="5118" y="21077"/>
                      <a:pt x="8231" y="21460"/>
                    </a:cubicBezTo>
                    <a:cubicBezTo>
                      <a:pt x="8516" y="21497"/>
                      <a:pt x="8824" y="21534"/>
                      <a:pt x="9130" y="21552"/>
                    </a:cubicBezTo>
                    <a:cubicBezTo>
                      <a:pt x="9493" y="21584"/>
                      <a:pt x="9850" y="21600"/>
                      <a:pt x="10205" y="21600"/>
                    </a:cubicBezTo>
                    <a:cubicBezTo>
                      <a:pt x="13891" y="21600"/>
                      <a:pt x="17180" y="19901"/>
                      <a:pt x="19142" y="17172"/>
                    </a:cubicBezTo>
                    <a:cubicBezTo>
                      <a:pt x="20145" y="15785"/>
                      <a:pt x="20800" y="14125"/>
                      <a:pt x="20984" y="12265"/>
                    </a:cubicBezTo>
                    <a:cubicBezTo>
                      <a:pt x="21598" y="6225"/>
                      <a:pt x="16910" y="659"/>
                      <a:pt x="10564" y="56"/>
                    </a:cubicBezTo>
                    <a:cubicBezTo>
                      <a:pt x="10153" y="19"/>
                      <a:pt x="9754" y="0"/>
                      <a:pt x="936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5" name="曲线"/>
              <p:cNvSpPr>
                <a:spLocks/>
              </p:cNvSpPr>
              <p:nvPr/>
            </p:nvSpPr>
            <p:spPr>
              <a:xfrm rot="0">
                <a:off x="6095142" y="4667067"/>
                <a:ext cx="633146" cy="39812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006" y="0"/>
                    </a:moveTo>
                    <a:cubicBezTo>
                      <a:pt x="9167" y="0"/>
                      <a:pt x="8328" y="115"/>
                      <a:pt x="7506" y="345"/>
                    </a:cubicBezTo>
                    <a:cubicBezTo>
                      <a:pt x="6143" y="723"/>
                      <a:pt x="4828" y="1431"/>
                      <a:pt x="3662" y="2470"/>
                    </a:cubicBezTo>
                    <a:cubicBezTo>
                      <a:pt x="3581" y="2566"/>
                      <a:pt x="3482" y="2611"/>
                      <a:pt x="3400" y="2706"/>
                    </a:cubicBezTo>
                    <a:cubicBezTo>
                      <a:pt x="3104" y="2966"/>
                      <a:pt x="2825" y="3274"/>
                      <a:pt x="2546" y="3603"/>
                    </a:cubicBezTo>
                    <a:cubicBezTo>
                      <a:pt x="1707" y="4666"/>
                      <a:pt x="1034" y="5988"/>
                      <a:pt x="623" y="7500"/>
                    </a:cubicBezTo>
                    <a:cubicBezTo>
                      <a:pt x="542" y="7807"/>
                      <a:pt x="459" y="8136"/>
                      <a:pt x="394" y="8467"/>
                    </a:cubicBezTo>
                    <a:cubicBezTo>
                      <a:pt x="311" y="8916"/>
                      <a:pt x="246" y="9342"/>
                      <a:pt x="213" y="9790"/>
                    </a:cubicBezTo>
                    <a:cubicBezTo>
                      <a:pt x="147" y="10498"/>
                      <a:pt x="0" y="11609"/>
                      <a:pt x="361" y="12128"/>
                    </a:cubicBezTo>
                    <a:cubicBezTo>
                      <a:pt x="475" y="12340"/>
                      <a:pt x="656" y="12457"/>
                      <a:pt x="953" y="12457"/>
                    </a:cubicBezTo>
                    <a:cubicBezTo>
                      <a:pt x="1314" y="12457"/>
                      <a:pt x="1691" y="12317"/>
                      <a:pt x="2052" y="12269"/>
                    </a:cubicBezTo>
                    <a:cubicBezTo>
                      <a:pt x="2447" y="12245"/>
                      <a:pt x="2858" y="12174"/>
                      <a:pt x="3251" y="12104"/>
                    </a:cubicBezTo>
                    <a:cubicBezTo>
                      <a:pt x="4402" y="11892"/>
                      <a:pt x="5534" y="11609"/>
                      <a:pt x="6619" y="11158"/>
                    </a:cubicBezTo>
                    <a:cubicBezTo>
                      <a:pt x="7786" y="10686"/>
                      <a:pt x="8918" y="10026"/>
                      <a:pt x="9937" y="9152"/>
                    </a:cubicBezTo>
                    <a:cubicBezTo>
                      <a:pt x="9986" y="9130"/>
                      <a:pt x="10184" y="8939"/>
                      <a:pt x="10414" y="8727"/>
                    </a:cubicBezTo>
                    <a:cubicBezTo>
                      <a:pt x="10824" y="8350"/>
                      <a:pt x="11333" y="7831"/>
                      <a:pt x="11316" y="7712"/>
                    </a:cubicBezTo>
                    <a:lnTo>
                      <a:pt x="11316" y="7712"/>
                    </a:lnTo>
                    <a:cubicBezTo>
                      <a:pt x="11415" y="8114"/>
                      <a:pt x="11497" y="8491"/>
                      <a:pt x="11580" y="8916"/>
                    </a:cubicBezTo>
                    <a:cubicBezTo>
                      <a:pt x="11958" y="10663"/>
                      <a:pt x="12269" y="12388"/>
                      <a:pt x="12778" y="14087"/>
                    </a:cubicBezTo>
                    <a:cubicBezTo>
                      <a:pt x="12943" y="14607"/>
                      <a:pt x="13123" y="15127"/>
                      <a:pt x="13354" y="15646"/>
                    </a:cubicBezTo>
                    <a:cubicBezTo>
                      <a:pt x="13632" y="16283"/>
                      <a:pt x="13879" y="17038"/>
                      <a:pt x="13929" y="17818"/>
                    </a:cubicBezTo>
                    <a:cubicBezTo>
                      <a:pt x="13961" y="18573"/>
                      <a:pt x="13846" y="19305"/>
                      <a:pt x="13830" y="20013"/>
                    </a:cubicBezTo>
                    <a:cubicBezTo>
                      <a:pt x="13797" y="20792"/>
                      <a:pt x="13715" y="21548"/>
                      <a:pt x="14355" y="21596"/>
                    </a:cubicBezTo>
                    <a:cubicBezTo>
                      <a:pt x="14368" y="21598"/>
                      <a:pt x="14380" y="21598"/>
                      <a:pt x="14393" y="21598"/>
                    </a:cubicBezTo>
                    <a:cubicBezTo>
                      <a:pt x="14983" y="21598"/>
                      <a:pt x="15289" y="19965"/>
                      <a:pt x="16332" y="19965"/>
                    </a:cubicBezTo>
                    <a:cubicBezTo>
                      <a:pt x="16346" y="19965"/>
                      <a:pt x="16361" y="19965"/>
                      <a:pt x="16376" y="19965"/>
                    </a:cubicBezTo>
                    <a:cubicBezTo>
                      <a:pt x="17334" y="20031"/>
                      <a:pt x="17498" y="21367"/>
                      <a:pt x="18010" y="21367"/>
                    </a:cubicBezTo>
                    <a:cubicBezTo>
                      <a:pt x="18068" y="21367"/>
                      <a:pt x="18130" y="21352"/>
                      <a:pt x="18199" y="21312"/>
                    </a:cubicBezTo>
                    <a:cubicBezTo>
                      <a:pt x="18593" y="21076"/>
                      <a:pt x="18889" y="20392"/>
                      <a:pt x="19136" y="19944"/>
                    </a:cubicBezTo>
                    <a:cubicBezTo>
                      <a:pt x="20827" y="17181"/>
                      <a:pt x="21600" y="13804"/>
                      <a:pt x="20843" y="10357"/>
                    </a:cubicBezTo>
                    <a:cubicBezTo>
                      <a:pt x="20777" y="10026"/>
                      <a:pt x="20679" y="9695"/>
                      <a:pt x="20597" y="9388"/>
                    </a:cubicBezTo>
                    <a:cubicBezTo>
                      <a:pt x="20482" y="8987"/>
                      <a:pt x="20203" y="8091"/>
                      <a:pt x="20039" y="7619"/>
                    </a:cubicBezTo>
                    <a:cubicBezTo>
                      <a:pt x="20023" y="7547"/>
                      <a:pt x="20006" y="7523"/>
                      <a:pt x="19990" y="7452"/>
                    </a:cubicBezTo>
                    <a:cubicBezTo>
                      <a:pt x="19431" y="6107"/>
                      <a:pt x="18691" y="4926"/>
                      <a:pt x="17854" y="3910"/>
                    </a:cubicBezTo>
                    <a:cubicBezTo>
                      <a:pt x="17476" y="3486"/>
                      <a:pt x="17115" y="3085"/>
                      <a:pt x="16705" y="2730"/>
                    </a:cubicBezTo>
                    <a:cubicBezTo>
                      <a:pt x="14707" y="904"/>
                      <a:pt x="12355" y="0"/>
                      <a:pt x="10006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6" name="曲线"/>
              <p:cNvSpPr>
                <a:spLocks/>
              </p:cNvSpPr>
              <p:nvPr/>
            </p:nvSpPr>
            <p:spPr>
              <a:xfrm rot="0">
                <a:off x="6435029" y="4806588"/>
                <a:ext cx="271139" cy="14306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9718" y="5"/>
                    </a:moveTo>
                    <a:cubicBezTo>
                      <a:pt x="19064" y="264"/>
                      <a:pt x="18375" y="529"/>
                      <a:pt x="17760" y="794"/>
                    </a:cubicBezTo>
                    <a:cubicBezTo>
                      <a:pt x="12918" y="2637"/>
                      <a:pt x="8024" y="3852"/>
                      <a:pt x="3121" y="3852"/>
                    </a:cubicBezTo>
                    <a:cubicBezTo>
                      <a:pt x="2081" y="3852"/>
                      <a:pt x="1040" y="3796"/>
                      <a:pt x="3" y="3680"/>
                    </a:cubicBezTo>
                    <a:lnTo>
                      <a:pt x="3" y="3680"/>
                    </a:lnTo>
                    <a:cubicBezTo>
                      <a:pt x="885" y="8482"/>
                      <a:pt x="1613" y="13344"/>
                      <a:pt x="2802" y="18007"/>
                    </a:cubicBezTo>
                    <a:lnTo>
                      <a:pt x="3340" y="18007"/>
                    </a:lnTo>
                    <a:cubicBezTo>
                      <a:pt x="4374" y="17742"/>
                      <a:pt x="5334" y="16561"/>
                      <a:pt x="6407" y="16495"/>
                    </a:cubicBezTo>
                    <a:cubicBezTo>
                      <a:pt x="6439" y="16495"/>
                      <a:pt x="6468" y="16495"/>
                      <a:pt x="6497" y="16495"/>
                    </a:cubicBezTo>
                    <a:cubicBezTo>
                      <a:pt x="8633" y="16495"/>
                      <a:pt x="10005" y="21037"/>
                      <a:pt x="12199" y="21555"/>
                    </a:cubicBezTo>
                    <a:cubicBezTo>
                      <a:pt x="12318" y="21583"/>
                      <a:pt x="12441" y="21594"/>
                      <a:pt x="12557" y="21594"/>
                    </a:cubicBezTo>
                    <a:cubicBezTo>
                      <a:pt x="14464" y="21594"/>
                      <a:pt x="15981" y="18200"/>
                      <a:pt x="16381" y="14983"/>
                    </a:cubicBezTo>
                    <a:cubicBezTo>
                      <a:pt x="16648" y="12814"/>
                      <a:pt x="16648" y="10452"/>
                      <a:pt x="17569" y="9006"/>
                    </a:cubicBezTo>
                    <a:cubicBezTo>
                      <a:pt x="18230" y="7830"/>
                      <a:pt x="19122" y="7521"/>
                      <a:pt x="20085" y="7521"/>
                    </a:cubicBezTo>
                    <a:cubicBezTo>
                      <a:pt x="20578" y="7521"/>
                      <a:pt x="21091" y="7604"/>
                      <a:pt x="21596" y="7693"/>
                    </a:cubicBezTo>
                    <a:cubicBezTo>
                      <a:pt x="21442" y="6771"/>
                      <a:pt x="21213" y="5849"/>
                      <a:pt x="21020" y="4933"/>
                    </a:cubicBezTo>
                    <a:cubicBezTo>
                      <a:pt x="20752" y="3879"/>
                      <a:pt x="20102" y="1318"/>
                      <a:pt x="19718" y="5"/>
                    </a:cubicBezTo>
                    <a:close/>
                  </a:path>
                </a:pathLst>
              </a:custGeom>
              <a:solidFill>
                <a:srgbClr val="463F3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7" name="曲线"/>
              <p:cNvSpPr>
                <a:spLocks/>
              </p:cNvSpPr>
              <p:nvPr/>
            </p:nvSpPr>
            <p:spPr>
              <a:xfrm rot="0">
                <a:off x="6106668" y="4732167"/>
                <a:ext cx="293745" cy="14017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570" y="5"/>
                    </a:moveTo>
                    <a:cubicBezTo>
                      <a:pt x="2729" y="3024"/>
                      <a:pt x="1275" y="6843"/>
                      <a:pt x="392" y="11067"/>
                    </a:cubicBezTo>
                    <a:cubicBezTo>
                      <a:pt x="321" y="12075"/>
                      <a:pt x="142" y="13016"/>
                      <a:pt x="2" y="13951"/>
                    </a:cubicBezTo>
                    <a:cubicBezTo>
                      <a:pt x="356" y="14221"/>
                      <a:pt x="674" y="14356"/>
                      <a:pt x="957" y="14621"/>
                    </a:cubicBezTo>
                    <a:cubicBezTo>
                      <a:pt x="1986" y="15426"/>
                      <a:pt x="2833" y="16902"/>
                      <a:pt x="3791" y="17775"/>
                    </a:cubicBezTo>
                    <a:cubicBezTo>
                      <a:pt x="4876" y="18857"/>
                      <a:pt x="6051" y="19414"/>
                      <a:pt x="7246" y="19414"/>
                    </a:cubicBezTo>
                    <a:cubicBezTo>
                      <a:pt x="7535" y="19414"/>
                      <a:pt x="7820" y="19380"/>
                      <a:pt x="8108" y="19318"/>
                    </a:cubicBezTo>
                    <a:cubicBezTo>
                      <a:pt x="8923" y="19116"/>
                      <a:pt x="9774" y="18648"/>
                      <a:pt x="10624" y="18648"/>
                    </a:cubicBezTo>
                    <a:cubicBezTo>
                      <a:pt x="10684" y="18643"/>
                      <a:pt x="10743" y="18637"/>
                      <a:pt x="10802" y="18637"/>
                    </a:cubicBezTo>
                    <a:cubicBezTo>
                      <a:pt x="11599" y="18637"/>
                      <a:pt x="12429" y="19059"/>
                      <a:pt x="12926" y="20124"/>
                    </a:cubicBezTo>
                    <a:cubicBezTo>
                      <a:pt x="13137" y="20591"/>
                      <a:pt x="13279" y="21059"/>
                      <a:pt x="13419" y="21600"/>
                    </a:cubicBezTo>
                    <a:cubicBezTo>
                      <a:pt x="15935" y="20253"/>
                      <a:pt x="18376" y="18378"/>
                      <a:pt x="20571" y="15900"/>
                    </a:cubicBezTo>
                    <a:cubicBezTo>
                      <a:pt x="20678" y="15764"/>
                      <a:pt x="21103" y="15291"/>
                      <a:pt x="21600" y="14689"/>
                    </a:cubicBezTo>
                    <a:cubicBezTo>
                      <a:pt x="21067" y="14553"/>
                      <a:pt x="20502" y="14424"/>
                      <a:pt x="19970" y="14221"/>
                    </a:cubicBezTo>
                    <a:cubicBezTo>
                      <a:pt x="18058" y="13551"/>
                      <a:pt x="16182" y="12610"/>
                      <a:pt x="14341" y="11337"/>
                    </a:cubicBezTo>
                    <a:cubicBezTo>
                      <a:pt x="11049" y="9056"/>
                      <a:pt x="7933" y="5705"/>
                      <a:pt x="5313" y="1346"/>
                    </a:cubicBezTo>
                    <a:cubicBezTo>
                      <a:pt x="5028" y="940"/>
                      <a:pt x="4817" y="540"/>
                      <a:pt x="4570" y="5"/>
                    </a:cubicBezTo>
                    <a:close/>
                  </a:path>
                </a:pathLst>
              </a:custGeom>
              <a:solidFill>
                <a:srgbClr val="463F3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8" name="曲线"/>
              <p:cNvSpPr>
                <a:spLocks/>
              </p:cNvSpPr>
              <p:nvPr/>
            </p:nvSpPr>
            <p:spPr>
              <a:xfrm rot="0">
                <a:off x="6350795" y="4896252"/>
                <a:ext cx="1009" cy="47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0" y="19934"/>
                    </a:moveTo>
                    <a:lnTo>
                      <a:pt x="0" y="19934"/>
                    </a:lnTo>
                    <a:cubicBezTo>
                      <a:pt x="20729" y="0"/>
                      <a:pt x="20729" y="0"/>
                      <a:pt x="0" y="19934"/>
                    </a:cubicBezTo>
                    <a:close/>
                  </a:path>
                </a:pathLst>
              </a:custGeom>
              <a:solidFill>
                <a:srgbClr val="FF556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89" name="曲线"/>
              <p:cNvSpPr>
                <a:spLocks/>
              </p:cNvSpPr>
              <p:nvPr/>
            </p:nvSpPr>
            <p:spPr>
              <a:xfrm rot="0">
                <a:off x="6540007" y="5014024"/>
                <a:ext cx="147842" cy="13637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3263" y="0"/>
                    </a:moveTo>
                    <a:cubicBezTo>
                      <a:pt x="10339" y="0"/>
                      <a:pt x="7278" y="1030"/>
                      <a:pt x="5275" y="2234"/>
                    </a:cubicBezTo>
                    <a:cubicBezTo>
                      <a:pt x="1831" y="4509"/>
                      <a:pt x="638" y="9401"/>
                      <a:pt x="141" y="13541"/>
                    </a:cubicBezTo>
                    <a:cubicBezTo>
                      <a:pt x="0" y="15469"/>
                      <a:pt x="141" y="17605"/>
                      <a:pt x="1477" y="19122"/>
                    </a:cubicBezTo>
                    <a:cubicBezTo>
                      <a:pt x="2954" y="20951"/>
                      <a:pt x="5080" y="21594"/>
                      <a:pt x="7249" y="21594"/>
                    </a:cubicBezTo>
                    <a:cubicBezTo>
                      <a:pt x="9323" y="21594"/>
                      <a:pt x="11432" y="21003"/>
                      <a:pt x="13015" y="20291"/>
                    </a:cubicBezTo>
                    <a:cubicBezTo>
                      <a:pt x="16885" y="18572"/>
                      <a:pt x="19839" y="15260"/>
                      <a:pt x="21032" y="11057"/>
                    </a:cubicBezTo>
                    <a:cubicBezTo>
                      <a:pt x="21529" y="9129"/>
                      <a:pt x="21600" y="6993"/>
                      <a:pt x="20896" y="4920"/>
                    </a:cubicBezTo>
                    <a:cubicBezTo>
                      <a:pt x="20329" y="3062"/>
                      <a:pt x="19136" y="1823"/>
                      <a:pt x="17730" y="1065"/>
                    </a:cubicBezTo>
                    <a:cubicBezTo>
                      <a:pt x="16412" y="306"/>
                      <a:pt x="14858" y="0"/>
                      <a:pt x="13263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90" name="曲线"/>
              <p:cNvSpPr>
                <a:spLocks/>
              </p:cNvSpPr>
              <p:nvPr/>
            </p:nvSpPr>
            <p:spPr>
              <a:xfrm rot="0">
                <a:off x="6579960" y="5049188"/>
                <a:ext cx="91997" cy="4777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4137" y="16"/>
                    </a:moveTo>
                    <a:cubicBezTo>
                      <a:pt x="12504" y="16"/>
                      <a:pt x="10852" y="743"/>
                      <a:pt x="9390" y="1900"/>
                    </a:cubicBezTo>
                    <a:cubicBezTo>
                      <a:pt x="7130" y="3668"/>
                      <a:pt x="5317" y="6032"/>
                      <a:pt x="3626" y="8973"/>
                    </a:cubicBezTo>
                    <a:cubicBezTo>
                      <a:pt x="2041" y="11931"/>
                      <a:pt x="1025" y="15270"/>
                      <a:pt x="227" y="19402"/>
                    </a:cubicBezTo>
                    <a:cubicBezTo>
                      <a:pt x="9" y="20310"/>
                      <a:pt x="427" y="21054"/>
                      <a:pt x="797" y="21054"/>
                    </a:cubicBezTo>
                    <a:cubicBezTo>
                      <a:pt x="987" y="21054"/>
                      <a:pt x="1177" y="20856"/>
                      <a:pt x="1253" y="20393"/>
                    </a:cubicBezTo>
                    <a:cubicBezTo>
                      <a:pt x="2829" y="14493"/>
                      <a:pt x="6000" y="9172"/>
                      <a:pt x="9276" y="6610"/>
                    </a:cubicBezTo>
                    <a:cubicBezTo>
                      <a:pt x="10178" y="5833"/>
                      <a:pt x="11079" y="5040"/>
                      <a:pt x="12105" y="4842"/>
                    </a:cubicBezTo>
                    <a:cubicBezTo>
                      <a:pt x="12665" y="7007"/>
                      <a:pt x="13007" y="9568"/>
                      <a:pt x="12779" y="11931"/>
                    </a:cubicBezTo>
                    <a:cubicBezTo>
                      <a:pt x="12779" y="13501"/>
                      <a:pt x="12551" y="14675"/>
                      <a:pt x="12105" y="15865"/>
                    </a:cubicBezTo>
                    <a:cubicBezTo>
                      <a:pt x="11991" y="16460"/>
                      <a:pt x="11763" y="16840"/>
                      <a:pt x="11535" y="17435"/>
                    </a:cubicBezTo>
                    <a:cubicBezTo>
                      <a:pt x="11421" y="17831"/>
                      <a:pt x="11194" y="18030"/>
                      <a:pt x="11079" y="18426"/>
                    </a:cubicBezTo>
                    <a:cubicBezTo>
                      <a:pt x="10975" y="18625"/>
                      <a:pt x="10975" y="19005"/>
                      <a:pt x="10861" y="19600"/>
                    </a:cubicBezTo>
                    <a:cubicBezTo>
                      <a:pt x="10652" y="20509"/>
                      <a:pt x="11118" y="21583"/>
                      <a:pt x="11640" y="21583"/>
                    </a:cubicBezTo>
                    <a:cubicBezTo>
                      <a:pt x="11678" y="21583"/>
                      <a:pt x="11716" y="21583"/>
                      <a:pt x="11763" y="21566"/>
                    </a:cubicBezTo>
                    <a:cubicBezTo>
                      <a:pt x="12219" y="21368"/>
                      <a:pt x="12551" y="21368"/>
                      <a:pt x="12779" y="20790"/>
                    </a:cubicBezTo>
                    <a:cubicBezTo>
                      <a:pt x="13121" y="20591"/>
                      <a:pt x="13235" y="19996"/>
                      <a:pt x="13349" y="19798"/>
                    </a:cubicBezTo>
                    <a:cubicBezTo>
                      <a:pt x="13795" y="19402"/>
                      <a:pt x="14023" y="18426"/>
                      <a:pt x="14365" y="17633"/>
                    </a:cubicBezTo>
                    <a:cubicBezTo>
                      <a:pt x="14811" y="16063"/>
                      <a:pt x="15039" y="14493"/>
                      <a:pt x="15153" y="12708"/>
                    </a:cubicBezTo>
                    <a:cubicBezTo>
                      <a:pt x="15381" y="9767"/>
                      <a:pt x="14925" y="7007"/>
                      <a:pt x="14251" y="4643"/>
                    </a:cubicBezTo>
                    <a:cubicBezTo>
                      <a:pt x="14811" y="4643"/>
                      <a:pt x="15153" y="4842"/>
                      <a:pt x="15722" y="5040"/>
                    </a:cubicBezTo>
                    <a:cubicBezTo>
                      <a:pt x="16624" y="5635"/>
                      <a:pt x="17299" y="6213"/>
                      <a:pt x="17982" y="7205"/>
                    </a:cubicBezTo>
                    <a:cubicBezTo>
                      <a:pt x="18542" y="7998"/>
                      <a:pt x="19112" y="9767"/>
                      <a:pt x="19900" y="10163"/>
                    </a:cubicBezTo>
                    <a:cubicBezTo>
                      <a:pt x="20052" y="10312"/>
                      <a:pt x="20213" y="10395"/>
                      <a:pt x="20365" y="10395"/>
                    </a:cubicBezTo>
                    <a:cubicBezTo>
                      <a:pt x="20792" y="10395"/>
                      <a:pt x="21172" y="9833"/>
                      <a:pt x="21258" y="8973"/>
                    </a:cubicBezTo>
                    <a:cubicBezTo>
                      <a:pt x="21600" y="7007"/>
                      <a:pt x="20470" y="4842"/>
                      <a:pt x="19672" y="3668"/>
                    </a:cubicBezTo>
                    <a:cubicBezTo>
                      <a:pt x="18884" y="2082"/>
                      <a:pt x="17868" y="1107"/>
                      <a:pt x="16738" y="710"/>
                    </a:cubicBezTo>
                    <a:cubicBezTo>
                      <a:pt x="15903" y="231"/>
                      <a:pt x="15020" y="16"/>
                      <a:pt x="14137" y="16"/>
                    </a:cubicBezTo>
                    <a:close/>
                  </a:path>
                </a:pathLst>
              </a:custGeom>
              <a:solidFill>
                <a:srgbClr val="C4311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91" name="曲线"/>
              <p:cNvSpPr>
                <a:spLocks/>
              </p:cNvSpPr>
              <p:nvPr/>
            </p:nvSpPr>
            <p:spPr>
              <a:xfrm rot="0">
                <a:off x="6164454" y="5067610"/>
                <a:ext cx="138461" cy="5354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422" y="0"/>
                    </a:moveTo>
                    <a:cubicBezTo>
                      <a:pt x="2069" y="0"/>
                      <a:pt x="1816" y="162"/>
                      <a:pt x="1652" y="574"/>
                    </a:cubicBezTo>
                    <a:cubicBezTo>
                      <a:pt x="6" y="5661"/>
                      <a:pt x="3532" y="19535"/>
                      <a:pt x="9992" y="21467"/>
                    </a:cubicBezTo>
                    <a:cubicBezTo>
                      <a:pt x="10288" y="21540"/>
                      <a:pt x="10585" y="21585"/>
                      <a:pt x="10875" y="21585"/>
                    </a:cubicBezTo>
                    <a:cubicBezTo>
                      <a:pt x="16919" y="21585"/>
                      <a:pt x="21593" y="4998"/>
                      <a:pt x="19234" y="2152"/>
                    </a:cubicBezTo>
                    <a:cubicBezTo>
                      <a:pt x="18540" y="1253"/>
                      <a:pt x="17865" y="943"/>
                      <a:pt x="17139" y="943"/>
                    </a:cubicBezTo>
                    <a:cubicBezTo>
                      <a:pt x="15493" y="943"/>
                      <a:pt x="13588" y="2550"/>
                      <a:pt x="10705" y="2550"/>
                    </a:cubicBezTo>
                    <a:cubicBezTo>
                      <a:pt x="10427" y="2550"/>
                      <a:pt x="10137" y="2536"/>
                      <a:pt x="9841" y="2506"/>
                    </a:cubicBezTo>
                    <a:cubicBezTo>
                      <a:pt x="6239" y="2226"/>
                      <a:pt x="3703" y="0"/>
                      <a:pt x="2422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92" name="曲线"/>
              <p:cNvSpPr>
                <a:spLocks/>
              </p:cNvSpPr>
              <p:nvPr/>
            </p:nvSpPr>
            <p:spPr>
              <a:xfrm rot="0">
                <a:off x="6207804" y="5080587"/>
                <a:ext cx="84273" cy="4064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770" y="0"/>
                    </a:moveTo>
                    <a:cubicBezTo>
                      <a:pt x="15930" y="0"/>
                      <a:pt x="12707" y="2330"/>
                      <a:pt x="10613" y="4040"/>
                    </a:cubicBezTo>
                    <a:cubicBezTo>
                      <a:pt x="6788" y="7284"/>
                      <a:pt x="2964" y="11907"/>
                      <a:pt x="0" y="18375"/>
                    </a:cubicBezTo>
                    <a:cubicBezTo>
                      <a:pt x="1482" y="20007"/>
                      <a:pt x="3337" y="20687"/>
                      <a:pt x="5431" y="21386"/>
                    </a:cubicBezTo>
                    <a:cubicBezTo>
                      <a:pt x="5980" y="21522"/>
                      <a:pt x="6519" y="21600"/>
                      <a:pt x="7058" y="21600"/>
                    </a:cubicBezTo>
                    <a:cubicBezTo>
                      <a:pt x="14593" y="21600"/>
                      <a:pt x="20677" y="8585"/>
                      <a:pt x="21600" y="1029"/>
                    </a:cubicBezTo>
                    <a:cubicBezTo>
                      <a:pt x="20750" y="310"/>
                      <a:pt x="19786" y="0"/>
                      <a:pt x="18770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93" name="曲线"/>
              <p:cNvSpPr>
                <a:spLocks/>
              </p:cNvSpPr>
              <p:nvPr/>
            </p:nvSpPr>
            <p:spPr>
              <a:xfrm rot="0">
                <a:off x="6178890" y="4978605"/>
                <a:ext cx="53014" cy="8388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7711" y="9"/>
                    </a:moveTo>
                    <a:cubicBezTo>
                      <a:pt x="17184" y="9"/>
                      <a:pt x="16690" y="150"/>
                      <a:pt x="16492" y="423"/>
                    </a:cubicBezTo>
                    <a:cubicBezTo>
                      <a:pt x="15306" y="1543"/>
                      <a:pt x="15503" y="3566"/>
                      <a:pt x="15503" y="4800"/>
                    </a:cubicBezTo>
                    <a:lnTo>
                      <a:pt x="15503" y="9279"/>
                    </a:lnTo>
                    <a:lnTo>
                      <a:pt x="15503" y="11632"/>
                    </a:lnTo>
                    <a:cubicBezTo>
                      <a:pt x="15503" y="12084"/>
                      <a:pt x="15701" y="13091"/>
                      <a:pt x="15306" y="13317"/>
                    </a:cubicBezTo>
                    <a:cubicBezTo>
                      <a:pt x="15009" y="13534"/>
                      <a:pt x="14498" y="13609"/>
                      <a:pt x="13922" y="13609"/>
                    </a:cubicBezTo>
                    <a:cubicBezTo>
                      <a:pt x="13032" y="13609"/>
                      <a:pt x="11994" y="13402"/>
                      <a:pt x="11385" y="13204"/>
                    </a:cubicBezTo>
                    <a:cubicBezTo>
                      <a:pt x="9572" y="12790"/>
                      <a:pt x="7430" y="12178"/>
                      <a:pt x="5404" y="12178"/>
                    </a:cubicBezTo>
                    <a:cubicBezTo>
                      <a:pt x="5239" y="12178"/>
                      <a:pt x="5074" y="12188"/>
                      <a:pt x="4909" y="12188"/>
                    </a:cubicBezTo>
                    <a:cubicBezTo>
                      <a:pt x="2949" y="12414"/>
                      <a:pt x="1186" y="13091"/>
                      <a:pt x="790" y="14211"/>
                    </a:cubicBezTo>
                    <a:cubicBezTo>
                      <a:pt x="16" y="15444"/>
                      <a:pt x="1186" y="16677"/>
                      <a:pt x="1977" y="17910"/>
                    </a:cubicBezTo>
                    <a:cubicBezTo>
                      <a:pt x="2949" y="19256"/>
                      <a:pt x="4530" y="20489"/>
                      <a:pt x="6096" y="21496"/>
                    </a:cubicBezTo>
                    <a:cubicBezTo>
                      <a:pt x="6260" y="21562"/>
                      <a:pt x="6425" y="21600"/>
                      <a:pt x="6590" y="21600"/>
                    </a:cubicBezTo>
                    <a:cubicBezTo>
                      <a:pt x="7166" y="21600"/>
                      <a:pt x="7611" y="21195"/>
                      <a:pt x="7463" y="20931"/>
                    </a:cubicBezTo>
                    <a:cubicBezTo>
                      <a:pt x="6689" y="19472"/>
                      <a:pt x="5700" y="18240"/>
                      <a:pt x="4909" y="16790"/>
                    </a:cubicBezTo>
                    <a:cubicBezTo>
                      <a:pt x="4711" y="16451"/>
                      <a:pt x="4135" y="15557"/>
                      <a:pt x="4711" y="15218"/>
                    </a:cubicBezTo>
                    <a:cubicBezTo>
                      <a:pt x="4975" y="15002"/>
                      <a:pt x="5371" y="14927"/>
                      <a:pt x="5832" y="14927"/>
                    </a:cubicBezTo>
                    <a:cubicBezTo>
                      <a:pt x="6112" y="14927"/>
                      <a:pt x="6392" y="14955"/>
                      <a:pt x="6689" y="14992"/>
                    </a:cubicBezTo>
                    <a:cubicBezTo>
                      <a:pt x="8649" y="15218"/>
                      <a:pt x="10610" y="16000"/>
                      <a:pt x="12571" y="16225"/>
                    </a:cubicBezTo>
                    <a:cubicBezTo>
                      <a:pt x="13263" y="16357"/>
                      <a:pt x="13988" y="16423"/>
                      <a:pt x="14696" y="16423"/>
                    </a:cubicBezTo>
                    <a:cubicBezTo>
                      <a:pt x="15784" y="16423"/>
                      <a:pt x="16838" y="16272"/>
                      <a:pt x="17662" y="16000"/>
                    </a:cubicBezTo>
                    <a:cubicBezTo>
                      <a:pt x="21583" y="14767"/>
                      <a:pt x="20611" y="11407"/>
                      <a:pt x="20611" y="8941"/>
                    </a:cubicBezTo>
                    <a:lnTo>
                      <a:pt x="20611" y="4686"/>
                    </a:lnTo>
                    <a:cubicBezTo>
                      <a:pt x="20413" y="3228"/>
                      <a:pt x="20611" y="1543"/>
                      <a:pt x="19243" y="423"/>
                    </a:cubicBezTo>
                    <a:cubicBezTo>
                      <a:pt x="18848" y="150"/>
                      <a:pt x="18255" y="9"/>
                      <a:pt x="17711" y="9"/>
                    </a:cubicBezTo>
                    <a:close/>
                  </a:path>
                </a:pathLst>
              </a:custGeom>
              <a:solidFill>
                <a:srgbClr val="C4311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94" name="曲线"/>
              <p:cNvSpPr>
                <a:spLocks/>
              </p:cNvSpPr>
              <p:nvPr/>
            </p:nvSpPr>
            <p:spPr>
              <a:xfrm rot="0">
                <a:off x="6298306" y="4987633"/>
                <a:ext cx="34210" cy="4664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259" y="16"/>
                    </a:moveTo>
                    <a:cubicBezTo>
                      <a:pt x="5489" y="16"/>
                      <a:pt x="612" y="4655"/>
                      <a:pt x="306" y="10495"/>
                    </a:cubicBezTo>
                    <a:cubicBezTo>
                      <a:pt x="0" y="16538"/>
                      <a:pt x="4264" y="21380"/>
                      <a:pt x="10033" y="21583"/>
                    </a:cubicBezTo>
                    <a:cubicBezTo>
                      <a:pt x="10161" y="21583"/>
                      <a:pt x="10264" y="21583"/>
                      <a:pt x="10391" y="21583"/>
                    </a:cubicBezTo>
                    <a:cubicBezTo>
                      <a:pt x="16008" y="21583"/>
                      <a:pt x="20680" y="16826"/>
                      <a:pt x="20987" y="10901"/>
                    </a:cubicBezTo>
                    <a:cubicBezTo>
                      <a:pt x="21599" y="5044"/>
                      <a:pt x="17029" y="219"/>
                      <a:pt x="11259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95" name="曲线"/>
              <p:cNvSpPr>
                <a:spLocks/>
              </p:cNvSpPr>
              <p:nvPr/>
            </p:nvSpPr>
            <p:spPr>
              <a:xfrm rot="0">
                <a:off x="6144234" y="4984160"/>
                <a:ext cx="27498" cy="3878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371" y="0"/>
                    </a:moveTo>
                    <a:cubicBezTo>
                      <a:pt x="5304" y="0"/>
                      <a:pt x="762" y="4621"/>
                      <a:pt x="381" y="10667"/>
                    </a:cubicBezTo>
                    <a:cubicBezTo>
                      <a:pt x="0" y="16734"/>
                      <a:pt x="4542" y="21579"/>
                      <a:pt x="10228" y="21579"/>
                    </a:cubicBezTo>
                    <a:cubicBezTo>
                      <a:pt x="15914" y="21579"/>
                      <a:pt x="21186" y="16978"/>
                      <a:pt x="21186" y="10912"/>
                    </a:cubicBezTo>
                    <a:cubicBezTo>
                      <a:pt x="21568" y="4865"/>
                      <a:pt x="17026" y="0"/>
                      <a:pt x="113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96" name="曲线"/>
              <p:cNvSpPr>
                <a:spLocks/>
              </p:cNvSpPr>
              <p:nvPr/>
            </p:nvSpPr>
            <p:spPr>
              <a:xfrm rot="0">
                <a:off x="6266036" y="4919317"/>
                <a:ext cx="68422" cy="3995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3957" y="0"/>
                    </a:moveTo>
                    <a:cubicBezTo>
                      <a:pt x="2974" y="0"/>
                      <a:pt x="1991" y="237"/>
                      <a:pt x="1225" y="948"/>
                    </a:cubicBezTo>
                    <a:cubicBezTo>
                      <a:pt x="166" y="1897"/>
                      <a:pt x="12" y="4486"/>
                      <a:pt x="1685" y="5414"/>
                    </a:cubicBezTo>
                    <a:cubicBezTo>
                      <a:pt x="3510" y="6600"/>
                      <a:pt x="5183" y="6363"/>
                      <a:pt x="6548" y="6600"/>
                    </a:cubicBezTo>
                    <a:cubicBezTo>
                      <a:pt x="7761" y="6837"/>
                      <a:pt x="9127" y="7074"/>
                      <a:pt x="10493" y="7766"/>
                    </a:cubicBezTo>
                    <a:cubicBezTo>
                      <a:pt x="15204" y="9881"/>
                      <a:pt x="18702" y="14841"/>
                      <a:pt x="20374" y="19999"/>
                    </a:cubicBezTo>
                    <a:cubicBezTo>
                      <a:pt x="20527" y="20710"/>
                      <a:pt x="20680" y="20947"/>
                      <a:pt x="20987" y="21185"/>
                    </a:cubicBezTo>
                    <a:cubicBezTo>
                      <a:pt x="21165" y="21461"/>
                      <a:pt x="21293" y="21580"/>
                      <a:pt x="21383" y="21580"/>
                    </a:cubicBezTo>
                    <a:cubicBezTo>
                      <a:pt x="21587" y="21580"/>
                      <a:pt x="21587" y="20967"/>
                      <a:pt x="21587" y="20473"/>
                    </a:cubicBezTo>
                    <a:cubicBezTo>
                      <a:pt x="21587" y="19781"/>
                      <a:pt x="21587" y="19544"/>
                      <a:pt x="21293" y="18833"/>
                    </a:cubicBezTo>
                    <a:cubicBezTo>
                      <a:pt x="20987" y="14129"/>
                      <a:pt x="19008" y="10355"/>
                      <a:pt x="16876" y="7529"/>
                    </a:cubicBezTo>
                    <a:cubicBezTo>
                      <a:pt x="15357" y="5414"/>
                      <a:pt x="13391" y="3300"/>
                      <a:pt x="11106" y="2134"/>
                    </a:cubicBezTo>
                    <a:cubicBezTo>
                      <a:pt x="9740" y="1660"/>
                      <a:pt x="8221" y="948"/>
                      <a:pt x="6702" y="474"/>
                    </a:cubicBezTo>
                    <a:cubicBezTo>
                      <a:pt x="5936" y="237"/>
                      <a:pt x="4953" y="0"/>
                      <a:pt x="3957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197" name="曲线"/>
              <p:cNvSpPr>
                <a:spLocks/>
              </p:cNvSpPr>
              <p:nvPr/>
            </p:nvSpPr>
            <p:spPr>
              <a:xfrm rot="0">
                <a:off x="6147105" y="4915844"/>
                <a:ext cx="51560" cy="3315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5552" y="0"/>
                    </a:moveTo>
                    <a:cubicBezTo>
                      <a:pt x="14129" y="0"/>
                      <a:pt x="12519" y="285"/>
                      <a:pt x="11316" y="571"/>
                    </a:cubicBezTo>
                    <a:cubicBezTo>
                      <a:pt x="9097" y="1714"/>
                      <a:pt x="7081" y="3405"/>
                      <a:pt x="5251" y="5667"/>
                    </a:cubicBezTo>
                    <a:cubicBezTo>
                      <a:pt x="3049" y="8501"/>
                      <a:pt x="1016" y="12764"/>
                      <a:pt x="220" y="17861"/>
                    </a:cubicBezTo>
                    <a:cubicBezTo>
                      <a:pt x="17" y="18718"/>
                      <a:pt x="17" y="19004"/>
                      <a:pt x="17" y="19861"/>
                    </a:cubicBezTo>
                    <a:cubicBezTo>
                      <a:pt x="17" y="20623"/>
                      <a:pt x="17" y="21600"/>
                      <a:pt x="305" y="21600"/>
                    </a:cubicBezTo>
                    <a:cubicBezTo>
                      <a:pt x="339" y="21600"/>
                      <a:pt x="372" y="21576"/>
                      <a:pt x="423" y="21552"/>
                    </a:cubicBezTo>
                    <a:cubicBezTo>
                      <a:pt x="423" y="21266"/>
                      <a:pt x="627" y="20695"/>
                      <a:pt x="1016" y="20147"/>
                    </a:cubicBezTo>
                    <a:cubicBezTo>
                      <a:pt x="3049" y="14169"/>
                      <a:pt x="6471" y="9073"/>
                      <a:pt x="11316" y="7954"/>
                    </a:cubicBezTo>
                    <a:cubicBezTo>
                      <a:pt x="12519" y="7668"/>
                      <a:pt x="13739" y="7668"/>
                      <a:pt x="15348" y="7668"/>
                    </a:cubicBezTo>
                    <a:cubicBezTo>
                      <a:pt x="16043" y="7668"/>
                      <a:pt x="16805" y="7739"/>
                      <a:pt x="17619" y="7739"/>
                    </a:cubicBezTo>
                    <a:cubicBezTo>
                      <a:pt x="18415" y="7739"/>
                      <a:pt x="19279" y="7668"/>
                      <a:pt x="20193" y="7382"/>
                    </a:cubicBezTo>
                    <a:cubicBezTo>
                      <a:pt x="21600" y="6239"/>
                      <a:pt x="21600" y="3405"/>
                      <a:pt x="20786" y="2000"/>
                    </a:cubicBezTo>
                    <a:cubicBezTo>
                      <a:pt x="19583" y="0"/>
                      <a:pt x="17161" y="0"/>
                      <a:pt x="15552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 cmpd="sng" cap="flat">
                <a:noFill/>
                <a:prstDash val="solid"/>
                <a:round/>
              </a:ln>
            </p:spPr>
          </p:sp>
        </p:grpSp>
        <p:grpSp>
          <p:nvGrpSpPr>
            <p:cNvPr id="241" name="组合"/>
            <p:cNvGrpSpPr>
              <a:grpSpLocks/>
            </p:cNvGrpSpPr>
            <p:nvPr/>
          </p:nvGrpSpPr>
          <p:grpSpPr>
            <a:xfrm>
              <a:off x="6903103" y="4629086"/>
              <a:ext cx="945496" cy="1894494"/>
              <a:chOff x="6903103" y="4629086"/>
              <a:chExt cx="945496" cy="1894494"/>
            </a:xfrm>
          </p:grpSpPr>
          <p:sp>
            <p:nvSpPr>
              <p:cNvPr id="199" name="曲线"/>
              <p:cNvSpPr>
                <a:spLocks/>
              </p:cNvSpPr>
              <p:nvPr/>
            </p:nvSpPr>
            <p:spPr>
              <a:xfrm rot="0">
                <a:off x="7003730" y="5831919"/>
                <a:ext cx="60375" cy="5254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5055" y="0"/>
                    </a:moveTo>
                    <a:cubicBezTo>
                      <a:pt x="4508" y="0"/>
                      <a:pt x="4038" y="166"/>
                      <a:pt x="3709" y="549"/>
                    </a:cubicBezTo>
                    <a:cubicBezTo>
                      <a:pt x="1471" y="2930"/>
                      <a:pt x="7434" y="9875"/>
                      <a:pt x="7434" y="9875"/>
                    </a:cubicBezTo>
                    <a:cubicBezTo>
                      <a:pt x="7434" y="9875"/>
                      <a:pt x="4351" y="8293"/>
                      <a:pt x="2441" y="8293"/>
                    </a:cubicBezTo>
                    <a:cubicBezTo>
                      <a:pt x="782" y="8293"/>
                      <a:pt x="0" y="9509"/>
                      <a:pt x="2958" y="14039"/>
                    </a:cubicBezTo>
                    <a:cubicBezTo>
                      <a:pt x="7168" y="20567"/>
                      <a:pt x="14368" y="21583"/>
                      <a:pt x="18485" y="21583"/>
                    </a:cubicBezTo>
                    <a:cubicBezTo>
                      <a:pt x="20363" y="21583"/>
                      <a:pt x="21600" y="21367"/>
                      <a:pt x="21600" y="21367"/>
                    </a:cubicBezTo>
                    <a:lnTo>
                      <a:pt x="13022" y="4313"/>
                    </a:lnTo>
                    <a:cubicBezTo>
                      <a:pt x="13022" y="4313"/>
                      <a:pt x="7920" y="0"/>
                      <a:pt x="5055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0" name="曲线"/>
              <p:cNvSpPr>
                <a:spLocks/>
              </p:cNvSpPr>
              <p:nvPr/>
            </p:nvSpPr>
            <p:spPr>
              <a:xfrm rot="0">
                <a:off x="7022411" y="5768109"/>
                <a:ext cx="129720" cy="11704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3047" y="0"/>
                    </a:moveTo>
                    <a:cubicBezTo>
                      <a:pt x="9186" y="0"/>
                      <a:pt x="0" y="6571"/>
                      <a:pt x="0" y="7484"/>
                    </a:cubicBezTo>
                    <a:cubicBezTo>
                      <a:pt x="0" y="8642"/>
                      <a:pt x="4079" y="20837"/>
                      <a:pt x="6243" y="21547"/>
                    </a:cubicBezTo>
                    <a:cubicBezTo>
                      <a:pt x="6367" y="21585"/>
                      <a:pt x="6512" y="21600"/>
                      <a:pt x="6680" y="21600"/>
                    </a:cubicBezTo>
                    <a:cubicBezTo>
                      <a:pt x="9616" y="21600"/>
                      <a:pt x="19735" y="16695"/>
                      <a:pt x="20558" y="12822"/>
                    </a:cubicBezTo>
                    <a:cubicBezTo>
                      <a:pt x="21600" y="8732"/>
                      <a:pt x="14482" y="627"/>
                      <a:pt x="14482" y="627"/>
                    </a:cubicBezTo>
                    <a:cubicBezTo>
                      <a:pt x="14205" y="186"/>
                      <a:pt x="13703" y="0"/>
                      <a:pt x="13047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1" name="曲线"/>
              <p:cNvSpPr>
                <a:spLocks/>
              </p:cNvSpPr>
              <p:nvPr/>
            </p:nvSpPr>
            <p:spPr>
              <a:xfrm rot="0">
                <a:off x="7031249" y="5839050"/>
                <a:ext cx="18813" cy="3524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58" y="0"/>
                    </a:moveTo>
                    <a:cubicBezTo>
                      <a:pt x="1005" y="0"/>
                      <a:pt x="0" y="521"/>
                      <a:pt x="0" y="893"/>
                    </a:cubicBezTo>
                    <a:cubicBezTo>
                      <a:pt x="1808" y="4742"/>
                      <a:pt x="3616" y="8292"/>
                      <a:pt x="7786" y="12115"/>
                    </a:cubicBezTo>
                    <a:cubicBezTo>
                      <a:pt x="8991" y="13903"/>
                      <a:pt x="11403" y="15368"/>
                      <a:pt x="12608" y="17155"/>
                    </a:cubicBezTo>
                    <a:cubicBezTo>
                      <a:pt x="13763" y="18024"/>
                      <a:pt x="14969" y="18620"/>
                      <a:pt x="16778" y="19812"/>
                    </a:cubicBezTo>
                    <a:cubicBezTo>
                      <a:pt x="17380" y="20706"/>
                      <a:pt x="18585" y="21277"/>
                      <a:pt x="20343" y="21575"/>
                    </a:cubicBezTo>
                    <a:cubicBezTo>
                      <a:pt x="20947" y="21575"/>
                      <a:pt x="21549" y="21575"/>
                      <a:pt x="21549" y="21277"/>
                    </a:cubicBezTo>
                    <a:cubicBezTo>
                      <a:pt x="21549" y="19812"/>
                      <a:pt x="20947" y="19514"/>
                      <a:pt x="19741" y="18620"/>
                    </a:cubicBezTo>
                    <a:cubicBezTo>
                      <a:pt x="19138" y="18024"/>
                      <a:pt x="17380" y="17155"/>
                      <a:pt x="16778" y="16559"/>
                    </a:cubicBezTo>
                    <a:cubicBezTo>
                      <a:pt x="14366" y="15070"/>
                      <a:pt x="12608" y="13307"/>
                      <a:pt x="10800" y="11246"/>
                    </a:cubicBezTo>
                    <a:cubicBezTo>
                      <a:pt x="7786" y="7994"/>
                      <a:pt x="4821" y="4444"/>
                      <a:pt x="3014" y="596"/>
                    </a:cubicBezTo>
                    <a:cubicBezTo>
                      <a:pt x="2813" y="173"/>
                      <a:pt x="2360" y="0"/>
                      <a:pt x="1858" y="0"/>
                    </a:cubicBezTo>
                    <a:close/>
                  </a:path>
                </a:pathLst>
              </a:custGeom>
              <a:solidFill>
                <a:srgbClr val="C4412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2" name="曲线"/>
              <p:cNvSpPr>
                <a:spLocks/>
              </p:cNvSpPr>
              <p:nvPr/>
            </p:nvSpPr>
            <p:spPr>
              <a:xfrm rot="0">
                <a:off x="6903103" y="5320992"/>
                <a:ext cx="345937" cy="51663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9026" y="1"/>
                    </a:moveTo>
                    <a:cubicBezTo>
                      <a:pt x="16079" y="1"/>
                      <a:pt x="6987" y="4271"/>
                      <a:pt x="3545" y="7502"/>
                    </a:cubicBezTo>
                    <a:cubicBezTo>
                      <a:pt x="2" y="10810"/>
                      <a:pt x="2797" y="15346"/>
                      <a:pt x="5889" y="20307"/>
                    </a:cubicBezTo>
                    <a:cubicBezTo>
                      <a:pt x="5919" y="20368"/>
                      <a:pt x="5919" y="20388"/>
                      <a:pt x="5985" y="20449"/>
                    </a:cubicBezTo>
                    <a:cubicBezTo>
                      <a:pt x="6214" y="20812"/>
                      <a:pt x="6474" y="21215"/>
                      <a:pt x="6700" y="21598"/>
                    </a:cubicBezTo>
                    <a:lnTo>
                      <a:pt x="13890" y="18452"/>
                    </a:lnTo>
                    <a:cubicBezTo>
                      <a:pt x="13890" y="18452"/>
                      <a:pt x="13563" y="17968"/>
                      <a:pt x="13076" y="17223"/>
                    </a:cubicBezTo>
                    <a:cubicBezTo>
                      <a:pt x="13044" y="17162"/>
                      <a:pt x="13044" y="17121"/>
                      <a:pt x="13011" y="17062"/>
                    </a:cubicBezTo>
                    <a:cubicBezTo>
                      <a:pt x="11937" y="15346"/>
                      <a:pt x="10410" y="12483"/>
                      <a:pt x="10768" y="10910"/>
                    </a:cubicBezTo>
                    <a:cubicBezTo>
                      <a:pt x="11353" y="8591"/>
                      <a:pt x="16166" y="7341"/>
                      <a:pt x="18898" y="6473"/>
                    </a:cubicBezTo>
                    <a:cubicBezTo>
                      <a:pt x="21111" y="5787"/>
                      <a:pt x="21597" y="907"/>
                      <a:pt x="19646" y="99"/>
                    </a:cubicBezTo>
                    <a:cubicBezTo>
                      <a:pt x="19491" y="33"/>
                      <a:pt x="19280" y="1"/>
                      <a:pt x="1902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3" name="曲线"/>
              <p:cNvSpPr>
                <a:spLocks/>
              </p:cNvSpPr>
              <p:nvPr/>
            </p:nvSpPr>
            <p:spPr>
              <a:xfrm rot="0">
                <a:off x="7029149" y="5448329"/>
                <a:ext cx="198015" cy="35745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595" y="0"/>
                    </a:moveTo>
                    <a:lnTo>
                      <a:pt x="21595" y="0"/>
                    </a:lnTo>
                    <a:cubicBezTo>
                      <a:pt x="21256" y="29"/>
                      <a:pt x="20912" y="88"/>
                      <a:pt x="20573" y="203"/>
                    </a:cubicBezTo>
                    <a:cubicBezTo>
                      <a:pt x="16937" y="1079"/>
                      <a:pt x="13300" y="2068"/>
                      <a:pt x="10174" y="3351"/>
                    </a:cubicBezTo>
                    <a:cubicBezTo>
                      <a:pt x="7220" y="4546"/>
                      <a:pt x="4490" y="6005"/>
                      <a:pt x="2729" y="7753"/>
                    </a:cubicBezTo>
                    <a:cubicBezTo>
                      <a:pt x="744" y="9706"/>
                      <a:pt x="4" y="11863"/>
                      <a:pt x="229" y="14049"/>
                    </a:cubicBezTo>
                    <a:cubicBezTo>
                      <a:pt x="400" y="15594"/>
                      <a:pt x="911" y="17080"/>
                      <a:pt x="1593" y="18566"/>
                    </a:cubicBezTo>
                    <a:cubicBezTo>
                      <a:pt x="2104" y="19587"/>
                      <a:pt x="2729" y="20608"/>
                      <a:pt x="3355" y="21600"/>
                    </a:cubicBezTo>
                    <a:lnTo>
                      <a:pt x="10628" y="18975"/>
                    </a:lnTo>
                    <a:cubicBezTo>
                      <a:pt x="10628" y="18975"/>
                      <a:pt x="9945" y="18275"/>
                      <a:pt x="9210" y="17198"/>
                    </a:cubicBezTo>
                    <a:cubicBezTo>
                      <a:pt x="9153" y="17110"/>
                      <a:pt x="9153" y="17051"/>
                      <a:pt x="9038" y="16965"/>
                    </a:cubicBezTo>
                    <a:cubicBezTo>
                      <a:pt x="7220" y="14485"/>
                      <a:pt x="4438" y="10348"/>
                      <a:pt x="5173" y="8073"/>
                    </a:cubicBezTo>
                    <a:cubicBezTo>
                      <a:pt x="6142" y="4722"/>
                      <a:pt x="14608" y="2915"/>
                      <a:pt x="19380" y="1662"/>
                    </a:cubicBezTo>
                    <a:cubicBezTo>
                      <a:pt x="20287" y="1400"/>
                      <a:pt x="21084" y="788"/>
                      <a:pt x="21595" y="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4" name="曲线"/>
              <p:cNvSpPr>
                <a:spLocks/>
              </p:cNvSpPr>
              <p:nvPr/>
            </p:nvSpPr>
            <p:spPr>
              <a:xfrm rot="0">
                <a:off x="6998961" y="5728566"/>
                <a:ext cx="114627" cy="8155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303" y="10"/>
                    </a:moveTo>
                    <a:cubicBezTo>
                      <a:pt x="21204" y="139"/>
                      <a:pt x="21105" y="139"/>
                      <a:pt x="21006" y="257"/>
                    </a:cubicBezTo>
                    <a:cubicBezTo>
                      <a:pt x="18846" y="2049"/>
                      <a:pt x="16785" y="3712"/>
                      <a:pt x="14823" y="5375"/>
                    </a:cubicBezTo>
                    <a:cubicBezTo>
                      <a:pt x="10898" y="8948"/>
                      <a:pt x="7073" y="12779"/>
                      <a:pt x="3437" y="16739"/>
                    </a:cubicBezTo>
                    <a:cubicBezTo>
                      <a:pt x="2159" y="18016"/>
                      <a:pt x="1080" y="19421"/>
                      <a:pt x="0" y="20698"/>
                    </a:cubicBezTo>
                    <a:cubicBezTo>
                      <a:pt x="98" y="21084"/>
                      <a:pt x="98" y="21213"/>
                      <a:pt x="197" y="21600"/>
                    </a:cubicBezTo>
                    <a:cubicBezTo>
                      <a:pt x="3932" y="17254"/>
                      <a:pt x="7856" y="13037"/>
                      <a:pt x="11880" y="9206"/>
                    </a:cubicBezTo>
                    <a:cubicBezTo>
                      <a:pt x="14336" y="7028"/>
                      <a:pt x="16884" y="4731"/>
                      <a:pt x="19538" y="2693"/>
                    </a:cubicBezTo>
                    <a:cubicBezTo>
                      <a:pt x="20223" y="2178"/>
                      <a:pt x="20808" y="1534"/>
                      <a:pt x="21600" y="1158"/>
                    </a:cubicBezTo>
                    <a:cubicBezTo>
                      <a:pt x="21501" y="772"/>
                      <a:pt x="21303" y="515"/>
                      <a:pt x="21303" y="1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5" name="曲线"/>
              <p:cNvSpPr>
                <a:spLocks/>
              </p:cNvSpPr>
              <p:nvPr/>
            </p:nvSpPr>
            <p:spPr>
              <a:xfrm rot="0">
                <a:off x="6935391" y="6426103"/>
                <a:ext cx="913208" cy="9747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806" y="0"/>
                    </a:moveTo>
                    <a:cubicBezTo>
                      <a:pt x="4843" y="0"/>
                      <a:pt x="1" y="4811"/>
                      <a:pt x="1" y="10800"/>
                    </a:cubicBezTo>
                    <a:cubicBezTo>
                      <a:pt x="1" y="16778"/>
                      <a:pt x="4843" y="21591"/>
                      <a:pt x="10806" y="21591"/>
                    </a:cubicBezTo>
                    <a:cubicBezTo>
                      <a:pt x="16769" y="21591"/>
                      <a:pt x="21598" y="16778"/>
                      <a:pt x="21598" y="10800"/>
                    </a:cubicBezTo>
                    <a:cubicBezTo>
                      <a:pt x="21598" y="4811"/>
                      <a:pt x="16769" y="0"/>
                      <a:pt x="10806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6" name="曲线"/>
              <p:cNvSpPr>
                <a:spLocks/>
              </p:cNvSpPr>
              <p:nvPr/>
            </p:nvSpPr>
            <p:spPr>
              <a:xfrm rot="0">
                <a:off x="7139576" y="5776334"/>
                <a:ext cx="516783" cy="62760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3653"/>
                      <a:pt x="285" y="6939"/>
                      <a:pt x="588" y="8500"/>
                    </a:cubicBezTo>
                    <a:cubicBezTo>
                      <a:pt x="1351" y="12617"/>
                      <a:pt x="2571" y="21598"/>
                      <a:pt x="2571" y="21598"/>
                    </a:cubicBezTo>
                    <a:lnTo>
                      <a:pt x="8885" y="21598"/>
                    </a:lnTo>
                    <a:cubicBezTo>
                      <a:pt x="8863" y="17780"/>
                      <a:pt x="7993" y="3287"/>
                      <a:pt x="8406" y="3237"/>
                    </a:cubicBezTo>
                    <a:cubicBezTo>
                      <a:pt x="8519" y="3219"/>
                      <a:pt x="8638" y="3207"/>
                      <a:pt x="8770" y="3207"/>
                    </a:cubicBezTo>
                    <a:cubicBezTo>
                      <a:pt x="9121" y="3207"/>
                      <a:pt x="9558" y="3292"/>
                      <a:pt x="10191" y="3569"/>
                    </a:cubicBezTo>
                    <a:cubicBezTo>
                      <a:pt x="11366" y="4035"/>
                      <a:pt x="15351" y="21598"/>
                      <a:pt x="15351" y="21598"/>
                    </a:cubicBezTo>
                    <a:lnTo>
                      <a:pt x="21600" y="21598"/>
                    </a:lnTo>
                    <a:cubicBezTo>
                      <a:pt x="21033" y="17432"/>
                      <a:pt x="18573" y="4615"/>
                      <a:pt x="17898" y="432"/>
                    </a:cubicBezTo>
                    <a:cubicBezTo>
                      <a:pt x="17681" y="432"/>
                      <a:pt x="17529" y="448"/>
                      <a:pt x="17331" y="448"/>
                    </a:cubicBezTo>
                    <a:cubicBezTo>
                      <a:pt x="14976" y="652"/>
                      <a:pt x="12619" y="737"/>
                      <a:pt x="10262" y="737"/>
                    </a:cubicBezTo>
                    <a:cubicBezTo>
                      <a:pt x="8962" y="737"/>
                      <a:pt x="7660" y="711"/>
                      <a:pt x="6360" y="665"/>
                    </a:cubicBezTo>
                    <a:cubicBezTo>
                      <a:pt x="4247" y="581"/>
                      <a:pt x="2070" y="415"/>
                      <a:pt x="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7" name="曲线"/>
              <p:cNvSpPr>
                <a:spLocks/>
              </p:cNvSpPr>
              <p:nvPr/>
            </p:nvSpPr>
            <p:spPr>
              <a:xfrm rot="0">
                <a:off x="7491726" y="6309341"/>
                <a:ext cx="164152" cy="9411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9947" y="9"/>
                    </a:moveTo>
                    <a:cubicBezTo>
                      <a:pt x="17961" y="557"/>
                      <a:pt x="16113" y="1115"/>
                      <a:pt x="14190" y="1441"/>
                    </a:cubicBezTo>
                    <a:cubicBezTo>
                      <a:pt x="9533" y="2557"/>
                      <a:pt x="4732" y="3440"/>
                      <a:pt x="5" y="3989"/>
                    </a:cubicBezTo>
                    <a:cubicBezTo>
                      <a:pt x="1099" y="14616"/>
                      <a:pt x="1853" y="21590"/>
                      <a:pt x="1853" y="21590"/>
                    </a:cubicBezTo>
                    <a:lnTo>
                      <a:pt x="21594" y="21590"/>
                    </a:lnTo>
                    <a:cubicBezTo>
                      <a:pt x="21254" y="16281"/>
                      <a:pt x="20632" y="8638"/>
                      <a:pt x="19947" y="9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8" name="曲线"/>
              <p:cNvSpPr>
                <a:spLocks/>
              </p:cNvSpPr>
              <p:nvPr/>
            </p:nvSpPr>
            <p:spPr>
              <a:xfrm rot="0">
                <a:off x="7192209" y="6330084"/>
                <a:ext cx="159426" cy="7385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5" y="11"/>
                    </a:moveTo>
                    <a:cubicBezTo>
                      <a:pt x="711" y="12986"/>
                      <a:pt x="1132" y="21588"/>
                      <a:pt x="1132" y="21588"/>
                    </a:cubicBezTo>
                    <a:lnTo>
                      <a:pt x="21600" y="21588"/>
                    </a:lnTo>
                    <a:cubicBezTo>
                      <a:pt x="21600" y="16516"/>
                      <a:pt x="21528" y="9455"/>
                      <a:pt x="21457" y="995"/>
                    </a:cubicBezTo>
                    <a:cubicBezTo>
                      <a:pt x="17646" y="995"/>
                      <a:pt x="13977" y="995"/>
                      <a:pt x="10165" y="711"/>
                    </a:cubicBezTo>
                    <a:cubicBezTo>
                      <a:pt x="6781" y="568"/>
                      <a:pt x="3461" y="284"/>
                      <a:pt x="5" y="11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09" name="曲线"/>
              <p:cNvSpPr>
                <a:spLocks/>
              </p:cNvSpPr>
              <p:nvPr/>
            </p:nvSpPr>
            <p:spPr>
              <a:xfrm rot="0">
                <a:off x="7140101" y="5776819"/>
                <a:ext cx="481913" cy="39314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" y="0"/>
                    </a:moveTo>
                    <a:lnTo>
                      <a:pt x="1" y="0"/>
                    </a:lnTo>
                    <a:cubicBezTo>
                      <a:pt x="49" y="5831"/>
                      <a:pt x="329" y="11104"/>
                      <a:pt x="631" y="13569"/>
                    </a:cubicBezTo>
                    <a:cubicBezTo>
                      <a:pt x="819" y="15371"/>
                      <a:pt x="1076" y="17809"/>
                      <a:pt x="1378" y="20406"/>
                    </a:cubicBezTo>
                    <a:cubicBezTo>
                      <a:pt x="1986" y="20540"/>
                      <a:pt x="2592" y="20671"/>
                      <a:pt x="3247" y="20778"/>
                    </a:cubicBezTo>
                    <a:cubicBezTo>
                      <a:pt x="4927" y="21043"/>
                      <a:pt x="6655" y="21201"/>
                      <a:pt x="8336" y="21361"/>
                    </a:cubicBezTo>
                    <a:cubicBezTo>
                      <a:pt x="8640" y="21388"/>
                      <a:pt x="8896" y="21388"/>
                      <a:pt x="9200" y="21439"/>
                    </a:cubicBezTo>
                    <a:cubicBezTo>
                      <a:pt x="8967" y="13488"/>
                      <a:pt x="8734" y="5195"/>
                      <a:pt x="8991" y="5141"/>
                    </a:cubicBezTo>
                    <a:cubicBezTo>
                      <a:pt x="9112" y="5112"/>
                      <a:pt x="9242" y="5092"/>
                      <a:pt x="9385" y="5092"/>
                    </a:cubicBezTo>
                    <a:cubicBezTo>
                      <a:pt x="9765" y="5092"/>
                      <a:pt x="10244" y="5228"/>
                      <a:pt x="10904" y="5671"/>
                    </a:cubicBezTo>
                    <a:cubicBezTo>
                      <a:pt x="11581" y="6069"/>
                      <a:pt x="13075" y="14098"/>
                      <a:pt x="14360" y="21600"/>
                    </a:cubicBezTo>
                    <a:cubicBezTo>
                      <a:pt x="16787" y="21519"/>
                      <a:pt x="19217" y="21254"/>
                      <a:pt x="21598" y="20909"/>
                    </a:cubicBezTo>
                    <a:cubicBezTo>
                      <a:pt x="20664" y="13119"/>
                      <a:pt x="19589" y="4558"/>
                      <a:pt x="19146" y="663"/>
                    </a:cubicBezTo>
                    <a:cubicBezTo>
                      <a:pt x="18984" y="690"/>
                      <a:pt x="18774" y="690"/>
                      <a:pt x="18586" y="716"/>
                    </a:cubicBezTo>
                    <a:cubicBezTo>
                      <a:pt x="16068" y="1041"/>
                      <a:pt x="13530" y="1188"/>
                      <a:pt x="10991" y="1188"/>
                    </a:cubicBezTo>
                    <a:cubicBezTo>
                      <a:pt x="9600" y="1188"/>
                      <a:pt x="8208" y="1144"/>
                      <a:pt x="6820" y="1059"/>
                    </a:cubicBezTo>
                    <a:cubicBezTo>
                      <a:pt x="4555" y="928"/>
                      <a:pt x="2219" y="663"/>
                      <a:pt x="1" y="0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0" name="曲线"/>
              <p:cNvSpPr>
                <a:spLocks/>
              </p:cNvSpPr>
              <p:nvPr/>
            </p:nvSpPr>
            <p:spPr>
              <a:xfrm rot="0">
                <a:off x="7102081" y="6396122"/>
                <a:ext cx="272480" cy="7944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376" y="10"/>
                    </a:moveTo>
                    <a:cubicBezTo>
                      <a:pt x="8882" y="10"/>
                      <a:pt x="7779" y="88"/>
                      <a:pt x="7640" y="286"/>
                    </a:cubicBezTo>
                    <a:cubicBezTo>
                      <a:pt x="7640" y="286"/>
                      <a:pt x="6610" y="418"/>
                      <a:pt x="3513" y="6972"/>
                    </a:cubicBezTo>
                    <a:cubicBezTo>
                      <a:pt x="1612" y="10904"/>
                      <a:pt x="620" y="14704"/>
                      <a:pt x="208" y="17326"/>
                    </a:cubicBezTo>
                    <a:cubicBezTo>
                      <a:pt x="3" y="18648"/>
                      <a:pt x="332" y="20344"/>
                      <a:pt x="787" y="20344"/>
                    </a:cubicBezTo>
                    <a:cubicBezTo>
                      <a:pt x="3201" y="20586"/>
                      <a:pt x="10213" y="21600"/>
                      <a:pt x="15301" y="21600"/>
                    </a:cubicBezTo>
                    <a:cubicBezTo>
                      <a:pt x="18395" y="21600"/>
                      <a:pt x="20778" y="21225"/>
                      <a:pt x="20979" y="20079"/>
                    </a:cubicBezTo>
                    <a:cubicBezTo>
                      <a:pt x="21600" y="16676"/>
                      <a:pt x="20441" y="1332"/>
                      <a:pt x="19907" y="804"/>
                    </a:cubicBezTo>
                    <a:cubicBezTo>
                      <a:pt x="19529" y="440"/>
                      <a:pt x="13883" y="10"/>
                      <a:pt x="1037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1" name="曲线"/>
              <p:cNvSpPr>
                <a:spLocks/>
              </p:cNvSpPr>
              <p:nvPr/>
            </p:nvSpPr>
            <p:spPr>
              <a:xfrm rot="0">
                <a:off x="7407856" y="6396122"/>
                <a:ext cx="271954" cy="7944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372" y="10"/>
                    </a:moveTo>
                    <a:cubicBezTo>
                      <a:pt x="8878" y="10"/>
                      <a:pt x="7780" y="88"/>
                      <a:pt x="7655" y="286"/>
                    </a:cubicBezTo>
                    <a:cubicBezTo>
                      <a:pt x="7655" y="286"/>
                      <a:pt x="6623" y="418"/>
                      <a:pt x="3520" y="6972"/>
                    </a:cubicBezTo>
                    <a:cubicBezTo>
                      <a:pt x="1574" y="10904"/>
                      <a:pt x="622" y="14704"/>
                      <a:pt x="208" y="17326"/>
                    </a:cubicBezTo>
                    <a:cubicBezTo>
                      <a:pt x="3" y="18648"/>
                      <a:pt x="291" y="20344"/>
                      <a:pt x="747" y="20344"/>
                    </a:cubicBezTo>
                    <a:cubicBezTo>
                      <a:pt x="3165" y="20586"/>
                      <a:pt x="10209" y="21600"/>
                      <a:pt x="15306" y="21600"/>
                    </a:cubicBezTo>
                    <a:cubicBezTo>
                      <a:pt x="18410" y="21600"/>
                      <a:pt x="20790" y="21225"/>
                      <a:pt x="20977" y="20079"/>
                    </a:cubicBezTo>
                    <a:cubicBezTo>
                      <a:pt x="21600" y="16676"/>
                      <a:pt x="20481" y="1332"/>
                      <a:pt x="19904" y="804"/>
                    </a:cubicBezTo>
                    <a:cubicBezTo>
                      <a:pt x="19525" y="440"/>
                      <a:pt x="13868" y="10"/>
                      <a:pt x="1037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2" name="曲线"/>
              <p:cNvSpPr>
                <a:spLocks/>
              </p:cNvSpPr>
              <p:nvPr/>
            </p:nvSpPr>
            <p:spPr>
              <a:xfrm rot="0">
                <a:off x="7092194" y="5770053"/>
                <a:ext cx="569896" cy="37058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336" y="2"/>
                    </a:moveTo>
                    <a:cubicBezTo>
                      <a:pt x="336" y="2"/>
                      <a:pt x="237" y="2111"/>
                      <a:pt x="159" y="4864"/>
                    </a:cubicBezTo>
                    <a:lnTo>
                      <a:pt x="159" y="5202"/>
                    </a:lnTo>
                    <a:cubicBezTo>
                      <a:pt x="59" y="8239"/>
                      <a:pt x="1" y="11922"/>
                      <a:pt x="59" y="14227"/>
                    </a:cubicBezTo>
                    <a:cubicBezTo>
                      <a:pt x="237" y="18726"/>
                      <a:pt x="396" y="19935"/>
                      <a:pt x="396" y="19935"/>
                    </a:cubicBezTo>
                    <a:cubicBezTo>
                      <a:pt x="396" y="19935"/>
                      <a:pt x="3396" y="20749"/>
                      <a:pt x="6022" y="21059"/>
                    </a:cubicBezTo>
                    <a:cubicBezTo>
                      <a:pt x="6669" y="21144"/>
                      <a:pt x="7279" y="21174"/>
                      <a:pt x="7831" y="21174"/>
                    </a:cubicBezTo>
                    <a:cubicBezTo>
                      <a:pt x="9490" y="21174"/>
                      <a:pt x="10622" y="20891"/>
                      <a:pt x="10622" y="20891"/>
                    </a:cubicBezTo>
                    <a:cubicBezTo>
                      <a:pt x="10622" y="20891"/>
                      <a:pt x="9596" y="14704"/>
                      <a:pt x="9931" y="14142"/>
                    </a:cubicBezTo>
                    <a:cubicBezTo>
                      <a:pt x="9970" y="14088"/>
                      <a:pt x="9970" y="14088"/>
                      <a:pt x="9990" y="14088"/>
                    </a:cubicBezTo>
                    <a:cubicBezTo>
                      <a:pt x="10030" y="14088"/>
                      <a:pt x="10090" y="14142"/>
                      <a:pt x="10128" y="14227"/>
                    </a:cubicBezTo>
                    <a:cubicBezTo>
                      <a:pt x="10602" y="15212"/>
                      <a:pt x="11373" y="20749"/>
                      <a:pt x="11373" y="20749"/>
                    </a:cubicBezTo>
                    <a:cubicBezTo>
                      <a:pt x="11373" y="20749"/>
                      <a:pt x="13250" y="21600"/>
                      <a:pt x="16577" y="21600"/>
                    </a:cubicBezTo>
                    <a:cubicBezTo>
                      <a:pt x="16728" y="21600"/>
                      <a:pt x="16882" y="21597"/>
                      <a:pt x="17039" y="21595"/>
                    </a:cubicBezTo>
                    <a:cubicBezTo>
                      <a:pt x="18401" y="21595"/>
                      <a:pt x="19369" y="21229"/>
                      <a:pt x="20059" y="20834"/>
                    </a:cubicBezTo>
                    <a:cubicBezTo>
                      <a:pt x="20119" y="20806"/>
                      <a:pt x="20178" y="20778"/>
                      <a:pt x="20218" y="20749"/>
                    </a:cubicBezTo>
                    <a:cubicBezTo>
                      <a:pt x="21283" y="20102"/>
                      <a:pt x="21600" y="19288"/>
                      <a:pt x="21600" y="19288"/>
                    </a:cubicBezTo>
                    <a:cubicBezTo>
                      <a:pt x="21600" y="19288"/>
                      <a:pt x="19487" y="2840"/>
                      <a:pt x="18935" y="703"/>
                    </a:cubicBezTo>
                    <a:cubicBezTo>
                      <a:pt x="18935" y="703"/>
                      <a:pt x="18718" y="675"/>
                      <a:pt x="18323" y="675"/>
                    </a:cubicBezTo>
                    <a:lnTo>
                      <a:pt x="18106" y="675"/>
                    </a:lnTo>
                    <a:cubicBezTo>
                      <a:pt x="17275" y="647"/>
                      <a:pt x="15814" y="564"/>
                      <a:pt x="14116" y="507"/>
                    </a:cubicBezTo>
                    <a:lnTo>
                      <a:pt x="13900" y="507"/>
                    </a:lnTo>
                    <a:cubicBezTo>
                      <a:pt x="12221" y="422"/>
                      <a:pt x="10325" y="366"/>
                      <a:pt x="8510" y="283"/>
                    </a:cubicBezTo>
                    <a:lnTo>
                      <a:pt x="8352" y="283"/>
                    </a:lnTo>
                    <a:cubicBezTo>
                      <a:pt x="8135" y="283"/>
                      <a:pt x="7937" y="255"/>
                      <a:pt x="7720" y="255"/>
                    </a:cubicBezTo>
                    <a:lnTo>
                      <a:pt x="7583" y="255"/>
                    </a:lnTo>
                    <a:cubicBezTo>
                      <a:pt x="5370" y="170"/>
                      <a:pt x="3338" y="85"/>
                      <a:pt x="2054" y="28"/>
                    </a:cubicBezTo>
                    <a:lnTo>
                      <a:pt x="1897" y="28"/>
                    </a:lnTo>
                    <a:cubicBezTo>
                      <a:pt x="1125" y="28"/>
                      <a:pt x="671" y="2"/>
                      <a:pt x="633" y="2"/>
                    </a:cubicBezTo>
                    <a:close/>
                  </a:path>
                </a:pathLst>
              </a:custGeom>
              <a:solidFill>
                <a:srgbClr val="FFCFC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3" name="曲线"/>
              <p:cNvSpPr>
                <a:spLocks/>
              </p:cNvSpPr>
              <p:nvPr/>
            </p:nvSpPr>
            <p:spPr>
              <a:xfrm rot="0">
                <a:off x="7459964" y="5781154"/>
                <a:ext cx="166734" cy="34639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0" y="0"/>
                    </a:moveTo>
                    <a:cubicBezTo>
                      <a:pt x="1082" y="2887"/>
                      <a:pt x="4726" y="5595"/>
                      <a:pt x="9986" y="7399"/>
                    </a:cubicBezTo>
                    <a:cubicBezTo>
                      <a:pt x="12015" y="8122"/>
                      <a:pt x="14305" y="8632"/>
                      <a:pt x="16737" y="9023"/>
                    </a:cubicBezTo>
                    <a:cubicBezTo>
                      <a:pt x="17615" y="11881"/>
                      <a:pt x="18562" y="14738"/>
                      <a:pt x="19571" y="17598"/>
                    </a:cubicBezTo>
                    <a:cubicBezTo>
                      <a:pt x="19910" y="18500"/>
                      <a:pt x="20245" y="19432"/>
                      <a:pt x="20585" y="20334"/>
                    </a:cubicBezTo>
                    <a:cubicBezTo>
                      <a:pt x="20721" y="20756"/>
                      <a:pt x="20851" y="21205"/>
                      <a:pt x="20987" y="21597"/>
                    </a:cubicBezTo>
                    <a:cubicBezTo>
                      <a:pt x="21259" y="21567"/>
                      <a:pt x="21395" y="21536"/>
                      <a:pt x="21594" y="21506"/>
                    </a:cubicBezTo>
                    <a:cubicBezTo>
                      <a:pt x="21463" y="21236"/>
                      <a:pt x="21327" y="20965"/>
                      <a:pt x="21327" y="20695"/>
                    </a:cubicBezTo>
                    <a:cubicBezTo>
                      <a:pt x="21055" y="19882"/>
                      <a:pt x="20721" y="19040"/>
                      <a:pt x="20449" y="18229"/>
                    </a:cubicBezTo>
                    <a:cubicBezTo>
                      <a:pt x="19978" y="16575"/>
                      <a:pt x="19366" y="14920"/>
                      <a:pt x="18896" y="13265"/>
                    </a:cubicBezTo>
                    <a:cubicBezTo>
                      <a:pt x="17881" y="9956"/>
                      <a:pt x="16873" y="6588"/>
                      <a:pt x="15994" y="3248"/>
                    </a:cubicBezTo>
                    <a:cubicBezTo>
                      <a:pt x="15722" y="2316"/>
                      <a:pt x="15524" y="1414"/>
                      <a:pt x="15252" y="482"/>
                    </a:cubicBezTo>
                    <a:cubicBezTo>
                      <a:pt x="15252" y="391"/>
                      <a:pt x="15184" y="300"/>
                      <a:pt x="15184" y="181"/>
                    </a:cubicBezTo>
                    <a:lnTo>
                      <a:pt x="14373" y="181"/>
                    </a:lnTo>
                    <a:lnTo>
                      <a:pt x="14373" y="212"/>
                    </a:lnTo>
                    <a:cubicBezTo>
                      <a:pt x="14645" y="1053"/>
                      <a:pt x="14849" y="1866"/>
                      <a:pt x="15047" y="2708"/>
                    </a:cubicBezTo>
                    <a:cubicBezTo>
                      <a:pt x="15524" y="4393"/>
                      <a:pt x="15926" y="6047"/>
                      <a:pt x="16402" y="7700"/>
                    </a:cubicBezTo>
                    <a:cubicBezTo>
                      <a:pt x="16532" y="8061"/>
                      <a:pt x="16669" y="8483"/>
                      <a:pt x="16737" y="8874"/>
                    </a:cubicBezTo>
                    <a:cubicBezTo>
                      <a:pt x="12622" y="8061"/>
                      <a:pt x="9045" y="6919"/>
                      <a:pt x="6143" y="5355"/>
                    </a:cubicBezTo>
                    <a:cubicBezTo>
                      <a:pt x="3241" y="3819"/>
                      <a:pt x="1416" y="1955"/>
                      <a:pt x="67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4" name="曲线"/>
              <p:cNvSpPr>
                <a:spLocks/>
              </p:cNvSpPr>
              <p:nvPr/>
            </p:nvSpPr>
            <p:spPr>
              <a:xfrm rot="0">
                <a:off x="7286491" y="5775361"/>
                <a:ext cx="30275" cy="14811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838" y="5"/>
                    </a:moveTo>
                    <a:cubicBezTo>
                      <a:pt x="2247" y="2960"/>
                      <a:pt x="1498" y="5913"/>
                      <a:pt x="1123" y="8797"/>
                    </a:cubicBezTo>
                    <a:cubicBezTo>
                      <a:pt x="31" y="13015"/>
                      <a:pt x="1498" y="17168"/>
                      <a:pt x="3745" y="21316"/>
                    </a:cubicBezTo>
                    <a:cubicBezTo>
                      <a:pt x="3745" y="21387"/>
                      <a:pt x="4120" y="21600"/>
                      <a:pt x="5212" y="21600"/>
                    </a:cubicBezTo>
                    <a:cubicBezTo>
                      <a:pt x="9676" y="21387"/>
                      <a:pt x="14139" y="21316"/>
                      <a:pt x="18603" y="21245"/>
                    </a:cubicBezTo>
                    <a:cubicBezTo>
                      <a:pt x="19352" y="21245"/>
                      <a:pt x="20070" y="21103"/>
                      <a:pt x="20070" y="20967"/>
                    </a:cubicBezTo>
                    <a:cubicBezTo>
                      <a:pt x="16012" y="14002"/>
                      <a:pt x="16356" y="6965"/>
                      <a:pt x="21568" y="141"/>
                    </a:cubicBezTo>
                    <a:lnTo>
                      <a:pt x="18603" y="141"/>
                    </a:lnTo>
                    <a:cubicBezTo>
                      <a:pt x="17854" y="915"/>
                      <a:pt x="17105" y="1689"/>
                      <a:pt x="16730" y="2463"/>
                    </a:cubicBezTo>
                    <a:cubicBezTo>
                      <a:pt x="14514" y="6333"/>
                      <a:pt x="13390" y="10345"/>
                      <a:pt x="14139" y="14279"/>
                    </a:cubicBezTo>
                    <a:cubicBezTo>
                      <a:pt x="14514" y="16395"/>
                      <a:pt x="15263" y="18575"/>
                      <a:pt x="16730" y="20684"/>
                    </a:cubicBezTo>
                    <a:cubicBezTo>
                      <a:pt x="13390" y="20755"/>
                      <a:pt x="9676" y="20896"/>
                      <a:pt x="5962" y="20967"/>
                    </a:cubicBezTo>
                    <a:cubicBezTo>
                      <a:pt x="3745" y="17027"/>
                      <a:pt x="2996" y="12944"/>
                      <a:pt x="3370" y="9009"/>
                    </a:cubicBezTo>
                    <a:cubicBezTo>
                      <a:pt x="3745" y="5984"/>
                      <a:pt x="5212" y="3024"/>
                      <a:pt x="7085" y="5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5" name="曲线"/>
              <p:cNvSpPr>
                <a:spLocks/>
              </p:cNvSpPr>
              <p:nvPr/>
            </p:nvSpPr>
            <p:spPr>
              <a:xfrm rot="0">
                <a:off x="7096350" y="5771998"/>
                <a:ext cx="51101" cy="8783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955" y="0"/>
                    </a:moveTo>
                    <a:cubicBezTo>
                      <a:pt x="18955" y="119"/>
                      <a:pt x="18733" y="478"/>
                      <a:pt x="18733" y="717"/>
                    </a:cubicBezTo>
                    <a:cubicBezTo>
                      <a:pt x="15645" y="7123"/>
                      <a:pt x="10134" y="13171"/>
                      <a:pt x="2884" y="18391"/>
                    </a:cubicBezTo>
                    <a:cubicBezTo>
                      <a:pt x="1997" y="18979"/>
                      <a:pt x="1109" y="19577"/>
                      <a:pt x="18" y="20165"/>
                    </a:cubicBezTo>
                    <a:lnTo>
                      <a:pt x="18" y="21590"/>
                    </a:lnTo>
                    <a:cubicBezTo>
                      <a:pt x="10577" y="15542"/>
                      <a:pt x="17845" y="7950"/>
                      <a:pt x="21600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6" name="曲线"/>
              <p:cNvSpPr>
                <a:spLocks/>
              </p:cNvSpPr>
              <p:nvPr/>
            </p:nvSpPr>
            <p:spPr>
              <a:xfrm rot="0">
                <a:off x="7273978" y="5988588"/>
                <a:ext cx="92707" cy="2823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89" y="0"/>
                    </a:moveTo>
                    <a:cubicBezTo>
                      <a:pt x="254" y="0"/>
                      <a:pt x="10" y="1115"/>
                      <a:pt x="377" y="1115"/>
                    </a:cubicBezTo>
                    <a:cubicBezTo>
                      <a:pt x="7532" y="6259"/>
                      <a:pt x="14454" y="12922"/>
                      <a:pt x="21120" y="21414"/>
                    </a:cubicBezTo>
                    <a:cubicBezTo>
                      <a:pt x="21182" y="21507"/>
                      <a:pt x="21233" y="21569"/>
                      <a:pt x="21283" y="21569"/>
                    </a:cubicBezTo>
                    <a:cubicBezTo>
                      <a:pt x="21518" y="21569"/>
                      <a:pt x="21589" y="20174"/>
                      <a:pt x="21487" y="19554"/>
                    </a:cubicBezTo>
                    <a:cubicBezTo>
                      <a:pt x="14933" y="9606"/>
                      <a:pt x="7777" y="2572"/>
                      <a:pt x="48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7" name="曲线"/>
              <p:cNvSpPr>
                <a:spLocks/>
              </p:cNvSpPr>
              <p:nvPr/>
            </p:nvSpPr>
            <p:spPr>
              <a:xfrm rot="0">
                <a:off x="7154714" y="5290079"/>
                <a:ext cx="345893" cy="496541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3573" y="0"/>
                    </a:moveTo>
                    <a:cubicBezTo>
                      <a:pt x="11655" y="0"/>
                      <a:pt x="9308" y="308"/>
                      <a:pt x="7483" y="715"/>
                    </a:cubicBezTo>
                    <a:cubicBezTo>
                      <a:pt x="7417" y="736"/>
                      <a:pt x="7352" y="736"/>
                      <a:pt x="7319" y="756"/>
                    </a:cubicBezTo>
                    <a:cubicBezTo>
                      <a:pt x="5854" y="1071"/>
                      <a:pt x="4751" y="1448"/>
                      <a:pt x="4488" y="1679"/>
                    </a:cubicBezTo>
                    <a:cubicBezTo>
                      <a:pt x="2863" y="3359"/>
                      <a:pt x="1237" y="11499"/>
                      <a:pt x="0" y="20376"/>
                    </a:cubicBezTo>
                    <a:cubicBezTo>
                      <a:pt x="814" y="20628"/>
                      <a:pt x="1628" y="20775"/>
                      <a:pt x="2472" y="20942"/>
                    </a:cubicBezTo>
                    <a:cubicBezTo>
                      <a:pt x="5300" y="21436"/>
                      <a:pt x="8259" y="21600"/>
                      <a:pt x="11231" y="21600"/>
                    </a:cubicBezTo>
                    <a:cubicBezTo>
                      <a:pt x="12433" y="21600"/>
                      <a:pt x="13635" y="21573"/>
                      <a:pt x="14835" y="21531"/>
                    </a:cubicBezTo>
                    <a:cubicBezTo>
                      <a:pt x="17111" y="21488"/>
                      <a:pt x="19386" y="21279"/>
                      <a:pt x="21600" y="20984"/>
                    </a:cubicBezTo>
                    <a:cubicBezTo>
                      <a:pt x="21534" y="20565"/>
                      <a:pt x="21436" y="20271"/>
                      <a:pt x="21468" y="20040"/>
                    </a:cubicBezTo>
                    <a:cubicBezTo>
                      <a:pt x="20851" y="16767"/>
                      <a:pt x="20657" y="2645"/>
                      <a:pt x="20233" y="1910"/>
                    </a:cubicBezTo>
                    <a:cubicBezTo>
                      <a:pt x="19941" y="1365"/>
                      <a:pt x="18378" y="546"/>
                      <a:pt x="16004" y="190"/>
                    </a:cubicBezTo>
                    <a:cubicBezTo>
                      <a:pt x="15939" y="190"/>
                      <a:pt x="15843" y="169"/>
                      <a:pt x="15777" y="169"/>
                    </a:cubicBezTo>
                    <a:cubicBezTo>
                      <a:pt x="15160" y="84"/>
                      <a:pt x="14477" y="22"/>
                      <a:pt x="13761" y="1"/>
                    </a:cubicBezTo>
                    <a:cubicBezTo>
                      <a:pt x="13698" y="0"/>
                      <a:pt x="13635" y="0"/>
                      <a:pt x="13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8" name="曲线"/>
              <p:cNvSpPr>
                <a:spLocks/>
              </p:cNvSpPr>
              <p:nvPr/>
            </p:nvSpPr>
            <p:spPr>
              <a:xfrm rot="0">
                <a:off x="7061962" y="5286555"/>
                <a:ext cx="580353" cy="61763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2727" y="1"/>
                    </a:moveTo>
                    <a:cubicBezTo>
                      <a:pt x="10940" y="1"/>
                      <a:pt x="8810" y="301"/>
                      <a:pt x="7117" y="630"/>
                    </a:cubicBezTo>
                    <a:cubicBezTo>
                      <a:pt x="7078" y="647"/>
                      <a:pt x="7000" y="647"/>
                      <a:pt x="6961" y="681"/>
                    </a:cubicBezTo>
                    <a:cubicBezTo>
                      <a:pt x="5565" y="967"/>
                      <a:pt x="4499" y="1287"/>
                      <a:pt x="4285" y="1524"/>
                    </a:cubicBezTo>
                    <a:cubicBezTo>
                      <a:pt x="2716" y="3060"/>
                      <a:pt x="1164" y="12506"/>
                      <a:pt x="1" y="20469"/>
                    </a:cubicBezTo>
                    <a:cubicBezTo>
                      <a:pt x="776" y="20688"/>
                      <a:pt x="1571" y="20857"/>
                      <a:pt x="2367" y="20975"/>
                    </a:cubicBezTo>
                    <a:cubicBezTo>
                      <a:pt x="3704" y="21211"/>
                      <a:pt x="5060" y="21363"/>
                      <a:pt x="6418" y="21446"/>
                    </a:cubicBezTo>
                    <a:cubicBezTo>
                      <a:pt x="6379" y="20721"/>
                      <a:pt x="6301" y="20013"/>
                      <a:pt x="6244" y="19287"/>
                    </a:cubicBezTo>
                    <a:cubicBezTo>
                      <a:pt x="6090" y="17296"/>
                      <a:pt x="5933" y="13181"/>
                      <a:pt x="5857" y="11173"/>
                    </a:cubicBezTo>
                    <a:cubicBezTo>
                      <a:pt x="5798" y="9199"/>
                      <a:pt x="5759" y="7208"/>
                      <a:pt x="6031" y="5252"/>
                    </a:cubicBezTo>
                    <a:cubicBezTo>
                      <a:pt x="6205" y="4055"/>
                      <a:pt x="6438" y="2672"/>
                      <a:pt x="7581" y="1861"/>
                    </a:cubicBezTo>
                    <a:cubicBezTo>
                      <a:pt x="8086" y="1473"/>
                      <a:pt x="8726" y="1287"/>
                      <a:pt x="9346" y="1102"/>
                    </a:cubicBezTo>
                    <a:cubicBezTo>
                      <a:pt x="9986" y="933"/>
                      <a:pt x="10644" y="748"/>
                      <a:pt x="11284" y="681"/>
                    </a:cubicBezTo>
                    <a:cubicBezTo>
                      <a:pt x="11575" y="650"/>
                      <a:pt x="11873" y="623"/>
                      <a:pt x="12166" y="623"/>
                    </a:cubicBezTo>
                    <a:cubicBezTo>
                      <a:pt x="12520" y="623"/>
                      <a:pt x="12867" y="663"/>
                      <a:pt x="13184" y="782"/>
                    </a:cubicBezTo>
                    <a:cubicBezTo>
                      <a:pt x="13456" y="884"/>
                      <a:pt x="13689" y="1018"/>
                      <a:pt x="13863" y="1221"/>
                    </a:cubicBezTo>
                    <a:cubicBezTo>
                      <a:pt x="14077" y="1473"/>
                      <a:pt x="14135" y="1744"/>
                      <a:pt x="14077" y="2064"/>
                    </a:cubicBezTo>
                    <a:cubicBezTo>
                      <a:pt x="14037" y="2418"/>
                      <a:pt x="13863" y="2755"/>
                      <a:pt x="13728" y="3075"/>
                    </a:cubicBezTo>
                    <a:cubicBezTo>
                      <a:pt x="13552" y="3430"/>
                      <a:pt x="13398" y="3801"/>
                      <a:pt x="13282" y="4172"/>
                    </a:cubicBezTo>
                    <a:cubicBezTo>
                      <a:pt x="12932" y="5117"/>
                      <a:pt x="12622" y="6079"/>
                      <a:pt x="12331" y="7023"/>
                    </a:cubicBezTo>
                    <a:cubicBezTo>
                      <a:pt x="12041" y="7968"/>
                      <a:pt x="11808" y="8947"/>
                      <a:pt x="11595" y="9892"/>
                    </a:cubicBezTo>
                    <a:cubicBezTo>
                      <a:pt x="11343" y="10836"/>
                      <a:pt x="11149" y="11832"/>
                      <a:pt x="10975" y="12792"/>
                    </a:cubicBezTo>
                    <a:cubicBezTo>
                      <a:pt x="10800" y="13788"/>
                      <a:pt x="10703" y="14783"/>
                      <a:pt x="10664" y="15779"/>
                    </a:cubicBezTo>
                    <a:cubicBezTo>
                      <a:pt x="10626" y="16757"/>
                      <a:pt x="10683" y="19878"/>
                      <a:pt x="10761" y="20874"/>
                    </a:cubicBezTo>
                    <a:cubicBezTo>
                      <a:pt x="10761" y="21126"/>
                      <a:pt x="10781" y="21363"/>
                      <a:pt x="10781" y="21598"/>
                    </a:cubicBezTo>
                    <a:cubicBezTo>
                      <a:pt x="11924" y="21598"/>
                      <a:pt x="13049" y="21565"/>
                      <a:pt x="14155" y="21531"/>
                    </a:cubicBezTo>
                    <a:cubicBezTo>
                      <a:pt x="16306" y="21446"/>
                      <a:pt x="19466" y="21312"/>
                      <a:pt x="21600" y="21058"/>
                    </a:cubicBezTo>
                    <a:cubicBezTo>
                      <a:pt x="21521" y="20704"/>
                      <a:pt x="21463" y="20418"/>
                      <a:pt x="21424" y="20215"/>
                    </a:cubicBezTo>
                    <a:cubicBezTo>
                      <a:pt x="20842" y="17296"/>
                      <a:pt x="19680" y="2367"/>
                      <a:pt x="19312" y="1710"/>
                    </a:cubicBezTo>
                    <a:cubicBezTo>
                      <a:pt x="19020" y="1204"/>
                      <a:pt x="17507" y="512"/>
                      <a:pt x="15239" y="175"/>
                    </a:cubicBezTo>
                    <a:cubicBezTo>
                      <a:pt x="15163" y="175"/>
                      <a:pt x="15104" y="141"/>
                      <a:pt x="15026" y="141"/>
                    </a:cubicBezTo>
                    <a:cubicBezTo>
                      <a:pt x="14445" y="56"/>
                      <a:pt x="13805" y="22"/>
                      <a:pt x="13126" y="7"/>
                    </a:cubicBezTo>
                    <a:cubicBezTo>
                      <a:pt x="12995" y="2"/>
                      <a:pt x="12862" y="1"/>
                      <a:pt x="12727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19" name="曲线"/>
              <p:cNvSpPr>
                <a:spLocks/>
              </p:cNvSpPr>
              <p:nvPr/>
            </p:nvSpPr>
            <p:spPr>
              <a:xfrm rot="0">
                <a:off x="7251579" y="5234615"/>
                <a:ext cx="185502" cy="11100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808" y="7"/>
                    </a:moveTo>
                    <a:lnTo>
                      <a:pt x="5" y="6196"/>
                    </a:lnTo>
                    <a:lnTo>
                      <a:pt x="2307" y="19242"/>
                    </a:lnTo>
                    <a:cubicBezTo>
                      <a:pt x="2307" y="19242"/>
                      <a:pt x="3239" y="21600"/>
                      <a:pt x="7055" y="21600"/>
                    </a:cubicBezTo>
                    <a:cubicBezTo>
                      <a:pt x="8573" y="21600"/>
                      <a:pt x="10550" y="21229"/>
                      <a:pt x="13107" y="20181"/>
                    </a:cubicBezTo>
                    <a:cubicBezTo>
                      <a:pt x="21594" y="16712"/>
                      <a:pt x="20749" y="10326"/>
                      <a:pt x="20749" y="10326"/>
                    </a:cubicBezTo>
                    <a:lnTo>
                      <a:pt x="18808" y="7"/>
                    </a:ln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0" name="曲线"/>
              <p:cNvSpPr>
                <a:spLocks/>
              </p:cNvSpPr>
              <p:nvPr/>
            </p:nvSpPr>
            <p:spPr>
              <a:xfrm rot="0">
                <a:off x="7251557" y="5209177"/>
                <a:ext cx="183952" cy="9244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7689" y="9"/>
                    </a:moveTo>
                    <a:cubicBezTo>
                      <a:pt x="16865" y="9"/>
                      <a:pt x="16040" y="151"/>
                      <a:pt x="15258" y="425"/>
                    </a:cubicBezTo>
                    <a:cubicBezTo>
                      <a:pt x="11108" y="1552"/>
                      <a:pt x="7184" y="4145"/>
                      <a:pt x="3255" y="6966"/>
                    </a:cubicBezTo>
                    <a:cubicBezTo>
                      <a:pt x="2360" y="7638"/>
                      <a:pt x="1295" y="8537"/>
                      <a:pt x="791" y="9891"/>
                    </a:cubicBezTo>
                    <a:cubicBezTo>
                      <a:pt x="174" y="11699"/>
                      <a:pt x="4" y="15863"/>
                      <a:pt x="678" y="17671"/>
                    </a:cubicBezTo>
                    <a:cubicBezTo>
                      <a:pt x="1403" y="20038"/>
                      <a:pt x="3594" y="21164"/>
                      <a:pt x="5163" y="21505"/>
                    </a:cubicBezTo>
                    <a:cubicBezTo>
                      <a:pt x="5497" y="21562"/>
                      <a:pt x="5832" y="21590"/>
                      <a:pt x="6166" y="21590"/>
                    </a:cubicBezTo>
                    <a:cubicBezTo>
                      <a:pt x="7716" y="21590"/>
                      <a:pt x="9318" y="21003"/>
                      <a:pt x="10887" y="20265"/>
                    </a:cubicBezTo>
                    <a:cubicBezTo>
                      <a:pt x="13186" y="19138"/>
                      <a:pt x="15428" y="17785"/>
                      <a:pt x="17393" y="15191"/>
                    </a:cubicBezTo>
                    <a:cubicBezTo>
                      <a:pt x="19409" y="12825"/>
                      <a:pt x="20926" y="9332"/>
                      <a:pt x="21430" y="5499"/>
                    </a:cubicBezTo>
                    <a:cubicBezTo>
                      <a:pt x="21543" y="4259"/>
                      <a:pt x="21600" y="2678"/>
                      <a:pt x="21204" y="1779"/>
                    </a:cubicBezTo>
                    <a:cubicBezTo>
                      <a:pt x="20756" y="766"/>
                      <a:pt x="20083" y="425"/>
                      <a:pt x="19301" y="198"/>
                    </a:cubicBezTo>
                    <a:cubicBezTo>
                      <a:pt x="18768" y="66"/>
                      <a:pt x="18226" y="9"/>
                      <a:pt x="17689" y="9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1" name="曲线"/>
              <p:cNvSpPr>
                <a:spLocks/>
              </p:cNvSpPr>
              <p:nvPr/>
            </p:nvSpPr>
            <p:spPr>
              <a:xfrm rot="0">
                <a:off x="7234909" y="5265974"/>
                <a:ext cx="216392" cy="12458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429" y="6"/>
                    </a:moveTo>
                    <a:cubicBezTo>
                      <a:pt x="18232" y="6"/>
                      <a:pt x="18032" y="105"/>
                      <a:pt x="17839" y="337"/>
                    </a:cubicBezTo>
                    <a:cubicBezTo>
                      <a:pt x="16158" y="2325"/>
                      <a:pt x="12363" y="9602"/>
                      <a:pt x="5921" y="9602"/>
                    </a:cubicBezTo>
                    <a:cubicBezTo>
                      <a:pt x="5585" y="9602"/>
                      <a:pt x="5240" y="9581"/>
                      <a:pt x="4891" y="9539"/>
                    </a:cubicBezTo>
                    <a:cubicBezTo>
                      <a:pt x="3227" y="9286"/>
                      <a:pt x="2602" y="6195"/>
                      <a:pt x="2292" y="4853"/>
                    </a:cubicBezTo>
                    <a:cubicBezTo>
                      <a:pt x="2262" y="4657"/>
                      <a:pt x="2174" y="4579"/>
                      <a:pt x="2091" y="4579"/>
                    </a:cubicBezTo>
                    <a:cubicBezTo>
                      <a:pt x="2030" y="4579"/>
                      <a:pt x="1969" y="4615"/>
                      <a:pt x="1925" y="4685"/>
                    </a:cubicBezTo>
                    <a:cubicBezTo>
                      <a:pt x="1301" y="6357"/>
                      <a:pt x="161" y="10712"/>
                      <a:pt x="109" y="11793"/>
                    </a:cubicBezTo>
                    <a:cubicBezTo>
                      <a:pt x="4" y="13634"/>
                      <a:pt x="991" y="19907"/>
                      <a:pt x="1668" y="19991"/>
                    </a:cubicBezTo>
                    <a:cubicBezTo>
                      <a:pt x="1672" y="19991"/>
                      <a:pt x="1677" y="19991"/>
                      <a:pt x="1681" y="19991"/>
                    </a:cubicBezTo>
                    <a:cubicBezTo>
                      <a:pt x="2327" y="19991"/>
                      <a:pt x="5048" y="13465"/>
                      <a:pt x="5048" y="13465"/>
                    </a:cubicBezTo>
                    <a:cubicBezTo>
                      <a:pt x="5048" y="13465"/>
                      <a:pt x="7773" y="21593"/>
                      <a:pt x="8725" y="21593"/>
                    </a:cubicBezTo>
                    <a:cubicBezTo>
                      <a:pt x="8747" y="21593"/>
                      <a:pt x="8769" y="21593"/>
                      <a:pt x="8791" y="21578"/>
                    </a:cubicBezTo>
                    <a:cubicBezTo>
                      <a:pt x="10245" y="20827"/>
                      <a:pt x="17577" y="20497"/>
                      <a:pt x="21320" y="7530"/>
                    </a:cubicBezTo>
                    <a:cubicBezTo>
                      <a:pt x="21600" y="6715"/>
                      <a:pt x="20027" y="6"/>
                      <a:pt x="18429" y="6"/>
                    </a:cubicBezTo>
                    <a:close/>
                  </a:path>
                </a:pathLst>
              </a:custGeom>
              <a:solidFill>
                <a:srgbClr val="431F5E">
                  <a:alpha val="33000"/>
                </a:srgbClr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2" name="曲线"/>
              <p:cNvSpPr>
                <a:spLocks/>
              </p:cNvSpPr>
              <p:nvPr/>
            </p:nvSpPr>
            <p:spPr>
              <a:xfrm rot="0">
                <a:off x="7234909" y="5258275"/>
                <a:ext cx="220110" cy="12312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8427" y="0"/>
                    </a:moveTo>
                    <a:cubicBezTo>
                      <a:pt x="18229" y="0"/>
                      <a:pt x="18036" y="106"/>
                      <a:pt x="17843" y="341"/>
                    </a:cubicBezTo>
                    <a:cubicBezTo>
                      <a:pt x="16254" y="2331"/>
                      <a:pt x="12497" y="9566"/>
                      <a:pt x="6092" y="9566"/>
                    </a:cubicBezTo>
                    <a:cubicBezTo>
                      <a:pt x="5693" y="9566"/>
                      <a:pt x="5280" y="9538"/>
                      <a:pt x="4860" y="9481"/>
                    </a:cubicBezTo>
                    <a:cubicBezTo>
                      <a:pt x="3224" y="9311"/>
                      <a:pt x="2558" y="6091"/>
                      <a:pt x="2254" y="4740"/>
                    </a:cubicBezTo>
                    <a:cubicBezTo>
                      <a:pt x="2223" y="4555"/>
                      <a:pt x="2138" y="4470"/>
                      <a:pt x="2056" y="4470"/>
                    </a:cubicBezTo>
                    <a:cubicBezTo>
                      <a:pt x="1987" y="4470"/>
                      <a:pt x="1919" y="4534"/>
                      <a:pt x="1893" y="4655"/>
                    </a:cubicBezTo>
                    <a:cubicBezTo>
                      <a:pt x="1279" y="6347"/>
                      <a:pt x="107" y="10661"/>
                      <a:pt x="107" y="11763"/>
                    </a:cubicBezTo>
                    <a:cubicBezTo>
                      <a:pt x="4" y="13539"/>
                      <a:pt x="1026" y="19886"/>
                      <a:pt x="1691" y="19972"/>
                    </a:cubicBezTo>
                    <a:cubicBezTo>
                      <a:pt x="1695" y="19972"/>
                      <a:pt x="1700" y="19972"/>
                      <a:pt x="1704" y="19972"/>
                    </a:cubicBezTo>
                    <a:cubicBezTo>
                      <a:pt x="2339" y="19972"/>
                      <a:pt x="5066" y="13454"/>
                      <a:pt x="5066" y="13454"/>
                    </a:cubicBezTo>
                    <a:cubicBezTo>
                      <a:pt x="5066" y="13454"/>
                      <a:pt x="7740" y="21592"/>
                      <a:pt x="8771" y="21592"/>
                    </a:cubicBezTo>
                    <a:cubicBezTo>
                      <a:pt x="8797" y="21592"/>
                      <a:pt x="8822" y="21592"/>
                      <a:pt x="8848" y="21578"/>
                    </a:cubicBezTo>
                    <a:cubicBezTo>
                      <a:pt x="10226" y="20903"/>
                      <a:pt x="17589" y="20647"/>
                      <a:pt x="21372" y="7619"/>
                    </a:cubicBezTo>
                    <a:cubicBezTo>
                      <a:pt x="21600" y="6787"/>
                      <a:pt x="20007" y="0"/>
                      <a:pt x="18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3" name="曲线"/>
              <p:cNvSpPr>
                <a:spLocks/>
              </p:cNvSpPr>
              <p:nvPr/>
            </p:nvSpPr>
            <p:spPr>
              <a:xfrm rot="0">
                <a:off x="7047918" y="4725146"/>
                <a:ext cx="163628" cy="23700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6846" y="0"/>
                    </a:moveTo>
                    <a:cubicBezTo>
                      <a:pt x="14692" y="0"/>
                      <a:pt x="12139" y="908"/>
                      <a:pt x="10800" y="1591"/>
                    </a:cubicBezTo>
                    <a:cubicBezTo>
                      <a:pt x="3303" y="5239"/>
                      <a:pt x="0" y="11922"/>
                      <a:pt x="2616" y="17682"/>
                    </a:cubicBezTo>
                    <a:cubicBezTo>
                      <a:pt x="3026" y="18694"/>
                      <a:pt x="3650" y="19617"/>
                      <a:pt x="4747" y="20407"/>
                    </a:cubicBezTo>
                    <a:cubicBezTo>
                      <a:pt x="5735" y="21123"/>
                      <a:pt x="7230" y="21596"/>
                      <a:pt x="8743" y="21596"/>
                    </a:cubicBezTo>
                    <a:cubicBezTo>
                      <a:pt x="8807" y="21596"/>
                      <a:pt x="8876" y="21596"/>
                      <a:pt x="8940" y="21596"/>
                    </a:cubicBezTo>
                    <a:cubicBezTo>
                      <a:pt x="11758" y="21419"/>
                      <a:pt x="13479" y="19572"/>
                      <a:pt x="14652" y="17900"/>
                    </a:cubicBezTo>
                    <a:cubicBezTo>
                      <a:pt x="16713" y="15131"/>
                      <a:pt x="18706" y="12273"/>
                      <a:pt x="19803" y="9197"/>
                    </a:cubicBezTo>
                    <a:cubicBezTo>
                      <a:pt x="20629" y="6911"/>
                      <a:pt x="21594" y="3086"/>
                      <a:pt x="19740" y="978"/>
                    </a:cubicBezTo>
                    <a:cubicBezTo>
                      <a:pt x="19064" y="265"/>
                      <a:pt x="18013" y="0"/>
                      <a:pt x="16846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4" name="曲线"/>
              <p:cNvSpPr>
                <a:spLocks/>
              </p:cNvSpPr>
              <p:nvPr/>
            </p:nvSpPr>
            <p:spPr>
              <a:xfrm rot="0">
                <a:off x="7054174" y="4719879"/>
                <a:ext cx="531877" cy="56253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406" y="1"/>
                    </a:moveTo>
                    <a:cubicBezTo>
                      <a:pt x="4438" y="1"/>
                      <a:pt x="81" y="4344"/>
                      <a:pt x="0" y="11245"/>
                    </a:cubicBezTo>
                    <a:cubicBezTo>
                      <a:pt x="0" y="12133"/>
                      <a:pt x="21" y="12949"/>
                      <a:pt x="127" y="13764"/>
                    </a:cubicBezTo>
                    <a:lnTo>
                      <a:pt x="127" y="13820"/>
                    </a:lnTo>
                    <a:cubicBezTo>
                      <a:pt x="149" y="14061"/>
                      <a:pt x="211" y="14300"/>
                      <a:pt x="232" y="14560"/>
                    </a:cubicBezTo>
                    <a:cubicBezTo>
                      <a:pt x="614" y="16617"/>
                      <a:pt x="1439" y="18376"/>
                      <a:pt x="2983" y="19597"/>
                    </a:cubicBezTo>
                    <a:lnTo>
                      <a:pt x="3025" y="19616"/>
                    </a:lnTo>
                    <a:cubicBezTo>
                      <a:pt x="3279" y="19839"/>
                      <a:pt x="3596" y="20042"/>
                      <a:pt x="3914" y="20227"/>
                    </a:cubicBezTo>
                    <a:cubicBezTo>
                      <a:pt x="5268" y="20987"/>
                      <a:pt x="7066" y="21469"/>
                      <a:pt x="9415" y="21598"/>
                    </a:cubicBezTo>
                    <a:lnTo>
                      <a:pt x="10113" y="21598"/>
                    </a:lnTo>
                    <a:cubicBezTo>
                      <a:pt x="10365" y="21598"/>
                      <a:pt x="10640" y="21598"/>
                      <a:pt x="10916" y="21562"/>
                    </a:cubicBezTo>
                    <a:cubicBezTo>
                      <a:pt x="14279" y="21358"/>
                      <a:pt x="17262" y="19580"/>
                      <a:pt x="19103" y="16875"/>
                    </a:cubicBezTo>
                    <a:cubicBezTo>
                      <a:pt x="19124" y="16838"/>
                      <a:pt x="19124" y="16821"/>
                      <a:pt x="19146" y="16802"/>
                    </a:cubicBezTo>
                    <a:cubicBezTo>
                      <a:pt x="19315" y="16561"/>
                      <a:pt x="19441" y="16357"/>
                      <a:pt x="19569" y="16097"/>
                    </a:cubicBezTo>
                    <a:cubicBezTo>
                      <a:pt x="20224" y="14893"/>
                      <a:pt x="20668" y="13560"/>
                      <a:pt x="20859" y="12079"/>
                    </a:cubicBezTo>
                    <a:cubicBezTo>
                      <a:pt x="21600" y="5984"/>
                      <a:pt x="17326" y="354"/>
                      <a:pt x="11106" y="21"/>
                    </a:cubicBezTo>
                    <a:cubicBezTo>
                      <a:pt x="10871" y="7"/>
                      <a:pt x="10637" y="1"/>
                      <a:pt x="10406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5" name="曲线"/>
              <p:cNvSpPr>
                <a:spLocks/>
              </p:cNvSpPr>
              <p:nvPr/>
            </p:nvSpPr>
            <p:spPr>
              <a:xfrm rot="0">
                <a:off x="7031774" y="4629086"/>
                <a:ext cx="655866" cy="43171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4293" y="0"/>
                    </a:moveTo>
                    <a:cubicBezTo>
                      <a:pt x="3790" y="0"/>
                      <a:pt x="3285" y="42"/>
                      <a:pt x="2779" y="129"/>
                    </a:cubicBezTo>
                    <a:cubicBezTo>
                      <a:pt x="2419" y="178"/>
                      <a:pt x="2041" y="273"/>
                      <a:pt x="1681" y="468"/>
                    </a:cubicBezTo>
                    <a:cubicBezTo>
                      <a:pt x="1442" y="587"/>
                      <a:pt x="1167" y="780"/>
                      <a:pt x="1080" y="1143"/>
                    </a:cubicBezTo>
                    <a:cubicBezTo>
                      <a:pt x="961" y="1674"/>
                      <a:pt x="1218" y="2181"/>
                      <a:pt x="1492" y="2519"/>
                    </a:cubicBezTo>
                    <a:cubicBezTo>
                      <a:pt x="1818" y="2831"/>
                      <a:pt x="2178" y="3002"/>
                      <a:pt x="2556" y="3026"/>
                    </a:cubicBezTo>
                    <a:cubicBezTo>
                      <a:pt x="1579" y="3604"/>
                      <a:pt x="737" y="4714"/>
                      <a:pt x="292" y="6091"/>
                    </a:cubicBezTo>
                    <a:cubicBezTo>
                      <a:pt x="138" y="6668"/>
                      <a:pt x="0" y="7199"/>
                      <a:pt x="51" y="7706"/>
                    </a:cubicBezTo>
                    <a:cubicBezTo>
                      <a:pt x="69" y="8359"/>
                      <a:pt x="344" y="8963"/>
                      <a:pt x="687" y="9324"/>
                    </a:cubicBezTo>
                    <a:cubicBezTo>
                      <a:pt x="1064" y="9735"/>
                      <a:pt x="1492" y="9904"/>
                      <a:pt x="1939" y="9999"/>
                    </a:cubicBezTo>
                    <a:cubicBezTo>
                      <a:pt x="2074" y="10023"/>
                      <a:pt x="2211" y="10035"/>
                      <a:pt x="2350" y="10035"/>
                    </a:cubicBezTo>
                    <a:cubicBezTo>
                      <a:pt x="3445" y="10035"/>
                      <a:pt x="4560" y="9281"/>
                      <a:pt x="5215" y="7972"/>
                    </a:cubicBezTo>
                    <a:lnTo>
                      <a:pt x="5215" y="7972"/>
                    </a:lnTo>
                    <a:cubicBezTo>
                      <a:pt x="5112" y="8213"/>
                      <a:pt x="5129" y="8552"/>
                      <a:pt x="5250" y="8793"/>
                    </a:cubicBezTo>
                    <a:cubicBezTo>
                      <a:pt x="5352" y="9034"/>
                      <a:pt x="5489" y="9180"/>
                      <a:pt x="5695" y="9300"/>
                    </a:cubicBezTo>
                    <a:cubicBezTo>
                      <a:pt x="6028" y="9535"/>
                      <a:pt x="6429" y="9618"/>
                      <a:pt x="6823" y="9618"/>
                    </a:cubicBezTo>
                    <a:cubicBezTo>
                      <a:pt x="6877" y="9618"/>
                      <a:pt x="6930" y="9616"/>
                      <a:pt x="6982" y="9614"/>
                    </a:cubicBezTo>
                    <a:cubicBezTo>
                      <a:pt x="7943" y="9565"/>
                      <a:pt x="8887" y="9156"/>
                      <a:pt x="9692" y="8432"/>
                    </a:cubicBezTo>
                    <a:lnTo>
                      <a:pt x="9692" y="8432"/>
                    </a:lnTo>
                    <a:cubicBezTo>
                      <a:pt x="9470" y="8890"/>
                      <a:pt x="9315" y="9445"/>
                      <a:pt x="9401" y="9977"/>
                    </a:cubicBezTo>
                    <a:cubicBezTo>
                      <a:pt x="9470" y="10313"/>
                      <a:pt x="9642" y="10603"/>
                      <a:pt x="9813" y="10844"/>
                    </a:cubicBezTo>
                    <a:cubicBezTo>
                      <a:pt x="10362" y="11570"/>
                      <a:pt x="11155" y="11955"/>
                      <a:pt x="11921" y="11955"/>
                    </a:cubicBezTo>
                    <a:cubicBezTo>
                      <a:pt x="11946" y="11955"/>
                      <a:pt x="11969" y="11955"/>
                      <a:pt x="11992" y="11955"/>
                    </a:cubicBezTo>
                    <a:cubicBezTo>
                      <a:pt x="12781" y="11906"/>
                      <a:pt x="13587" y="11448"/>
                      <a:pt x="14240" y="10724"/>
                    </a:cubicBezTo>
                    <a:lnTo>
                      <a:pt x="14240" y="10724"/>
                    </a:lnTo>
                    <a:cubicBezTo>
                      <a:pt x="14101" y="11568"/>
                      <a:pt x="13724" y="12293"/>
                      <a:pt x="13535" y="13137"/>
                    </a:cubicBezTo>
                    <a:cubicBezTo>
                      <a:pt x="13433" y="13619"/>
                      <a:pt x="13381" y="14126"/>
                      <a:pt x="13415" y="14610"/>
                    </a:cubicBezTo>
                    <a:cubicBezTo>
                      <a:pt x="13433" y="15068"/>
                      <a:pt x="13519" y="15527"/>
                      <a:pt x="13758" y="15816"/>
                    </a:cubicBezTo>
                    <a:cubicBezTo>
                      <a:pt x="13863" y="15977"/>
                      <a:pt x="14018" y="16060"/>
                      <a:pt x="14172" y="16060"/>
                    </a:cubicBezTo>
                    <a:cubicBezTo>
                      <a:pt x="14322" y="16060"/>
                      <a:pt x="14473" y="15983"/>
                      <a:pt x="14582" y="15816"/>
                    </a:cubicBezTo>
                    <a:lnTo>
                      <a:pt x="14582" y="15816"/>
                    </a:lnTo>
                    <a:cubicBezTo>
                      <a:pt x="14531" y="16250"/>
                      <a:pt x="14479" y="16662"/>
                      <a:pt x="14479" y="17071"/>
                    </a:cubicBezTo>
                    <a:cubicBezTo>
                      <a:pt x="14479" y="17337"/>
                      <a:pt x="14496" y="17554"/>
                      <a:pt x="14617" y="17722"/>
                    </a:cubicBezTo>
                    <a:cubicBezTo>
                      <a:pt x="14693" y="17862"/>
                      <a:pt x="14819" y="17922"/>
                      <a:pt x="14948" y="17922"/>
                    </a:cubicBezTo>
                    <a:cubicBezTo>
                      <a:pt x="15022" y="17922"/>
                      <a:pt x="15097" y="17902"/>
                      <a:pt x="15166" y="17868"/>
                    </a:cubicBezTo>
                    <a:cubicBezTo>
                      <a:pt x="15353" y="17770"/>
                      <a:pt x="15526" y="17554"/>
                      <a:pt x="15680" y="17385"/>
                    </a:cubicBezTo>
                    <a:lnTo>
                      <a:pt x="15680" y="17385"/>
                    </a:lnTo>
                    <a:cubicBezTo>
                      <a:pt x="15559" y="18109"/>
                      <a:pt x="15251" y="18784"/>
                      <a:pt x="15131" y="19485"/>
                    </a:cubicBezTo>
                    <a:cubicBezTo>
                      <a:pt x="14993" y="20209"/>
                      <a:pt x="15062" y="21125"/>
                      <a:pt x="15509" y="21488"/>
                    </a:cubicBezTo>
                    <a:cubicBezTo>
                      <a:pt x="15617" y="21563"/>
                      <a:pt x="15734" y="21600"/>
                      <a:pt x="15855" y="21600"/>
                    </a:cubicBezTo>
                    <a:cubicBezTo>
                      <a:pt x="16117" y="21600"/>
                      <a:pt x="16389" y="21431"/>
                      <a:pt x="16590" y="21150"/>
                    </a:cubicBezTo>
                    <a:cubicBezTo>
                      <a:pt x="16881" y="20764"/>
                      <a:pt x="17035" y="20185"/>
                      <a:pt x="17104" y="19605"/>
                    </a:cubicBezTo>
                    <a:cubicBezTo>
                      <a:pt x="17453" y="19654"/>
                      <a:pt x="17824" y="19710"/>
                      <a:pt x="18189" y="19710"/>
                    </a:cubicBezTo>
                    <a:cubicBezTo>
                      <a:pt x="18379" y="19710"/>
                      <a:pt x="18568" y="19694"/>
                      <a:pt x="18751" y="19654"/>
                    </a:cubicBezTo>
                    <a:cubicBezTo>
                      <a:pt x="18940" y="19605"/>
                      <a:pt x="19163" y="19556"/>
                      <a:pt x="19352" y="19412"/>
                    </a:cubicBezTo>
                    <a:cubicBezTo>
                      <a:pt x="19762" y="19147"/>
                      <a:pt x="20038" y="18494"/>
                      <a:pt x="20244" y="17941"/>
                    </a:cubicBezTo>
                    <a:cubicBezTo>
                      <a:pt x="20912" y="16131"/>
                      <a:pt x="21359" y="14150"/>
                      <a:pt x="21513" y="12147"/>
                    </a:cubicBezTo>
                    <a:cubicBezTo>
                      <a:pt x="21565" y="11665"/>
                      <a:pt x="21581" y="11183"/>
                      <a:pt x="21581" y="10700"/>
                    </a:cubicBezTo>
                    <a:cubicBezTo>
                      <a:pt x="21598" y="9782"/>
                      <a:pt x="21565" y="8890"/>
                      <a:pt x="21342" y="8069"/>
                    </a:cubicBezTo>
                    <a:cubicBezTo>
                      <a:pt x="21255" y="7706"/>
                      <a:pt x="21136" y="7370"/>
                      <a:pt x="20981" y="7080"/>
                    </a:cubicBezTo>
                    <a:cubicBezTo>
                      <a:pt x="20793" y="6668"/>
                      <a:pt x="20535" y="6356"/>
                      <a:pt x="20209" y="6137"/>
                    </a:cubicBezTo>
                    <a:cubicBezTo>
                      <a:pt x="19937" y="5947"/>
                      <a:pt x="19613" y="5856"/>
                      <a:pt x="19291" y="5856"/>
                    </a:cubicBezTo>
                    <a:cubicBezTo>
                      <a:pt x="19167" y="5856"/>
                      <a:pt x="19042" y="5870"/>
                      <a:pt x="18922" y="5896"/>
                    </a:cubicBezTo>
                    <a:cubicBezTo>
                      <a:pt x="18751" y="4739"/>
                      <a:pt x="18287" y="3725"/>
                      <a:pt x="17653" y="2929"/>
                    </a:cubicBezTo>
                    <a:cubicBezTo>
                      <a:pt x="17395" y="2590"/>
                      <a:pt x="17121" y="2300"/>
                      <a:pt x="16829" y="2059"/>
                    </a:cubicBezTo>
                    <a:cubicBezTo>
                      <a:pt x="16202" y="1530"/>
                      <a:pt x="15473" y="1181"/>
                      <a:pt x="14737" y="1181"/>
                    </a:cubicBezTo>
                    <a:cubicBezTo>
                      <a:pt x="14667" y="1181"/>
                      <a:pt x="14600" y="1185"/>
                      <a:pt x="14531" y="1191"/>
                    </a:cubicBezTo>
                    <a:lnTo>
                      <a:pt x="14394" y="1191"/>
                    </a:lnTo>
                    <a:cubicBezTo>
                      <a:pt x="14084" y="1240"/>
                      <a:pt x="13741" y="1360"/>
                      <a:pt x="13502" y="1722"/>
                    </a:cubicBezTo>
                    <a:cubicBezTo>
                      <a:pt x="13433" y="1842"/>
                      <a:pt x="13364" y="1964"/>
                      <a:pt x="13346" y="2132"/>
                    </a:cubicBezTo>
                    <a:cubicBezTo>
                      <a:pt x="12678" y="1191"/>
                      <a:pt x="11872" y="514"/>
                      <a:pt x="10962" y="178"/>
                    </a:cubicBezTo>
                    <a:cubicBezTo>
                      <a:pt x="10796" y="111"/>
                      <a:pt x="10619" y="68"/>
                      <a:pt x="10440" y="68"/>
                    </a:cubicBezTo>
                    <a:cubicBezTo>
                      <a:pt x="10287" y="68"/>
                      <a:pt x="10135" y="99"/>
                      <a:pt x="9985" y="178"/>
                    </a:cubicBezTo>
                    <a:cubicBezTo>
                      <a:pt x="9813" y="273"/>
                      <a:pt x="9642" y="468"/>
                      <a:pt x="9624" y="709"/>
                    </a:cubicBezTo>
                    <a:cubicBezTo>
                      <a:pt x="9590" y="853"/>
                      <a:pt x="9624" y="1021"/>
                      <a:pt x="9659" y="1143"/>
                    </a:cubicBezTo>
                    <a:cubicBezTo>
                      <a:pt x="9727" y="1457"/>
                      <a:pt x="9831" y="1722"/>
                      <a:pt x="9985" y="1964"/>
                    </a:cubicBezTo>
                    <a:cubicBezTo>
                      <a:pt x="9555" y="1577"/>
                      <a:pt x="9058" y="1262"/>
                      <a:pt x="8561" y="1021"/>
                    </a:cubicBezTo>
                    <a:cubicBezTo>
                      <a:pt x="7207" y="358"/>
                      <a:pt x="5759" y="0"/>
                      <a:pt x="429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6" name="曲线"/>
              <p:cNvSpPr>
                <a:spLocks/>
              </p:cNvSpPr>
              <p:nvPr/>
            </p:nvSpPr>
            <p:spPr>
              <a:xfrm rot="0">
                <a:off x="7465170" y="4651815"/>
                <a:ext cx="222471" cy="25098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85" y="3"/>
                    </a:moveTo>
                    <a:cubicBezTo>
                      <a:pt x="1044" y="3"/>
                      <a:pt x="900" y="3"/>
                      <a:pt x="760" y="10"/>
                    </a:cubicBezTo>
                    <a:lnTo>
                      <a:pt x="356" y="10"/>
                    </a:lnTo>
                    <a:cubicBezTo>
                      <a:pt x="50" y="882"/>
                      <a:pt x="0" y="1586"/>
                      <a:pt x="50" y="2252"/>
                    </a:cubicBezTo>
                    <a:cubicBezTo>
                      <a:pt x="305" y="3912"/>
                      <a:pt x="1520" y="5324"/>
                      <a:pt x="2935" y="6527"/>
                    </a:cubicBezTo>
                    <a:cubicBezTo>
                      <a:pt x="1567" y="7151"/>
                      <a:pt x="0" y="8064"/>
                      <a:pt x="254" y="9393"/>
                    </a:cubicBezTo>
                    <a:cubicBezTo>
                      <a:pt x="305" y="9891"/>
                      <a:pt x="760" y="10348"/>
                      <a:pt x="1163" y="10721"/>
                    </a:cubicBezTo>
                    <a:cubicBezTo>
                      <a:pt x="2327" y="11676"/>
                      <a:pt x="3844" y="12172"/>
                      <a:pt x="5360" y="12297"/>
                    </a:cubicBezTo>
                    <a:cubicBezTo>
                      <a:pt x="5615" y="12297"/>
                      <a:pt x="5870" y="12297"/>
                      <a:pt x="6121" y="12381"/>
                    </a:cubicBezTo>
                    <a:cubicBezTo>
                      <a:pt x="6932" y="12796"/>
                      <a:pt x="6223" y="13835"/>
                      <a:pt x="6422" y="14623"/>
                    </a:cubicBezTo>
                    <a:cubicBezTo>
                      <a:pt x="6609" y="15289"/>
                      <a:pt x="7467" y="15557"/>
                      <a:pt x="8368" y="15557"/>
                    </a:cubicBezTo>
                    <a:cubicBezTo>
                      <a:pt x="8703" y="15557"/>
                      <a:pt x="9043" y="15519"/>
                      <a:pt x="9357" y="15452"/>
                    </a:cubicBezTo>
                    <a:cubicBezTo>
                      <a:pt x="10156" y="15264"/>
                      <a:pt x="11035" y="14961"/>
                      <a:pt x="11855" y="14961"/>
                    </a:cubicBezTo>
                    <a:cubicBezTo>
                      <a:pt x="12127" y="14961"/>
                      <a:pt x="12390" y="14996"/>
                      <a:pt x="12645" y="15079"/>
                    </a:cubicBezTo>
                    <a:cubicBezTo>
                      <a:pt x="14009" y="15494"/>
                      <a:pt x="14315" y="16948"/>
                      <a:pt x="14718" y="18109"/>
                    </a:cubicBezTo>
                    <a:cubicBezTo>
                      <a:pt x="15071" y="19065"/>
                      <a:pt x="15580" y="20062"/>
                      <a:pt x="16336" y="20892"/>
                    </a:cubicBezTo>
                    <a:cubicBezTo>
                      <a:pt x="16540" y="21097"/>
                      <a:pt x="16791" y="21348"/>
                      <a:pt x="17046" y="21471"/>
                    </a:cubicBezTo>
                    <a:cubicBezTo>
                      <a:pt x="17233" y="21558"/>
                      <a:pt x="17428" y="21596"/>
                      <a:pt x="17632" y="21596"/>
                    </a:cubicBezTo>
                    <a:cubicBezTo>
                      <a:pt x="18286" y="21596"/>
                      <a:pt x="18979" y="21192"/>
                      <a:pt x="19522" y="20808"/>
                    </a:cubicBezTo>
                    <a:cubicBezTo>
                      <a:pt x="20130" y="20268"/>
                      <a:pt x="20788" y="19647"/>
                      <a:pt x="21345" y="18981"/>
                    </a:cubicBezTo>
                    <a:cubicBezTo>
                      <a:pt x="21498" y="18151"/>
                      <a:pt x="21544" y="17321"/>
                      <a:pt x="21544" y="16492"/>
                    </a:cubicBezTo>
                    <a:cubicBezTo>
                      <a:pt x="21595" y="14912"/>
                      <a:pt x="21498" y="13378"/>
                      <a:pt x="20839" y="11966"/>
                    </a:cubicBezTo>
                    <a:cubicBezTo>
                      <a:pt x="20584" y="11342"/>
                      <a:pt x="20232" y="10763"/>
                      <a:pt x="19777" y="10264"/>
                    </a:cubicBezTo>
                    <a:cubicBezTo>
                      <a:pt x="19522" y="10348"/>
                      <a:pt x="19221" y="10554"/>
                      <a:pt x="19017" y="10721"/>
                    </a:cubicBezTo>
                    <a:cubicBezTo>
                      <a:pt x="18460" y="11300"/>
                      <a:pt x="18210" y="12008"/>
                      <a:pt x="18057" y="12754"/>
                    </a:cubicBezTo>
                    <a:cubicBezTo>
                      <a:pt x="16489" y="12091"/>
                      <a:pt x="14718" y="11676"/>
                      <a:pt x="12947" y="11551"/>
                    </a:cubicBezTo>
                    <a:cubicBezTo>
                      <a:pt x="12140" y="11509"/>
                      <a:pt x="11180" y="11467"/>
                      <a:pt x="10725" y="10885"/>
                    </a:cubicBezTo>
                    <a:cubicBezTo>
                      <a:pt x="10169" y="10055"/>
                      <a:pt x="11328" y="8978"/>
                      <a:pt x="10772" y="8022"/>
                    </a:cubicBezTo>
                    <a:cubicBezTo>
                      <a:pt x="10521" y="7440"/>
                      <a:pt x="9710" y="7193"/>
                      <a:pt x="9107" y="6819"/>
                    </a:cubicBezTo>
                    <a:cubicBezTo>
                      <a:pt x="8597" y="6527"/>
                      <a:pt x="8193" y="6154"/>
                      <a:pt x="7943" y="5697"/>
                    </a:cubicBezTo>
                    <a:cubicBezTo>
                      <a:pt x="7841" y="5407"/>
                      <a:pt x="7688" y="5156"/>
                      <a:pt x="7688" y="4909"/>
                    </a:cubicBezTo>
                    <a:cubicBezTo>
                      <a:pt x="7739" y="3953"/>
                      <a:pt x="9153" y="3664"/>
                      <a:pt x="9965" y="3040"/>
                    </a:cubicBezTo>
                    <a:cubicBezTo>
                      <a:pt x="9204" y="2458"/>
                      <a:pt x="8397" y="1959"/>
                      <a:pt x="7488" y="1544"/>
                    </a:cubicBezTo>
                    <a:cubicBezTo>
                      <a:pt x="5585" y="610"/>
                      <a:pt x="3415" y="3"/>
                      <a:pt x="1185" y="3"/>
                    </a:cubicBezTo>
                    <a:close/>
                  </a:path>
                </a:pathLst>
              </a:custGeom>
              <a:solidFill>
                <a:srgbClr val="463F3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7" name="曲线"/>
              <p:cNvSpPr>
                <a:spLocks/>
              </p:cNvSpPr>
              <p:nvPr/>
            </p:nvSpPr>
            <p:spPr>
              <a:xfrm rot="0">
                <a:off x="7517758" y="4977672"/>
                <a:ext cx="162577" cy="181503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3468" y="4"/>
                    </a:moveTo>
                    <a:cubicBezTo>
                      <a:pt x="5649" y="4"/>
                      <a:pt x="1319" y="7492"/>
                      <a:pt x="418" y="13013"/>
                    </a:cubicBezTo>
                    <a:cubicBezTo>
                      <a:pt x="145" y="14391"/>
                      <a:pt x="5" y="15886"/>
                      <a:pt x="418" y="17260"/>
                    </a:cubicBezTo>
                    <a:cubicBezTo>
                      <a:pt x="1127" y="19825"/>
                      <a:pt x="3580" y="21595"/>
                      <a:pt x="6707" y="21595"/>
                    </a:cubicBezTo>
                    <a:cubicBezTo>
                      <a:pt x="6934" y="21595"/>
                      <a:pt x="7172" y="21585"/>
                      <a:pt x="7411" y="21566"/>
                    </a:cubicBezTo>
                    <a:cubicBezTo>
                      <a:pt x="10457" y="21339"/>
                      <a:pt x="13433" y="19845"/>
                      <a:pt x="15647" y="18181"/>
                    </a:cubicBezTo>
                    <a:cubicBezTo>
                      <a:pt x="19315" y="15539"/>
                      <a:pt x="21530" y="11691"/>
                      <a:pt x="21530" y="7791"/>
                    </a:cubicBezTo>
                    <a:cubicBezTo>
                      <a:pt x="21600" y="5954"/>
                      <a:pt x="21111" y="4059"/>
                      <a:pt x="19798" y="2507"/>
                    </a:cubicBezTo>
                    <a:cubicBezTo>
                      <a:pt x="18623" y="1190"/>
                      <a:pt x="17031" y="443"/>
                      <a:pt x="15438" y="154"/>
                    </a:cubicBezTo>
                    <a:cubicBezTo>
                      <a:pt x="14758" y="53"/>
                      <a:pt x="14101" y="4"/>
                      <a:pt x="13468" y="4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8" name="曲线"/>
              <p:cNvSpPr>
                <a:spLocks/>
              </p:cNvSpPr>
              <p:nvPr/>
            </p:nvSpPr>
            <p:spPr>
              <a:xfrm rot="0">
                <a:off x="7569340" y="5026250"/>
                <a:ext cx="80282" cy="8588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5008" y="0"/>
                    </a:moveTo>
                    <a:cubicBezTo>
                      <a:pt x="11641" y="0"/>
                      <a:pt x="8840" y="1823"/>
                      <a:pt x="6874" y="3759"/>
                    </a:cubicBezTo>
                    <a:cubicBezTo>
                      <a:pt x="2107" y="8497"/>
                      <a:pt x="11" y="14681"/>
                      <a:pt x="706" y="20866"/>
                    </a:cubicBezTo>
                    <a:cubicBezTo>
                      <a:pt x="776" y="21355"/>
                      <a:pt x="1200" y="21589"/>
                      <a:pt x="1601" y="21589"/>
                    </a:cubicBezTo>
                    <a:cubicBezTo>
                      <a:pt x="2000" y="21589"/>
                      <a:pt x="2389" y="21355"/>
                      <a:pt x="2389" y="20866"/>
                    </a:cubicBezTo>
                    <a:cubicBezTo>
                      <a:pt x="2107" y="15894"/>
                      <a:pt x="4072" y="10677"/>
                      <a:pt x="7580" y="6795"/>
                    </a:cubicBezTo>
                    <a:cubicBezTo>
                      <a:pt x="8274" y="5827"/>
                      <a:pt x="9122" y="4971"/>
                      <a:pt x="10099" y="4248"/>
                    </a:cubicBezTo>
                    <a:cubicBezTo>
                      <a:pt x="11218" y="5216"/>
                      <a:pt x="11924" y="6429"/>
                      <a:pt x="12194" y="7641"/>
                    </a:cubicBezTo>
                    <a:cubicBezTo>
                      <a:pt x="12336" y="8497"/>
                      <a:pt x="12336" y="9098"/>
                      <a:pt x="12336" y="9944"/>
                    </a:cubicBezTo>
                    <a:lnTo>
                      <a:pt x="12336" y="10555"/>
                    </a:lnTo>
                    <a:lnTo>
                      <a:pt x="12336" y="10677"/>
                    </a:lnTo>
                    <a:lnTo>
                      <a:pt x="12336" y="11044"/>
                    </a:lnTo>
                    <a:cubicBezTo>
                      <a:pt x="12194" y="11523"/>
                      <a:pt x="12065" y="11890"/>
                      <a:pt x="12194" y="12379"/>
                    </a:cubicBezTo>
                    <a:cubicBezTo>
                      <a:pt x="12194" y="12868"/>
                      <a:pt x="12724" y="13255"/>
                      <a:pt x="13277" y="13255"/>
                    </a:cubicBezTo>
                    <a:cubicBezTo>
                      <a:pt x="13536" y="13255"/>
                      <a:pt x="13795" y="13174"/>
                      <a:pt x="14019" y="12980"/>
                    </a:cubicBezTo>
                    <a:cubicBezTo>
                      <a:pt x="14866" y="12256"/>
                      <a:pt x="15008" y="11044"/>
                      <a:pt x="15149" y="9944"/>
                    </a:cubicBezTo>
                    <a:cubicBezTo>
                      <a:pt x="15420" y="8976"/>
                      <a:pt x="15149" y="8008"/>
                      <a:pt x="14866" y="7040"/>
                    </a:cubicBezTo>
                    <a:cubicBezTo>
                      <a:pt x="14301" y="5583"/>
                      <a:pt x="13466" y="4248"/>
                      <a:pt x="12194" y="3036"/>
                    </a:cubicBezTo>
                    <a:cubicBezTo>
                      <a:pt x="12759" y="2669"/>
                      <a:pt x="13325" y="2547"/>
                      <a:pt x="14019" y="2424"/>
                    </a:cubicBezTo>
                    <a:cubicBezTo>
                      <a:pt x="14431" y="2272"/>
                      <a:pt x="14890" y="2210"/>
                      <a:pt x="15372" y="2210"/>
                    </a:cubicBezTo>
                    <a:cubicBezTo>
                      <a:pt x="16032" y="2210"/>
                      <a:pt x="16738" y="2333"/>
                      <a:pt x="17385" y="2547"/>
                    </a:cubicBezTo>
                    <a:cubicBezTo>
                      <a:pt x="18362" y="3036"/>
                      <a:pt x="18928" y="3881"/>
                      <a:pt x="19905" y="4370"/>
                    </a:cubicBezTo>
                    <a:cubicBezTo>
                      <a:pt x="20057" y="4432"/>
                      <a:pt x="20222" y="4462"/>
                      <a:pt x="20387" y="4462"/>
                    </a:cubicBezTo>
                    <a:cubicBezTo>
                      <a:pt x="20870" y="4462"/>
                      <a:pt x="21388" y="4207"/>
                      <a:pt x="21588" y="3759"/>
                    </a:cubicBezTo>
                    <a:cubicBezTo>
                      <a:pt x="21446" y="1334"/>
                      <a:pt x="17385" y="0"/>
                      <a:pt x="15008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29" name="曲线"/>
              <p:cNvSpPr>
                <a:spLocks/>
              </p:cNvSpPr>
              <p:nvPr/>
            </p:nvSpPr>
            <p:spPr>
              <a:xfrm rot="0">
                <a:off x="7257310" y="4905476"/>
                <a:ext cx="93889" cy="3172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5415" y="0"/>
                    </a:moveTo>
                    <a:cubicBezTo>
                      <a:pt x="5052" y="0"/>
                      <a:pt x="4680" y="55"/>
                      <a:pt x="4317" y="137"/>
                    </a:cubicBezTo>
                    <a:cubicBezTo>
                      <a:pt x="2888" y="441"/>
                      <a:pt x="1207" y="2096"/>
                      <a:pt x="603" y="5710"/>
                    </a:cubicBezTo>
                    <a:cubicBezTo>
                      <a:pt x="10" y="8993"/>
                      <a:pt x="372" y="12606"/>
                      <a:pt x="1086" y="15227"/>
                    </a:cubicBezTo>
                    <a:cubicBezTo>
                      <a:pt x="2395" y="20027"/>
                      <a:pt x="4478" y="21158"/>
                      <a:pt x="6623" y="21158"/>
                    </a:cubicBezTo>
                    <a:cubicBezTo>
                      <a:pt x="7418" y="21158"/>
                      <a:pt x="8223" y="20993"/>
                      <a:pt x="8998" y="20827"/>
                    </a:cubicBezTo>
                    <a:cubicBezTo>
                      <a:pt x="9592" y="20717"/>
                      <a:pt x="10196" y="20661"/>
                      <a:pt x="10800" y="20661"/>
                    </a:cubicBezTo>
                    <a:cubicBezTo>
                      <a:pt x="12007" y="20661"/>
                      <a:pt x="13225" y="20827"/>
                      <a:pt x="14504" y="20827"/>
                    </a:cubicBezTo>
                    <a:cubicBezTo>
                      <a:pt x="15037" y="20827"/>
                      <a:pt x="16899" y="21600"/>
                      <a:pt x="18509" y="21600"/>
                    </a:cubicBezTo>
                    <a:cubicBezTo>
                      <a:pt x="20190" y="21600"/>
                      <a:pt x="21600" y="20744"/>
                      <a:pt x="20855" y="17213"/>
                    </a:cubicBezTo>
                    <a:cubicBezTo>
                      <a:pt x="20744" y="16551"/>
                      <a:pt x="20261" y="15558"/>
                      <a:pt x="19898" y="14896"/>
                    </a:cubicBezTo>
                    <a:cubicBezTo>
                      <a:pt x="19063" y="13600"/>
                      <a:pt x="18107" y="11944"/>
                      <a:pt x="17261" y="10648"/>
                    </a:cubicBezTo>
                    <a:cubicBezTo>
                      <a:pt x="13739" y="4910"/>
                      <a:pt x="9511" y="0"/>
                      <a:pt x="5415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0" name="曲线"/>
              <p:cNvSpPr>
                <a:spLocks/>
              </p:cNvSpPr>
              <p:nvPr/>
            </p:nvSpPr>
            <p:spPr>
              <a:xfrm rot="0">
                <a:off x="7094032" y="4903734"/>
                <a:ext cx="71663" cy="3143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4426" y="0"/>
                    </a:moveTo>
                    <a:cubicBezTo>
                      <a:pt x="10470" y="0"/>
                      <a:pt x="6527" y="4342"/>
                      <a:pt x="3534" y="8935"/>
                    </a:cubicBezTo>
                    <a:cubicBezTo>
                      <a:pt x="2756" y="10271"/>
                      <a:pt x="1964" y="11607"/>
                      <a:pt x="1331" y="13249"/>
                    </a:cubicBezTo>
                    <a:cubicBezTo>
                      <a:pt x="870" y="13917"/>
                      <a:pt x="712" y="14585"/>
                      <a:pt x="554" y="15587"/>
                    </a:cubicBezTo>
                    <a:cubicBezTo>
                      <a:pt x="13" y="19790"/>
                      <a:pt x="2044" y="20681"/>
                      <a:pt x="4061" y="20681"/>
                    </a:cubicBezTo>
                    <a:cubicBezTo>
                      <a:pt x="5538" y="20681"/>
                      <a:pt x="7002" y="20208"/>
                      <a:pt x="7463" y="20208"/>
                    </a:cubicBezTo>
                    <a:cubicBezTo>
                      <a:pt x="9349" y="20208"/>
                      <a:pt x="11076" y="20208"/>
                      <a:pt x="13107" y="20876"/>
                    </a:cubicBezTo>
                    <a:cubicBezTo>
                      <a:pt x="14189" y="21238"/>
                      <a:pt x="15323" y="21600"/>
                      <a:pt x="16404" y="21600"/>
                    </a:cubicBezTo>
                    <a:cubicBezTo>
                      <a:pt x="18329" y="21600"/>
                      <a:pt x="20057" y="20458"/>
                      <a:pt x="20966" y="16227"/>
                    </a:cubicBezTo>
                    <a:cubicBezTo>
                      <a:pt x="21586" y="13249"/>
                      <a:pt x="21586" y="9937"/>
                      <a:pt x="20492" y="6624"/>
                    </a:cubicBezTo>
                    <a:cubicBezTo>
                      <a:pt x="19556" y="2644"/>
                      <a:pt x="17828" y="668"/>
                      <a:pt x="16246" y="333"/>
                    </a:cubicBezTo>
                    <a:cubicBezTo>
                      <a:pt x="15639" y="111"/>
                      <a:pt x="15032" y="0"/>
                      <a:pt x="14426" y="0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1" name="曲线"/>
              <p:cNvSpPr>
                <a:spLocks/>
              </p:cNvSpPr>
              <p:nvPr/>
            </p:nvSpPr>
            <p:spPr>
              <a:xfrm rot="0">
                <a:off x="7156246" y="4971231"/>
                <a:ext cx="43837" cy="10582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4852" y="0"/>
                    </a:moveTo>
                    <a:cubicBezTo>
                      <a:pt x="14119" y="0"/>
                      <a:pt x="13473" y="248"/>
                      <a:pt x="13623" y="595"/>
                    </a:cubicBezTo>
                    <a:cubicBezTo>
                      <a:pt x="15412" y="3547"/>
                      <a:pt x="17224" y="6797"/>
                      <a:pt x="17482" y="9848"/>
                    </a:cubicBezTo>
                    <a:cubicBezTo>
                      <a:pt x="17741" y="10543"/>
                      <a:pt x="17741" y="11428"/>
                      <a:pt x="17741" y="12114"/>
                    </a:cubicBezTo>
                    <a:lnTo>
                      <a:pt x="17741" y="12412"/>
                    </a:lnTo>
                    <a:cubicBezTo>
                      <a:pt x="17224" y="12313"/>
                      <a:pt x="16447" y="12114"/>
                      <a:pt x="15671" y="12114"/>
                    </a:cubicBezTo>
                    <a:cubicBezTo>
                      <a:pt x="14637" y="12048"/>
                      <a:pt x="13516" y="11999"/>
                      <a:pt x="12351" y="11999"/>
                    </a:cubicBezTo>
                    <a:cubicBezTo>
                      <a:pt x="10368" y="11999"/>
                      <a:pt x="8321" y="12139"/>
                      <a:pt x="6704" y="12511"/>
                    </a:cubicBezTo>
                    <a:cubicBezTo>
                      <a:pt x="1056" y="13793"/>
                      <a:pt x="21" y="16745"/>
                      <a:pt x="2069" y="18813"/>
                    </a:cubicBezTo>
                    <a:cubicBezTo>
                      <a:pt x="3362" y="19896"/>
                      <a:pt x="5669" y="20880"/>
                      <a:pt x="8752" y="21368"/>
                    </a:cubicBezTo>
                    <a:cubicBezTo>
                      <a:pt x="9808" y="21517"/>
                      <a:pt x="10950" y="21600"/>
                      <a:pt x="12115" y="21600"/>
                    </a:cubicBezTo>
                    <a:cubicBezTo>
                      <a:pt x="14076" y="21600"/>
                      <a:pt x="16016" y="21376"/>
                      <a:pt x="17482" y="20880"/>
                    </a:cubicBezTo>
                    <a:cubicBezTo>
                      <a:pt x="17978" y="20582"/>
                      <a:pt x="17482" y="20094"/>
                      <a:pt x="16447" y="20094"/>
                    </a:cubicBezTo>
                    <a:cubicBezTo>
                      <a:pt x="15887" y="20111"/>
                      <a:pt x="15326" y="20127"/>
                      <a:pt x="14766" y="20127"/>
                    </a:cubicBezTo>
                    <a:cubicBezTo>
                      <a:pt x="12524" y="20127"/>
                      <a:pt x="10347" y="19937"/>
                      <a:pt x="8493" y="19301"/>
                    </a:cubicBezTo>
                    <a:cubicBezTo>
                      <a:pt x="6187" y="18614"/>
                      <a:pt x="5152" y="17432"/>
                      <a:pt x="5152" y="16348"/>
                    </a:cubicBezTo>
                    <a:cubicBezTo>
                      <a:pt x="5669" y="15265"/>
                      <a:pt x="6941" y="14182"/>
                      <a:pt x="9765" y="13793"/>
                    </a:cubicBezTo>
                    <a:cubicBezTo>
                      <a:pt x="10649" y="13719"/>
                      <a:pt x="11662" y="13611"/>
                      <a:pt x="12632" y="13611"/>
                    </a:cubicBezTo>
                    <a:cubicBezTo>
                      <a:pt x="13063" y="13611"/>
                      <a:pt x="13473" y="13628"/>
                      <a:pt x="13882" y="13694"/>
                    </a:cubicBezTo>
                    <a:cubicBezTo>
                      <a:pt x="15154" y="13793"/>
                      <a:pt x="16447" y="13992"/>
                      <a:pt x="17741" y="13992"/>
                    </a:cubicBezTo>
                    <a:cubicBezTo>
                      <a:pt x="17935" y="14000"/>
                      <a:pt x="18150" y="14008"/>
                      <a:pt x="18344" y="14008"/>
                    </a:cubicBezTo>
                    <a:cubicBezTo>
                      <a:pt x="20694" y="14008"/>
                      <a:pt x="21578" y="12941"/>
                      <a:pt x="21578" y="12214"/>
                    </a:cubicBezTo>
                    <a:cubicBezTo>
                      <a:pt x="21578" y="10841"/>
                      <a:pt x="21060" y="9460"/>
                      <a:pt x="20543" y="8079"/>
                    </a:cubicBezTo>
                    <a:cubicBezTo>
                      <a:pt x="19789" y="5524"/>
                      <a:pt x="18496" y="2960"/>
                      <a:pt x="16189" y="396"/>
                    </a:cubicBezTo>
                    <a:cubicBezTo>
                      <a:pt x="15865" y="115"/>
                      <a:pt x="15348" y="0"/>
                      <a:pt x="14852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2" name="曲线"/>
              <p:cNvSpPr>
                <a:spLocks/>
              </p:cNvSpPr>
              <p:nvPr/>
            </p:nvSpPr>
            <p:spPr>
              <a:xfrm rot="0">
                <a:off x="7259409" y="5005668"/>
                <a:ext cx="91088" cy="3237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789" y="27"/>
                    </a:moveTo>
                    <a:cubicBezTo>
                      <a:pt x="10322" y="27"/>
                      <a:pt x="9866" y="81"/>
                      <a:pt x="9388" y="216"/>
                    </a:cubicBezTo>
                    <a:cubicBezTo>
                      <a:pt x="7044" y="1189"/>
                      <a:pt x="5073" y="3109"/>
                      <a:pt x="3340" y="6650"/>
                    </a:cubicBezTo>
                    <a:cubicBezTo>
                      <a:pt x="2479" y="8597"/>
                      <a:pt x="1857" y="10191"/>
                      <a:pt x="1234" y="12760"/>
                    </a:cubicBezTo>
                    <a:cubicBezTo>
                      <a:pt x="622" y="14706"/>
                      <a:pt x="0" y="17923"/>
                      <a:pt x="0" y="19842"/>
                    </a:cubicBezTo>
                    <a:cubicBezTo>
                      <a:pt x="0" y="20951"/>
                      <a:pt x="290" y="21600"/>
                      <a:pt x="549" y="21600"/>
                    </a:cubicBezTo>
                    <a:cubicBezTo>
                      <a:pt x="674" y="21600"/>
                      <a:pt x="788" y="21437"/>
                      <a:pt x="871" y="21140"/>
                    </a:cubicBezTo>
                    <a:cubicBezTo>
                      <a:pt x="1483" y="19518"/>
                      <a:pt x="1857" y="17274"/>
                      <a:pt x="2479" y="15679"/>
                    </a:cubicBezTo>
                    <a:cubicBezTo>
                      <a:pt x="3091" y="14057"/>
                      <a:pt x="3714" y="11813"/>
                      <a:pt x="4450" y="10840"/>
                    </a:cubicBezTo>
                    <a:cubicBezTo>
                      <a:pt x="5934" y="7948"/>
                      <a:pt x="7666" y="6001"/>
                      <a:pt x="9513" y="5379"/>
                    </a:cubicBezTo>
                    <a:cubicBezTo>
                      <a:pt x="9783" y="5325"/>
                      <a:pt x="10042" y="5298"/>
                      <a:pt x="10312" y="5298"/>
                    </a:cubicBezTo>
                    <a:cubicBezTo>
                      <a:pt x="12117" y="5298"/>
                      <a:pt x="13829" y="6245"/>
                      <a:pt x="15447" y="7948"/>
                    </a:cubicBezTo>
                    <a:cubicBezTo>
                      <a:pt x="16309" y="9218"/>
                      <a:pt x="17294" y="10191"/>
                      <a:pt x="18165" y="11813"/>
                    </a:cubicBezTo>
                    <a:cubicBezTo>
                      <a:pt x="19151" y="13408"/>
                      <a:pt x="19763" y="15679"/>
                      <a:pt x="20635" y="16625"/>
                    </a:cubicBezTo>
                    <a:cubicBezTo>
                      <a:pt x="20749" y="16761"/>
                      <a:pt x="20853" y="16815"/>
                      <a:pt x="20946" y="16815"/>
                    </a:cubicBezTo>
                    <a:cubicBezTo>
                      <a:pt x="21371" y="16815"/>
                      <a:pt x="21600" y="15760"/>
                      <a:pt x="21496" y="14706"/>
                    </a:cubicBezTo>
                    <a:cubicBezTo>
                      <a:pt x="20998" y="11813"/>
                      <a:pt x="20012" y="9543"/>
                      <a:pt x="19151" y="7948"/>
                    </a:cubicBezTo>
                    <a:cubicBezTo>
                      <a:pt x="18165" y="6001"/>
                      <a:pt x="17045" y="4406"/>
                      <a:pt x="16060" y="3109"/>
                    </a:cubicBezTo>
                    <a:cubicBezTo>
                      <a:pt x="14379" y="1054"/>
                      <a:pt x="12625" y="27"/>
                      <a:pt x="10789" y="27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3" name="曲线"/>
              <p:cNvSpPr>
                <a:spLocks/>
              </p:cNvSpPr>
              <p:nvPr/>
            </p:nvSpPr>
            <p:spPr>
              <a:xfrm rot="0">
                <a:off x="7091844" y="5005668"/>
                <a:ext cx="58712" cy="32370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1041" y="27"/>
                    </a:moveTo>
                    <a:cubicBezTo>
                      <a:pt x="9254" y="27"/>
                      <a:pt x="7532" y="1054"/>
                      <a:pt x="5697" y="3109"/>
                    </a:cubicBezTo>
                    <a:cubicBezTo>
                      <a:pt x="4538" y="4406"/>
                      <a:pt x="3589" y="6001"/>
                      <a:pt x="2623" y="7948"/>
                    </a:cubicBezTo>
                    <a:cubicBezTo>
                      <a:pt x="1673" y="9543"/>
                      <a:pt x="708" y="11813"/>
                      <a:pt x="322" y="14706"/>
                    </a:cubicBezTo>
                    <a:cubicBezTo>
                      <a:pt x="16" y="15760"/>
                      <a:pt x="337" y="16815"/>
                      <a:pt x="676" y="16815"/>
                    </a:cubicBezTo>
                    <a:cubicBezTo>
                      <a:pt x="756" y="16815"/>
                      <a:pt x="837" y="16761"/>
                      <a:pt x="901" y="16625"/>
                    </a:cubicBezTo>
                    <a:cubicBezTo>
                      <a:pt x="1867" y="15679"/>
                      <a:pt x="2623" y="13408"/>
                      <a:pt x="3396" y="11813"/>
                    </a:cubicBezTo>
                    <a:cubicBezTo>
                      <a:pt x="4345" y="10191"/>
                      <a:pt x="5118" y="9218"/>
                      <a:pt x="6277" y="7948"/>
                    </a:cubicBezTo>
                    <a:cubicBezTo>
                      <a:pt x="7935" y="6245"/>
                      <a:pt x="9609" y="5298"/>
                      <a:pt x="11282" y="5298"/>
                    </a:cubicBezTo>
                    <a:cubicBezTo>
                      <a:pt x="11524" y="5298"/>
                      <a:pt x="11781" y="5325"/>
                      <a:pt x="12023" y="5379"/>
                    </a:cubicBezTo>
                    <a:cubicBezTo>
                      <a:pt x="13938" y="6001"/>
                      <a:pt x="15660" y="7948"/>
                      <a:pt x="16996" y="10840"/>
                    </a:cubicBezTo>
                    <a:cubicBezTo>
                      <a:pt x="17769" y="11813"/>
                      <a:pt x="18542" y="14057"/>
                      <a:pt x="18912" y="15679"/>
                    </a:cubicBezTo>
                    <a:cubicBezTo>
                      <a:pt x="19491" y="17274"/>
                      <a:pt x="19877" y="19518"/>
                      <a:pt x="20634" y="21140"/>
                    </a:cubicBezTo>
                    <a:cubicBezTo>
                      <a:pt x="20698" y="21437"/>
                      <a:pt x="20827" y="21600"/>
                      <a:pt x="20956" y="21600"/>
                    </a:cubicBezTo>
                    <a:cubicBezTo>
                      <a:pt x="21246" y="21600"/>
                      <a:pt x="21600" y="20951"/>
                      <a:pt x="21600" y="19842"/>
                    </a:cubicBezTo>
                    <a:cubicBezTo>
                      <a:pt x="21600" y="17923"/>
                      <a:pt x="21020" y="14706"/>
                      <a:pt x="20634" y="12760"/>
                    </a:cubicBezTo>
                    <a:cubicBezTo>
                      <a:pt x="19877" y="10191"/>
                      <a:pt x="19491" y="8597"/>
                      <a:pt x="18542" y="6650"/>
                    </a:cubicBezTo>
                    <a:cubicBezTo>
                      <a:pt x="16803" y="3109"/>
                      <a:pt x="14695" y="1189"/>
                      <a:pt x="12409" y="216"/>
                    </a:cubicBezTo>
                    <a:cubicBezTo>
                      <a:pt x="11942" y="81"/>
                      <a:pt x="11492" y="27"/>
                      <a:pt x="11041" y="27"/>
                    </a:cubicBezTo>
                    <a:close/>
                  </a:path>
                </a:pathLst>
              </a:custGeom>
              <a:solidFill>
                <a:srgbClr val="27241B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4" name="曲线"/>
              <p:cNvSpPr>
                <a:spLocks/>
              </p:cNvSpPr>
              <p:nvPr/>
            </p:nvSpPr>
            <p:spPr>
              <a:xfrm rot="0">
                <a:off x="7145176" y="5074502"/>
                <a:ext cx="133307" cy="40635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054" y="21"/>
                    </a:moveTo>
                    <a:cubicBezTo>
                      <a:pt x="20969" y="21"/>
                      <a:pt x="20876" y="86"/>
                      <a:pt x="20791" y="258"/>
                    </a:cubicBezTo>
                    <a:cubicBezTo>
                      <a:pt x="20033" y="1787"/>
                      <a:pt x="19352" y="3833"/>
                      <a:pt x="18594" y="5383"/>
                    </a:cubicBezTo>
                    <a:cubicBezTo>
                      <a:pt x="17835" y="6912"/>
                      <a:pt x="17077" y="8463"/>
                      <a:pt x="16403" y="9734"/>
                    </a:cubicBezTo>
                    <a:cubicBezTo>
                      <a:pt x="14879" y="12554"/>
                      <a:pt x="13192" y="14600"/>
                      <a:pt x="11505" y="15892"/>
                    </a:cubicBezTo>
                    <a:cubicBezTo>
                      <a:pt x="9818" y="17163"/>
                      <a:pt x="8130" y="17939"/>
                      <a:pt x="6358" y="17939"/>
                    </a:cubicBezTo>
                    <a:cubicBezTo>
                      <a:pt x="5430" y="17939"/>
                      <a:pt x="4586" y="17422"/>
                      <a:pt x="3572" y="17163"/>
                    </a:cubicBezTo>
                    <a:cubicBezTo>
                      <a:pt x="2644" y="16668"/>
                      <a:pt x="1630" y="15892"/>
                      <a:pt x="871" y="14105"/>
                    </a:cubicBezTo>
                    <a:cubicBezTo>
                      <a:pt x="772" y="13868"/>
                      <a:pt x="673" y="13761"/>
                      <a:pt x="574" y="13761"/>
                    </a:cubicBezTo>
                    <a:cubicBezTo>
                      <a:pt x="255" y="13761"/>
                      <a:pt x="0" y="14837"/>
                      <a:pt x="198" y="15634"/>
                    </a:cubicBezTo>
                    <a:cubicBezTo>
                      <a:pt x="1460" y="19984"/>
                      <a:pt x="3828" y="21018"/>
                      <a:pt x="5685" y="21277"/>
                    </a:cubicBezTo>
                    <a:cubicBezTo>
                      <a:pt x="6238" y="21492"/>
                      <a:pt x="6791" y="21578"/>
                      <a:pt x="7337" y="21578"/>
                    </a:cubicBezTo>
                    <a:cubicBezTo>
                      <a:pt x="8768" y="21578"/>
                      <a:pt x="10158" y="20932"/>
                      <a:pt x="11505" y="19984"/>
                    </a:cubicBezTo>
                    <a:cubicBezTo>
                      <a:pt x="13447" y="18714"/>
                      <a:pt x="15220" y="16668"/>
                      <a:pt x="16907" y="13588"/>
                    </a:cubicBezTo>
                    <a:cubicBezTo>
                      <a:pt x="18594" y="10767"/>
                      <a:pt x="20366" y="6912"/>
                      <a:pt x="21465" y="2046"/>
                    </a:cubicBezTo>
                    <a:cubicBezTo>
                      <a:pt x="21600" y="1033"/>
                      <a:pt x="21366" y="21"/>
                      <a:pt x="21054" y="21"/>
                    </a:cubicBezTo>
                    <a:close/>
                  </a:path>
                </a:pathLst>
              </a:custGeom>
              <a:solidFill>
                <a:srgbClr val="C4311D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5" name="曲线"/>
              <p:cNvSpPr>
                <a:spLocks/>
              </p:cNvSpPr>
              <p:nvPr/>
            </p:nvSpPr>
            <p:spPr>
              <a:xfrm rot="0">
                <a:off x="7614665" y="5854932"/>
                <a:ext cx="71007" cy="4995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7181" y="17"/>
                    </a:moveTo>
                    <a:cubicBezTo>
                      <a:pt x="14373" y="17"/>
                      <a:pt x="9675" y="3556"/>
                      <a:pt x="9675" y="3556"/>
                    </a:cubicBezTo>
                    <a:lnTo>
                      <a:pt x="0" y="20671"/>
                    </a:lnTo>
                    <a:cubicBezTo>
                      <a:pt x="0" y="20671"/>
                      <a:pt x="2501" y="21582"/>
                      <a:pt x="5842" y="21582"/>
                    </a:cubicBezTo>
                    <a:cubicBezTo>
                      <a:pt x="9609" y="21582"/>
                      <a:pt x="14466" y="20426"/>
                      <a:pt x="18073" y="15451"/>
                    </a:cubicBezTo>
                    <a:cubicBezTo>
                      <a:pt x="21600" y="10475"/>
                      <a:pt x="20362" y="9319"/>
                      <a:pt x="18432" y="9319"/>
                    </a:cubicBezTo>
                    <a:cubicBezTo>
                      <a:pt x="16702" y="9319"/>
                      <a:pt x="14426" y="10230"/>
                      <a:pt x="14426" y="10230"/>
                    </a:cubicBezTo>
                    <a:cubicBezTo>
                      <a:pt x="14426" y="10230"/>
                      <a:pt x="20601" y="3766"/>
                      <a:pt x="18858" y="858"/>
                    </a:cubicBezTo>
                    <a:cubicBezTo>
                      <a:pt x="18499" y="245"/>
                      <a:pt x="17900" y="17"/>
                      <a:pt x="17181" y="17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6" name="曲线"/>
              <p:cNvSpPr>
                <a:spLocks/>
              </p:cNvSpPr>
              <p:nvPr/>
            </p:nvSpPr>
            <p:spPr>
              <a:xfrm rot="0">
                <a:off x="7528215" y="5779169"/>
                <a:ext cx="143678" cy="125149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8931" y="6"/>
                    </a:moveTo>
                    <a:cubicBezTo>
                      <a:pt x="8464" y="6"/>
                      <a:pt x="8090" y="132"/>
                      <a:pt x="7833" y="426"/>
                    </a:cubicBezTo>
                    <a:cubicBezTo>
                      <a:pt x="7833" y="426"/>
                      <a:pt x="0" y="7258"/>
                      <a:pt x="394" y="11334"/>
                    </a:cubicBezTo>
                    <a:cubicBezTo>
                      <a:pt x="769" y="15292"/>
                      <a:pt x="10721" y="21593"/>
                      <a:pt x="13398" y="21593"/>
                    </a:cubicBezTo>
                    <a:cubicBezTo>
                      <a:pt x="13483" y="21593"/>
                      <a:pt x="13555" y="21586"/>
                      <a:pt x="13628" y="21572"/>
                    </a:cubicBezTo>
                    <a:cubicBezTo>
                      <a:pt x="15897" y="21159"/>
                      <a:pt x="21304" y="10083"/>
                      <a:pt x="21455" y="8922"/>
                    </a:cubicBezTo>
                    <a:cubicBezTo>
                      <a:pt x="21593" y="7964"/>
                      <a:pt x="12569" y="6"/>
                      <a:pt x="8931" y="6"/>
                    </a:cubicBezTo>
                    <a:close/>
                  </a:path>
                </a:pathLst>
              </a:custGeom>
              <a:solidFill>
                <a:srgbClr val="FFA672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7" name="曲线"/>
              <p:cNvSpPr>
                <a:spLocks/>
              </p:cNvSpPr>
              <p:nvPr/>
            </p:nvSpPr>
            <p:spPr>
              <a:xfrm rot="0">
                <a:off x="7630286" y="5860157"/>
                <a:ext cx="25375" cy="34396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0110" y="25"/>
                    </a:moveTo>
                    <a:cubicBezTo>
                      <a:pt x="19700" y="25"/>
                      <a:pt x="19253" y="228"/>
                      <a:pt x="19104" y="687"/>
                    </a:cubicBezTo>
                    <a:cubicBezTo>
                      <a:pt x="17317" y="4325"/>
                      <a:pt x="14673" y="8243"/>
                      <a:pt x="11097" y="11575"/>
                    </a:cubicBezTo>
                    <a:cubicBezTo>
                      <a:pt x="9347" y="13407"/>
                      <a:pt x="8006" y="14908"/>
                      <a:pt x="5772" y="16435"/>
                    </a:cubicBezTo>
                    <a:cubicBezTo>
                      <a:pt x="5362" y="17351"/>
                      <a:pt x="4021" y="17936"/>
                      <a:pt x="3127" y="18852"/>
                    </a:cubicBezTo>
                    <a:cubicBezTo>
                      <a:pt x="1787" y="19157"/>
                      <a:pt x="484" y="20073"/>
                      <a:pt x="37" y="20684"/>
                    </a:cubicBezTo>
                    <a:cubicBezTo>
                      <a:pt x="37" y="20989"/>
                      <a:pt x="893" y="21574"/>
                      <a:pt x="1340" y="21574"/>
                    </a:cubicBezTo>
                    <a:cubicBezTo>
                      <a:pt x="2234" y="20989"/>
                      <a:pt x="3575" y="20378"/>
                      <a:pt x="4468" y="19462"/>
                    </a:cubicBezTo>
                    <a:lnTo>
                      <a:pt x="8006" y="17351"/>
                    </a:lnTo>
                    <a:cubicBezTo>
                      <a:pt x="10241" y="15824"/>
                      <a:pt x="11545" y="14323"/>
                      <a:pt x="13332" y="12186"/>
                    </a:cubicBezTo>
                    <a:cubicBezTo>
                      <a:pt x="16870" y="8853"/>
                      <a:pt x="19551" y="5215"/>
                      <a:pt x="21301" y="1297"/>
                    </a:cubicBezTo>
                    <a:cubicBezTo>
                      <a:pt x="21600" y="534"/>
                      <a:pt x="20854" y="25"/>
                      <a:pt x="20110" y="25"/>
                    </a:cubicBezTo>
                    <a:close/>
                  </a:path>
                </a:pathLst>
              </a:custGeom>
              <a:solidFill>
                <a:srgbClr val="C4412F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8" name="曲线"/>
              <p:cNvSpPr>
                <a:spLocks/>
              </p:cNvSpPr>
              <p:nvPr/>
            </p:nvSpPr>
            <p:spPr>
              <a:xfrm rot="0">
                <a:off x="7512290" y="5313457"/>
                <a:ext cx="320168" cy="54827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2119" y="0"/>
                    </a:moveTo>
                    <a:cubicBezTo>
                      <a:pt x="0" y="0"/>
                      <a:pt x="481" y="2504"/>
                      <a:pt x="723" y="3489"/>
                    </a:cubicBezTo>
                    <a:cubicBezTo>
                      <a:pt x="968" y="4628"/>
                      <a:pt x="1741" y="5750"/>
                      <a:pt x="2972" y="6700"/>
                    </a:cubicBezTo>
                    <a:cubicBezTo>
                      <a:pt x="3603" y="7233"/>
                      <a:pt x="4448" y="7536"/>
                      <a:pt x="5327" y="7916"/>
                    </a:cubicBezTo>
                    <a:cubicBezTo>
                      <a:pt x="5959" y="8183"/>
                      <a:pt x="6555" y="8486"/>
                      <a:pt x="7083" y="8829"/>
                    </a:cubicBezTo>
                    <a:cubicBezTo>
                      <a:pt x="8066" y="9418"/>
                      <a:pt x="8804" y="10159"/>
                      <a:pt x="8840" y="10957"/>
                    </a:cubicBezTo>
                    <a:cubicBezTo>
                      <a:pt x="8946" y="12497"/>
                      <a:pt x="6416" y="15158"/>
                      <a:pt x="4799" y="16735"/>
                    </a:cubicBezTo>
                    <a:lnTo>
                      <a:pt x="4657" y="16867"/>
                    </a:lnTo>
                    <a:cubicBezTo>
                      <a:pt x="3955" y="17533"/>
                      <a:pt x="3429" y="17989"/>
                      <a:pt x="3429" y="17989"/>
                    </a:cubicBezTo>
                    <a:lnTo>
                      <a:pt x="11266" y="21600"/>
                    </a:lnTo>
                    <a:cubicBezTo>
                      <a:pt x="11617" y="21239"/>
                      <a:pt x="12004" y="20876"/>
                      <a:pt x="12355" y="20535"/>
                    </a:cubicBezTo>
                    <a:cubicBezTo>
                      <a:pt x="12390" y="20477"/>
                      <a:pt x="12461" y="20458"/>
                      <a:pt x="12497" y="20402"/>
                    </a:cubicBezTo>
                    <a:cubicBezTo>
                      <a:pt x="17240" y="15879"/>
                      <a:pt x="21597" y="11716"/>
                      <a:pt x="18120" y="8240"/>
                    </a:cubicBezTo>
                    <a:cubicBezTo>
                      <a:pt x="17801" y="7935"/>
                      <a:pt x="17485" y="7651"/>
                      <a:pt x="17134" y="7366"/>
                    </a:cubicBezTo>
                    <a:cubicBezTo>
                      <a:pt x="15165" y="5750"/>
                      <a:pt x="12671" y="4287"/>
                      <a:pt x="10035" y="2957"/>
                    </a:cubicBezTo>
                    <a:cubicBezTo>
                      <a:pt x="8772" y="2311"/>
                      <a:pt x="7435" y="1683"/>
                      <a:pt x="6030" y="1114"/>
                    </a:cubicBezTo>
                    <a:cubicBezTo>
                      <a:pt x="5327" y="828"/>
                      <a:pt x="4061" y="429"/>
                      <a:pt x="3323" y="201"/>
                    </a:cubicBezTo>
                    <a:cubicBezTo>
                      <a:pt x="2851" y="62"/>
                      <a:pt x="2452" y="0"/>
                      <a:pt x="2119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39" name="曲线"/>
              <p:cNvSpPr>
                <a:spLocks/>
              </p:cNvSpPr>
              <p:nvPr/>
            </p:nvSpPr>
            <p:spPr>
              <a:xfrm rot="0">
                <a:off x="7581853" y="5738209"/>
                <a:ext cx="116202" cy="96504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585" y="8"/>
                    </a:moveTo>
                    <a:cubicBezTo>
                      <a:pt x="195" y="226"/>
                      <a:pt x="97" y="544"/>
                      <a:pt x="0" y="761"/>
                    </a:cubicBezTo>
                    <a:cubicBezTo>
                      <a:pt x="683" y="1305"/>
                      <a:pt x="1358" y="1840"/>
                      <a:pt x="2130" y="2593"/>
                    </a:cubicBezTo>
                    <a:cubicBezTo>
                      <a:pt x="4847" y="4760"/>
                      <a:pt x="7359" y="7027"/>
                      <a:pt x="9783" y="9294"/>
                    </a:cubicBezTo>
                    <a:cubicBezTo>
                      <a:pt x="13849" y="13175"/>
                      <a:pt x="17623" y="17392"/>
                      <a:pt x="21307" y="21600"/>
                    </a:cubicBezTo>
                    <a:cubicBezTo>
                      <a:pt x="21404" y="21273"/>
                      <a:pt x="21502" y="21164"/>
                      <a:pt x="21591" y="20956"/>
                    </a:cubicBezTo>
                    <a:cubicBezTo>
                      <a:pt x="20534" y="19550"/>
                      <a:pt x="19469" y="18362"/>
                      <a:pt x="18403" y="16957"/>
                    </a:cubicBezTo>
                    <a:cubicBezTo>
                      <a:pt x="14817" y="12958"/>
                      <a:pt x="11141" y="9185"/>
                      <a:pt x="7075" y="5513"/>
                    </a:cubicBezTo>
                    <a:cubicBezTo>
                      <a:pt x="5042" y="3681"/>
                      <a:pt x="3000" y="1840"/>
                      <a:pt x="967" y="226"/>
                    </a:cubicBezTo>
                    <a:cubicBezTo>
                      <a:pt x="780" y="117"/>
                      <a:pt x="683" y="8"/>
                      <a:pt x="585" y="8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  <p:sp>
            <p:nvSpPr>
              <p:cNvPr id="240" name="曲线"/>
              <p:cNvSpPr>
                <a:spLocks/>
              </p:cNvSpPr>
              <p:nvPr/>
            </p:nvSpPr>
            <p:spPr>
              <a:xfrm rot="0">
                <a:off x="7545890" y="5489815"/>
                <a:ext cx="55782" cy="33302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6" y="0"/>
                    </a:moveTo>
                    <a:lnTo>
                      <a:pt x="16" y="0"/>
                    </a:lnTo>
                    <a:cubicBezTo>
                      <a:pt x="3032" y="4703"/>
                      <a:pt x="6674" y="8435"/>
                      <a:pt x="10300" y="12192"/>
                    </a:cubicBezTo>
                    <a:cubicBezTo>
                      <a:pt x="11706" y="13769"/>
                      <a:pt x="13332" y="14715"/>
                      <a:pt x="14942" y="16265"/>
                    </a:cubicBezTo>
                    <a:cubicBezTo>
                      <a:pt x="14535" y="16265"/>
                      <a:pt x="14332" y="16265"/>
                      <a:pt x="14129" y="15950"/>
                    </a:cubicBezTo>
                    <a:cubicBezTo>
                      <a:pt x="12519" y="15635"/>
                      <a:pt x="11316" y="15635"/>
                      <a:pt x="9893" y="15635"/>
                    </a:cubicBezTo>
                    <a:cubicBezTo>
                      <a:pt x="8284" y="15635"/>
                      <a:pt x="7081" y="15950"/>
                      <a:pt x="5454" y="16896"/>
                    </a:cubicBezTo>
                    <a:cubicBezTo>
                      <a:pt x="8284" y="18446"/>
                      <a:pt x="10910" y="19077"/>
                      <a:pt x="13535" y="20023"/>
                    </a:cubicBezTo>
                    <a:cubicBezTo>
                      <a:pt x="16348" y="20653"/>
                      <a:pt x="18973" y="20969"/>
                      <a:pt x="21600" y="21600"/>
                    </a:cubicBezTo>
                    <a:cubicBezTo>
                      <a:pt x="18567" y="16265"/>
                      <a:pt x="15145" y="12508"/>
                      <a:pt x="11520" y="9065"/>
                    </a:cubicBezTo>
                    <a:cubicBezTo>
                      <a:pt x="7674" y="5307"/>
                      <a:pt x="4049" y="2180"/>
                      <a:pt x="16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 cmpd="sng" cap="flat">
                <a:noFill/>
                <a:prstDash val="solid"/>
                <a:round/>
              </a:ln>
            </p:spPr>
          </p:sp>
        </p:grpSp>
        <p:grpSp>
          <p:nvGrpSpPr>
            <p:cNvPr id="244" name="组合"/>
            <p:cNvGrpSpPr>
              <a:grpSpLocks/>
            </p:cNvGrpSpPr>
            <p:nvPr/>
          </p:nvGrpSpPr>
          <p:grpSpPr>
            <a:xfrm>
              <a:off x="3778091" y="5551314"/>
              <a:ext cx="276204" cy="348574"/>
              <a:chOff x="3778091" y="5551314"/>
              <a:chExt cx="276204" cy="348574"/>
            </a:xfrm>
          </p:grpSpPr>
          <p:sp>
            <p:nvSpPr>
              <p:cNvPr id="242" name="曲线"/>
              <p:cNvSpPr>
                <a:spLocks/>
              </p:cNvSpPr>
              <p:nvPr/>
            </p:nvSpPr>
            <p:spPr>
              <a:xfrm flipH="1" rot="0">
                <a:off x="3897026" y="5551314"/>
                <a:ext cx="52344" cy="5161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614" y="0"/>
                    </a:moveTo>
                    <a:cubicBezTo>
                      <a:pt x="5655" y="0"/>
                      <a:pt x="371" y="14218"/>
                      <a:pt x="0" y="15456"/>
                    </a:cubicBezTo>
                    <a:cubicBezTo>
                      <a:pt x="0" y="16905"/>
                      <a:pt x="3145" y="21041"/>
                      <a:pt x="8491" y="21569"/>
                    </a:cubicBezTo>
                    <a:cubicBezTo>
                      <a:pt x="8723" y="21584"/>
                      <a:pt x="8956" y="21600"/>
                      <a:pt x="9188" y="21600"/>
                    </a:cubicBezTo>
                    <a:cubicBezTo>
                      <a:pt x="14146" y="21600"/>
                      <a:pt x="19244" y="18083"/>
                      <a:pt x="20484" y="16543"/>
                    </a:cubicBezTo>
                    <a:cubicBezTo>
                      <a:pt x="21584" y="15109"/>
                      <a:pt x="13465" y="180"/>
                      <a:pt x="10707" y="15"/>
                    </a:cubicBezTo>
                    <a:cubicBezTo>
                      <a:pt x="10676" y="0"/>
                      <a:pt x="10645" y="0"/>
                      <a:pt x="1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cmpd="sng" cap="flat">
                <a:noFill/>
                <a:prstDash val="solid"/>
                <a:round/>
              </a:ln>
            </p:spPr>
          </p:sp>
          <p:pic>
            <p:nvPicPr>
              <p:cNvPr id="243" name="图片"/>
              <p:cNvPicPr>
                <a:picLocks noChangeAspect="1"/>
              </p:cNvPicPr>
              <p:nvPr/>
            </p:nvPicPr>
            <p:blipFill>
              <a:blip r:embed="rId4" cstate="print"/>
              <a:srcRect t="33614" b="1" l="21712" r="22380"/>
              <a:stretch>
                <a:fillRect/>
              </a:stretch>
            </p:blipFill>
            <p:spPr>
              <a:xfrm flipH="1" rot="0">
                <a:off x="3778091" y="5584836"/>
                <a:ext cx="276204" cy="31505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grpSp>
          <p:nvGrpSpPr>
            <p:cNvPr id="247" name="组合"/>
            <p:cNvGrpSpPr>
              <a:grpSpLocks/>
            </p:cNvGrpSpPr>
            <p:nvPr/>
          </p:nvGrpSpPr>
          <p:grpSpPr>
            <a:xfrm>
              <a:off x="4922345" y="5383192"/>
              <a:ext cx="276204" cy="348573"/>
              <a:chOff x="4922345" y="5383192"/>
              <a:chExt cx="276204" cy="348573"/>
            </a:xfrm>
          </p:grpSpPr>
          <p:sp>
            <p:nvSpPr>
              <p:cNvPr id="245" name="曲线"/>
              <p:cNvSpPr>
                <a:spLocks/>
              </p:cNvSpPr>
              <p:nvPr/>
            </p:nvSpPr>
            <p:spPr>
              <a:xfrm flipH="1" rot="0">
                <a:off x="5041280" y="5383192"/>
                <a:ext cx="52344" cy="51617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614" y="0"/>
                    </a:moveTo>
                    <a:cubicBezTo>
                      <a:pt x="5655" y="0"/>
                      <a:pt x="371" y="14218"/>
                      <a:pt x="0" y="15456"/>
                    </a:cubicBezTo>
                    <a:cubicBezTo>
                      <a:pt x="0" y="16905"/>
                      <a:pt x="3145" y="21041"/>
                      <a:pt x="8491" y="21569"/>
                    </a:cubicBezTo>
                    <a:cubicBezTo>
                      <a:pt x="8723" y="21584"/>
                      <a:pt x="8956" y="21600"/>
                      <a:pt x="9188" y="21600"/>
                    </a:cubicBezTo>
                    <a:cubicBezTo>
                      <a:pt x="14147" y="21600"/>
                      <a:pt x="19244" y="18082"/>
                      <a:pt x="20484" y="16543"/>
                    </a:cubicBezTo>
                    <a:cubicBezTo>
                      <a:pt x="21584" y="15109"/>
                      <a:pt x="13465" y="180"/>
                      <a:pt x="10707" y="15"/>
                    </a:cubicBezTo>
                    <a:cubicBezTo>
                      <a:pt x="10676" y="0"/>
                      <a:pt x="10645" y="0"/>
                      <a:pt x="1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cmpd="sng" cap="flat">
                <a:noFill/>
                <a:prstDash val="solid"/>
                <a:round/>
              </a:ln>
            </p:spPr>
          </p:sp>
          <p:pic>
            <p:nvPicPr>
              <p:cNvPr id="246" name="图片"/>
              <p:cNvPicPr>
                <a:picLocks noChangeAspect="1"/>
              </p:cNvPicPr>
              <p:nvPr/>
            </p:nvPicPr>
            <p:blipFill>
              <a:blip r:embed="rId5" cstate="print"/>
              <a:srcRect t="33614" b="1" l="21712" r="22380"/>
              <a:stretch>
                <a:fillRect/>
              </a:stretch>
            </p:blipFill>
            <p:spPr>
              <a:xfrm flipH="1" rot="0">
                <a:off x="4922345" y="5416714"/>
                <a:ext cx="276204" cy="315051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grpSp>
          <p:nvGrpSpPr>
            <p:cNvPr id="250" name="组合"/>
            <p:cNvGrpSpPr>
              <a:grpSpLocks/>
            </p:cNvGrpSpPr>
            <p:nvPr/>
          </p:nvGrpSpPr>
          <p:grpSpPr>
            <a:xfrm>
              <a:off x="6207742" y="5298128"/>
              <a:ext cx="276205" cy="348573"/>
              <a:chOff x="6207742" y="5298128"/>
              <a:chExt cx="276205" cy="348573"/>
            </a:xfrm>
          </p:grpSpPr>
          <p:sp>
            <p:nvSpPr>
              <p:cNvPr id="248" name="曲线"/>
              <p:cNvSpPr>
                <a:spLocks/>
              </p:cNvSpPr>
              <p:nvPr/>
            </p:nvSpPr>
            <p:spPr>
              <a:xfrm flipH="1" rot="0">
                <a:off x="6326677" y="5298128"/>
                <a:ext cx="52344" cy="5161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614" y="0"/>
                    </a:moveTo>
                    <a:cubicBezTo>
                      <a:pt x="5655" y="0"/>
                      <a:pt x="372" y="14218"/>
                      <a:pt x="0" y="15456"/>
                    </a:cubicBezTo>
                    <a:cubicBezTo>
                      <a:pt x="0" y="16905"/>
                      <a:pt x="3145" y="21041"/>
                      <a:pt x="8491" y="21569"/>
                    </a:cubicBezTo>
                    <a:cubicBezTo>
                      <a:pt x="8723" y="21584"/>
                      <a:pt x="8956" y="21600"/>
                      <a:pt x="9188" y="21600"/>
                    </a:cubicBezTo>
                    <a:cubicBezTo>
                      <a:pt x="14146" y="21600"/>
                      <a:pt x="19244" y="18083"/>
                      <a:pt x="20484" y="16543"/>
                    </a:cubicBezTo>
                    <a:cubicBezTo>
                      <a:pt x="21584" y="15109"/>
                      <a:pt x="13464" y="180"/>
                      <a:pt x="10707" y="15"/>
                    </a:cubicBezTo>
                    <a:cubicBezTo>
                      <a:pt x="10675" y="0"/>
                      <a:pt x="10645" y="0"/>
                      <a:pt x="1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cmpd="sng" cap="flat">
                <a:noFill/>
                <a:prstDash val="solid"/>
                <a:round/>
              </a:ln>
            </p:spPr>
          </p:sp>
          <p:pic>
            <p:nvPicPr>
              <p:cNvPr id="249" name="图片"/>
              <p:cNvPicPr>
                <a:picLocks noChangeAspect="1"/>
              </p:cNvPicPr>
              <p:nvPr/>
            </p:nvPicPr>
            <p:blipFill>
              <a:blip r:embed="rId6" cstate="print"/>
              <a:srcRect t="33614" b="1" l="21712" r="22380"/>
              <a:stretch>
                <a:fillRect/>
              </a:stretch>
            </p:blipFill>
            <p:spPr>
              <a:xfrm flipH="1" rot="0">
                <a:off x="6207742" y="5331650"/>
                <a:ext cx="276205" cy="315051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grpSp>
          <p:nvGrpSpPr>
            <p:cNvPr id="253" name="组合"/>
            <p:cNvGrpSpPr>
              <a:grpSpLocks/>
            </p:cNvGrpSpPr>
            <p:nvPr/>
          </p:nvGrpSpPr>
          <p:grpSpPr>
            <a:xfrm>
              <a:off x="7138011" y="5357377"/>
              <a:ext cx="276204" cy="348574"/>
              <a:chOff x="7138011" y="5357377"/>
              <a:chExt cx="276204" cy="348574"/>
            </a:xfrm>
          </p:grpSpPr>
          <p:sp>
            <p:nvSpPr>
              <p:cNvPr id="251" name="曲线"/>
              <p:cNvSpPr>
                <a:spLocks/>
              </p:cNvSpPr>
              <p:nvPr/>
            </p:nvSpPr>
            <p:spPr>
              <a:xfrm flipH="1" rot="0">
                <a:off x="7256945" y="5357377"/>
                <a:ext cx="52344" cy="51618"/>
              </a:xfrm>
              <a:custGeom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rect l="T1" t="T2" r="T3" b="T4"/>
                <a:pathLst>
                  <a:path w="21600" h="21600">
                    <a:moveTo>
                      <a:pt x="10614" y="0"/>
                    </a:moveTo>
                    <a:cubicBezTo>
                      <a:pt x="5655" y="0"/>
                      <a:pt x="372" y="14218"/>
                      <a:pt x="0" y="15456"/>
                    </a:cubicBezTo>
                    <a:cubicBezTo>
                      <a:pt x="0" y="16905"/>
                      <a:pt x="3145" y="21041"/>
                      <a:pt x="8491" y="21569"/>
                    </a:cubicBezTo>
                    <a:cubicBezTo>
                      <a:pt x="8723" y="21584"/>
                      <a:pt x="8956" y="21600"/>
                      <a:pt x="9188" y="21600"/>
                    </a:cubicBezTo>
                    <a:cubicBezTo>
                      <a:pt x="14146" y="21600"/>
                      <a:pt x="19244" y="18083"/>
                      <a:pt x="20484" y="16543"/>
                    </a:cubicBezTo>
                    <a:cubicBezTo>
                      <a:pt x="21584" y="15109"/>
                      <a:pt x="13464" y="180"/>
                      <a:pt x="10707" y="15"/>
                    </a:cubicBezTo>
                    <a:cubicBezTo>
                      <a:pt x="10675" y="0"/>
                      <a:pt x="10645" y="0"/>
                      <a:pt x="1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cmpd="sng" cap="flat">
                <a:noFill/>
                <a:prstDash val="solid"/>
                <a:round/>
              </a:ln>
            </p:spPr>
          </p:sp>
          <p:pic>
            <p:nvPicPr>
              <p:cNvPr id="252" name="图片"/>
              <p:cNvPicPr>
                <a:picLocks noChangeAspect="1"/>
              </p:cNvPicPr>
              <p:nvPr/>
            </p:nvPicPr>
            <p:blipFill>
              <a:blip r:embed="rId7" cstate="print"/>
              <a:srcRect t="33614" b="1" l="21712" r="22380"/>
              <a:stretch>
                <a:fillRect/>
              </a:stretch>
            </p:blipFill>
            <p:spPr>
              <a:xfrm flipH="1" rot="0">
                <a:off x="7138011" y="5390899"/>
                <a:ext cx="276204" cy="31505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</p:grpSp>
      <p:sp>
        <p:nvSpPr>
          <p:cNvPr id="255" name="矩形"/>
          <p:cNvSpPr>
            <a:spLocks/>
          </p:cNvSpPr>
          <p:nvPr/>
        </p:nvSpPr>
        <p:spPr>
          <a:xfrm rot="0">
            <a:off x="5065445" y="80607"/>
            <a:ext cx="2781682" cy="52322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Tìm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hiểu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bài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rgbClr val="4472C4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endParaRPr lang="zh-CN" altLang="en-US" sz="2800" b="1" i="0" u="none" strike="noStrike" kern="1200" cap="none" spc="0" baseline="0">
              <a:solidFill>
                <a:srgbClr val="4472C4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11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</p:bldLst>
  </p:timing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图片"/>
          <p:cNvPicPr>
            <a:picLocks noChangeAspect="1"/>
          </p:cNvPicPr>
          <p:nvPr/>
        </p:nvPicPr>
        <p:blipFill>
          <a:blip r:embed="rId2" cstate="print"/>
          <a:srcRect t="51295"/>
          <a:stretch>
            <a:fillRect/>
          </a:stretch>
        </p:blipFill>
        <p:spPr>
          <a:xfrm rot="0">
            <a:off x="0" y="5692877"/>
            <a:ext cx="12192000" cy="1165122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5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-2486690" y="-474524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60" name="图片" descr="5c95d9be9ffa50fc92ed5552156a00c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142443" y="447583"/>
            <a:ext cx="4689261" cy="1533617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61" name="矩形"/>
          <p:cNvSpPr>
            <a:spLocks/>
          </p:cNvSpPr>
          <p:nvPr/>
        </p:nvSpPr>
        <p:spPr>
          <a:xfrm rot="0">
            <a:off x="1295399" y="1034494"/>
            <a:ext cx="2689271" cy="5200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Học</a:t>
            </a:r>
            <a:r>
              <a:rPr lang="en-US" altLang="zh-CN" sz="28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8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từng</a:t>
            </a:r>
            <a:r>
              <a:rPr lang="en-US" altLang="zh-CN" sz="28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câu</a:t>
            </a:r>
            <a:endParaRPr lang="zh-CN" altLang="en-US" sz="2800" b="1" i="0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pic>
        <p:nvPicPr>
          <p:cNvPr id="262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0">
            <a:off x="901487" y="1740842"/>
            <a:ext cx="3205087" cy="321001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63" name="图片"/>
          <p:cNvPicPr>
            <a:picLocks noChangeAspect="1"/>
          </p:cNvPicPr>
          <p:nvPr/>
        </p:nvPicPr>
        <p:blipFill>
          <a:blip r:embed="rId6" cstate="print"/>
          <a:srcRect t="18056" b="10281" l="9860" r="28202"/>
          <a:stretch>
            <a:fillRect/>
          </a:stretch>
        </p:blipFill>
        <p:spPr>
          <a:xfrm rot="0">
            <a:off x="5311269" y="609600"/>
            <a:ext cx="6389350" cy="4914678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64" name="矩形">
            <a:hlinkClick r:id="rId7"/>
          </p:cNvPr>
          <p:cNvSpPr>
            <a:spLocks/>
          </p:cNvSpPr>
          <p:nvPr/>
        </p:nvSpPr>
        <p:spPr>
          <a:xfrm rot="0">
            <a:off x="449769" y="5777718"/>
            <a:ext cx="7340883" cy="3581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https://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www.youtube.com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/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watch?v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=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n5RjjP0eVHU&amp;t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=1s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30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</p:bldLst>
  </p:timing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图片"/>
          <p:cNvPicPr>
            <a:picLocks noChangeAspect="1"/>
          </p:cNvPicPr>
          <p:nvPr/>
        </p:nvPicPr>
        <p:blipFill>
          <a:blip r:embed="rId2" cstate="print"/>
          <a:srcRect t="51295"/>
          <a:stretch>
            <a:fillRect/>
          </a:stretch>
        </p:blipFill>
        <p:spPr>
          <a:xfrm rot="0">
            <a:off x="0" y="5943599"/>
            <a:ext cx="12192000" cy="914400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68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-2514600" y="-524249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sp>
        <p:nvSpPr>
          <p:cNvPr id="269" name="流程图: 可选过程"/>
          <p:cNvSpPr>
            <a:spLocks/>
          </p:cNvSpPr>
          <p:nvPr/>
        </p:nvSpPr>
        <p:spPr>
          <a:xfrm rot="0">
            <a:off x="73703" y="1521200"/>
            <a:ext cx="5531758" cy="3396127"/>
          </a:xfrm>
          <a:prstGeom prst="flowChartAlternateProcess">
            <a:avLst/>
          </a:prstGeom>
          <a:solidFill>
            <a:srgbClr val="FFFFFF"/>
          </a:solidFill>
          <a:ln w="12700" cmpd="sng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457200" indent="-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AutoNum type="alphaLcPeriod"/>
            </a:pP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theo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hình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thức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Xướng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và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xô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:</a:t>
            </a:r>
            <a:endParaRPr lang="en-US" altLang="zh-CN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Char char="-"/>
            </a:pP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Xướng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: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Kéo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lên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thuyền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cho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nhiều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tôm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cá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...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câu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ca.</a:t>
            </a:r>
            <a:endParaRPr lang="en-US" altLang="zh-CN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Char char="-"/>
            </a:pP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Xô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: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Hò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ơ</a:t>
            </a:r>
            <a:endParaRPr lang="en-US" altLang="zh-CN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Char char="-"/>
            </a:pP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Xướng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: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Biển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khơi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thân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thiết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với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ta</a:t>
            </a:r>
            <a:endParaRPr lang="en-US" altLang="zh-CN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Char char="-"/>
            </a:pP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Xướng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+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Xô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: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Băng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qua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sóng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trào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...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hò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là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hò</a:t>
            </a:r>
            <a:r>
              <a:rPr lang="en-US" altLang="zh-CN" sz="2400" b="1" i="1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ơ.</a:t>
            </a:r>
            <a:endParaRPr lang="zh-CN" altLang="en-US" sz="2400" b="1" i="1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sp>
        <p:nvSpPr>
          <p:cNvPr id="270" name="流程图: 可选过程"/>
          <p:cNvSpPr>
            <a:spLocks/>
          </p:cNvSpPr>
          <p:nvPr/>
        </p:nvSpPr>
        <p:spPr>
          <a:xfrm rot="0">
            <a:off x="6286460" y="1511899"/>
            <a:ext cx="4814888" cy="914400"/>
          </a:xfrm>
          <a:prstGeom prst="flowChartAlternateProcess">
            <a:avLst/>
          </a:prstGeom>
          <a:solidFill>
            <a:srgbClr val="FFFFFF"/>
          </a:solidFill>
          <a:ln w="12700" cmpd="sng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b.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kết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hợp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vận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động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phụ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họa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theo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nhịp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điệu</a:t>
            </a:r>
            <a:r>
              <a:rPr lang="en-US" altLang="zh-CN" sz="24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     </a:t>
            </a:r>
            <a:endParaRPr lang="zh-CN" altLang="en-US" sz="2400" b="1" i="0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pic>
        <p:nvPicPr>
          <p:cNvPr id="271" name="图片" descr="Diagram&#10;&#10;Description automatically generated"/>
          <p:cNvPicPr>
            <a:picLocks noChangeAspect="1"/>
          </p:cNvPicPr>
          <p:nvPr/>
        </p:nvPicPr>
        <p:blipFill>
          <a:blip r:embed="rId4" cstate="print"/>
          <a:srcRect t="65555" b="15556"/>
          <a:stretch>
            <a:fillRect/>
          </a:stretch>
        </p:blipFill>
        <p:spPr>
          <a:xfrm rot="0">
            <a:off x="5802312" y="2631348"/>
            <a:ext cx="6263595" cy="2778852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72" name="矩形"/>
          <p:cNvSpPr>
            <a:spLocks/>
          </p:cNvSpPr>
          <p:nvPr/>
        </p:nvSpPr>
        <p:spPr>
          <a:xfrm rot="0">
            <a:off x="4191000" y="386960"/>
            <a:ext cx="3581401" cy="5772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LUYỆN TẬP</a:t>
            </a:r>
            <a:endParaRPr lang="zh-CN" altLang="en-US" sz="3200" b="1" i="0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sp>
        <p:nvSpPr>
          <p:cNvPr id="273" name="矩形">
            <a:hlinkClick r:id="rId5"/>
          </p:cNvPr>
          <p:cNvSpPr>
            <a:spLocks/>
          </p:cNvSpPr>
          <p:nvPr/>
        </p:nvSpPr>
        <p:spPr>
          <a:xfrm rot="0">
            <a:off x="512852" y="5607542"/>
            <a:ext cx="7356296" cy="3581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https://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www.youtube.com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/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watch?v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=</a:t>
            </a:r>
            <a:r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Wr-kTywFhwA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88462"/>
      </p:ext>
    </p:extLst>
  </p:cSld>
  <p:clrMapOvr>
    <a:masterClrMapping/>
  </p:clrMapOvr>
  <p:transition spd="slow">
    <p:fade/>
  </p:transition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图片"/>
          <p:cNvPicPr>
            <a:picLocks noChangeAspect="1"/>
          </p:cNvPicPr>
          <p:nvPr/>
        </p:nvPicPr>
        <p:blipFill>
          <a:blip r:embed="rId2" cstate="print"/>
          <a:srcRect t="51295"/>
          <a:stretch>
            <a:fillRect/>
          </a:stretch>
        </p:blipFill>
        <p:spPr>
          <a:xfrm rot="0">
            <a:off x="0" y="5042119"/>
            <a:ext cx="12192000" cy="1815881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77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-2944813" y="-509588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sp>
        <p:nvSpPr>
          <p:cNvPr id="278" name="矩形"/>
          <p:cNvSpPr>
            <a:spLocks/>
          </p:cNvSpPr>
          <p:nvPr/>
        </p:nvSpPr>
        <p:spPr>
          <a:xfrm rot="0">
            <a:off x="1163510" y="1098450"/>
            <a:ext cx="9864980" cy="13773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10033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3359" algn="l"/>
              </a:tabLst>
            </a:pP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rình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bày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thêm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các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ý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tưởng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vận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động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cơ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thể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theo nhịp điệu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bài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hát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 </a:t>
            </a:r>
            <a:r>
              <a:rPr lang="en-US" altLang="zh-CN" sz="28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(hoặc giới thiệu với bạn video đã quay về ý tưởng sáng tạo)</a:t>
            </a:r>
            <a:endParaRPr lang="zh-CN" altLang="en-US" sz="2800" b="0" i="0" u="none" strike="noStrike" kern="1200" cap="none" spc="0" baseline="0">
              <a:solidFill>
                <a:srgbClr val="006166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  <p:pic>
        <p:nvPicPr>
          <p:cNvPr id="27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3200400" y="2286000"/>
            <a:ext cx="5398054" cy="4006950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80" name="矩形"/>
          <p:cNvSpPr>
            <a:spLocks/>
          </p:cNvSpPr>
          <p:nvPr/>
        </p:nvSpPr>
        <p:spPr>
          <a:xfrm rot="0">
            <a:off x="4191000" y="386960"/>
            <a:ext cx="3581401" cy="5772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accent5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</a:rPr>
              <a:t>VẬN DỤNG</a:t>
            </a:r>
            <a:endParaRPr lang="zh-CN" altLang="en-US" sz="3200" b="1" i="0" u="none" strike="noStrike" kern="1200" cap="none" spc="0" baseline="0">
              <a:solidFill>
                <a:schemeClr val="accent5"/>
              </a:solidFill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34947"/>
      </p:ext>
    </p:extLst>
  </p:cSld>
  <p:clrMapOvr>
    <a:masterClrMapping/>
  </p:clrMapOvr>
  <p:transition spd="slow">
    <p:fade/>
  </p:transition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图片"/>
          <p:cNvPicPr>
            <a:picLocks noChangeAspect="1"/>
          </p:cNvPicPr>
          <p:nvPr/>
        </p:nvPicPr>
        <p:blipFill>
          <a:blip r:embed="rId2" cstate="print"/>
          <a:srcRect t="51295"/>
          <a:stretch>
            <a:fillRect/>
          </a:stretch>
        </p:blipFill>
        <p:spPr>
          <a:xfrm rot="0">
            <a:off x="0" y="5692877"/>
            <a:ext cx="12192000" cy="1165122"/>
          </a:xfrm>
          <a:prstGeom prst="rect"/>
          <a:noFill/>
          <a:ln w="12700" cmpd="sng" cap="flat">
            <a:noFill/>
            <a:prstDash val="solid"/>
            <a:round/>
          </a:ln>
        </p:spPr>
      </p:pic>
      <p:pic>
        <p:nvPicPr>
          <p:cNvPr id="284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-3124200" y="-592558"/>
            <a:ext cx="8335963" cy="1019176"/>
          </a:xfrm>
          <a:prstGeom prst="rect"/>
          <a:noFill/>
          <a:ln w="12700" cmpd="sng" cap="flat">
            <a:noFill/>
            <a:prstDash val="solid"/>
            <a:round/>
          </a:ln>
        </p:spPr>
      </p:pic>
      <p:sp>
        <p:nvSpPr>
          <p:cNvPr id="285" name="曲线"/>
          <p:cNvSpPr>
            <a:spLocks/>
          </p:cNvSpPr>
          <p:nvPr/>
        </p:nvSpPr>
        <p:spPr>
          <a:xfrm rot="0">
            <a:off x="5640485" y="1669396"/>
            <a:ext cx="4864181" cy="4293096"/>
          </a:xfrm>
          <a:custGeom>
            <a:gdLst>
              <a:gd name="T1" fmla="*/ 0 w 21600"/>
              <a:gd name="T2" fmla="*/ 0 h 21600"/>
              <a:gd name="T3" fmla="*/ 21600 w 21600"/>
              <a:gd name="T4" fmla="*/ 21600 h 21600"/>
            </a:gdLst>
            <a:rect l="T1" t="T2" r="T3" b="T4"/>
            <a:pathLst>
              <a:path w="21600" h="21600">
                <a:moveTo>
                  <a:pt x="601" y="0"/>
                </a:moveTo>
                <a:cubicBezTo>
                  <a:pt x="272" y="0"/>
                  <a:pt x="6" y="223"/>
                  <a:pt x="6" y="499"/>
                </a:cubicBezTo>
                <a:lnTo>
                  <a:pt x="1" y="21096"/>
                </a:lnTo>
                <a:cubicBezTo>
                  <a:pt x="1" y="21372"/>
                  <a:pt x="267" y="21596"/>
                  <a:pt x="596" y="21596"/>
                </a:cubicBezTo>
                <a:lnTo>
                  <a:pt x="20997" y="21600"/>
                </a:lnTo>
                <a:cubicBezTo>
                  <a:pt x="21326" y="21600"/>
                  <a:pt x="21592" y="21376"/>
                  <a:pt x="21592" y="21100"/>
                </a:cubicBezTo>
                <a:lnTo>
                  <a:pt x="21597" y="503"/>
                </a:lnTo>
                <a:cubicBezTo>
                  <a:pt x="21598" y="227"/>
                  <a:pt x="21332" y="3"/>
                  <a:pt x="21002" y="3"/>
                </a:cubicBezTo>
                <a:lnTo>
                  <a:pt x="601" y="0"/>
                </a:lnTo>
                <a:close/>
              </a:path>
            </a:pathLst>
          </a:custGeom>
          <a:solidFill>
            <a:srgbClr val="F5FDFD"/>
          </a:solidFill>
          <a:ln cmpd="sng" cap="flat">
            <a:noFill/>
            <a:prstDash val="solid"/>
            <a:round/>
          </a:ln>
        </p:spPr>
      </p:sp>
      <p:sp>
        <p:nvSpPr>
          <p:cNvPr id="286" name="矩形"/>
          <p:cNvSpPr>
            <a:spLocks/>
          </p:cNvSpPr>
          <p:nvPr/>
        </p:nvSpPr>
        <p:spPr>
          <a:xfrm rot="0">
            <a:off x="5866156" y="2442891"/>
            <a:ext cx="4299736" cy="231659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25" tIns="91425" rIns="91425" bIns="91425" anchor="ctr" anchorCtr="0">
            <a:prstTxWarp prst="textNoShape"/>
          </a:bodyPr>
          <a:lstStyle/>
          <a:p>
            <a:pPr marL="0" indent="0" algn="l" eaLnBrk="1" latinLnBrk="0" hangingPunct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-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Xem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trước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1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Bài</a:t>
            </a:r>
            <a:r>
              <a:rPr lang="en-US" altLang="zh-CN" sz="2400" b="0" i="1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1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đọc</a:t>
            </a:r>
            <a:r>
              <a:rPr lang="en-US" altLang="zh-CN" sz="2400" b="0" i="1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1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nhạc</a:t>
            </a:r>
            <a:r>
              <a:rPr lang="en-US" altLang="zh-CN" sz="2400" b="0" i="1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1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số</a:t>
            </a:r>
            <a:r>
              <a:rPr lang="en-US" altLang="zh-CN" sz="2400" b="0" i="1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3</a:t>
            </a:r>
            <a:endParaRPr lang="en-US" altLang="zh-CN" sz="2400" b="0" i="1" u="none" strike="noStrike" kern="1200" cap="none" spc="0" baseline="0">
              <a:solidFill>
                <a:srgbClr val="006166"/>
              </a:solidFill>
              <a:latin typeface="Times New Roman" pitchFamily="18" charset="0"/>
              <a:ea typeface="宋体" pitchFamily="0" charset="0"/>
              <a:cs typeface="Times New Roman" pitchFamily="18" charset="0"/>
              <a:sym typeface="Arial" pitchFamily="34" charset="0"/>
            </a:endParaRPr>
          </a:p>
          <a:p>
            <a:pPr marL="0" indent="0" algn="l" eaLnBrk="1" latinLnBrk="0" hangingPunct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-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Chuẩn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bị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nhạc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cụ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kèn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phím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và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xem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trước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bài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thực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hành</a:t>
            </a:r>
            <a:r>
              <a:rPr lang="en-US" altLang="zh-CN" sz="2400" b="0" i="0" u="none" strike="noStrike" kern="1200" cap="none" spc="0" baseline="0">
                <a:solidFill>
                  <a:srgbClr val="006166"/>
                </a:solidFill>
                <a:latin typeface="Times New Roman" pitchFamily="18" charset="0"/>
                <a:ea typeface="宋体" pitchFamily="0" charset="0"/>
                <a:cs typeface="Times New Roman" pitchFamily="18" charset="0"/>
                <a:sym typeface="Arial" pitchFamily="34" charset="0"/>
              </a:rPr>
              <a:t> </a:t>
            </a:r>
            <a:endParaRPr lang="zh-CN" altLang="en-US" sz="2400" b="0" i="0" u="none" strike="noStrike" kern="1200" cap="none" spc="0" baseline="0">
              <a:solidFill>
                <a:srgbClr val="006166"/>
              </a:solidFill>
              <a:latin typeface="Times New Roman" pitchFamily="18" charset="0"/>
              <a:ea typeface="宋体" pitchFamily="0" charset="0"/>
              <a:cs typeface="Times New Roman" pitchFamily="18" charset="0"/>
              <a:sym typeface="Arial" pitchFamily="34" charset="0"/>
            </a:endParaRPr>
          </a:p>
        </p:txBody>
      </p:sp>
      <p:grpSp>
        <p:nvGrpSpPr>
          <p:cNvPr id="303" name="组合"/>
          <p:cNvGrpSpPr>
            <a:grpSpLocks/>
          </p:cNvGrpSpPr>
          <p:nvPr/>
        </p:nvGrpSpPr>
        <p:grpSpPr>
          <a:xfrm>
            <a:off x="1308354" y="1969400"/>
            <a:ext cx="3228129" cy="4201012"/>
            <a:chOff x="1308354" y="1969400"/>
            <a:chExt cx="3228129" cy="4201012"/>
          </a:xfrm>
        </p:grpSpPr>
        <p:sp>
          <p:nvSpPr>
            <p:cNvPr id="287" name="曲线"/>
            <p:cNvSpPr>
              <a:spLocks/>
            </p:cNvSpPr>
            <p:nvPr/>
          </p:nvSpPr>
          <p:spPr>
            <a:xfrm rot="0">
              <a:off x="1398147" y="2623575"/>
              <a:ext cx="2987393" cy="2535363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8068" y="0"/>
                  </a:moveTo>
                  <a:cubicBezTo>
                    <a:pt x="8047" y="0"/>
                    <a:pt x="8029" y="2"/>
                    <a:pt x="8008" y="5"/>
                  </a:cubicBezTo>
                  <a:cubicBezTo>
                    <a:pt x="7756" y="48"/>
                    <a:pt x="7512" y="108"/>
                    <a:pt x="7272" y="184"/>
                  </a:cubicBezTo>
                  <a:cubicBezTo>
                    <a:pt x="7256" y="187"/>
                    <a:pt x="7240" y="187"/>
                    <a:pt x="7223" y="192"/>
                  </a:cubicBezTo>
                  <a:cubicBezTo>
                    <a:pt x="7168" y="202"/>
                    <a:pt x="7129" y="217"/>
                    <a:pt x="7092" y="247"/>
                  </a:cubicBezTo>
                  <a:cubicBezTo>
                    <a:pt x="5338" y="861"/>
                    <a:pt x="3875" y="2305"/>
                    <a:pt x="2776" y="3856"/>
                  </a:cubicBezTo>
                  <a:cubicBezTo>
                    <a:pt x="1472" y="5696"/>
                    <a:pt x="623" y="7903"/>
                    <a:pt x="406" y="10206"/>
                  </a:cubicBezTo>
                  <a:cubicBezTo>
                    <a:pt x="0" y="14523"/>
                    <a:pt x="2176" y="19080"/>
                    <a:pt x="5972" y="20796"/>
                  </a:cubicBezTo>
                  <a:cubicBezTo>
                    <a:pt x="7189" y="21347"/>
                    <a:pt x="8479" y="21600"/>
                    <a:pt x="9771" y="21600"/>
                  </a:cubicBezTo>
                  <a:cubicBezTo>
                    <a:pt x="12725" y="21600"/>
                    <a:pt x="15705" y="20285"/>
                    <a:pt x="17914" y="18223"/>
                  </a:cubicBezTo>
                  <a:cubicBezTo>
                    <a:pt x="19585" y="16668"/>
                    <a:pt x="20849" y="14571"/>
                    <a:pt x="21221" y="12207"/>
                  </a:cubicBezTo>
                  <a:cubicBezTo>
                    <a:pt x="21600" y="9763"/>
                    <a:pt x="20933" y="7446"/>
                    <a:pt x="19552" y="5497"/>
                  </a:cubicBezTo>
                  <a:cubicBezTo>
                    <a:pt x="17122" y="2067"/>
                    <a:pt x="13118" y="35"/>
                    <a:pt x="9114" y="35"/>
                  </a:cubicBezTo>
                  <a:cubicBezTo>
                    <a:pt x="8977" y="35"/>
                    <a:pt x="8841" y="37"/>
                    <a:pt x="8705" y="42"/>
                  </a:cubicBezTo>
                  <a:cubicBezTo>
                    <a:pt x="8560" y="50"/>
                    <a:pt x="8414" y="65"/>
                    <a:pt x="8267" y="73"/>
                  </a:cubicBezTo>
                  <a:cubicBezTo>
                    <a:pt x="8213" y="30"/>
                    <a:pt x="8144" y="0"/>
                    <a:pt x="8068" y="0"/>
                  </a:cubicBezTo>
                  <a:close/>
                </a:path>
              </a:pathLst>
            </a:custGeom>
            <a:solidFill>
              <a:schemeClr val="accent6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88" name="曲线"/>
            <p:cNvSpPr>
              <a:spLocks/>
            </p:cNvSpPr>
            <p:nvPr/>
          </p:nvSpPr>
          <p:spPr>
            <a:xfrm rot="1131082">
              <a:off x="2397700" y="4014385"/>
              <a:ext cx="279390" cy="183107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354" y="0"/>
                  </a:moveTo>
                  <a:lnTo>
                    <a:pt x="0" y="21489"/>
                  </a:lnTo>
                  <a:lnTo>
                    <a:pt x="11237" y="21600"/>
                  </a:lnTo>
                  <a:lnTo>
                    <a:pt x="21591" y="52"/>
                  </a:lnTo>
                  <a:lnTo>
                    <a:pt x="21591" y="52"/>
                  </a:lnTo>
                  <a:cubicBezTo>
                    <a:pt x="21575" y="56"/>
                    <a:pt x="21567" y="64"/>
                    <a:pt x="21550" y="70"/>
                  </a:cubicBezTo>
                  <a:cubicBezTo>
                    <a:pt x="21526" y="144"/>
                    <a:pt x="21387" y="213"/>
                    <a:pt x="21199" y="278"/>
                  </a:cubicBezTo>
                  <a:cubicBezTo>
                    <a:pt x="20349" y="564"/>
                    <a:pt x="18322" y="761"/>
                    <a:pt x="16009" y="761"/>
                  </a:cubicBezTo>
                  <a:cubicBezTo>
                    <a:pt x="15871" y="761"/>
                    <a:pt x="15732" y="761"/>
                    <a:pt x="15593" y="759"/>
                  </a:cubicBezTo>
                  <a:cubicBezTo>
                    <a:pt x="14048" y="747"/>
                    <a:pt x="12700" y="643"/>
                    <a:pt x="11752" y="491"/>
                  </a:cubicBezTo>
                  <a:cubicBezTo>
                    <a:pt x="10918" y="359"/>
                    <a:pt x="10387" y="186"/>
                    <a:pt x="10354" y="0"/>
                  </a:cubicBezTo>
                  <a:close/>
                </a:path>
              </a:pathLst>
            </a:custGeom>
            <a:solidFill>
              <a:srgbClr val="E7E6E6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89" name="曲线"/>
            <p:cNvSpPr>
              <a:spLocks/>
            </p:cNvSpPr>
            <p:nvPr/>
          </p:nvSpPr>
          <p:spPr>
            <a:xfrm rot="1131082">
              <a:off x="2263537" y="3962765"/>
              <a:ext cx="279601" cy="183117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363" y="0"/>
                  </a:moveTo>
                  <a:lnTo>
                    <a:pt x="0" y="21486"/>
                  </a:lnTo>
                  <a:lnTo>
                    <a:pt x="11220" y="21598"/>
                  </a:lnTo>
                  <a:lnTo>
                    <a:pt x="21567" y="110"/>
                  </a:lnTo>
                  <a:cubicBezTo>
                    <a:pt x="21575" y="83"/>
                    <a:pt x="21583" y="60"/>
                    <a:pt x="21591" y="32"/>
                  </a:cubicBezTo>
                  <a:lnTo>
                    <a:pt x="21591" y="32"/>
                  </a:lnTo>
                  <a:cubicBezTo>
                    <a:pt x="21395" y="444"/>
                    <a:pt x="18921" y="761"/>
                    <a:pt x="16006" y="761"/>
                  </a:cubicBezTo>
                  <a:cubicBezTo>
                    <a:pt x="15875" y="761"/>
                    <a:pt x="15736" y="761"/>
                    <a:pt x="15597" y="760"/>
                  </a:cubicBezTo>
                  <a:cubicBezTo>
                    <a:pt x="14062" y="747"/>
                    <a:pt x="12706" y="643"/>
                    <a:pt x="11743" y="491"/>
                  </a:cubicBezTo>
                  <a:cubicBezTo>
                    <a:pt x="10926" y="358"/>
                    <a:pt x="10387" y="185"/>
                    <a:pt x="10363" y="0"/>
                  </a:cubicBezTo>
                  <a:close/>
                </a:path>
              </a:pathLst>
            </a:custGeom>
            <a:solidFill>
              <a:srgbClr val="E7E6E6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90" name="曲线"/>
            <p:cNvSpPr>
              <a:spLocks/>
            </p:cNvSpPr>
            <p:nvPr/>
          </p:nvSpPr>
          <p:spPr>
            <a:xfrm rot="1131082">
              <a:off x="2130709" y="3905272"/>
              <a:ext cx="279601" cy="183705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591" y="104"/>
                  </a:moveTo>
                  <a:cubicBezTo>
                    <a:pt x="21591" y="112"/>
                    <a:pt x="21583" y="120"/>
                    <a:pt x="21583" y="128"/>
                  </a:cubicBezTo>
                  <a:lnTo>
                    <a:pt x="21583" y="128"/>
                  </a:lnTo>
                  <a:cubicBezTo>
                    <a:pt x="21583" y="120"/>
                    <a:pt x="21591" y="112"/>
                    <a:pt x="21591" y="104"/>
                  </a:cubicBezTo>
                </a:path>
                <a:path w="21600" h="21600">
                  <a:moveTo>
                    <a:pt x="10379" y="1"/>
                  </a:moveTo>
                  <a:lnTo>
                    <a:pt x="0" y="21490"/>
                  </a:lnTo>
                  <a:lnTo>
                    <a:pt x="11204" y="21598"/>
                  </a:lnTo>
                  <a:lnTo>
                    <a:pt x="21567" y="181"/>
                  </a:lnTo>
                  <a:cubicBezTo>
                    <a:pt x="21575" y="163"/>
                    <a:pt x="21575" y="145"/>
                    <a:pt x="21583" y="128"/>
                  </a:cubicBezTo>
                  <a:lnTo>
                    <a:pt x="21583" y="128"/>
                  </a:lnTo>
                  <a:cubicBezTo>
                    <a:pt x="21289" y="525"/>
                    <a:pt x="18847" y="829"/>
                    <a:pt x="15989" y="829"/>
                  </a:cubicBezTo>
                  <a:cubicBezTo>
                    <a:pt x="15859" y="829"/>
                    <a:pt x="15720" y="828"/>
                    <a:pt x="15581" y="827"/>
                  </a:cubicBezTo>
                  <a:cubicBezTo>
                    <a:pt x="14046" y="813"/>
                    <a:pt x="12690" y="710"/>
                    <a:pt x="11743" y="561"/>
                  </a:cubicBezTo>
                  <a:cubicBezTo>
                    <a:pt x="11040" y="446"/>
                    <a:pt x="10559" y="303"/>
                    <a:pt x="10420" y="150"/>
                  </a:cubicBezTo>
                  <a:cubicBezTo>
                    <a:pt x="10403" y="145"/>
                    <a:pt x="10420" y="134"/>
                    <a:pt x="10395" y="126"/>
                  </a:cubicBezTo>
                  <a:cubicBezTo>
                    <a:pt x="10379" y="63"/>
                    <a:pt x="10371" y="20"/>
                    <a:pt x="10379" y="1"/>
                  </a:cubicBezTo>
                  <a:close/>
                </a:path>
              </a:pathLst>
            </a:custGeom>
            <a:solidFill>
              <a:srgbClr val="E7E6E6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91" name="曲线"/>
            <p:cNvSpPr>
              <a:spLocks/>
            </p:cNvSpPr>
            <p:nvPr/>
          </p:nvSpPr>
          <p:spPr>
            <a:xfrm rot="1131082">
              <a:off x="2618108" y="3712304"/>
              <a:ext cx="435734" cy="400168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6328" y="0"/>
                  </a:moveTo>
                  <a:lnTo>
                    <a:pt x="4207" y="3226"/>
                  </a:lnTo>
                  <a:lnTo>
                    <a:pt x="10" y="16745"/>
                  </a:lnTo>
                  <a:cubicBezTo>
                    <a:pt x="10" y="16745"/>
                    <a:pt x="10" y="16760"/>
                    <a:pt x="10" y="16776"/>
                  </a:cubicBezTo>
                  <a:cubicBezTo>
                    <a:pt x="5" y="16864"/>
                    <a:pt x="10" y="17062"/>
                    <a:pt x="20" y="17353"/>
                  </a:cubicBezTo>
                  <a:cubicBezTo>
                    <a:pt x="36" y="17390"/>
                    <a:pt x="26" y="17437"/>
                    <a:pt x="36" y="17463"/>
                  </a:cubicBezTo>
                  <a:cubicBezTo>
                    <a:pt x="125" y="18165"/>
                    <a:pt x="434" y="18821"/>
                    <a:pt x="885" y="19346"/>
                  </a:cubicBezTo>
                  <a:cubicBezTo>
                    <a:pt x="1493" y="20033"/>
                    <a:pt x="2363" y="20507"/>
                    <a:pt x="3348" y="20569"/>
                  </a:cubicBezTo>
                  <a:cubicBezTo>
                    <a:pt x="3437" y="20574"/>
                    <a:pt x="3526" y="20580"/>
                    <a:pt x="3610" y="20580"/>
                  </a:cubicBezTo>
                  <a:cubicBezTo>
                    <a:pt x="5444" y="20580"/>
                    <a:pt x="7011" y="19185"/>
                    <a:pt x="7200" y="17359"/>
                  </a:cubicBezTo>
                  <a:lnTo>
                    <a:pt x="7200" y="17359"/>
                  </a:lnTo>
                  <a:cubicBezTo>
                    <a:pt x="7194" y="17437"/>
                    <a:pt x="7194" y="17520"/>
                    <a:pt x="7189" y="17603"/>
                  </a:cubicBezTo>
                  <a:cubicBezTo>
                    <a:pt x="7205" y="18451"/>
                    <a:pt x="7551" y="19242"/>
                    <a:pt x="8075" y="19851"/>
                  </a:cubicBezTo>
                  <a:cubicBezTo>
                    <a:pt x="8693" y="20548"/>
                    <a:pt x="9563" y="21022"/>
                    <a:pt x="10548" y="21084"/>
                  </a:cubicBezTo>
                  <a:cubicBezTo>
                    <a:pt x="10637" y="21090"/>
                    <a:pt x="10726" y="21090"/>
                    <a:pt x="10810" y="21090"/>
                  </a:cubicBezTo>
                  <a:cubicBezTo>
                    <a:pt x="12681" y="21090"/>
                    <a:pt x="14269" y="19638"/>
                    <a:pt x="14394" y="17754"/>
                  </a:cubicBezTo>
                  <a:lnTo>
                    <a:pt x="14394" y="17754"/>
                  </a:lnTo>
                  <a:cubicBezTo>
                    <a:pt x="14389" y="17879"/>
                    <a:pt x="14384" y="17983"/>
                    <a:pt x="14379" y="18108"/>
                  </a:cubicBezTo>
                  <a:cubicBezTo>
                    <a:pt x="14399" y="18961"/>
                    <a:pt x="14740" y="19752"/>
                    <a:pt x="15275" y="20356"/>
                  </a:cubicBezTo>
                  <a:cubicBezTo>
                    <a:pt x="15882" y="21053"/>
                    <a:pt x="16747" y="21527"/>
                    <a:pt x="17737" y="21584"/>
                  </a:cubicBezTo>
                  <a:cubicBezTo>
                    <a:pt x="17827" y="21594"/>
                    <a:pt x="17916" y="21594"/>
                    <a:pt x="18005" y="21594"/>
                  </a:cubicBezTo>
                  <a:cubicBezTo>
                    <a:pt x="19488" y="21594"/>
                    <a:pt x="20787" y="20689"/>
                    <a:pt x="21332" y="19383"/>
                  </a:cubicBezTo>
                  <a:cubicBezTo>
                    <a:pt x="21453" y="18951"/>
                    <a:pt x="21521" y="18618"/>
                    <a:pt x="21558" y="18431"/>
                  </a:cubicBezTo>
                  <a:cubicBezTo>
                    <a:pt x="21568" y="18405"/>
                    <a:pt x="21573" y="18368"/>
                    <a:pt x="21584" y="18347"/>
                  </a:cubicBezTo>
                  <a:cubicBezTo>
                    <a:pt x="21584" y="18295"/>
                    <a:pt x="21594" y="18269"/>
                    <a:pt x="21594" y="18269"/>
                  </a:cubicBezTo>
                  <a:lnTo>
                    <a:pt x="16328" y="0"/>
                  </a:lnTo>
                  <a:close/>
                </a:path>
              </a:pathLst>
            </a:custGeom>
            <a:solidFill>
              <a:schemeClr val="accent3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92" name="曲线"/>
            <p:cNvSpPr>
              <a:spLocks/>
            </p:cNvSpPr>
            <p:nvPr/>
          </p:nvSpPr>
          <p:spPr>
            <a:xfrm rot="1131082">
              <a:off x="2785270" y="3600721"/>
              <a:ext cx="244506" cy="180562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2420" y="11"/>
                  </a:moveTo>
                  <a:cubicBezTo>
                    <a:pt x="8880" y="11"/>
                    <a:pt x="5369" y="3194"/>
                    <a:pt x="3333" y="8764"/>
                  </a:cubicBezTo>
                  <a:cubicBezTo>
                    <a:pt x="3072" y="9467"/>
                    <a:pt x="2857" y="10229"/>
                    <a:pt x="2652" y="11013"/>
                  </a:cubicBezTo>
                  <a:lnTo>
                    <a:pt x="0" y="21600"/>
                  </a:lnTo>
                  <a:lnTo>
                    <a:pt x="21600" y="14450"/>
                  </a:lnTo>
                  <a:lnTo>
                    <a:pt x="19293" y="4486"/>
                  </a:lnTo>
                  <a:cubicBezTo>
                    <a:pt x="19293" y="4486"/>
                    <a:pt x="18723" y="3782"/>
                    <a:pt x="17761" y="2710"/>
                  </a:cubicBezTo>
                  <a:cubicBezTo>
                    <a:pt x="16108" y="876"/>
                    <a:pt x="14259" y="11"/>
                    <a:pt x="12420" y="11"/>
                  </a:cubicBezTo>
                  <a:close/>
                </a:path>
              </a:pathLst>
            </a:custGeom>
            <a:solidFill>
              <a:srgbClr val="E7E6E6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93" name="曲线"/>
            <p:cNvSpPr>
              <a:spLocks/>
            </p:cNvSpPr>
            <p:nvPr/>
          </p:nvSpPr>
          <p:spPr>
            <a:xfrm rot="1131119">
              <a:off x="2253916" y="3963311"/>
              <a:ext cx="279603" cy="1831182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0363" y="0"/>
                  </a:moveTo>
                  <a:lnTo>
                    <a:pt x="0" y="21486"/>
                  </a:lnTo>
                  <a:lnTo>
                    <a:pt x="11220" y="21598"/>
                  </a:lnTo>
                  <a:lnTo>
                    <a:pt x="21567" y="110"/>
                  </a:lnTo>
                  <a:cubicBezTo>
                    <a:pt x="21575" y="83"/>
                    <a:pt x="21583" y="60"/>
                    <a:pt x="21591" y="32"/>
                  </a:cubicBezTo>
                  <a:lnTo>
                    <a:pt x="21591" y="32"/>
                  </a:lnTo>
                  <a:cubicBezTo>
                    <a:pt x="21395" y="444"/>
                    <a:pt x="18921" y="761"/>
                    <a:pt x="16006" y="761"/>
                  </a:cubicBezTo>
                  <a:cubicBezTo>
                    <a:pt x="15875" y="761"/>
                    <a:pt x="15736" y="761"/>
                    <a:pt x="15597" y="760"/>
                  </a:cubicBezTo>
                  <a:cubicBezTo>
                    <a:pt x="14062" y="747"/>
                    <a:pt x="12706" y="643"/>
                    <a:pt x="11743" y="491"/>
                  </a:cubicBezTo>
                  <a:cubicBezTo>
                    <a:pt x="10926" y="358"/>
                    <a:pt x="10387" y="185"/>
                    <a:pt x="10363" y="0"/>
                  </a:cubicBezTo>
                  <a:close/>
                </a:path>
              </a:pathLst>
            </a:custGeom>
            <a:solidFill>
              <a:srgbClr val="000000">
                <a:alpha val="17000"/>
              </a:srgbClr>
            </a:solidFill>
            <a:ln cmpd="sng" cap="flat">
              <a:noFill/>
              <a:prstDash val="solid"/>
              <a:round/>
            </a:ln>
          </p:spPr>
        </p:sp>
        <p:sp>
          <p:nvSpPr>
            <p:cNvPr id="294" name="曲线"/>
            <p:cNvSpPr>
              <a:spLocks/>
            </p:cNvSpPr>
            <p:nvPr/>
          </p:nvSpPr>
          <p:spPr>
            <a:xfrm rot="1131082">
              <a:off x="2216496" y="4474977"/>
              <a:ext cx="1021470" cy="1695435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8799" y="1"/>
                  </a:moveTo>
                  <a:lnTo>
                    <a:pt x="2" y="20842"/>
                  </a:lnTo>
                  <a:lnTo>
                    <a:pt x="2756" y="21600"/>
                  </a:lnTo>
                  <a:lnTo>
                    <a:pt x="21597" y="698"/>
                  </a:lnTo>
                  <a:lnTo>
                    <a:pt x="21597" y="698"/>
                  </a:lnTo>
                  <a:cubicBezTo>
                    <a:pt x="21588" y="703"/>
                    <a:pt x="21582" y="711"/>
                    <a:pt x="21575" y="716"/>
                  </a:cubicBezTo>
                  <a:cubicBezTo>
                    <a:pt x="21512" y="787"/>
                    <a:pt x="21425" y="849"/>
                    <a:pt x="21329" y="901"/>
                  </a:cubicBezTo>
                  <a:cubicBezTo>
                    <a:pt x="21038" y="1062"/>
                    <a:pt x="20643" y="1150"/>
                    <a:pt x="20236" y="1150"/>
                  </a:cubicBezTo>
                  <a:cubicBezTo>
                    <a:pt x="20006" y="1150"/>
                    <a:pt x="19771" y="1121"/>
                    <a:pt x="19550" y="1059"/>
                  </a:cubicBezTo>
                  <a:cubicBezTo>
                    <a:pt x="19172" y="957"/>
                    <a:pt x="18906" y="776"/>
                    <a:pt x="18781" y="572"/>
                  </a:cubicBezTo>
                  <a:cubicBezTo>
                    <a:pt x="18671" y="393"/>
                    <a:pt x="18669" y="189"/>
                    <a:pt x="18799" y="1"/>
                  </a:cubicBez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95" name="曲线"/>
            <p:cNvSpPr>
              <a:spLocks/>
            </p:cNvSpPr>
            <p:nvPr/>
          </p:nvSpPr>
          <p:spPr>
            <a:xfrm rot="1131082">
              <a:off x="3163691" y="4298847"/>
              <a:ext cx="443344" cy="416652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9373" y="0"/>
                  </a:moveTo>
                  <a:lnTo>
                    <a:pt x="437" y="10455"/>
                  </a:lnTo>
                  <a:cubicBezTo>
                    <a:pt x="437" y="10455"/>
                    <a:pt x="432" y="10475"/>
                    <a:pt x="422" y="10490"/>
                  </a:cubicBezTo>
                  <a:cubicBezTo>
                    <a:pt x="386" y="10560"/>
                    <a:pt x="314" y="10740"/>
                    <a:pt x="211" y="11004"/>
                  </a:cubicBezTo>
                  <a:cubicBezTo>
                    <a:pt x="211" y="11039"/>
                    <a:pt x="185" y="11074"/>
                    <a:pt x="180" y="11104"/>
                  </a:cubicBezTo>
                  <a:cubicBezTo>
                    <a:pt x="5" y="11764"/>
                    <a:pt x="30" y="12454"/>
                    <a:pt x="242" y="13088"/>
                  </a:cubicBezTo>
                  <a:cubicBezTo>
                    <a:pt x="535" y="13923"/>
                    <a:pt x="1143" y="14658"/>
                    <a:pt x="2018" y="15078"/>
                  </a:cubicBezTo>
                  <a:cubicBezTo>
                    <a:pt x="2523" y="15322"/>
                    <a:pt x="3059" y="15437"/>
                    <a:pt x="3594" y="15437"/>
                  </a:cubicBezTo>
                  <a:cubicBezTo>
                    <a:pt x="4861" y="15437"/>
                    <a:pt x="6087" y="14773"/>
                    <a:pt x="6726" y="13633"/>
                  </a:cubicBezTo>
                  <a:lnTo>
                    <a:pt x="6726" y="13633"/>
                  </a:lnTo>
                  <a:cubicBezTo>
                    <a:pt x="6695" y="13698"/>
                    <a:pt x="6664" y="13773"/>
                    <a:pt x="6628" y="13848"/>
                  </a:cubicBezTo>
                  <a:cubicBezTo>
                    <a:pt x="6324" y="14603"/>
                    <a:pt x="6334" y="15432"/>
                    <a:pt x="6581" y="16162"/>
                  </a:cubicBezTo>
                  <a:cubicBezTo>
                    <a:pt x="6875" y="17002"/>
                    <a:pt x="7483" y="17746"/>
                    <a:pt x="8363" y="18156"/>
                  </a:cubicBezTo>
                  <a:cubicBezTo>
                    <a:pt x="8863" y="18406"/>
                    <a:pt x="9404" y="18521"/>
                    <a:pt x="9934" y="18521"/>
                  </a:cubicBezTo>
                  <a:cubicBezTo>
                    <a:pt x="11237" y="18521"/>
                    <a:pt x="12499" y="17821"/>
                    <a:pt x="13112" y="16617"/>
                  </a:cubicBezTo>
                  <a:lnTo>
                    <a:pt x="13112" y="16617"/>
                  </a:lnTo>
                  <a:cubicBezTo>
                    <a:pt x="13060" y="16717"/>
                    <a:pt x="13019" y="16812"/>
                    <a:pt x="12963" y="16922"/>
                  </a:cubicBezTo>
                  <a:cubicBezTo>
                    <a:pt x="12664" y="17686"/>
                    <a:pt x="12669" y="18516"/>
                    <a:pt x="12921" y="19246"/>
                  </a:cubicBezTo>
                  <a:cubicBezTo>
                    <a:pt x="13210" y="20075"/>
                    <a:pt x="13823" y="20815"/>
                    <a:pt x="14693" y="21230"/>
                  </a:cubicBezTo>
                  <a:cubicBezTo>
                    <a:pt x="15203" y="21480"/>
                    <a:pt x="15744" y="21600"/>
                    <a:pt x="16274" y="21600"/>
                  </a:cubicBezTo>
                  <a:cubicBezTo>
                    <a:pt x="17212" y="21600"/>
                    <a:pt x="18123" y="21240"/>
                    <a:pt x="18793" y="20585"/>
                  </a:cubicBezTo>
                  <a:cubicBezTo>
                    <a:pt x="19066" y="20250"/>
                    <a:pt x="19256" y="19985"/>
                    <a:pt x="19359" y="19830"/>
                  </a:cubicBezTo>
                  <a:cubicBezTo>
                    <a:pt x="19380" y="19810"/>
                    <a:pt x="19390" y="19780"/>
                    <a:pt x="19411" y="19760"/>
                  </a:cubicBezTo>
                  <a:cubicBezTo>
                    <a:pt x="19436" y="19715"/>
                    <a:pt x="19457" y="19695"/>
                    <a:pt x="19457" y="19695"/>
                  </a:cubicBezTo>
                  <a:lnTo>
                    <a:pt x="21600" y="1564"/>
                  </a:lnTo>
                  <a:lnTo>
                    <a:pt x="9373" y="0"/>
                  </a:lnTo>
                  <a:close/>
                </a:path>
              </a:pathLst>
            </a:custGeom>
            <a:solidFill>
              <a:schemeClr val="accent3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96" name="曲线"/>
            <p:cNvSpPr>
              <a:spLocks/>
            </p:cNvSpPr>
            <p:nvPr/>
          </p:nvSpPr>
          <p:spPr>
            <a:xfrm rot="1131082">
              <a:off x="2013319" y="4280871"/>
              <a:ext cx="1022210" cy="1700642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21600" y="749"/>
                  </a:moveTo>
                  <a:cubicBezTo>
                    <a:pt x="21591" y="756"/>
                    <a:pt x="21584" y="764"/>
                    <a:pt x="21577" y="771"/>
                  </a:cubicBezTo>
                  <a:lnTo>
                    <a:pt x="21577" y="771"/>
                  </a:lnTo>
                  <a:cubicBezTo>
                    <a:pt x="21584" y="764"/>
                    <a:pt x="21591" y="756"/>
                    <a:pt x="21600" y="749"/>
                  </a:cubicBezTo>
                </a:path>
                <a:path w="21600" h="21600">
                  <a:moveTo>
                    <a:pt x="18843" y="1"/>
                  </a:moveTo>
                  <a:lnTo>
                    <a:pt x="0" y="20845"/>
                  </a:lnTo>
                  <a:lnTo>
                    <a:pt x="2747" y="21598"/>
                  </a:lnTo>
                  <a:lnTo>
                    <a:pt x="21535" y="824"/>
                  </a:lnTo>
                  <a:cubicBezTo>
                    <a:pt x="21550" y="805"/>
                    <a:pt x="21564" y="787"/>
                    <a:pt x="21577" y="771"/>
                  </a:cubicBezTo>
                  <a:lnTo>
                    <a:pt x="21577" y="771"/>
                  </a:lnTo>
                  <a:cubicBezTo>
                    <a:pt x="21300" y="1050"/>
                    <a:pt x="20769" y="1213"/>
                    <a:pt x="20219" y="1213"/>
                  </a:cubicBezTo>
                  <a:cubicBezTo>
                    <a:pt x="19987" y="1213"/>
                    <a:pt x="19754" y="1185"/>
                    <a:pt x="19536" y="1125"/>
                  </a:cubicBezTo>
                  <a:cubicBezTo>
                    <a:pt x="19156" y="1022"/>
                    <a:pt x="18892" y="842"/>
                    <a:pt x="18765" y="637"/>
                  </a:cubicBezTo>
                  <a:cubicBezTo>
                    <a:pt x="18673" y="482"/>
                    <a:pt x="18662" y="313"/>
                    <a:pt x="18738" y="151"/>
                  </a:cubicBezTo>
                  <a:cubicBezTo>
                    <a:pt x="18740" y="144"/>
                    <a:pt x="18752" y="135"/>
                    <a:pt x="18752" y="127"/>
                  </a:cubicBezTo>
                  <a:cubicBezTo>
                    <a:pt x="18796" y="62"/>
                    <a:pt x="18827" y="18"/>
                    <a:pt x="18843" y="1"/>
                  </a:cubicBez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297" name="曲线"/>
            <p:cNvSpPr>
              <a:spLocks/>
            </p:cNvSpPr>
            <p:nvPr/>
          </p:nvSpPr>
          <p:spPr>
            <a:xfrm rot="1131082">
              <a:off x="2114247" y="4380636"/>
              <a:ext cx="1022421" cy="169534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8786" y="1"/>
                  </a:moveTo>
                  <a:lnTo>
                    <a:pt x="2" y="20840"/>
                  </a:lnTo>
                  <a:lnTo>
                    <a:pt x="2753" y="21598"/>
                  </a:lnTo>
                  <a:lnTo>
                    <a:pt x="21533" y="756"/>
                  </a:lnTo>
                  <a:cubicBezTo>
                    <a:pt x="21557" y="729"/>
                    <a:pt x="21575" y="706"/>
                    <a:pt x="21597" y="681"/>
                  </a:cubicBezTo>
                  <a:lnTo>
                    <a:pt x="21597" y="681"/>
                  </a:lnTo>
                  <a:cubicBezTo>
                    <a:pt x="21332" y="977"/>
                    <a:pt x="20784" y="1149"/>
                    <a:pt x="20219" y="1149"/>
                  </a:cubicBezTo>
                  <a:cubicBezTo>
                    <a:pt x="19989" y="1149"/>
                    <a:pt x="19755" y="1121"/>
                    <a:pt x="19538" y="1059"/>
                  </a:cubicBezTo>
                  <a:cubicBezTo>
                    <a:pt x="19156" y="959"/>
                    <a:pt x="18893" y="776"/>
                    <a:pt x="18766" y="569"/>
                  </a:cubicBezTo>
                  <a:cubicBezTo>
                    <a:pt x="18658" y="390"/>
                    <a:pt x="18654" y="186"/>
                    <a:pt x="18786" y="1"/>
                  </a:cubicBez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round/>
            </a:ln>
          </p:spPr>
        </p:sp>
        <p:pic>
          <p:nvPicPr>
            <p:cNvPr id="298" name="图片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1308354" y="2071242"/>
              <a:ext cx="1952833" cy="1555246"/>
            </a:xfrm>
            <a:prstGeom prst="rect"/>
            <a:noFill/>
            <a:ln w="12700" cmpd="sng" cap="flat">
              <a:noFill/>
              <a:prstDash val="solid"/>
              <a:round/>
            </a:ln>
          </p:spPr>
        </p:pic>
        <p:pic>
          <p:nvPicPr>
            <p:cNvPr id="299" name="图片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3311184" y="1919405"/>
              <a:ext cx="946982" cy="1046973"/>
            </a:xfrm>
            <a:prstGeom prst="rect"/>
            <a:noFill/>
            <a:ln w="12700" cmpd="sng" cap="flat">
              <a:noFill/>
              <a:prstDash val="solid"/>
              <a:round/>
            </a:ln>
          </p:spPr>
        </p:pic>
        <p:pic>
          <p:nvPicPr>
            <p:cNvPr id="300" name="图片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3954665" y="2498069"/>
              <a:ext cx="552638" cy="610997"/>
            </a:xfrm>
            <a:prstGeom prst="rect"/>
            <a:noFill/>
            <a:ln w="12700" cmpd="sng" cap="flat">
              <a:noFill/>
              <a:prstDash val="solid"/>
              <a:round/>
            </a:ln>
          </p:spPr>
        </p:pic>
        <p:sp>
          <p:nvSpPr>
            <p:cNvPr id="301" name="曲线"/>
            <p:cNvSpPr>
              <a:spLocks/>
            </p:cNvSpPr>
            <p:nvPr/>
          </p:nvSpPr>
          <p:spPr>
            <a:xfrm rot="1131082">
              <a:off x="3440871" y="4218872"/>
              <a:ext cx="261948" cy="153858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4182" y="0"/>
                  </a:moveTo>
                  <a:cubicBezTo>
                    <a:pt x="11715" y="0"/>
                    <a:pt x="9013" y="1772"/>
                    <a:pt x="6607" y="5278"/>
                  </a:cubicBezTo>
                  <a:cubicBezTo>
                    <a:pt x="6171" y="5900"/>
                    <a:pt x="5770" y="6604"/>
                    <a:pt x="5360" y="7348"/>
                  </a:cubicBezTo>
                  <a:lnTo>
                    <a:pt x="8" y="17350"/>
                  </a:lnTo>
                  <a:lnTo>
                    <a:pt x="20702" y="21586"/>
                  </a:lnTo>
                  <a:lnTo>
                    <a:pt x="21591" y="9514"/>
                  </a:lnTo>
                  <a:cubicBezTo>
                    <a:pt x="21591" y="9514"/>
                    <a:pt x="21303" y="8431"/>
                    <a:pt x="20789" y="6739"/>
                  </a:cubicBezTo>
                  <a:cubicBezTo>
                    <a:pt x="19412" y="2233"/>
                    <a:pt x="16954" y="0"/>
                    <a:pt x="14182" y="0"/>
                  </a:cubicBezTo>
                  <a:close/>
                </a:path>
              </a:pathLst>
            </a:custGeom>
            <a:solidFill>
              <a:srgbClr val="000000"/>
            </a:solidFill>
            <a:ln cmpd="sng" cap="flat">
              <a:noFill/>
              <a:prstDash val="solid"/>
              <a:round/>
            </a:ln>
          </p:spPr>
        </p:sp>
        <p:sp>
          <p:nvSpPr>
            <p:cNvPr id="302" name="曲线"/>
            <p:cNvSpPr>
              <a:spLocks/>
            </p:cNvSpPr>
            <p:nvPr/>
          </p:nvSpPr>
          <p:spPr>
            <a:xfrm rot="1131119">
              <a:off x="2114233" y="4380638"/>
              <a:ext cx="1022428" cy="1695350"/>
            </a:xfrm>
            <a:custGeom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rect l="T1" t="T2" r="T3" b="T4"/>
              <a:pathLst>
                <a:path w="21600" h="21600">
                  <a:moveTo>
                    <a:pt x="18786" y="1"/>
                  </a:moveTo>
                  <a:lnTo>
                    <a:pt x="2" y="20840"/>
                  </a:lnTo>
                  <a:lnTo>
                    <a:pt x="2753" y="21598"/>
                  </a:lnTo>
                  <a:lnTo>
                    <a:pt x="21533" y="756"/>
                  </a:lnTo>
                  <a:cubicBezTo>
                    <a:pt x="21557" y="729"/>
                    <a:pt x="21575" y="706"/>
                    <a:pt x="21597" y="681"/>
                  </a:cubicBezTo>
                  <a:lnTo>
                    <a:pt x="21597" y="681"/>
                  </a:lnTo>
                  <a:cubicBezTo>
                    <a:pt x="21332" y="977"/>
                    <a:pt x="20784" y="1149"/>
                    <a:pt x="20219" y="1149"/>
                  </a:cubicBezTo>
                  <a:cubicBezTo>
                    <a:pt x="19989" y="1149"/>
                    <a:pt x="19755" y="1121"/>
                    <a:pt x="19538" y="1059"/>
                  </a:cubicBezTo>
                  <a:cubicBezTo>
                    <a:pt x="19156" y="959"/>
                    <a:pt x="18893" y="776"/>
                    <a:pt x="18766" y="569"/>
                  </a:cubicBezTo>
                  <a:cubicBezTo>
                    <a:pt x="18658" y="390"/>
                    <a:pt x="18654" y="186"/>
                    <a:pt x="18786" y="1"/>
                  </a:cubicBezTo>
                  <a:close/>
                </a:path>
              </a:pathLst>
            </a:custGeom>
            <a:solidFill>
              <a:srgbClr val="000000">
                <a:alpha val="17000"/>
              </a:srgbClr>
            </a:solidFill>
            <a:ln cmpd="sng" cap="flat">
              <a:noFill/>
              <a:prstDash val="solid"/>
              <a:round/>
            </a:ln>
          </p:spPr>
        </p:sp>
      </p:grpSp>
      <p:sp>
        <p:nvSpPr>
          <p:cNvPr id="304" name="矩形"/>
          <p:cNvSpPr>
            <a:spLocks/>
          </p:cNvSpPr>
          <p:nvPr/>
        </p:nvSpPr>
        <p:spPr>
          <a:xfrm rot="0">
            <a:off x="3413037" y="325725"/>
            <a:ext cx="4704034" cy="5772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ln w="10160" cap="flat">
                  <a:solidFill>
                    <a:srgbClr val="4472C4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blurRad="38100" dir="5400000" dist="2286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宋体" pitchFamily="0" charset="0"/>
                <a:cs typeface="Times New Roman" pitchFamily="18" charset="0"/>
              </a:rPr>
              <a:t>CHUẨN BỊ BÀI MỚI</a:t>
            </a:r>
            <a:endParaRPr lang="zh-CN" altLang="en-US" sz="3200" b="1" i="0" u="none" strike="noStrike" kern="1200" cap="none" spc="0" baseline="0">
              <a:ln w="10160" cap="flat">
                <a:solidFill>
                  <a:srgbClr val="4472C4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blurRad="38100" dir="5400000" dist="2286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宋体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409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第一PPT，www.1ppt.com">
  <a:themeElements>
    <a:clrScheme name="第一PPT，www.1ppt.c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第一PPT，www.1ppt.co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第一PPT，www.1ppt.com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1596</TotalTime>
  <Application>Yozo_Office</Applicat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subject>9Slide.vn</dc:subject>
  <dc:creator>Dung Phạm Dung</dc:creator>
  <cp:keywords>9Slide</cp:keywords>
  <dc:description>9Slide.vn</dc:description>
  <cp:lastModifiedBy>root</cp:lastModifiedBy>
  <cp:revision>60</cp:revision>
  <dcterms:created xsi:type="dcterms:W3CDTF">2022-07-24T02:38:32Z</dcterms:created>
  <dcterms:modified xsi:type="dcterms:W3CDTF">2024-12-26T02:34:27Z</dcterms:modified>
  <cp:category>9Slide.vn</cp:category>
</cp:coreProperties>
</file>