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98" r:id="rId3"/>
    <p:sldMasterId id="2147483710" r:id="rId4"/>
    <p:sldMasterId id="2147483722" r:id="rId5"/>
    <p:sldMasterId id="2147483734" r:id="rId6"/>
  </p:sldMasterIdLst>
  <p:notesMasterIdLst>
    <p:notesMasterId r:id="rId55"/>
  </p:notesMasterIdLst>
  <p:sldIdLst>
    <p:sldId id="528" r:id="rId7"/>
    <p:sldId id="529" r:id="rId8"/>
    <p:sldId id="530" r:id="rId9"/>
    <p:sldId id="531" r:id="rId10"/>
    <p:sldId id="532" r:id="rId11"/>
    <p:sldId id="533" r:id="rId12"/>
    <p:sldId id="534" r:id="rId13"/>
    <p:sldId id="518" r:id="rId14"/>
    <p:sldId id="300" r:id="rId15"/>
    <p:sldId id="515" r:id="rId16"/>
    <p:sldId id="537" r:id="rId17"/>
    <p:sldId id="536" r:id="rId18"/>
    <p:sldId id="317" r:id="rId19"/>
    <p:sldId id="535" r:id="rId20"/>
    <p:sldId id="519" r:id="rId21"/>
    <p:sldId id="538" r:id="rId22"/>
    <p:sldId id="445" r:id="rId23"/>
    <p:sldId id="539" r:id="rId24"/>
    <p:sldId id="540" r:id="rId25"/>
    <p:sldId id="541" r:id="rId26"/>
    <p:sldId id="542" r:id="rId27"/>
    <p:sldId id="543" r:id="rId28"/>
    <p:sldId id="544" r:id="rId29"/>
    <p:sldId id="545" r:id="rId30"/>
    <p:sldId id="546" r:id="rId31"/>
    <p:sldId id="547" r:id="rId32"/>
    <p:sldId id="548" r:id="rId33"/>
    <p:sldId id="549" r:id="rId34"/>
    <p:sldId id="550" r:id="rId35"/>
    <p:sldId id="551" r:id="rId36"/>
    <p:sldId id="558" r:id="rId37"/>
    <p:sldId id="552" r:id="rId38"/>
    <p:sldId id="553" r:id="rId39"/>
    <p:sldId id="554" r:id="rId40"/>
    <p:sldId id="556" r:id="rId41"/>
    <p:sldId id="559" r:id="rId42"/>
    <p:sldId id="557" r:id="rId43"/>
    <p:sldId id="357" r:id="rId44"/>
    <p:sldId id="359" r:id="rId45"/>
    <p:sldId id="520" r:id="rId46"/>
    <p:sldId id="521" r:id="rId47"/>
    <p:sldId id="522" r:id="rId48"/>
    <p:sldId id="523" r:id="rId49"/>
    <p:sldId id="524" r:id="rId50"/>
    <p:sldId id="525" r:id="rId51"/>
    <p:sldId id="526" r:id="rId52"/>
    <p:sldId id="527" r:id="rId53"/>
    <p:sldId id="51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378"/>
    <a:srgbClr val="FDDCD7"/>
    <a:srgbClr val="FDEBD8"/>
    <a:srgbClr val="E1DACC"/>
    <a:srgbClr val="F2E9CD"/>
    <a:srgbClr val="7E343A"/>
    <a:srgbClr val="85CFB4"/>
    <a:srgbClr val="FFEEBA"/>
    <a:srgbClr val="B0B0A6"/>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69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CF725-A804-44C4-8BB3-E69162DEEF62}"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6C459-2DD9-4C71-A5EF-14670DD5090D}" type="slidenum">
              <a:rPr lang="en-US" smtClean="0"/>
              <a:t>‹#›</a:t>
            </a:fld>
            <a:endParaRPr lang="en-US"/>
          </a:p>
        </p:txBody>
      </p:sp>
    </p:spTree>
    <p:extLst>
      <p:ext uri="{BB962C8B-B14F-4D97-AF65-F5344CB8AC3E}">
        <p14:creationId xmlns:p14="http://schemas.microsoft.com/office/powerpoint/2010/main" val="2723017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1</a:t>
            </a:fld>
            <a:endParaRPr lang="zh-CN" altLang="en-US" dirty="0">
              <a:solidFill>
                <a:prstClr val="black"/>
              </a:solidFill>
            </a:endParaRPr>
          </a:p>
        </p:txBody>
      </p:sp>
    </p:spTree>
    <p:extLst>
      <p:ext uri="{BB962C8B-B14F-4D97-AF65-F5344CB8AC3E}">
        <p14:creationId xmlns:p14="http://schemas.microsoft.com/office/powerpoint/2010/main" val="4144445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42</a:t>
            </a:fld>
            <a:endParaRPr lang="zh-CN" altLang="en-US" dirty="0">
              <a:solidFill>
                <a:prstClr val="black"/>
              </a:solidFill>
            </a:endParaRPr>
          </a:p>
        </p:txBody>
      </p:sp>
    </p:spTree>
    <p:extLst>
      <p:ext uri="{BB962C8B-B14F-4D97-AF65-F5344CB8AC3E}">
        <p14:creationId xmlns:p14="http://schemas.microsoft.com/office/powerpoint/2010/main" val="4148581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43</a:t>
            </a:fld>
            <a:endParaRPr lang="zh-CN" altLang="en-US" dirty="0">
              <a:solidFill>
                <a:prstClr val="black"/>
              </a:solidFill>
            </a:endParaRPr>
          </a:p>
        </p:txBody>
      </p:sp>
    </p:spTree>
    <p:extLst>
      <p:ext uri="{BB962C8B-B14F-4D97-AF65-F5344CB8AC3E}">
        <p14:creationId xmlns:p14="http://schemas.microsoft.com/office/powerpoint/2010/main" val="4126554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44</a:t>
            </a:fld>
            <a:endParaRPr lang="zh-CN" altLang="en-US" dirty="0">
              <a:solidFill>
                <a:prstClr val="black"/>
              </a:solidFill>
            </a:endParaRPr>
          </a:p>
        </p:txBody>
      </p:sp>
    </p:spTree>
    <p:extLst>
      <p:ext uri="{BB962C8B-B14F-4D97-AF65-F5344CB8AC3E}">
        <p14:creationId xmlns:p14="http://schemas.microsoft.com/office/powerpoint/2010/main" val="1868324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45</a:t>
            </a:fld>
            <a:endParaRPr lang="zh-CN" altLang="en-US" dirty="0">
              <a:solidFill>
                <a:prstClr val="black"/>
              </a:solidFill>
            </a:endParaRPr>
          </a:p>
        </p:txBody>
      </p:sp>
    </p:spTree>
    <p:extLst>
      <p:ext uri="{BB962C8B-B14F-4D97-AF65-F5344CB8AC3E}">
        <p14:creationId xmlns:p14="http://schemas.microsoft.com/office/powerpoint/2010/main" val="1497551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46</a:t>
            </a:fld>
            <a:endParaRPr lang="zh-CN" altLang="en-US" dirty="0">
              <a:solidFill>
                <a:prstClr val="black"/>
              </a:solidFill>
            </a:endParaRPr>
          </a:p>
        </p:txBody>
      </p:sp>
    </p:spTree>
    <p:extLst>
      <p:ext uri="{BB962C8B-B14F-4D97-AF65-F5344CB8AC3E}">
        <p14:creationId xmlns:p14="http://schemas.microsoft.com/office/powerpoint/2010/main" val="3254245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47</a:t>
            </a:fld>
            <a:endParaRPr lang="zh-CN" altLang="en-US" dirty="0">
              <a:solidFill>
                <a:prstClr val="black"/>
              </a:solidFill>
            </a:endParaRPr>
          </a:p>
        </p:txBody>
      </p:sp>
    </p:spTree>
    <p:extLst>
      <p:ext uri="{BB962C8B-B14F-4D97-AF65-F5344CB8AC3E}">
        <p14:creationId xmlns:p14="http://schemas.microsoft.com/office/powerpoint/2010/main" val="145024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2</a:t>
            </a:fld>
            <a:endParaRPr lang="zh-CN" altLang="en-US" dirty="0">
              <a:solidFill>
                <a:prstClr val="black"/>
              </a:solidFill>
            </a:endParaRPr>
          </a:p>
        </p:txBody>
      </p:sp>
    </p:spTree>
    <p:extLst>
      <p:ext uri="{BB962C8B-B14F-4D97-AF65-F5344CB8AC3E}">
        <p14:creationId xmlns:p14="http://schemas.microsoft.com/office/powerpoint/2010/main" val="125685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3</a:t>
            </a:fld>
            <a:endParaRPr lang="zh-CN" altLang="en-US" dirty="0">
              <a:solidFill>
                <a:prstClr val="black"/>
              </a:solidFill>
            </a:endParaRPr>
          </a:p>
        </p:txBody>
      </p:sp>
    </p:spTree>
    <p:extLst>
      <p:ext uri="{BB962C8B-B14F-4D97-AF65-F5344CB8AC3E}">
        <p14:creationId xmlns:p14="http://schemas.microsoft.com/office/powerpoint/2010/main" val="2224833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3579891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5</a:t>
            </a:fld>
            <a:endParaRPr lang="zh-CN" altLang="en-US" dirty="0">
              <a:solidFill>
                <a:prstClr val="black"/>
              </a:solidFill>
            </a:endParaRPr>
          </a:p>
        </p:txBody>
      </p:sp>
    </p:spTree>
    <p:extLst>
      <p:ext uri="{BB962C8B-B14F-4D97-AF65-F5344CB8AC3E}">
        <p14:creationId xmlns:p14="http://schemas.microsoft.com/office/powerpoint/2010/main" val="983650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6</a:t>
            </a:fld>
            <a:endParaRPr lang="zh-CN" altLang="en-US" dirty="0">
              <a:solidFill>
                <a:prstClr val="black"/>
              </a:solidFill>
            </a:endParaRPr>
          </a:p>
        </p:txBody>
      </p:sp>
    </p:spTree>
    <p:extLst>
      <p:ext uri="{BB962C8B-B14F-4D97-AF65-F5344CB8AC3E}">
        <p14:creationId xmlns:p14="http://schemas.microsoft.com/office/powerpoint/2010/main" val="2592931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rPr>
              <a:pPr>
                <a:defRPr/>
              </a:pPr>
              <a:t>7</a:t>
            </a:fld>
            <a:endParaRPr lang="zh-CN" altLang="en-US" dirty="0">
              <a:solidFill>
                <a:prstClr val="black"/>
              </a:solidFill>
            </a:endParaRPr>
          </a:p>
        </p:txBody>
      </p:sp>
    </p:spTree>
    <p:extLst>
      <p:ext uri="{BB962C8B-B14F-4D97-AF65-F5344CB8AC3E}">
        <p14:creationId xmlns:p14="http://schemas.microsoft.com/office/powerpoint/2010/main" val="221870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58998766-6A9C-4F2F-8D78-A8B7F422C2B3}" type="slidenum">
              <a:rPr lang="zh-CN" altLang="en-US" smtClean="0">
                <a:solidFill>
                  <a:prstClr val="black"/>
                </a:solidFill>
              </a:rPr>
              <a:pPr>
                <a:defRPr/>
              </a:pPr>
              <a:t>40</a:t>
            </a:fld>
            <a:endParaRPr lang="zh-CN" altLang="en-US" dirty="0">
              <a:solidFill>
                <a:prstClr val="black"/>
              </a:solidFill>
            </a:endParaRPr>
          </a:p>
        </p:txBody>
      </p:sp>
    </p:spTree>
    <p:extLst>
      <p:ext uri="{BB962C8B-B14F-4D97-AF65-F5344CB8AC3E}">
        <p14:creationId xmlns:p14="http://schemas.microsoft.com/office/powerpoint/2010/main" val="3845234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998766-6A9C-4F2F-8D78-A8B7F422C2B3}" type="slidenum">
              <a:rPr lang="zh-CN" altLang="en-US" smtClean="0">
                <a:solidFill>
                  <a:prstClr val="black"/>
                </a:solidFill>
              </a:rPr>
              <a:pPr/>
              <a:t>41</a:t>
            </a:fld>
            <a:endParaRPr lang="zh-CN" altLang="en-US" dirty="0">
              <a:solidFill>
                <a:prstClr val="black"/>
              </a:solidFill>
            </a:endParaRPr>
          </a:p>
        </p:txBody>
      </p:sp>
    </p:spTree>
    <p:extLst>
      <p:ext uri="{BB962C8B-B14F-4D97-AF65-F5344CB8AC3E}">
        <p14:creationId xmlns:p14="http://schemas.microsoft.com/office/powerpoint/2010/main" val="334408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BF4078-9342-497C-96C8-A984EB2409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8B5BE1B-1C71-42EC-A7A6-23A436BE5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0EBE82-192B-4CE9-8581-C9DE1CEF1646}"/>
              </a:ext>
            </a:extLst>
          </p:cNvPr>
          <p:cNvSpPr>
            <a:spLocks noGrp="1"/>
          </p:cNvSpPr>
          <p:nvPr>
            <p:ph type="dt" sz="half" idx="10"/>
          </p:nvPr>
        </p:nvSpPr>
        <p:spPr/>
        <p:txBody>
          <a:bodyPr/>
          <a:lstStyle/>
          <a:p>
            <a:fld id="{2A6B1648-F42B-48C3-951D-20D1E07C6CBB}" type="datetimeFigureOut">
              <a:rPr lang="en-US" smtClean="0"/>
              <a:pPr/>
              <a:t>10/18/2024</a:t>
            </a:fld>
            <a:endParaRPr lang="en-US"/>
          </a:p>
        </p:txBody>
      </p:sp>
      <p:sp>
        <p:nvSpPr>
          <p:cNvPr id="5" name="Footer Placeholder 4">
            <a:extLst>
              <a:ext uri="{FF2B5EF4-FFF2-40B4-BE49-F238E27FC236}">
                <a16:creationId xmlns:a16="http://schemas.microsoft.com/office/drawing/2014/main" xmlns="" id="{8917C7B5-E5E6-4530-A5D7-4C98776F8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8D6293-C182-4BA6-9D24-CFBCEDAE9538}"/>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913568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EE80BB-96BA-4FC2-AFEA-5D126971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B38FD4F-86BB-4840-B0B1-6A2FF1FE5D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C973E-5554-4804-942E-70E7AE012CE0}"/>
              </a:ext>
            </a:extLst>
          </p:cNvPr>
          <p:cNvSpPr>
            <a:spLocks noGrp="1"/>
          </p:cNvSpPr>
          <p:nvPr>
            <p:ph type="dt" sz="half" idx="10"/>
          </p:nvPr>
        </p:nvSpPr>
        <p:spPr/>
        <p:txBody>
          <a:bodyPr/>
          <a:lstStyle/>
          <a:p>
            <a:fld id="{2A6B1648-F42B-48C3-951D-20D1E07C6CBB}" type="datetimeFigureOut">
              <a:rPr lang="en-US" smtClean="0"/>
              <a:pPr/>
              <a:t>10/18/2024</a:t>
            </a:fld>
            <a:endParaRPr lang="en-US"/>
          </a:p>
        </p:txBody>
      </p:sp>
      <p:sp>
        <p:nvSpPr>
          <p:cNvPr id="5" name="Footer Placeholder 4">
            <a:extLst>
              <a:ext uri="{FF2B5EF4-FFF2-40B4-BE49-F238E27FC236}">
                <a16:creationId xmlns:a16="http://schemas.microsoft.com/office/drawing/2014/main" xmlns="" id="{50D35A22-73CD-4B86-B5B2-5C78194DA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DD9F56-50E5-4D09-974D-6164C54C5BEA}"/>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12692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1FE0DD6-2BCD-4366-ABA8-3A45136740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F363896-3EA4-4F0E-A5DD-426FE6307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73C8D3-73AC-4122-BE9D-2373CEB60668}"/>
              </a:ext>
            </a:extLst>
          </p:cNvPr>
          <p:cNvSpPr>
            <a:spLocks noGrp="1"/>
          </p:cNvSpPr>
          <p:nvPr>
            <p:ph type="dt" sz="half" idx="10"/>
          </p:nvPr>
        </p:nvSpPr>
        <p:spPr/>
        <p:txBody>
          <a:bodyPr/>
          <a:lstStyle/>
          <a:p>
            <a:fld id="{2A6B1648-F42B-48C3-951D-20D1E07C6CBB}" type="datetimeFigureOut">
              <a:rPr lang="en-US" smtClean="0"/>
              <a:pPr/>
              <a:t>10/18/2024</a:t>
            </a:fld>
            <a:endParaRPr lang="en-US"/>
          </a:p>
        </p:txBody>
      </p:sp>
      <p:sp>
        <p:nvSpPr>
          <p:cNvPr id="5" name="Footer Placeholder 4">
            <a:extLst>
              <a:ext uri="{FF2B5EF4-FFF2-40B4-BE49-F238E27FC236}">
                <a16:creationId xmlns:a16="http://schemas.microsoft.com/office/drawing/2014/main" xmlns="" id="{9F7DDF1D-3AF1-4C95-8E08-EA4773F15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B5E642-09EE-4F58-8488-EF7451F02096}"/>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3920269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0D910D3-8772-416D-A29C-1B77031DB343}"/>
              </a:ext>
            </a:extLst>
          </p:cNvPr>
          <p:cNvSpPr>
            <a:spLocks noGrp="1"/>
          </p:cNvSpPr>
          <p:nvPr>
            <p:ph type="dt" sz="half" idx="10"/>
          </p:nvPr>
        </p:nvSpPr>
        <p:spPr/>
        <p:txBody>
          <a:bodyPr/>
          <a:lstStyle/>
          <a:p>
            <a:fld id="{E9CD933F-DB83-42DE-AA03-D5EF6BC86FFB}" type="datetimeFigureOut">
              <a:rPr lang="en-US" smtClean="0"/>
              <a:pPr/>
              <a:t>10/18/2024</a:t>
            </a:fld>
            <a:endParaRPr lang="en-US"/>
          </a:p>
        </p:txBody>
      </p:sp>
      <p:sp>
        <p:nvSpPr>
          <p:cNvPr id="5" name="Footer Placeholder 4">
            <a:extLst>
              <a:ext uri="{FF2B5EF4-FFF2-40B4-BE49-F238E27FC236}">
                <a16:creationId xmlns:a16="http://schemas.microsoft.com/office/drawing/2014/main" xmlns=""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DD32F1-2712-4E7F-88B7-EF8E4F16F39F}"/>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4041676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920EE5-9FC5-4892-BF21-E6A695F35669}"/>
              </a:ext>
            </a:extLst>
          </p:cNvPr>
          <p:cNvSpPr>
            <a:spLocks noGrp="1"/>
          </p:cNvSpPr>
          <p:nvPr>
            <p:ph type="dt" sz="half" idx="10"/>
          </p:nvPr>
        </p:nvSpPr>
        <p:spPr/>
        <p:txBody>
          <a:bodyPr/>
          <a:lstStyle/>
          <a:p>
            <a:fld id="{E9CD933F-DB83-42DE-AA03-D5EF6BC86FFB}" type="datetimeFigureOut">
              <a:rPr lang="en-US" smtClean="0"/>
              <a:pPr/>
              <a:t>10/18/2024</a:t>
            </a:fld>
            <a:endParaRPr lang="en-US"/>
          </a:p>
        </p:txBody>
      </p:sp>
      <p:sp>
        <p:nvSpPr>
          <p:cNvPr id="5" name="Footer Placeholder 4">
            <a:extLst>
              <a:ext uri="{FF2B5EF4-FFF2-40B4-BE49-F238E27FC236}">
                <a16:creationId xmlns:a16="http://schemas.microsoft.com/office/drawing/2014/main" xmlns=""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A3B834-0E0F-4D05-BB5A-28E52BC3794B}"/>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3331065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5EFBF07-65E6-484B-BDC5-180BF9390866}"/>
              </a:ext>
            </a:extLst>
          </p:cNvPr>
          <p:cNvSpPr>
            <a:spLocks noGrp="1"/>
          </p:cNvSpPr>
          <p:nvPr>
            <p:ph type="dt" sz="half" idx="10"/>
          </p:nvPr>
        </p:nvSpPr>
        <p:spPr/>
        <p:txBody>
          <a:bodyPr/>
          <a:lstStyle/>
          <a:p>
            <a:fld id="{E9CD933F-DB83-42DE-AA03-D5EF6BC86FFB}" type="datetimeFigureOut">
              <a:rPr lang="en-US" smtClean="0"/>
              <a:pPr/>
              <a:t>10/18/2024</a:t>
            </a:fld>
            <a:endParaRPr lang="en-US"/>
          </a:p>
        </p:txBody>
      </p:sp>
      <p:sp>
        <p:nvSpPr>
          <p:cNvPr id="5" name="Footer Placeholder 4">
            <a:extLst>
              <a:ext uri="{FF2B5EF4-FFF2-40B4-BE49-F238E27FC236}">
                <a16:creationId xmlns:a16="http://schemas.microsoft.com/office/drawing/2014/main" xmlns=""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10A07E-868E-4F5A-AB01-59B6A27690CA}"/>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4192718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58A7BB-80B9-45B9-8B2A-8D5CA27CD634}"/>
              </a:ext>
            </a:extLst>
          </p:cNvPr>
          <p:cNvSpPr>
            <a:spLocks noGrp="1"/>
          </p:cNvSpPr>
          <p:nvPr>
            <p:ph type="dt" sz="half" idx="10"/>
          </p:nvPr>
        </p:nvSpPr>
        <p:spPr/>
        <p:txBody>
          <a:bodyPr/>
          <a:lstStyle/>
          <a:p>
            <a:fld id="{E9CD933F-DB83-42DE-AA03-D5EF6BC86FFB}" type="datetimeFigureOut">
              <a:rPr lang="en-US" smtClean="0"/>
              <a:pPr/>
              <a:t>10/18/2024</a:t>
            </a:fld>
            <a:endParaRPr lang="en-US"/>
          </a:p>
        </p:txBody>
      </p:sp>
      <p:sp>
        <p:nvSpPr>
          <p:cNvPr id="6" name="Footer Placeholder 5">
            <a:extLst>
              <a:ext uri="{FF2B5EF4-FFF2-40B4-BE49-F238E27FC236}">
                <a16:creationId xmlns:a16="http://schemas.microsoft.com/office/drawing/2014/main" xmlns=""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FB87CA6-5FC9-43FD-884D-3B9067D74CB9}"/>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330976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C4CEF2D-4BF7-4A69-AC48-A086A439F96C}"/>
              </a:ext>
            </a:extLst>
          </p:cNvPr>
          <p:cNvSpPr>
            <a:spLocks noGrp="1"/>
          </p:cNvSpPr>
          <p:nvPr>
            <p:ph type="dt" sz="half" idx="10"/>
          </p:nvPr>
        </p:nvSpPr>
        <p:spPr/>
        <p:txBody>
          <a:bodyPr/>
          <a:lstStyle/>
          <a:p>
            <a:fld id="{E9CD933F-DB83-42DE-AA03-D5EF6BC86FFB}" type="datetimeFigureOut">
              <a:rPr lang="en-US" smtClean="0"/>
              <a:pPr/>
              <a:t>10/18/2024</a:t>
            </a:fld>
            <a:endParaRPr lang="en-US"/>
          </a:p>
        </p:txBody>
      </p:sp>
      <p:sp>
        <p:nvSpPr>
          <p:cNvPr id="8" name="Footer Placeholder 7">
            <a:extLst>
              <a:ext uri="{FF2B5EF4-FFF2-40B4-BE49-F238E27FC236}">
                <a16:creationId xmlns:a16="http://schemas.microsoft.com/office/drawing/2014/main" xmlns=""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6E3A639-D128-456E-AFFB-2F3F24368B52}"/>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4150671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8A75B6-1093-4B83-A120-CB5D372D04A0}"/>
              </a:ext>
            </a:extLst>
          </p:cNvPr>
          <p:cNvSpPr>
            <a:spLocks noGrp="1"/>
          </p:cNvSpPr>
          <p:nvPr>
            <p:ph type="dt" sz="half" idx="10"/>
          </p:nvPr>
        </p:nvSpPr>
        <p:spPr/>
        <p:txBody>
          <a:bodyPr/>
          <a:lstStyle/>
          <a:p>
            <a:fld id="{E9CD933F-DB83-42DE-AA03-D5EF6BC86FFB}" type="datetimeFigureOut">
              <a:rPr lang="en-US" smtClean="0"/>
              <a:pPr/>
              <a:t>10/18/2024</a:t>
            </a:fld>
            <a:endParaRPr lang="en-US"/>
          </a:p>
        </p:txBody>
      </p:sp>
      <p:sp>
        <p:nvSpPr>
          <p:cNvPr id="4" name="Footer Placeholder 3">
            <a:extLst>
              <a:ext uri="{FF2B5EF4-FFF2-40B4-BE49-F238E27FC236}">
                <a16:creationId xmlns:a16="http://schemas.microsoft.com/office/drawing/2014/main" xmlns=""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173A85B-9D18-40B4-995B-529299CF757B}"/>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2134488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4AF1590-1BE7-4EE6-8678-6DA9F09B6427}"/>
              </a:ext>
            </a:extLst>
          </p:cNvPr>
          <p:cNvSpPr>
            <a:spLocks noGrp="1"/>
          </p:cNvSpPr>
          <p:nvPr>
            <p:ph type="dt" sz="half" idx="10"/>
          </p:nvPr>
        </p:nvSpPr>
        <p:spPr/>
        <p:txBody>
          <a:bodyPr/>
          <a:lstStyle/>
          <a:p>
            <a:fld id="{E9CD933F-DB83-42DE-AA03-D5EF6BC86FFB}" type="datetimeFigureOut">
              <a:rPr lang="en-US" smtClean="0"/>
              <a:pPr/>
              <a:t>10/18/2024</a:t>
            </a:fld>
            <a:endParaRPr lang="en-US"/>
          </a:p>
        </p:txBody>
      </p:sp>
      <p:sp>
        <p:nvSpPr>
          <p:cNvPr id="3" name="Footer Placeholder 2">
            <a:extLst>
              <a:ext uri="{FF2B5EF4-FFF2-40B4-BE49-F238E27FC236}">
                <a16:creationId xmlns:a16="http://schemas.microsoft.com/office/drawing/2014/main" xmlns=""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4B5CF0B-9A27-4D3F-BEF4-5B1FB18791D8}"/>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2621571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96A9515-0012-4CFB-BB31-780FDAB9C79C}"/>
              </a:ext>
            </a:extLst>
          </p:cNvPr>
          <p:cNvSpPr>
            <a:spLocks noGrp="1"/>
          </p:cNvSpPr>
          <p:nvPr>
            <p:ph type="dt" sz="half" idx="10"/>
          </p:nvPr>
        </p:nvSpPr>
        <p:spPr/>
        <p:txBody>
          <a:bodyPr/>
          <a:lstStyle/>
          <a:p>
            <a:fld id="{E9CD933F-DB83-42DE-AA03-D5EF6BC86FFB}" type="datetimeFigureOut">
              <a:rPr lang="en-US" smtClean="0"/>
              <a:pPr/>
              <a:t>10/18/2024</a:t>
            </a:fld>
            <a:endParaRPr lang="en-US"/>
          </a:p>
        </p:txBody>
      </p:sp>
      <p:sp>
        <p:nvSpPr>
          <p:cNvPr id="6" name="Footer Placeholder 5">
            <a:extLst>
              <a:ext uri="{FF2B5EF4-FFF2-40B4-BE49-F238E27FC236}">
                <a16:creationId xmlns:a16="http://schemas.microsoft.com/office/drawing/2014/main" xmlns=""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A14161F-6EAC-4133-ADBC-537BBD8C3F37}"/>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240202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6A8EA-95F0-4F55-BEB3-DEE8EDC99A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73CC78-7F98-48B4-9BA7-89FECFC28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B2092E-3FE1-4E02-BDB4-1F6C275D0754}"/>
              </a:ext>
            </a:extLst>
          </p:cNvPr>
          <p:cNvSpPr>
            <a:spLocks noGrp="1"/>
          </p:cNvSpPr>
          <p:nvPr>
            <p:ph type="dt" sz="half" idx="10"/>
          </p:nvPr>
        </p:nvSpPr>
        <p:spPr/>
        <p:txBody>
          <a:bodyPr/>
          <a:lstStyle/>
          <a:p>
            <a:fld id="{2A6B1648-F42B-48C3-951D-20D1E07C6CBB}" type="datetimeFigureOut">
              <a:rPr lang="en-US" smtClean="0"/>
              <a:pPr/>
              <a:t>10/18/2024</a:t>
            </a:fld>
            <a:endParaRPr lang="en-US"/>
          </a:p>
        </p:txBody>
      </p:sp>
      <p:sp>
        <p:nvSpPr>
          <p:cNvPr id="5" name="Footer Placeholder 4">
            <a:extLst>
              <a:ext uri="{FF2B5EF4-FFF2-40B4-BE49-F238E27FC236}">
                <a16:creationId xmlns:a16="http://schemas.microsoft.com/office/drawing/2014/main" xmlns="" id="{5244A04D-0A0D-4C99-9587-5301CA9AB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FE4883-EA18-4377-BA51-BAEA5D814EC6}"/>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33550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xmlns=""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FDEA2E-CD2E-4232-AA35-9A2598385EE0}"/>
              </a:ext>
            </a:extLst>
          </p:cNvPr>
          <p:cNvSpPr>
            <a:spLocks noGrp="1"/>
          </p:cNvSpPr>
          <p:nvPr>
            <p:ph type="dt" sz="half" idx="10"/>
          </p:nvPr>
        </p:nvSpPr>
        <p:spPr/>
        <p:txBody>
          <a:bodyPr/>
          <a:lstStyle/>
          <a:p>
            <a:fld id="{E9CD933F-DB83-42DE-AA03-D5EF6BC86FFB}" type="datetimeFigureOut">
              <a:rPr lang="en-US" smtClean="0"/>
              <a:pPr/>
              <a:t>10/18/2024</a:t>
            </a:fld>
            <a:endParaRPr lang="en-US"/>
          </a:p>
        </p:txBody>
      </p:sp>
      <p:sp>
        <p:nvSpPr>
          <p:cNvPr id="6" name="Footer Placeholder 5">
            <a:extLst>
              <a:ext uri="{FF2B5EF4-FFF2-40B4-BE49-F238E27FC236}">
                <a16:creationId xmlns:a16="http://schemas.microsoft.com/office/drawing/2014/main" xmlns=""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D5B9392-BB79-4283-96AE-916BB6F2A49F}"/>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200338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04587B-F718-4D7D-A631-F4D3FCCFD11F}"/>
              </a:ext>
            </a:extLst>
          </p:cNvPr>
          <p:cNvSpPr>
            <a:spLocks noGrp="1"/>
          </p:cNvSpPr>
          <p:nvPr>
            <p:ph type="dt" sz="half" idx="10"/>
          </p:nvPr>
        </p:nvSpPr>
        <p:spPr/>
        <p:txBody>
          <a:bodyPr/>
          <a:lstStyle/>
          <a:p>
            <a:fld id="{E9CD933F-DB83-42DE-AA03-D5EF6BC86FFB}" type="datetimeFigureOut">
              <a:rPr lang="en-US" smtClean="0"/>
              <a:pPr/>
              <a:t>10/18/2024</a:t>
            </a:fld>
            <a:endParaRPr lang="en-US"/>
          </a:p>
        </p:txBody>
      </p:sp>
      <p:sp>
        <p:nvSpPr>
          <p:cNvPr id="5" name="Footer Placeholder 4">
            <a:extLst>
              <a:ext uri="{FF2B5EF4-FFF2-40B4-BE49-F238E27FC236}">
                <a16:creationId xmlns:a16="http://schemas.microsoft.com/office/drawing/2014/main" xmlns=""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F91F72-0232-4300-A40B-F9B01CB0D686}"/>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3427760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45DE6C-242E-48A0-AB09-5FAD3BF401B1}"/>
              </a:ext>
            </a:extLst>
          </p:cNvPr>
          <p:cNvSpPr>
            <a:spLocks noGrp="1"/>
          </p:cNvSpPr>
          <p:nvPr>
            <p:ph type="dt" sz="half" idx="10"/>
          </p:nvPr>
        </p:nvSpPr>
        <p:spPr/>
        <p:txBody>
          <a:bodyPr/>
          <a:lstStyle/>
          <a:p>
            <a:fld id="{E9CD933F-DB83-42DE-AA03-D5EF6BC86FFB}" type="datetimeFigureOut">
              <a:rPr lang="en-US" smtClean="0"/>
              <a:pPr/>
              <a:t>10/18/2024</a:t>
            </a:fld>
            <a:endParaRPr lang="en-US"/>
          </a:p>
        </p:txBody>
      </p:sp>
      <p:sp>
        <p:nvSpPr>
          <p:cNvPr id="5" name="Footer Placeholder 4">
            <a:extLst>
              <a:ext uri="{FF2B5EF4-FFF2-40B4-BE49-F238E27FC236}">
                <a16:creationId xmlns:a16="http://schemas.microsoft.com/office/drawing/2014/main" xmlns=""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3A4797-FE24-490E-88FB-52CA385E3B0F}"/>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3193282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PangMenZhengDao" panose="02010600030101010101" pitchFamily="2" charset="-122"/>
                <a:ea typeface="PangMenZhengDao" panose="0201060003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1600975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内容占位符 2"/>
          <p:cNvSpPr>
            <a:spLocks noGrp="1"/>
          </p:cNvSpPr>
          <p:nvPr>
            <p:ph idx="1" hasCustomPrompt="1"/>
          </p:nvPr>
        </p:nvSpPr>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2416670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b="0" i="0">
                <a:solidFill>
                  <a:schemeClr val="tx1">
                    <a:tint val="75000"/>
                  </a:schemeClr>
                </a:solidFill>
                <a:latin typeface="PangMenZhengDao" panose="02010600030101010101" pitchFamily="2" charset="-122"/>
                <a:ea typeface="PangMenZhengDao" panose="02010600030101010101" pitchFamily="2"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84134761"/>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hasCustomPrompt="1"/>
          </p:nvPr>
        </p:nvSpPr>
        <p:spPr>
          <a:xfrm>
            <a:off x="6172200" y="1825625"/>
            <a:ext cx="5181600" cy="4351338"/>
          </a:xfrm>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61395594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0" i="0">
                <a:latin typeface="PangMenZhengDao" panose="02010600030101010101" pitchFamily="2" charset="-122"/>
                <a:ea typeface="PangMenZhengDao" panose="0201060003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0" i="0">
                <a:latin typeface="PangMenZhengDao" panose="02010600030101010101" pitchFamily="2" charset="-122"/>
                <a:ea typeface="PangMenZhengDao" panose="0201060003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8" name="页脚占位符 7"/>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3778759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4" name="页脚占位符 3"/>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2790279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3" name="页脚占位符 2"/>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4" name="灯片编号占位符 3"/>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8309672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9790B0-7E05-4FBD-AE21-019CA9E59E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0A75BB-78FE-4938-BD06-1E5793CEF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10E0224-BFDD-4AAC-AA3F-31E7BDBA53A7}"/>
              </a:ext>
            </a:extLst>
          </p:cNvPr>
          <p:cNvSpPr>
            <a:spLocks noGrp="1"/>
          </p:cNvSpPr>
          <p:nvPr>
            <p:ph type="dt" sz="half" idx="10"/>
          </p:nvPr>
        </p:nvSpPr>
        <p:spPr/>
        <p:txBody>
          <a:bodyPr/>
          <a:lstStyle/>
          <a:p>
            <a:fld id="{2A6B1648-F42B-48C3-951D-20D1E07C6CBB}" type="datetimeFigureOut">
              <a:rPr lang="en-US" smtClean="0"/>
              <a:pPr/>
              <a:t>10/18/2024</a:t>
            </a:fld>
            <a:endParaRPr lang="en-US"/>
          </a:p>
        </p:txBody>
      </p:sp>
      <p:sp>
        <p:nvSpPr>
          <p:cNvPr id="5" name="Footer Placeholder 4">
            <a:extLst>
              <a:ext uri="{FF2B5EF4-FFF2-40B4-BE49-F238E27FC236}">
                <a16:creationId xmlns:a16="http://schemas.microsoft.com/office/drawing/2014/main" xmlns="" id="{1BA8AC72-3A8D-4669-8BB5-99CE4CA19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687350-922A-4483-BA5A-71BAB3B017CA}"/>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3815856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b="0" i="0">
                <a:latin typeface="PangMenZhengDao" panose="02010600030101010101" pitchFamily="2" charset="-122"/>
                <a:ea typeface="PangMenZhengDao" panose="02010600030101010101" pitchFamily="2" charset="-122"/>
              </a:defRPr>
            </a:lvl1pPr>
            <a:lvl2pPr>
              <a:defRPr sz="2800" b="0" i="0">
                <a:latin typeface="PangMenZhengDao" panose="02010600030101010101" pitchFamily="2" charset="-122"/>
                <a:ea typeface="PangMenZhengDao" panose="02010600030101010101" pitchFamily="2" charset="-122"/>
              </a:defRPr>
            </a:lvl2pPr>
            <a:lvl3pPr>
              <a:defRPr sz="2400" b="0" i="0">
                <a:latin typeface="PangMenZhengDao" panose="02010600030101010101" pitchFamily="2" charset="-122"/>
                <a:ea typeface="PangMenZhengDao" panose="02010600030101010101" pitchFamily="2" charset="-122"/>
              </a:defRPr>
            </a:lvl3pPr>
            <a:lvl4pPr>
              <a:defRPr sz="2000" b="0" i="0">
                <a:latin typeface="PangMenZhengDao" panose="02010600030101010101" pitchFamily="2" charset="-122"/>
                <a:ea typeface="PangMenZhengDao" panose="02010600030101010101" pitchFamily="2" charset="-122"/>
              </a:defRPr>
            </a:lvl4pPr>
            <a:lvl5pPr>
              <a:defRPr sz="2000" b="0" i="0">
                <a:latin typeface="PangMenZhengDao" panose="02010600030101010101" pitchFamily="2" charset="-122"/>
                <a:ea typeface="PangMenZhengDao" panose="02010600030101010101"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b="0" i="0">
                <a:latin typeface="PangMenZhengDao" panose="02010600030101010101" pitchFamily="2" charset="-122"/>
                <a:ea typeface="PangMenZhengDao" panose="02010600030101010101"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5792999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b="0" i="0">
                <a:latin typeface="PangMenZhengDao" panose="02010600030101010101" pitchFamily="2" charset="-122"/>
                <a:ea typeface="PangMenZhengDao" panose="02010600030101010101"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b="0" i="0">
                <a:latin typeface="PangMenZhengDao" panose="02010600030101010101" pitchFamily="2" charset="-122"/>
                <a:ea typeface="PangMenZhengDao" panose="02010600030101010101"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680223623"/>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竖排文字占位符 2"/>
          <p:cNvSpPr>
            <a:spLocks noGrp="1"/>
          </p:cNvSpPr>
          <p:nvPr>
            <p:ph type="body" orient="vert" idx="1" hasCustomPrompt="1"/>
          </p:nvPr>
        </p:nvSpPr>
        <p:spPr/>
        <p:txBody>
          <a:bodyPr vert="eaVert"/>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1298766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8303454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PangMenZhengDao" panose="02010600030101010101" pitchFamily="2" charset="-122"/>
                <a:ea typeface="PangMenZhengDao" panose="0201060003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129434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内容占位符 2"/>
          <p:cNvSpPr>
            <a:spLocks noGrp="1"/>
          </p:cNvSpPr>
          <p:nvPr>
            <p:ph idx="1" hasCustomPrompt="1"/>
          </p:nvPr>
        </p:nvSpPr>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4106045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b="0" i="0">
                <a:solidFill>
                  <a:schemeClr val="tx1">
                    <a:tint val="75000"/>
                  </a:schemeClr>
                </a:solidFill>
                <a:latin typeface="PangMenZhengDao" panose="02010600030101010101" pitchFamily="2" charset="-122"/>
                <a:ea typeface="PangMenZhengDao" panose="02010600030101010101" pitchFamily="2"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9280690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hasCustomPrompt="1"/>
          </p:nvPr>
        </p:nvSpPr>
        <p:spPr>
          <a:xfrm>
            <a:off x="6172200" y="1825625"/>
            <a:ext cx="5181600" cy="4351338"/>
          </a:xfrm>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9445826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0" i="0">
                <a:latin typeface="PangMenZhengDao" panose="02010600030101010101" pitchFamily="2" charset="-122"/>
                <a:ea typeface="PangMenZhengDao" panose="0201060003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0" i="0">
                <a:latin typeface="PangMenZhengDao" panose="02010600030101010101" pitchFamily="2" charset="-122"/>
                <a:ea typeface="PangMenZhengDao" panose="0201060003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8" name="页脚占位符 7"/>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31406082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4" name="页脚占位符 3"/>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08165981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46E11-DF92-43AC-B3B4-7CB99CA792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D62A0E1-E196-49B7-B123-2766E67B46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1A7183-28EE-4723-B4CE-A8FD3309E8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F25C56E-8AEC-4BE6-A029-51D12268D2B4}"/>
              </a:ext>
            </a:extLst>
          </p:cNvPr>
          <p:cNvSpPr>
            <a:spLocks noGrp="1"/>
          </p:cNvSpPr>
          <p:nvPr>
            <p:ph type="dt" sz="half" idx="10"/>
          </p:nvPr>
        </p:nvSpPr>
        <p:spPr/>
        <p:txBody>
          <a:bodyPr/>
          <a:lstStyle/>
          <a:p>
            <a:fld id="{2A6B1648-F42B-48C3-951D-20D1E07C6CBB}" type="datetimeFigureOut">
              <a:rPr lang="en-US" smtClean="0"/>
              <a:pPr/>
              <a:t>10/18/2024</a:t>
            </a:fld>
            <a:endParaRPr lang="en-US"/>
          </a:p>
        </p:txBody>
      </p:sp>
      <p:sp>
        <p:nvSpPr>
          <p:cNvPr id="6" name="Footer Placeholder 5">
            <a:extLst>
              <a:ext uri="{FF2B5EF4-FFF2-40B4-BE49-F238E27FC236}">
                <a16:creationId xmlns:a16="http://schemas.microsoft.com/office/drawing/2014/main" xmlns="" id="{893B86B6-D88E-4C6F-8FF6-9767DD022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47D3C55-E825-46BB-A336-2FF9EF26ADD6}"/>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346047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3" name="页脚占位符 2"/>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4" name="灯片编号占位符 3"/>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15475871"/>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b="0" i="0">
                <a:latin typeface="PangMenZhengDao" panose="02010600030101010101" pitchFamily="2" charset="-122"/>
                <a:ea typeface="PangMenZhengDao" panose="02010600030101010101" pitchFamily="2" charset="-122"/>
              </a:defRPr>
            </a:lvl1pPr>
            <a:lvl2pPr>
              <a:defRPr sz="2800" b="0" i="0">
                <a:latin typeface="PangMenZhengDao" panose="02010600030101010101" pitchFamily="2" charset="-122"/>
                <a:ea typeface="PangMenZhengDao" panose="02010600030101010101" pitchFamily="2" charset="-122"/>
              </a:defRPr>
            </a:lvl2pPr>
            <a:lvl3pPr>
              <a:defRPr sz="2400" b="0" i="0">
                <a:latin typeface="PangMenZhengDao" panose="02010600030101010101" pitchFamily="2" charset="-122"/>
                <a:ea typeface="PangMenZhengDao" panose="02010600030101010101" pitchFamily="2" charset="-122"/>
              </a:defRPr>
            </a:lvl3pPr>
            <a:lvl4pPr>
              <a:defRPr sz="2000" b="0" i="0">
                <a:latin typeface="PangMenZhengDao" panose="02010600030101010101" pitchFamily="2" charset="-122"/>
                <a:ea typeface="PangMenZhengDao" panose="02010600030101010101" pitchFamily="2" charset="-122"/>
              </a:defRPr>
            </a:lvl4pPr>
            <a:lvl5pPr>
              <a:defRPr sz="2000" b="0" i="0">
                <a:latin typeface="PangMenZhengDao" panose="02010600030101010101" pitchFamily="2" charset="-122"/>
                <a:ea typeface="PangMenZhengDao" panose="02010600030101010101"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b="0" i="0">
                <a:latin typeface="PangMenZhengDao" panose="02010600030101010101" pitchFamily="2" charset="-122"/>
                <a:ea typeface="PangMenZhengDao" panose="02010600030101010101"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231460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b="0" i="0">
                <a:latin typeface="PangMenZhengDao" panose="02010600030101010101" pitchFamily="2" charset="-122"/>
                <a:ea typeface="PangMenZhengDao" panose="02010600030101010101"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b="0" i="0">
                <a:latin typeface="PangMenZhengDao" panose="02010600030101010101" pitchFamily="2" charset="-122"/>
                <a:ea typeface="PangMenZhengDao" panose="02010600030101010101"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2889751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竖排文字占位符 2"/>
          <p:cNvSpPr>
            <a:spLocks noGrp="1"/>
          </p:cNvSpPr>
          <p:nvPr>
            <p:ph type="body" orient="vert" idx="1" hasCustomPrompt="1"/>
          </p:nvPr>
        </p:nvSpPr>
        <p:spPr/>
        <p:txBody>
          <a:bodyPr vert="eaVert"/>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0710376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810556991"/>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PangMenZhengDao" panose="02010600030101010101" pitchFamily="2" charset="-122"/>
                <a:ea typeface="PangMenZhengDao" panose="0201060003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19996988"/>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内容占位符 2"/>
          <p:cNvSpPr>
            <a:spLocks noGrp="1"/>
          </p:cNvSpPr>
          <p:nvPr>
            <p:ph idx="1" hasCustomPrompt="1"/>
          </p:nvPr>
        </p:nvSpPr>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81843840"/>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b="0" i="0">
                <a:solidFill>
                  <a:schemeClr val="tx1">
                    <a:tint val="75000"/>
                  </a:schemeClr>
                </a:solidFill>
                <a:latin typeface="PangMenZhengDao" panose="02010600030101010101" pitchFamily="2" charset="-122"/>
                <a:ea typeface="PangMenZhengDao" panose="02010600030101010101" pitchFamily="2"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6302916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hasCustomPrompt="1"/>
          </p:nvPr>
        </p:nvSpPr>
        <p:spPr>
          <a:xfrm>
            <a:off x="6172200" y="1825625"/>
            <a:ext cx="5181600" cy="4351338"/>
          </a:xfrm>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034857493"/>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0" i="0">
                <a:latin typeface="PangMenZhengDao" panose="02010600030101010101" pitchFamily="2" charset="-122"/>
                <a:ea typeface="PangMenZhengDao" panose="0201060003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0" i="0">
                <a:latin typeface="PangMenZhengDao" panose="02010600030101010101" pitchFamily="2" charset="-122"/>
                <a:ea typeface="PangMenZhengDao" panose="0201060003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8" name="页脚占位符 7"/>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672840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C385D-003B-4838-A098-979BAE1CAE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5BADD51-F1D5-40DA-B6B4-85F92937A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7AC21E-EC10-44E8-86E5-E1C1CC6001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11DF40-B7C6-4AEB-B2E9-D59F46D815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742E1DF-5A51-40A3-A4B6-43A7D2AE49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EBE3C9-9383-4B8D-BCAD-77196315A2C4}"/>
              </a:ext>
            </a:extLst>
          </p:cNvPr>
          <p:cNvSpPr>
            <a:spLocks noGrp="1"/>
          </p:cNvSpPr>
          <p:nvPr>
            <p:ph type="dt" sz="half" idx="10"/>
          </p:nvPr>
        </p:nvSpPr>
        <p:spPr/>
        <p:txBody>
          <a:bodyPr/>
          <a:lstStyle/>
          <a:p>
            <a:fld id="{2A6B1648-F42B-48C3-951D-20D1E07C6CBB}" type="datetimeFigureOut">
              <a:rPr lang="en-US" smtClean="0"/>
              <a:pPr/>
              <a:t>10/18/2024</a:t>
            </a:fld>
            <a:endParaRPr lang="en-US"/>
          </a:p>
        </p:txBody>
      </p:sp>
      <p:sp>
        <p:nvSpPr>
          <p:cNvPr id="8" name="Footer Placeholder 7">
            <a:extLst>
              <a:ext uri="{FF2B5EF4-FFF2-40B4-BE49-F238E27FC236}">
                <a16:creationId xmlns:a16="http://schemas.microsoft.com/office/drawing/2014/main" xmlns="" id="{4A96F892-9AF9-4AB7-9327-76EE163CCD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0B923C8-3056-4C94-B4DD-9FD6D5AA0E77}"/>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289457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4" name="页脚占位符 3"/>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550401053"/>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3" name="页脚占位符 2"/>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4" name="灯片编号占位符 3"/>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1029002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b="0" i="0">
                <a:latin typeface="PangMenZhengDao" panose="02010600030101010101" pitchFamily="2" charset="-122"/>
                <a:ea typeface="PangMenZhengDao" panose="02010600030101010101" pitchFamily="2" charset="-122"/>
              </a:defRPr>
            </a:lvl1pPr>
            <a:lvl2pPr>
              <a:defRPr sz="2800" b="0" i="0">
                <a:latin typeface="PangMenZhengDao" panose="02010600030101010101" pitchFamily="2" charset="-122"/>
                <a:ea typeface="PangMenZhengDao" panose="02010600030101010101" pitchFamily="2" charset="-122"/>
              </a:defRPr>
            </a:lvl2pPr>
            <a:lvl3pPr>
              <a:defRPr sz="2400" b="0" i="0">
                <a:latin typeface="PangMenZhengDao" panose="02010600030101010101" pitchFamily="2" charset="-122"/>
                <a:ea typeface="PangMenZhengDao" panose="02010600030101010101" pitchFamily="2" charset="-122"/>
              </a:defRPr>
            </a:lvl3pPr>
            <a:lvl4pPr>
              <a:defRPr sz="2000" b="0" i="0">
                <a:latin typeface="PangMenZhengDao" panose="02010600030101010101" pitchFamily="2" charset="-122"/>
                <a:ea typeface="PangMenZhengDao" panose="02010600030101010101" pitchFamily="2" charset="-122"/>
              </a:defRPr>
            </a:lvl4pPr>
            <a:lvl5pPr>
              <a:defRPr sz="2000" b="0" i="0">
                <a:latin typeface="PangMenZhengDao" panose="02010600030101010101" pitchFamily="2" charset="-122"/>
                <a:ea typeface="PangMenZhengDao" panose="02010600030101010101"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b="0" i="0">
                <a:latin typeface="PangMenZhengDao" panose="02010600030101010101" pitchFamily="2" charset="-122"/>
                <a:ea typeface="PangMenZhengDao" panose="02010600030101010101"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71761487"/>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b="0" i="0">
                <a:latin typeface="PangMenZhengDao" panose="02010600030101010101" pitchFamily="2" charset="-122"/>
                <a:ea typeface="PangMenZhengDao" panose="02010600030101010101"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b="0" i="0">
                <a:latin typeface="PangMenZhengDao" panose="02010600030101010101" pitchFamily="2" charset="-122"/>
                <a:ea typeface="PangMenZhengDao" panose="02010600030101010101"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63576543"/>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竖排文字占位符 2"/>
          <p:cNvSpPr>
            <a:spLocks noGrp="1"/>
          </p:cNvSpPr>
          <p:nvPr>
            <p:ph type="body" orient="vert" idx="1" hasCustomPrompt="1"/>
          </p:nvPr>
        </p:nvSpPr>
        <p:spPr/>
        <p:txBody>
          <a:bodyPr vert="eaVert"/>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8565065"/>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PangMenZhengDao" panose="02010600030101010101" pitchFamily="2" charset="-122"/>
                <a:ea typeface="PangMenZhengDao" panose="02010600030101010101" pitchFamily="2" charset="-122"/>
              </a:defRPr>
            </a:lvl1pPr>
          </a:lstStyle>
          <a:p>
            <a:r>
              <a:rPr lang="zh-CN" altLang="en-US" dirty="0"/>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lvl1pPr>
              <a:defRPr b="0" i="0">
                <a:latin typeface="PangMenZhengDao" panose="02010600030101010101" pitchFamily="2" charset="-122"/>
                <a:ea typeface="PangMenZhengDao" panose="02010600030101010101" pitchFamily="2" charset="-122"/>
              </a:defRPr>
            </a:lvl1pPr>
            <a:lvl2pPr>
              <a:defRPr b="0" i="0">
                <a:latin typeface="PangMenZhengDao" panose="02010600030101010101" pitchFamily="2" charset="-122"/>
                <a:ea typeface="PangMenZhengDao" panose="02010600030101010101" pitchFamily="2" charset="-122"/>
              </a:defRPr>
            </a:lvl2pPr>
            <a:lvl3pPr>
              <a:defRPr b="0" i="0">
                <a:latin typeface="PangMenZhengDao" panose="02010600030101010101" pitchFamily="2" charset="-122"/>
                <a:ea typeface="PangMenZhengDao" panose="02010600030101010101" pitchFamily="2" charset="-122"/>
              </a:defRPr>
            </a:lvl3pPr>
            <a:lvl4pPr>
              <a:defRPr b="0" i="0">
                <a:latin typeface="PangMenZhengDao" panose="02010600030101010101" pitchFamily="2" charset="-122"/>
                <a:ea typeface="PangMenZhengDao" panose="02010600030101010101" pitchFamily="2" charset="-122"/>
              </a:defRPr>
            </a:lvl4pPr>
            <a:lvl5pPr>
              <a:defRPr b="0" i="0">
                <a:latin typeface="PangMenZhengDao" panose="02010600030101010101" pitchFamily="2" charset="-122"/>
                <a:ea typeface="PangMenZhengDao"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b="0" i="0">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b="0" i="0">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1440493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85" indent="0" algn="ctr">
              <a:buNone/>
              <a:defRPr>
                <a:solidFill>
                  <a:schemeClr val="tx1">
                    <a:tint val="75000"/>
                  </a:schemeClr>
                </a:solidFill>
              </a:defRPr>
            </a:lvl2pPr>
            <a:lvl3pPr marL="1088566" indent="0" algn="ctr">
              <a:buNone/>
              <a:defRPr>
                <a:solidFill>
                  <a:schemeClr val="tx1">
                    <a:tint val="75000"/>
                  </a:schemeClr>
                </a:solidFill>
              </a:defRPr>
            </a:lvl3pPr>
            <a:lvl4pPr marL="1632844" indent="0" algn="ctr">
              <a:buNone/>
              <a:defRPr>
                <a:solidFill>
                  <a:schemeClr val="tx1">
                    <a:tint val="75000"/>
                  </a:schemeClr>
                </a:solidFill>
              </a:defRPr>
            </a:lvl4pPr>
            <a:lvl5pPr marL="2177128" indent="0" algn="ctr">
              <a:buNone/>
              <a:defRPr>
                <a:solidFill>
                  <a:schemeClr val="tx1">
                    <a:tint val="75000"/>
                  </a:schemeClr>
                </a:solidFill>
              </a:defRPr>
            </a:lvl5pPr>
            <a:lvl6pPr marL="2721407" indent="0" algn="ctr">
              <a:buNone/>
              <a:defRPr>
                <a:solidFill>
                  <a:schemeClr val="tx1">
                    <a:tint val="75000"/>
                  </a:schemeClr>
                </a:solidFill>
              </a:defRPr>
            </a:lvl6pPr>
            <a:lvl7pPr marL="3265689" indent="0" algn="ctr">
              <a:buNone/>
              <a:defRPr>
                <a:solidFill>
                  <a:schemeClr val="tx1">
                    <a:tint val="75000"/>
                  </a:schemeClr>
                </a:solidFill>
              </a:defRPr>
            </a:lvl7pPr>
            <a:lvl8pPr marL="3809968" indent="0" algn="ctr">
              <a:buNone/>
              <a:defRPr>
                <a:solidFill>
                  <a:schemeClr val="tx1">
                    <a:tint val="75000"/>
                  </a:schemeClr>
                </a:solidFill>
              </a:defRPr>
            </a:lvl8pPr>
            <a:lvl9pPr marL="43542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4862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351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4285" indent="0">
              <a:buNone/>
              <a:defRPr sz="2200">
                <a:solidFill>
                  <a:schemeClr val="tx1">
                    <a:tint val="75000"/>
                  </a:schemeClr>
                </a:solidFill>
              </a:defRPr>
            </a:lvl2pPr>
            <a:lvl3pPr marL="1088566" indent="0">
              <a:buNone/>
              <a:defRPr sz="1900">
                <a:solidFill>
                  <a:schemeClr val="tx1">
                    <a:tint val="75000"/>
                  </a:schemeClr>
                </a:solidFill>
              </a:defRPr>
            </a:lvl3pPr>
            <a:lvl4pPr marL="1632844" indent="0">
              <a:buNone/>
              <a:defRPr sz="1700">
                <a:solidFill>
                  <a:schemeClr val="tx1">
                    <a:tint val="75000"/>
                  </a:schemeClr>
                </a:solidFill>
              </a:defRPr>
            </a:lvl4pPr>
            <a:lvl5pPr marL="2177128" indent="0">
              <a:buNone/>
              <a:defRPr sz="1700">
                <a:solidFill>
                  <a:schemeClr val="tx1">
                    <a:tint val="75000"/>
                  </a:schemeClr>
                </a:solidFill>
              </a:defRPr>
            </a:lvl5pPr>
            <a:lvl6pPr marL="2721407" indent="0">
              <a:buNone/>
              <a:defRPr sz="1700">
                <a:solidFill>
                  <a:schemeClr val="tx1">
                    <a:tint val="75000"/>
                  </a:schemeClr>
                </a:solidFill>
              </a:defRPr>
            </a:lvl6pPr>
            <a:lvl7pPr marL="3265689" indent="0">
              <a:buNone/>
              <a:defRPr sz="1700">
                <a:solidFill>
                  <a:schemeClr val="tx1">
                    <a:tint val="75000"/>
                  </a:schemeClr>
                </a:solidFill>
              </a:defRPr>
            </a:lvl7pPr>
            <a:lvl8pPr marL="3809968" indent="0">
              <a:buNone/>
              <a:defRPr sz="1700">
                <a:solidFill>
                  <a:schemeClr val="tx1">
                    <a:tint val="75000"/>
                  </a:schemeClr>
                </a:solidFill>
              </a:defRPr>
            </a:lvl8pPr>
            <a:lvl9pPr marL="4354250"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0394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10/18/2024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486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F95B8F-726F-47B2-AE84-5AA15A4EBF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35C2065-1FAF-49C5-A60B-3DAE2DDCCE86}"/>
              </a:ext>
            </a:extLst>
          </p:cNvPr>
          <p:cNvSpPr>
            <a:spLocks noGrp="1"/>
          </p:cNvSpPr>
          <p:nvPr>
            <p:ph type="dt" sz="half" idx="10"/>
          </p:nvPr>
        </p:nvSpPr>
        <p:spPr/>
        <p:txBody>
          <a:bodyPr/>
          <a:lstStyle/>
          <a:p>
            <a:fld id="{2A6B1648-F42B-48C3-951D-20D1E07C6CBB}" type="datetimeFigureOut">
              <a:rPr lang="en-US" smtClean="0"/>
              <a:pPr/>
              <a:t>10/18/2024</a:t>
            </a:fld>
            <a:endParaRPr lang="en-US"/>
          </a:p>
        </p:txBody>
      </p:sp>
      <p:sp>
        <p:nvSpPr>
          <p:cNvPr id="4" name="Footer Placeholder 3">
            <a:extLst>
              <a:ext uri="{FF2B5EF4-FFF2-40B4-BE49-F238E27FC236}">
                <a16:creationId xmlns:a16="http://schemas.microsoft.com/office/drawing/2014/main" xmlns="" id="{7377C124-22B7-415D-8F96-EAB3BDAFDF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B6E1441-7270-44FC-A3DC-39D9C7C1990A}"/>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322101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4" y="1535113"/>
            <a:ext cx="5386917"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14" y="2174875"/>
            <a:ext cx="5386917"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FD0009-11CF-44C9-B492-17A5211D14F8}" type="datetimeFigureOut">
              <a:rPr lang="en-US" smtClean="0">
                <a:solidFill>
                  <a:prstClr val="black">
                    <a:tint val="75000"/>
                  </a:prstClr>
                </a:solidFill>
              </a:rPr>
              <a:pPr/>
              <a:t>10/18/2024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6238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FD0009-11CF-44C9-B492-17A5211D14F8}" type="datetimeFigureOut">
              <a:rPr lang="en-US" smtClean="0">
                <a:solidFill>
                  <a:prstClr val="black">
                    <a:tint val="75000"/>
                  </a:prstClr>
                </a:solidFill>
              </a:rPr>
              <a:pPr/>
              <a:t>10/18/2024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351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FD0009-11CF-44C9-B492-17A5211D14F8}" type="datetimeFigureOut">
              <a:rPr lang="en-US" smtClean="0">
                <a:solidFill>
                  <a:prstClr val="black">
                    <a:tint val="75000"/>
                  </a:prstClr>
                </a:solidFill>
              </a:rPr>
              <a:pPr/>
              <a:t>10/18/2024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272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61"/>
            <a:ext cx="6815668" cy="5853113"/>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4"/>
            <a:ext cx="4011084" cy="46910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10/18/2024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725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00"/>
            </a:lvl1pPr>
            <a:lvl2pPr marL="544285" indent="0">
              <a:buNone/>
              <a:defRPr sz="3300"/>
            </a:lvl2pPr>
            <a:lvl3pPr marL="1088566" indent="0">
              <a:buNone/>
              <a:defRPr sz="2900"/>
            </a:lvl3pPr>
            <a:lvl4pPr marL="1632844" indent="0">
              <a:buNone/>
              <a:defRPr sz="2400"/>
            </a:lvl4pPr>
            <a:lvl5pPr marL="2177128" indent="0">
              <a:buNone/>
              <a:defRPr sz="2400"/>
            </a:lvl5pPr>
            <a:lvl6pPr marL="2721407" indent="0">
              <a:buNone/>
              <a:defRPr sz="2400"/>
            </a:lvl6pPr>
            <a:lvl7pPr marL="3265689" indent="0">
              <a:buNone/>
              <a:defRPr sz="2400"/>
            </a:lvl7pPr>
            <a:lvl8pPr marL="3809968" indent="0">
              <a:buNone/>
              <a:defRPr sz="2400"/>
            </a:lvl8pPr>
            <a:lvl9pPr marL="4354250" indent="0">
              <a:buNone/>
              <a:defRPr sz="24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10/18/2024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5338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508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597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4252688" y="1669145"/>
            <a:ext cx="7402286" cy="3976915"/>
          </a:xfrm>
          <a:custGeom>
            <a:avLst/>
            <a:gdLst>
              <a:gd name="connsiteX0" fmla="*/ 0 w 7402285"/>
              <a:gd name="connsiteY0" fmla="*/ 0 h 3976914"/>
              <a:gd name="connsiteX1" fmla="*/ 7402285 w 7402285"/>
              <a:gd name="connsiteY1" fmla="*/ 0 h 3976914"/>
              <a:gd name="connsiteX2" fmla="*/ 7402285 w 7402285"/>
              <a:gd name="connsiteY2" fmla="*/ 3976914 h 3976914"/>
              <a:gd name="connsiteX3" fmla="*/ 0 w 7402285"/>
              <a:gd name="connsiteY3" fmla="*/ 3976914 h 3976914"/>
            </a:gdLst>
            <a:ahLst/>
            <a:cxnLst>
              <a:cxn ang="0">
                <a:pos x="connsiteX0" y="connsiteY0"/>
              </a:cxn>
              <a:cxn ang="0">
                <a:pos x="connsiteX1" y="connsiteY1"/>
              </a:cxn>
              <a:cxn ang="0">
                <a:pos x="connsiteX2" y="connsiteY2"/>
              </a:cxn>
              <a:cxn ang="0">
                <a:pos x="connsiteX3" y="connsiteY3"/>
              </a:cxn>
            </a:cxnLst>
            <a:rect l="l" t="t" r="r" b="b"/>
            <a:pathLst>
              <a:path w="7402285" h="3976914">
                <a:moveTo>
                  <a:pt x="0" y="0"/>
                </a:moveTo>
                <a:lnTo>
                  <a:pt x="7402285" y="0"/>
                </a:lnTo>
                <a:lnTo>
                  <a:pt x="7402285" y="3976914"/>
                </a:lnTo>
                <a:lnTo>
                  <a:pt x="0" y="3976914"/>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55F039D9-FC67-4A8C-8444-E80ABB364C2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4681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B166ADA-3879-41CE-B3CE-69C42ECF4484}"/>
              </a:ext>
            </a:extLst>
          </p:cNvPr>
          <p:cNvSpPr>
            <a:spLocks noGrp="1"/>
          </p:cNvSpPr>
          <p:nvPr>
            <p:ph type="dt" sz="half" idx="10"/>
          </p:nvPr>
        </p:nvSpPr>
        <p:spPr/>
        <p:txBody>
          <a:bodyPr/>
          <a:lstStyle/>
          <a:p>
            <a:fld id="{2A6B1648-F42B-48C3-951D-20D1E07C6CBB}" type="datetimeFigureOut">
              <a:rPr lang="en-US" smtClean="0"/>
              <a:pPr/>
              <a:t>10/18/2024</a:t>
            </a:fld>
            <a:endParaRPr lang="en-US"/>
          </a:p>
        </p:txBody>
      </p:sp>
      <p:sp>
        <p:nvSpPr>
          <p:cNvPr id="3" name="Footer Placeholder 2">
            <a:extLst>
              <a:ext uri="{FF2B5EF4-FFF2-40B4-BE49-F238E27FC236}">
                <a16:creationId xmlns:a16="http://schemas.microsoft.com/office/drawing/2014/main" xmlns="" id="{FFE60F1B-A9EE-48EE-A371-2C78BFF4DF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790C8A5-61BD-4826-BBF7-9D69A51B6A03}"/>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80606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DCBA32-C693-4CC0-929B-10E508AA1E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CD43A0-D01C-451B-BEA5-CC9093799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48F445-7EDC-4DA0-8C2B-C4597B185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D15C683-450E-4563-992D-62A4142717F8}"/>
              </a:ext>
            </a:extLst>
          </p:cNvPr>
          <p:cNvSpPr>
            <a:spLocks noGrp="1"/>
          </p:cNvSpPr>
          <p:nvPr>
            <p:ph type="dt" sz="half" idx="10"/>
          </p:nvPr>
        </p:nvSpPr>
        <p:spPr/>
        <p:txBody>
          <a:bodyPr/>
          <a:lstStyle/>
          <a:p>
            <a:fld id="{2A6B1648-F42B-48C3-951D-20D1E07C6CBB}" type="datetimeFigureOut">
              <a:rPr lang="en-US" smtClean="0"/>
              <a:pPr/>
              <a:t>10/18/2024</a:t>
            </a:fld>
            <a:endParaRPr lang="en-US"/>
          </a:p>
        </p:txBody>
      </p:sp>
      <p:sp>
        <p:nvSpPr>
          <p:cNvPr id="6" name="Footer Placeholder 5">
            <a:extLst>
              <a:ext uri="{FF2B5EF4-FFF2-40B4-BE49-F238E27FC236}">
                <a16:creationId xmlns:a16="http://schemas.microsoft.com/office/drawing/2014/main" xmlns="" id="{73450A65-0D33-4419-BF6F-3BAC78491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8EC09E-3E9C-41FF-995D-FB2BFEA62A38}"/>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452222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8D379-96EE-451B-913A-E7C0BBDA2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A0991EA-48BC-4AD3-B4EA-B1B1CBB78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FB8AD23-2635-42A1-B2BD-8569DED4B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883B01-FE9D-4817-BC14-9056CC44C7E0}"/>
              </a:ext>
            </a:extLst>
          </p:cNvPr>
          <p:cNvSpPr>
            <a:spLocks noGrp="1"/>
          </p:cNvSpPr>
          <p:nvPr>
            <p:ph type="dt" sz="half" idx="10"/>
          </p:nvPr>
        </p:nvSpPr>
        <p:spPr/>
        <p:txBody>
          <a:bodyPr/>
          <a:lstStyle/>
          <a:p>
            <a:fld id="{2A6B1648-F42B-48C3-951D-20D1E07C6CBB}" type="datetimeFigureOut">
              <a:rPr lang="en-US" smtClean="0"/>
              <a:pPr/>
              <a:t>10/18/2024</a:t>
            </a:fld>
            <a:endParaRPr lang="en-US"/>
          </a:p>
        </p:txBody>
      </p:sp>
      <p:sp>
        <p:nvSpPr>
          <p:cNvPr id="6" name="Footer Placeholder 5">
            <a:extLst>
              <a:ext uri="{FF2B5EF4-FFF2-40B4-BE49-F238E27FC236}">
                <a16:creationId xmlns:a16="http://schemas.microsoft.com/office/drawing/2014/main" xmlns="" id="{B1D6528D-EC05-4190-AACC-37BFA68AD0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A64CB76-28BC-40B7-8258-4C702B89A168}"/>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251541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1FEAE0F-FFA2-46A6-A78C-2B5655652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786543C-68CC-43E0-B782-A36541516F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D76FB3-FB15-40EE-A01B-96ECC6D651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B1648-F42B-48C3-951D-20D1E07C6CBB}" type="datetimeFigureOut">
              <a:rPr lang="en-US" smtClean="0"/>
              <a:pPr/>
              <a:t>10/18/2024</a:t>
            </a:fld>
            <a:endParaRPr lang="en-US"/>
          </a:p>
        </p:txBody>
      </p:sp>
      <p:sp>
        <p:nvSpPr>
          <p:cNvPr id="5" name="Footer Placeholder 4">
            <a:extLst>
              <a:ext uri="{FF2B5EF4-FFF2-40B4-BE49-F238E27FC236}">
                <a16:creationId xmlns:a16="http://schemas.microsoft.com/office/drawing/2014/main" xmlns="" id="{2CF91048-07E9-463A-9215-E26C4CDAB9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408BE1F-3720-425F-80EA-27D92F1E61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2C790-6765-4622-9BD0-26D1469B583A}" type="slidenum">
              <a:rPr lang="en-US" smtClean="0"/>
              <a:pPr/>
              <a:t>‹#›</a:t>
            </a:fld>
            <a:endParaRPr lang="en-US"/>
          </a:p>
        </p:txBody>
      </p:sp>
    </p:spTree>
    <p:extLst>
      <p:ext uri="{BB962C8B-B14F-4D97-AF65-F5344CB8AC3E}">
        <p14:creationId xmlns:p14="http://schemas.microsoft.com/office/powerpoint/2010/main" val="4196981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pPr/>
              <a:t>10/18/2024</a:t>
            </a:fld>
            <a:endParaRPr lang="en-US"/>
          </a:p>
        </p:txBody>
      </p:sp>
      <p:sp>
        <p:nvSpPr>
          <p:cNvPr id="5" name="Footer Placeholder 4">
            <a:extLst>
              <a:ext uri="{FF2B5EF4-FFF2-40B4-BE49-F238E27FC236}">
                <a16:creationId xmlns:a16="http://schemas.microsoft.com/office/drawing/2014/main" xmlns=""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pPr/>
              <a:t>‹#›</a:t>
            </a:fld>
            <a:endParaRPr lang="en-US"/>
          </a:p>
        </p:txBody>
      </p:sp>
    </p:spTree>
    <p:extLst>
      <p:ext uri="{BB962C8B-B14F-4D97-AF65-F5344CB8AC3E}">
        <p14:creationId xmlns:p14="http://schemas.microsoft.com/office/powerpoint/2010/main" val="29655830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476714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fade/>
  </p:transition>
  <p:txStyles>
    <p:titleStyle>
      <a:lvl1pPr algn="l" defTabSz="914400" rtl="0" eaLnBrk="1" latinLnBrk="0" hangingPunct="1">
        <a:lnSpc>
          <a:spcPct val="90000"/>
        </a:lnSpc>
        <a:spcBef>
          <a:spcPct val="0"/>
        </a:spcBef>
        <a:buNone/>
        <a:defRPr sz="4400" b="0" i="0" kern="1200">
          <a:solidFill>
            <a:schemeClr val="tx1"/>
          </a:solidFill>
          <a:latin typeface="PangMenZhengDao" panose="02010600030101010101" pitchFamily="2" charset="-122"/>
          <a:ea typeface="PangMenZhengDao"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angMenZhengDao" panose="02010600030101010101" pitchFamily="2" charset="-122"/>
          <a:ea typeface="PangMenZhengDao"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angMenZhengDao" panose="02010600030101010101" pitchFamily="2" charset="-122"/>
          <a:ea typeface="PangMenZhengDao" panose="02010600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angMenZhengDao" panose="02010600030101010101" pitchFamily="2" charset="-122"/>
          <a:ea typeface="PangMenZhengDao"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angMenZhengDao" panose="02010600030101010101" pitchFamily="2" charset="-122"/>
          <a:ea typeface="PangMenZhengDao" panose="02010600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angMenZhengDao" panose="02010600030101010101" pitchFamily="2" charset="-122"/>
          <a:ea typeface="PangMenZhengDao"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9676769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slow">
    <p:fade/>
  </p:transition>
  <p:txStyles>
    <p:titleStyle>
      <a:lvl1pPr algn="l" defTabSz="914400" rtl="0" eaLnBrk="1" latinLnBrk="0" hangingPunct="1">
        <a:lnSpc>
          <a:spcPct val="90000"/>
        </a:lnSpc>
        <a:spcBef>
          <a:spcPct val="0"/>
        </a:spcBef>
        <a:buNone/>
        <a:defRPr sz="4400" b="0" i="0" kern="1200">
          <a:solidFill>
            <a:schemeClr val="tx1"/>
          </a:solidFill>
          <a:latin typeface="PangMenZhengDao" panose="02010600030101010101" pitchFamily="2" charset="-122"/>
          <a:ea typeface="PangMenZhengDao"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angMenZhengDao" panose="02010600030101010101" pitchFamily="2" charset="-122"/>
          <a:ea typeface="PangMenZhengDao"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angMenZhengDao" panose="02010600030101010101" pitchFamily="2" charset="-122"/>
          <a:ea typeface="PangMenZhengDao" panose="02010600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angMenZhengDao" panose="02010600030101010101" pitchFamily="2" charset="-122"/>
          <a:ea typeface="PangMenZhengDao"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angMenZhengDao" panose="02010600030101010101" pitchFamily="2" charset="-122"/>
          <a:ea typeface="PangMenZhengDao" panose="02010600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angMenZhengDao" panose="02010600030101010101" pitchFamily="2" charset="-122"/>
          <a:ea typeface="PangMenZhengDao"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PangMenZhengDao" panose="02010600030101010101" pitchFamily="2" charset="-122"/>
                <a:ea typeface="PangMenZhengDao" panose="02010600030101010101" pitchFamily="2" charset="-122"/>
              </a:defRPr>
            </a:lvl1pPr>
          </a:lstStyle>
          <a:p>
            <a:fld id="{0FC304BD-32ED-4569-95E0-79139CDFBD25}" type="datetimeFigureOut">
              <a:rPr lang="zh-CN" altLang="en-US" smtClean="0">
                <a:solidFill>
                  <a:prstClr val="black">
                    <a:tint val="75000"/>
                  </a:prstClr>
                </a:solidFill>
              </a:rPr>
              <a:pPr/>
              <a:t>2024/10/18</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PangMenZhengDao" panose="02010600030101010101" pitchFamily="2" charset="-122"/>
                <a:ea typeface="PangMenZhengDao" panose="02010600030101010101"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PangMenZhengDao" panose="02010600030101010101" pitchFamily="2" charset="-122"/>
                <a:ea typeface="PangMenZhengDao" panose="02010600030101010101" pitchFamily="2" charset="-122"/>
              </a:defRPr>
            </a:lvl1pPr>
          </a:lstStyle>
          <a:p>
            <a:fld id="{427FEBCE-7B8C-4726-BE9D-7E547D7921B7}"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4155641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spd="slow">
    <p:fade/>
  </p:transition>
  <p:txStyles>
    <p:titleStyle>
      <a:lvl1pPr algn="l" defTabSz="914400" rtl="0" eaLnBrk="1" latinLnBrk="0" hangingPunct="1">
        <a:lnSpc>
          <a:spcPct val="90000"/>
        </a:lnSpc>
        <a:spcBef>
          <a:spcPct val="0"/>
        </a:spcBef>
        <a:buNone/>
        <a:defRPr sz="4400" b="0" i="0" kern="1200">
          <a:solidFill>
            <a:schemeClr val="tx1"/>
          </a:solidFill>
          <a:latin typeface="PangMenZhengDao" panose="02010600030101010101" pitchFamily="2" charset="-122"/>
          <a:ea typeface="PangMenZhengDao"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angMenZhengDao" panose="02010600030101010101" pitchFamily="2" charset="-122"/>
          <a:ea typeface="PangMenZhengDao"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angMenZhengDao" panose="02010600030101010101" pitchFamily="2" charset="-122"/>
          <a:ea typeface="PangMenZhengDao" panose="02010600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angMenZhengDao" panose="02010600030101010101" pitchFamily="2" charset="-122"/>
          <a:ea typeface="PangMenZhengDao"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angMenZhengDao" panose="02010600030101010101" pitchFamily="2" charset="-122"/>
          <a:ea typeface="PangMenZhengDao" panose="02010600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angMenZhengDao" panose="02010600030101010101" pitchFamily="2" charset="-122"/>
          <a:ea typeface="PangMenZhengDao"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08857" tIns="54429" rIns="108857" bIns="5442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08857" tIns="54429" rIns="108857" bIns="544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08857" tIns="54429" rIns="108857" bIns="54429" rtlCol="0" anchor="ctr"/>
          <a:lstStyle>
            <a:lvl1pPr algn="l">
              <a:defRPr sz="1400">
                <a:solidFill>
                  <a:schemeClr val="tx1">
                    <a:tint val="75000"/>
                  </a:schemeClr>
                </a:solidFill>
              </a:defRPr>
            </a:lvl1pPr>
          </a:lstStyle>
          <a:p>
            <a:pPr defTabSz="1088566"/>
            <a:fld id="{BCFD0009-11CF-44C9-B492-17A5211D14F8}" type="datetimeFigureOut">
              <a:rPr lang="en-US" smtClean="0">
                <a:solidFill>
                  <a:prstClr val="black">
                    <a:tint val="75000"/>
                  </a:prstClr>
                </a:solidFill>
              </a:rPr>
              <a:pPr defTabSz="1088566"/>
              <a:t>10/18/2024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08857" tIns="54429" rIns="108857" bIns="54429" rtlCol="0" anchor="ctr"/>
          <a:lstStyle>
            <a:lvl1pPr algn="ctr">
              <a:defRPr sz="1400">
                <a:solidFill>
                  <a:schemeClr val="tx1">
                    <a:tint val="75000"/>
                  </a:schemeClr>
                </a:solidFill>
              </a:defRPr>
            </a:lvl1pPr>
          </a:lstStyle>
          <a:p>
            <a:pPr defTabSz="108856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08857" tIns="54429" rIns="108857" bIns="54429" rtlCol="0" anchor="ctr"/>
          <a:lstStyle>
            <a:lvl1pPr algn="r">
              <a:defRPr sz="1400">
                <a:solidFill>
                  <a:schemeClr val="tx1">
                    <a:tint val="75000"/>
                  </a:schemeClr>
                </a:solidFill>
              </a:defRPr>
            </a:lvl1p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240086458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defTabSz="1088566" rtl="0" eaLnBrk="1" latinLnBrk="0" hangingPunct="1">
        <a:spcBef>
          <a:spcPct val="0"/>
        </a:spcBef>
        <a:buNone/>
        <a:defRPr sz="5200" kern="1200">
          <a:solidFill>
            <a:schemeClr val="tx1"/>
          </a:solidFill>
          <a:latin typeface="+mj-lt"/>
          <a:ea typeface="+mj-ea"/>
          <a:cs typeface="+mj-cs"/>
        </a:defRPr>
      </a:lvl1pPr>
    </p:titleStyle>
    <p:bodyStyle>
      <a:lvl1pPr marL="408214" indent="-408214" algn="l" defTabSz="10885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63" indent="-340179" algn="l" defTabSz="10885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702" indent="-272143" algn="l" defTabSz="108856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987"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264"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546"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3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113"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9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566" rtl="0" eaLnBrk="1" latinLnBrk="0" hangingPunct="1">
        <a:defRPr sz="2200" kern="1200">
          <a:solidFill>
            <a:schemeClr val="tx1"/>
          </a:solidFill>
          <a:latin typeface="+mn-lt"/>
          <a:ea typeface="+mn-ea"/>
          <a:cs typeface="+mn-cs"/>
        </a:defRPr>
      </a:lvl1pPr>
      <a:lvl2pPr marL="544285" algn="l" defTabSz="1088566" rtl="0" eaLnBrk="1" latinLnBrk="0" hangingPunct="1">
        <a:defRPr sz="2200" kern="1200">
          <a:solidFill>
            <a:schemeClr val="tx1"/>
          </a:solidFill>
          <a:latin typeface="+mn-lt"/>
          <a:ea typeface="+mn-ea"/>
          <a:cs typeface="+mn-cs"/>
        </a:defRPr>
      </a:lvl2pPr>
      <a:lvl3pPr marL="1088566" algn="l" defTabSz="1088566" rtl="0" eaLnBrk="1" latinLnBrk="0" hangingPunct="1">
        <a:defRPr sz="2200" kern="1200">
          <a:solidFill>
            <a:schemeClr val="tx1"/>
          </a:solidFill>
          <a:latin typeface="+mn-lt"/>
          <a:ea typeface="+mn-ea"/>
          <a:cs typeface="+mn-cs"/>
        </a:defRPr>
      </a:lvl3pPr>
      <a:lvl4pPr marL="1632844" algn="l" defTabSz="1088566" rtl="0" eaLnBrk="1" latinLnBrk="0" hangingPunct="1">
        <a:defRPr sz="2200" kern="1200">
          <a:solidFill>
            <a:schemeClr val="tx1"/>
          </a:solidFill>
          <a:latin typeface="+mn-lt"/>
          <a:ea typeface="+mn-ea"/>
          <a:cs typeface="+mn-cs"/>
        </a:defRPr>
      </a:lvl4pPr>
      <a:lvl5pPr marL="2177128" algn="l" defTabSz="1088566" rtl="0" eaLnBrk="1" latinLnBrk="0" hangingPunct="1">
        <a:defRPr sz="2200" kern="1200">
          <a:solidFill>
            <a:schemeClr val="tx1"/>
          </a:solidFill>
          <a:latin typeface="+mn-lt"/>
          <a:ea typeface="+mn-ea"/>
          <a:cs typeface="+mn-cs"/>
        </a:defRPr>
      </a:lvl5pPr>
      <a:lvl6pPr marL="2721407" algn="l" defTabSz="1088566" rtl="0" eaLnBrk="1" latinLnBrk="0" hangingPunct="1">
        <a:defRPr sz="2200" kern="1200">
          <a:solidFill>
            <a:schemeClr val="tx1"/>
          </a:solidFill>
          <a:latin typeface="+mn-lt"/>
          <a:ea typeface="+mn-ea"/>
          <a:cs typeface="+mn-cs"/>
        </a:defRPr>
      </a:lvl6pPr>
      <a:lvl7pPr marL="3265689" algn="l" defTabSz="1088566" rtl="0" eaLnBrk="1" latinLnBrk="0" hangingPunct="1">
        <a:defRPr sz="2200" kern="1200">
          <a:solidFill>
            <a:schemeClr val="tx1"/>
          </a:solidFill>
          <a:latin typeface="+mn-lt"/>
          <a:ea typeface="+mn-ea"/>
          <a:cs typeface="+mn-cs"/>
        </a:defRPr>
      </a:lvl7pPr>
      <a:lvl8pPr marL="3809968" algn="l" defTabSz="1088566" rtl="0" eaLnBrk="1" latinLnBrk="0" hangingPunct="1">
        <a:defRPr sz="2200" kern="1200">
          <a:solidFill>
            <a:schemeClr val="tx1"/>
          </a:solidFill>
          <a:latin typeface="+mn-lt"/>
          <a:ea typeface="+mn-ea"/>
          <a:cs typeface="+mn-cs"/>
        </a:defRPr>
      </a:lvl8pPr>
      <a:lvl9pPr marL="4354250" algn="l" defTabSz="108856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57.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57.sv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8.xml"/><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jpeg"/><Relationship Id="rId1" Type="http://schemas.openxmlformats.org/officeDocument/2006/relationships/slideLayout" Target="../slideLayouts/slideLayout6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jpeg"/><Relationship Id="rId1" Type="http://schemas.openxmlformats.org/officeDocument/2006/relationships/slideLayout" Target="../slideLayouts/slideLayout6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8.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39.png"/><Relationship Id="rId9" Type="http://schemas.openxmlformats.org/officeDocument/2006/relationships/image" Target="../media/image80.sv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8.xml"/><Relationship Id="rId6"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80.sv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62.xml"/><Relationship Id="rId1" Type="http://schemas.openxmlformats.org/officeDocument/2006/relationships/tags" Target="../tags/tag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62.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6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62.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7.svg"/><Relationship Id="rId2" Type="http://schemas.openxmlformats.org/officeDocument/2006/relationships/image" Target="../media/image13.jpeg"/><Relationship Id="rId1" Type="http://schemas.openxmlformats.org/officeDocument/2006/relationships/slideLayout" Target="../slideLayouts/slideLayout62.xml"/><Relationship Id="rId6" Type="http://schemas.openxmlformats.org/officeDocument/2006/relationships/image" Target="../media/image19.png"/><Relationship Id="rId5" Type="http://schemas.openxmlformats.org/officeDocument/2006/relationships/image" Target="../media/image50.gif"/><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62.xml"/><Relationship Id="rId5" Type="http://schemas.openxmlformats.org/officeDocument/2006/relationships/image" Target="../media/image50.gif"/><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62.xml"/><Relationship Id="rId5" Type="http://schemas.openxmlformats.org/officeDocument/2006/relationships/image" Target="../media/image50.gif"/><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8.xml"/><Relationship Id="rId5" Type="http://schemas.openxmlformats.org/officeDocument/2006/relationships/image" Target="../media/image36.jpg"/><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gif"/><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8.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8"/>
          <p:cNvSpPr txBox="1"/>
          <p:nvPr/>
        </p:nvSpPr>
        <p:spPr>
          <a:xfrm>
            <a:off x="0" y="3142818"/>
            <a:ext cx="10663728" cy="1477328"/>
          </a:xfrm>
          <a:prstGeom prst="rect">
            <a:avLst/>
          </a:prstGeom>
          <a:noFill/>
        </p:spPr>
        <p:txBody>
          <a:bodyPr wrap="square" lIns="0" tIns="0" rIns="0" bIns="0" rtlCol="0">
            <a:spAutoFit/>
          </a:bodyPr>
          <a:lstStyle/>
          <a:p>
            <a:pPr algn="ctr">
              <a:defRPr/>
            </a:pPr>
            <a:r>
              <a:rPr lang="en-US" altLang="zh-CN" sz="9600" dirty="0" err="1">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Khởi</a:t>
            </a:r>
            <a:r>
              <a:rPr lang="en-US" altLang="zh-CN" sz="9600" dirty="0">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 </a:t>
            </a:r>
            <a:r>
              <a:rPr lang="en-US" altLang="zh-CN" sz="9600" dirty="0" err="1">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động</a:t>
            </a:r>
            <a:endParaRPr lang="zh-CN" altLang="en-US" sz="9600" dirty="0">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endParaRPr>
          </a:p>
        </p:txBody>
      </p:sp>
      <p:sp>
        <p:nvSpPr>
          <p:cNvPr id="7" name="矩形 259"/>
          <p:cNvSpPr>
            <a:spLocks noChangeArrowheads="1"/>
          </p:cNvSpPr>
          <p:nvPr/>
        </p:nvSpPr>
        <p:spPr bwMode="auto">
          <a:xfrm>
            <a:off x="5018719" y="1577952"/>
            <a:ext cx="2154561" cy="156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3" tIns="43346" rIns="86693" bIns="4334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Font typeface="Arial" panose="020B0604020202020204" pitchFamily="34" charset="0"/>
              <a:buNone/>
              <a:defRPr/>
            </a:pPr>
            <a:r>
              <a:rPr lang="en-US" altLang="zh-CN" sz="9600" cap="all" spc="284" dirty="0">
                <a:solidFill>
                  <a:srgbClr val="2E7043"/>
                </a:solidFill>
                <a:latin typeface="#9Slide04 HLT Aquus" panose="00000500000000000000" pitchFamily="2" charset="0"/>
                <a:ea typeface="PangMenZhengDao" panose="02010600030101010101" pitchFamily="2" charset="-122"/>
                <a:cs typeface="Arial" panose="020B0604020202020204" pitchFamily="34" charset="0"/>
                <a:sym typeface="Noto Serif CJK SC" panose="02020400000000000000" pitchFamily="18" charset="-122"/>
              </a:rPr>
              <a:t>01</a:t>
            </a:r>
            <a:endParaRPr lang="zh-CN" altLang="en-US" sz="9600" cap="all" spc="284" dirty="0">
              <a:solidFill>
                <a:srgbClr val="2E7043"/>
              </a:solidFill>
              <a:latin typeface="#9Slide04 HLT Aquus" panose="00000500000000000000" pitchFamily="2" charset="0"/>
              <a:ea typeface="PangMenZhengDao" panose="02010600030101010101" pitchFamily="2" charset="-122"/>
              <a:cs typeface="Arial" panose="020B0604020202020204" pitchFamily="34" charset="0"/>
              <a:sym typeface="Noto Serif CJK SC" panose="02020400000000000000" pitchFamily="18" charset="-122"/>
            </a:endParaRPr>
          </a:p>
        </p:txBody>
      </p:sp>
      <p:pic>
        <p:nvPicPr>
          <p:cNvPr id="8" name="图片 7">
            <a:extLst>
              <a:ext uri="{FF2B5EF4-FFF2-40B4-BE49-F238E27FC236}">
                <a16:creationId xmlns:a16="http://schemas.microsoft.com/office/drawing/2014/main" xmlns="" id="{9CFC151D-397B-4243-8D1D-74942D3938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682" y="137160"/>
            <a:ext cx="7101892" cy="6858000"/>
          </a:xfrm>
          <a:prstGeom prst="rect">
            <a:avLst/>
          </a:prstGeom>
        </p:spPr>
      </p:pic>
      <p:pic>
        <p:nvPicPr>
          <p:cNvPr id="9" name="图片 8">
            <a:extLst>
              <a:ext uri="{FF2B5EF4-FFF2-40B4-BE49-F238E27FC236}">
                <a16:creationId xmlns:a16="http://schemas.microsoft.com/office/drawing/2014/main" xmlns="" id="{78EDFE6C-03D5-0043-AD55-57E2F651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3476" y="0"/>
            <a:ext cx="7101892" cy="6858000"/>
          </a:xfrm>
          <a:prstGeom prst="rect">
            <a:avLst/>
          </a:prstGeom>
        </p:spPr>
      </p:pic>
    </p:spTree>
    <p:extLst>
      <p:ext uri="{BB962C8B-B14F-4D97-AF65-F5344CB8AC3E}">
        <p14:creationId xmlns:p14="http://schemas.microsoft.com/office/powerpoint/2010/main" val="34452472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550"/>
                            </p:stCondLst>
                            <p:childTnLst>
                              <p:par>
                                <p:cTn id="13" presetID="22" presetClass="entr" presetSubtype="8" fill="hold" grpId="0" nodeType="afterEffect">
                                  <p:stCondLst>
                                    <p:cond delay="0"/>
                                  </p:stCondLst>
                                  <p:iterate type="lt">
                                    <p:tmPct val="30000"/>
                                  </p:iterate>
                                  <p:childTnLst>
                                    <p:set>
                                      <p:cBhvr>
                                        <p:cTn id="14" dur="1" fill="hold">
                                          <p:stCondLst>
                                            <p:cond delay="0"/>
                                          </p:stCondLst>
                                        </p:cTn>
                                        <p:tgtEl>
                                          <p:spTgt spid="5"/>
                                        </p:tgtEl>
                                        <p:attrNameLst>
                                          <p:attrName>style.visibility</p:attrName>
                                        </p:attrNameLst>
                                      </p:cBhvr>
                                      <p:to>
                                        <p:strVal val="visible"/>
                                      </p:to>
                                    </p:set>
                                    <p:animEffect transition="in" filter="wipe(left)">
                                      <p:cBhvr>
                                        <p:cTn id="15" dur="200"/>
                                        <p:tgtEl>
                                          <p:spTgt spid="5"/>
                                        </p:tgtEl>
                                      </p:cBhvr>
                                    </p:animEffect>
                                  </p:childTnLst>
                                </p:cTn>
                              </p:par>
                            </p:childTnLst>
                          </p:cTn>
                        </p:par>
                        <p:par>
                          <p:cTn id="16" fill="hold">
                            <p:stCondLst>
                              <p:cond delay="1170"/>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par>
                                <p:cTn id="20" presetID="36" presetClass="emph" presetSubtype="0" fill="hold" grpId="1" nodeType="withEffect">
                                  <p:stCondLst>
                                    <p:cond delay="0"/>
                                  </p:stCondLst>
                                  <p:iterate type="lt">
                                    <p:tmPct val="30000"/>
                                  </p:iterate>
                                  <p:childTnLst>
                                    <p:animScale>
                                      <p:cBhvr>
                                        <p:cTn id="21" dur="50" autoRev="1" fill="hold">
                                          <p:stCondLst>
                                            <p:cond delay="0"/>
                                          </p:stCondLst>
                                        </p:cTn>
                                        <p:tgtEl>
                                          <p:spTgt spid="5"/>
                                        </p:tgtEl>
                                      </p:cBhvr>
                                      <p:to x="80000" y="100000"/>
                                    </p:animScale>
                                    <p:anim by="(#ppt_w*0.10)" calcmode="lin" valueType="num">
                                      <p:cBhvr>
                                        <p:cTn id="22" dur="50" autoRev="1" fill="hold">
                                          <p:stCondLst>
                                            <p:cond delay="0"/>
                                          </p:stCondLst>
                                        </p:cTn>
                                        <p:tgtEl>
                                          <p:spTgt spid="5"/>
                                        </p:tgtEl>
                                        <p:attrNameLst>
                                          <p:attrName>ppt_x</p:attrName>
                                        </p:attrNameLst>
                                      </p:cBhvr>
                                    </p:anim>
                                    <p:anim by="(-#ppt_w*0.10)" calcmode="lin" valueType="num">
                                      <p:cBhvr>
                                        <p:cTn id="23" dur="50" autoRev="1" fill="hold">
                                          <p:stCondLst>
                                            <p:cond delay="0"/>
                                          </p:stCondLst>
                                        </p:cTn>
                                        <p:tgtEl>
                                          <p:spTgt spid="5"/>
                                        </p:tgtEl>
                                        <p:attrNameLst>
                                          <p:attrName>ppt_y</p:attrName>
                                        </p:attrNameLst>
                                      </p:cBhvr>
                                    </p:anim>
                                    <p:animRot by="-480000">
                                      <p:cBhvr>
                                        <p:cTn id="24" dur="50" autoRev="1"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1C68CDE-019B-495D-8F9A-EC00F9E7376B}"/>
              </a:ext>
            </a:extLst>
          </p:cNvPr>
          <p:cNvPicPr>
            <a:picLocks noChangeAspect="1"/>
          </p:cNvPicPr>
          <p:nvPr/>
        </p:nvPicPr>
        <p:blipFill>
          <a:blip r:embed="rId2"/>
          <a:stretch>
            <a:fillRect/>
          </a:stretch>
        </p:blipFill>
        <p:spPr>
          <a:xfrm>
            <a:off x="0" y="1"/>
            <a:ext cx="12192000" cy="6857999"/>
          </a:xfrm>
          <a:prstGeom prst="rect">
            <a:avLst/>
          </a:prstGeom>
        </p:spPr>
      </p:pic>
      <p:sp>
        <p:nvSpPr>
          <p:cNvPr id="7" name="Text Box 8">
            <a:extLst>
              <a:ext uri="{FF2B5EF4-FFF2-40B4-BE49-F238E27FC236}">
                <a16:creationId xmlns:a16="http://schemas.microsoft.com/office/drawing/2014/main" xmlns="" id="{15EE5AFA-E016-4787-86D6-621941FCDA3F}"/>
              </a:ext>
            </a:extLst>
          </p:cNvPr>
          <p:cNvSpPr txBox="1">
            <a:spLocks noChangeArrowheads="1"/>
          </p:cNvSpPr>
          <p:nvPr/>
        </p:nvSpPr>
        <p:spPr bwMode="auto">
          <a:xfrm>
            <a:off x="8896480" y="3555336"/>
            <a:ext cx="6251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r>
              <a:rPr lang="en-US" sz="3200" dirty="0" smtClean="0"/>
              <a:t>- </a:t>
            </a:r>
            <a:r>
              <a:rPr lang="en-US" sz="3200" dirty="0" err="1" smtClean="0"/>
              <a:t>Thể</a:t>
            </a:r>
            <a:r>
              <a:rPr lang="en-US" sz="3200" dirty="0" smtClean="0"/>
              <a:t> </a:t>
            </a:r>
            <a:r>
              <a:rPr lang="en-US" sz="3200" dirty="0" err="1"/>
              <a:t>loại</a:t>
            </a:r>
            <a:r>
              <a:rPr lang="en-US" sz="3200" dirty="0"/>
              <a:t>: </a:t>
            </a:r>
            <a:r>
              <a:rPr lang="en-US" sz="3200" dirty="0" err="1"/>
              <a:t>Hịch</a:t>
            </a:r>
            <a:endParaRPr lang="en-US" sz="3200" dirty="0"/>
          </a:p>
        </p:txBody>
      </p:sp>
      <p:sp>
        <p:nvSpPr>
          <p:cNvPr id="6" name="TextBox 5">
            <a:extLst>
              <a:ext uri="{FF2B5EF4-FFF2-40B4-BE49-F238E27FC236}">
                <a16:creationId xmlns:a16="http://schemas.microsoft.com/office/drawing/2014/main" xmlns="" id="{ED10C6C2-F922-4BC6-82CE-ACD59100F534}"/>
              </a:ext>
            </a:extLst>
          </p:cNvPr>
          <p:cNvSpPr txBox="1"/>
          <p:nvPr/>
        </p:nvSpPr>
        <p:spPr>
          <a:xfrm>
            <a:off x="9122597" y="2137165"/>
            <a:ext cx="2625719"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3</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phẩm</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33364" cy="414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4598783" y="870541"/>
            <a:ext cx="4658396" cy="6189165"/>
          </a:xfrm>
          <a:prstGeom prst="rect">
            <a:avLst/>
          </a:prstGeom>
        </p:spPr>
      </p:pic>
    </p:spTree>
    <p:extLst>
      <p:ext uri="{BB962C8B-B14F-4D97-AF65-F5344CB8AC3E}">
        <p14:creationId xmlns:p14="http://schemas.microsoft.com/office/powerpoint/2010/main" val="223907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A5FC2DBF-EBF7-602F-23B6-D9945C9AF502}"/>
              </a:ext>
            </a:extLst>
          </p:cNvPr>
          <p:cNvPicPr>
            <a:picLocks noChangeAspect="1"/>
          </p:cNvPicPr>
          <p:nvPr/>
        </p:nvPicPr>
        <p:blipFill>
          <a:blip r:embed="rId3"/>
          <a:stretch>
            <a:fillRect/>
          </a:stretch>
        </p:blipFill>
        <p:spPr>
          <a:xfrm>
            <a:off x="10941398" y="5688374"/>
            <a:ext cx="1250602" cy="1094652"/>
          </a:xfrm>
          <a:prstGeom prst="rect">
            <a:avLst/>
          </a:prstGeom>
        </p:spPr>
      </p:pic>
      <p:pic>
        <p:nvPicPr>
          <p:cNvPr id="29" name="Picture 28">
            <a:extLst>
              <a:ext uri="{FF2B5EF4-FFF2-40B4-BE49-F238E27FC236}">
                <a16:creationId xmlns="" xmlns:a16="http://schemas.microsoft.com/office/drawing/2014/main" id="{05FC8757-3168-07AA-5CC6-9581894C2748}"/>
              </a:ext>
            </a:extLst>
          </p:cNvPr>
          <p:cNvPicPr>
            <a:picLocks noChangeAspect="1"/>
          </p:cNvPicPr>
          <p:nvPr/>
        </p:nvPicPr>
        <p:blipFill>
          <a:blip r:embed="rId4"/>
          <a:stretch>
            <a:fillRect/>
          </a:stretch>
        </p:blipFill>
        <p:spPr>
          <a:xfrm>
            <a:off x="10224874" y="165768"/>
            <a:ext cx="1208100" cy="1162909"/>
          </a:xfrm>
          <a:prstGeom prst="rect">
            <a:avLst/>
          </a:prstGeom>
        </p:spPr>
      </p:pic>
      <p:pic>
        <p:nvPicPr>
          <p:cNvPr id="3" name="Picture 2">
            <a:extLst>
              <a:ext uri="{FF2B5EF4-FFF2-40B4-BE49-F238E27FC236}">
                <a16:creationId xmlns="" xmlns:a16="http://schemas.microsoft.com/office/drawing/2014/main" id="{298D6E0C-97E1-ED93-4539-834A73AB8D50}"/>
              </a:ext>
            </a:extLst>
          </p:cNvPr>
          <p:cNvPicPr>
            <a:picLocks noChangeAspect="1"/>
          </p:cNvPicPr>
          <p:nvPr/>
        </p:nvPicPr>
        <p:blipFill>
          <a:blip r:embed="rId5"/>
          <a:stretch>
            <a:fillRect/>
          </a:stretch>
        </p:blipFill>
        <p:spPr>
          <a:xfrm>
            <a:off x="-59996" y="-127393"/>
            <a:ext cx="5289442" cy="6858000"/>
          </a:xfrm>
          <a:prstGeom prst="rect">
            <a:avLst/>
          </a:prstGeom>
        </p:spPr>
      </p:pic>
      <p:pic>
        <p:nvPicPr>
          <p:cNvPr id="4" name="Picture 3">
            <a:extLst>
              <a:ext uri="{FF2B5EF4-FFF2-40B4-BE49-F238E27FC236}">
                <a16:creationId xmlns="" xmlns:a16="http://schemas.microsoft.com/office/drawing/2014/main" id="{897CBB2B-F7FD-CECC-0CF5-58C2B3C3A3EA}"/>
              </a:ext>
            </a:extLst>
          </p:cNvPr>
          <p:cNvPicPr>
            <a:picLocks noChangeAspect="1"/>
          </p:cNvPicPr>
          <p:nvPr/>
        </p:nvPicPr>
        <p:blipFill rotWithShape="1">
          <a:blip r:embed="rId6"/>
          <a:srcRect l="7460" r="4745"/>
          <a:stretch/>
        </p:blipFill>
        <p:spPr>
          <a:xfrm rot="21288556">
            <a:off x="651819" y="1316071"/>
            <a:ext cx="3930430" cy="4830336"/>
          </a:xfrm>
          <a:prstGeom prst="rect">
            <a:avLst/>
          </a:prstGeom>
          <a:effectLst>
            <a:softEdge rad="635000"/>
          </a:effectLst>
        </p:spPr>
      </p:pic>
      <p:sp>
        <p:nvSpPr>
          <p:cNvPr id="5" name="Freeform 8">
            <a:extLst>
              <a:ext uri="{FF2B5EF4-FFF2-40B4-BE49-F238E27FC236}">
                <a16:creationId xmlns="" xmlns:a16="http://schemas.microsoft.com/office/drawing/2014/main" id="{18FEE004-25C8-7826-54CB-A1048EDE865B}"/>
              </a:ext>
            </a:extLst>
          </p:cNvPr>
          <p:cNvSpPr/>
          <p:nvPr/>
        </p:nvSpPr>
        <p:spPr>
          <a:xfrm rot="5400000">
            <a:off x="7501579" y="-1394618"/>
            <a:ext cx="1163057" cy="4283532"/>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7"/>
            <a:stretch>
              <a:fillRect l="-10984" r="-10984"/>
            </a:stretch>
          </a:blipFill>
        </p:spPr>
      </p:sp>
      <p:sp>
        <p:nvSpPr>
          <p:cNvPr id="7" name="TextBox 6">
            <a:extLst>
              <a:ext uri="{FF2B5EF4-FFF2-40B4-BE49-F238E27FC236}">
                <a16:creationId xmlns="" xmlns:a16="http://schemas.microsoft.com/office/drawing/2014/main" id="{D88977CE-4973-9A97-6FC9-1886512B71CC}"/>
              </a:ext>
            </a:extLst>
          </p:cNvPr>
          <p:cNvSpPr txBox="1"/>
          <p:nvPr/>
        </p:nvSpPr>
        <p:spPr>
          <a:xfrm>
            <a:off x="6591706" y="150938"/>
            <a:ext cx="3432020" cy="1015663"/>
          </a:xfrm>
          <a:prstGeom prst="rect">
            <a:avLst/>
          </a:prstGeom>
          <a:noFill/>
        </p:spPr>
        <p:txBody>
          <a:bodyPr wrap="square">
            <a:spAutoFit/>
          </a:bodyPr>
          <a:lstStyle/>
          <a:p>
            <a:pPr>
              <a:defRPr/>
            </a:pPr>
            <a:r>
              <a:rPr lang="en-US" sz="6000" b="1" dirty="0" err="1">
                <a:solidFill>
                  <a:srgbClr val="0070C0"/>
                </a:solidFill>
                <a:latin typeface="iCiel Messy Script" pitchFamily="2" charset="0"/>
                <a:ea typeface="Times New Roman" panose="02020603050405020304" pitchFamily="18" charset="0"/>
              </a:rPr>
              <a:t>Thể</a:t>
            </a:r>
            <a:r>
              <a:rPr lang="en-US" sz="6000" b="1" dirty="0">
                <a:solidFill>
                  <a:srgbClr val="0070C0"/>
                </a:solidFill>
                <a:latin typeface="iCiel Messy Script" pitchFamily="2" charset="0"/>
                <a:ea typeface="Times New Roman" panose="02020603050405020304" pitchFamily="18" charset="0"/>
              </a:rPr>
              <a:t> </a:t>
            </a:r>
            <a:r>
              <a:rPr lang="en-US" sz="6000" b="1" dirty="0" err="1">
                <a:solidFill>
                  <a:srgbClr val="0070C0"/>
                </a:solidFill>
                <a:latin typeface="iCiel Messy Script" pitchFamily="2" charset="0"/>
                <a:ea typeface="Times New Roman" panose="02020603050405020304" pitchFamily="18" charset="0"/>
              </a:rPr>
              <a:t>hịch</a:t>
            </a:r>
            <a:endParaRPr lang="en-US" sz="6000" dirty="0">
              <a:solidFill>
                <a:srgbClr val="0070C0"/>
              </a:solidFill>
              <a:latin typeface="iCiel Messy Script" pitchFamily="2" charset="0"/>
            </a:endParaRPr>
          </a:p>
        </p:txBody>
      </p:sp>
      <p:sp>
        <p:nvSpPr>
          <p:cNvPr id="12" name="TextBox 11">
            <a:extLst>
              <a:ext uri="{FF2B5EF4-FFF2-40B4-BE49-F238E27FC236}">
                <a16:creationId xmlns="" xmlns:a16="http://schemas.microsoft.com/office/drawing/2014/main" id="{DA5643E0-9ABB-8BAC-FEC5-54AB9953C7B8}"/>
              </a:ext>
            </a:extLst>
          </p:cNvPr>
          <p:cNvSpPr txBox="1"/>
          <p:nvPr/>
        </p:nvSpPr>
        <p:spPr>
          <a:xfrm>
            <a:off x="5951512" y="1725482"/>
            <a:ext cx="6197600" cy="523220"/>
          </a:xfrm>
          <a:prstGeom prst="rect">
            <a:avLst/>
          </a:prstGeom>
          <a:noFill/>
        </p:spPr>
        <p:txBody>
          <a:bodyPr wrap="square">
            <a:spAutoFit/>
          </a:bodyPr>
          <a:lstStyle/>
          <a:p>
            <a:pPr>
              <a:defRPr/>
            </a:pPr>
            <a:r>
              <a:rPr lang="en-US" sz="2800" b="1" dirty="0" err="1">
                <a:solidFill>
                  <a:srgbClr val="70AD47">
                    <a:lumMod val="50000"/>
                  </a:srgbClr>
                </a:solidFill>
                <a:latin typeface="Times New Roman" panose="02020603050405020304" pitchFamily="18" charset="0"/>
                <a:ea typeface="Times New Roman" panose="02020603050405020304" pitchFamily="18" charset="0"/>
              </a:rPr>
              <a:t>Thể</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chính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luận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trung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đại</a:t>
            </a:r>
            <a:endParaRPr lang="en-US" sz="2800" b="1" dirty="0">
              <a:solidFill>
                <a:srgbClr val="FF0000"/>
              </a:solidFill>
            </a:endParaRPr>
          </a:p>
        </p:txBody>
      </p:sp>
      <p:sp>
        <p:nvSpPr>
          <p:cNvPr id="15" name="TextBox 14">
            <a:extLst>
              <a:ext uri="{FF2B5EF4-FFF2-40B4-BE49-F238E27FC236}">
                <a16:creationId xmlns="" xmlns:a16="http://schemas.microsoft.com/office/drawing/2014/main" id="{C019B0B1-87BC-EE01-6BFF-0DFBE6549857}"/>
              </a:ext>
            </a:extLst>
          </p:cNvPr>
          <p:cNvSpPr txBox="1"/>
          <p:nvPr/>
        </p:nvSpPr>
        <p:spPr>
          <a:xfrm>
            <a:off x="6882478" y="2330529"/>
            <a:ext cx="4514361" cy="954107"/>
          </a:xfrm>
          <a:prstGeom prst="rect">
            <a:avLst/>
          </a:prstGeom>
          <a:noFill/>
        </p:spPr>
        <p:txBody>
          <a:bodyPr wrap="square">
            <a:spAutoFit/>
          </a:bodyPr>
          <a:lstStyle/>
          <a:p>
            <a:pPr>
              <a:defRPr/>
            </a:pPr>
            <a:r>
              <a:rPr lang="en-US" sz="2800" b="1" dirty="0" err="1">
                <a:solidFill>
                  <a:srgbClr val="70AD47">
                    <a:lumMod val="50000"/>
                  </a:srgbClr>
                </a:solidFill>
                <a:latin typeface="Times New Roman" panose="02020603050405020304" pitchFamily="18" charset="0"/>
                <a:ea typeface="Times New Roman" panose="02020603050405020304" pitchFamily="18" charset="0"/>
              </a:rPr>
              <a:t>Dùng</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hịch</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để</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cổ</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động</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thuyết</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phục</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hoặc</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kêu</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gọi</a:t>
            </a:r>
            <a:endParaRPr lang="en-US" sz="2800" b="1" dirty="0">
              <a:solidFill>
                <a:srgbClr val="70AD47">
                  <a:lumMod val="50000"/>
                </a:srgbClr>
              </a:solidFill>
            </a:endParaRPr>
          </a:p>
        </p:txBody>
      </p:sp>
      <p:sp>
        <p:nvSpPr>
          <p:cNvPr id="17" name="TextBox 16">
            <a:extLst>
              <a:ext uri="{FF2B5EF4-FFF2-40B4-BE49-F238E27FC236}">
                <a16:creationId xmlns="" xmlns:a16="http://schemas.microsoft.com/office/drawing/2014/main" id="{04352015-CFC0-915B-00F8-9935ACE6BE10}"/>
              </a:ext>
            </a:extLst>
          </p:cNvPr>
          <p:cNvSpPr txBox="1"/>
          <p:nvPr/>
        </p:nvSpPr>
        <p:spPr>
          <a:xfrm>
            <a:off x="5951512" y="3366463"/>
            <a:ext cx="6197600" cy="523220"/>
          </a:xfrm>
          <a:prstGeom prst="rect">
            <a:avLst/>
          </a:prstGeom>
          <a:noFill/>
        </p:spPr>
        <p:txBody>
          <a:bodyPr wrap="square">
            <a:spAutoFit/>
          </a:bodyPr>
          <a:lstStyle/>
          <a:p>
            <a:pPr>
              <a:defRPr/>
            </a:pPr>
            <a:r>
              <a:rPr lang="en-US" sz="2800" b="1" dirty="0" err="1">
                <a:solidFill>
                  <a:srgbClr val="70AD47">
                    <a:lumMod val="50000"/>
                  </a:srgbClr>
                </a:solidFill>
                <a:latin typeface="Times New Roman" panose="02020603050405020304" pitchFamily="18" charset="0"/>
                <a:ea typeface="Times New Roman" panose="02020603050405020304" pitchFamily="18" charset="0"/>
              </a:rPr>
              <a:t>Mục</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đích</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endParaRPr lang="en-US" sz="2800" b="1" dirty="0">
              <a:solidFill>
                <a:srgbClr val="70AD47">
                  <a:lumMod val="50000"/>
                </a:srgbClr>
              </a:solidFill>
            </a:endParaRPr>
          </a:p>
        </p:txBody>
      </p:sp>
      <p:sp>
        <p:nvSpPr>
          <p:cNvPr id="19" name="TextBox 18">
            <a:extLst>
              <a:ext uri="{FF2B5EF4-FFF2-40B4-BE49-F238E27FC236}">
                <a16:creationId xmlns="" xmlns:a16="http://schemas.microsoft.com/office/drawing/2014/main" id="{980A89F2-D9C1-9B91-C346-7C71E9C883BE}"/>
              </a:ext>
            </a:extLst>
          </p:cNvPr>
          <p:cNvSpPr txBox="1"/>
          <p:nvPr/>
        </p:nvSpPr>
        <p:spPr>
          <a:xfrm>
            <a:off x="6882478" y="3971509"/>
            <a:ext cx="4636422" cy="523220"/>
          </a:xfrm>
          <a:prstGeom prst="rect">
            <a:avLst/>
          </a:prstGeom>
          <a:noFill/>
        </p:spPr>
        <p:txBody>
          <a:bodyPr wrap="square">
            <a:spAutoFit/>
          </a:bodyPr>
          <a:lstStyle/>
          <a:p>
            <a:pPr>
              <a:defRPr/>
            </a:pPr>
            <a:r>
              <a:rPr lang="en-US" sz="2800" b="1" dirty="0" err="1">
                <a:solidFill>
                  <a:srgbClr val="70AD47">
                    <a:lumMod val="50000"/>
                  </a:srgbClr>
                </a:solidFill>
                <a:latin typeface="Times New Roman" panose="02020603050405020304" pitchFamily="18" charset="0"/>
                <a:ea typeface="Times New Roman" panose="02020603050405020304" pitchFamily="18" charset="0"/>
              </a:rPr>
              <a:t>Khích</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lệ</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tinh</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thần</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tình</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cảm</a:t>
            </a:r>
            <a:endParaRPr lang="en-US" sz="2800" b="1" dirty="0">
              <a:solidFill>
                <a:srgbClr val="70AD47">
                  <a:lumMod val="50000"/>
                </a:srgbClr>
              </a:solidFill>
            </a:endParaRPr>
          </a:p>
        </p:txBody>
      </p:sp>
      <p:sp>
        <p:nvSpPr>
          <p:cNvPr id="20" name="Freeform 17">
            <a:extLst>
              <a:ext uri="{FF2B5EF4-FFF2-40B4-BE49-F238E27FC236}">
                <a16:creationId xmlns="" xmlns:a16="http://schemas.microsoft.com/office/drawing/2014/main" id="{3C1C9386-346F-99B5-5E44-E9F5C9F75F97}"/>
              </a:ext>
            </a:extLst>
          </p:cNvPr>
          <p:cNvSpPr/>
          <p:nvPr/>
        </p:nvSpPr>
        <p:spPr>
          <a:xfrm>
            <a:off x="5385741" y="1767370"/>
            <a:ext cx="570074"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17">
            <a:extLst>
              <a:ext uri="{FF2B5EF4-FFF2-40B4-BE49-F238E27FC236}">
                <a16:creationId xmlns="" xmlns:a16="http://schemas.microsoft.com/office/drawing/2014/main" id="{5EEC2C22-4210-2647-A803-D1A10272AC3C}"/>
              </a:ext>
            </a:extLst>
          </p:cNvPr>
          <p:cNvSpPr/>
          <p:nvPr/>
        </p:nvSpPr>
        <p:spPr>
          <a:xfrm>
            <a:off x="5385741" y="3408351"/>
            <a:ext cx="570074"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23" name="Picture 22">
            <a:extLst>
              <a:ext uri="{FF2B5EF4-FFF2-40B4-BE49-F238E27FC236}">
                <a16:creationId xmlns="" xmlns:a16="http://schemas.microsoft.com/office/drawing/2014/main" id="{2D77FDDB-7827-A30D-6DEF-0F6F4B09E81D}"/>
              </a:ext>
            </a:extLst>
          </p:cNvPr>
          <p:cNvPicPr>
            <a:picLocks noChangeAspect="1"/>
          </p:cNvPicPr>
          <p:nvPr/>
        </p:nvPicPr>
        <p:blipFill>
          <a:blip r:embed="rId10"/>
          <a:stretch>
            <a:fillRect/>
          </a:stretch>
        </p:blipFill>
        <p:spPr>
          <a:xfrm>
            <a:off x="6226164" y="2376095"/>
            <a:ext cx="581544" cy="605649"/>
          </a:xfrm>
          <a:prstGeom prst="rect">
            <a:avLst/>
          </a:prstGeom>
        </p:spPr>
      </p:pic>
      <p:pic>
        <p:nvPicPr>
          <p:cNvPr id="24" name="Picture 23">
            <a:extLst>
              <a:ext uri="{FF2B5EF4-FFF2-40B4-BE49-F238E27FC236}">
                <a16:creationId xmlns="" xmlns:a16="http://schemas.microsoft.com/office/drawing/2014/main" id="{AF342730-E5B2-4B79-7CA4-A05A9F269459}"/>
              </a:ext>
            </a:extLst>
          </p:cNvPr>
          <p:cNvPicPr>
            <a:picLocks noChangeAspect="1"/>
          </p:cNvPicPr>
          <p:nvPr/>
        </p:nvPicPr>
        <p:blipFill>
          <a:blip r:embed="rId10"/>
          <a:stretch>
            <a:fillRect/>
          </a:stretch>
        </p:blipFill>
        <p:spPr>
          <a:xfrm>
            <a:off x="6300934" y="3847795"/>
            <a:ext cx="581544" cy="605649"/>
          </a:xfrm>
          <a:prstGeom prst="rect">
            <a:avLst/>
          </a:prstGeom>
        </p:spPr>
      </p:pic>
      <p:sp>
        <p:nvSpPr>
          <p:cNvPr id="30" name="Freeform 16">
            <a:extLst>
              <a:ext uri="{FF2B5EF4-FFF2-40B4-BE49-F238E27FC236}">
                <a16:creationId xmlns="" xmlns:a16="http://schemas.microsoft.com/office/drawing/2014/main" id="{0EC2B4B5-2302-C7A7-E97D-04C6614990E3}"/>
              </a:ext>
            </a:extLst>
          </p:cNvPr>
          <p:cNvSpPr/>
          <p:nvPr/>
        </p:nvSpPr>
        <p:spPr>
          <a:xfrm>
            <a:off x="5229446" y="4756640"/>
            <a:ext cx="6726698" cy="1789303"/>
          </a:xfrm>
          <a:custGeom>
            <a:avLst/>
            <a:gdLst/>
            <a:ahLst/>
            <a:cxnLst/>
            <a:rect l="l" t="t" r="r" b="b"/>
            <a:pathLst>
              <a:path w="3105570" h="3097806">
                <a:moveTo>
                  <a:pt x="0" y="0"/>
                </a:moveTo>
                <a:lnTo>
                  <a:pt x="3105570" y="0"/>
                </a:lnTo>
                <a:lnTo>
                  <a:pt x="3105570" y="3097806"/>
                </a:lnTo>
                <a:lnTo>
                  <a:pt x="0" y="3097806"/>
                </a:lnTo>
                <a:lnTo>
                  <a:pt x="0" y="0"/>
                </a:lnTo>
                <a:close/>
              </a:path>
            </a:pathLst>
          </a:custGeom>
          <a:blipFill>
            <a:blip r:embed="rId11"/>
            <a:stretch>
              <a:fillRect/>
            </a:stretch>
          </a:blipFill>
        </p:spPr>
      </p:sp>
      <p:sp>
        <p:nvSpPr>
          <p:cNvPr id="1027" name="TextBox 1026">
            <a:extLst>
              <a:ext uri="{FF2B5EF4-FFF2-40B4-BE49-F238E27FC236}">
                <a16:creationId xmlns="" xmlns:a16="http://schemas.microsoft.com/office/drawing/2014/main" id="{6091D0BA-A4D6-A26C-A3EB-D858FA5DB8B3}"/>
              </a:ext>
            </a:extLst>
          </p:cNvPr>
          <p:cNvSpPr txBox="1"/>
          <p:nvPr/>
        </p:nvSpPr>
        <p:spPr>
          <a:xfrm>
            <a:off x="5385741" y="4886976"/>
            <a:ext cx="6133159" cy="1475404"/>
          </a:xfrm>
          <a:prstGeom prst="rect">
            <a:avLst/>
          </a:prstGeom>
          <a:noFill/>
        </p:spPr>
        <p:txBody>
          <a:bodyPr wrap="square">
            <a:spAutoFit/>
          </a:bodyPr>
          <a:lstStyle/>
          <a:p>
            <a:pPr algn="ctr">
              <a:lnSpc>
                <a:spcPct val="107000"/>
              </a:lnSpc>
              <a:spcAft>
                <a:spcPts val="800"/>
              </a:spcAft>
              <a:defRPr/>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Hịch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đòi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chặt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chẽ</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lẽ</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bén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đanh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thép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62392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wheel(1)">
                                      <p:cBhvr>
                                        <p:cTn id="39" dur="2000"/>
                                        <p:tgtEl>
                                          <p:spTgt spid="1027"/>
                                        </p:tgtEl>
                                      </p:cBhvr>
                                    </p:animEffect>
                                  </p:childTnLst>
                                </p:cTn>
                              </p:par>
                              <p:par>
                                <p:cTn id="40" presetID="21" presetClass="entr" presetSubtype="1"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heel(1)">
                                      <p:cBhvr>
                                        <p:cTn id="4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9" grpId="0"/>
      <p:bldP spid="10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584"/>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A5FC2DBF-EBF7-602F-23B6-D9945C9AF502}"/>
              </a:ext>
            </a:extLst>
          </p:cNvPr>
          <p:cNvPicPr>
            <a:picLocks noChangeAspect="1"/>
          </p:cNvPicPr>
          <p:nvPr/>
        </p:nvPicPr>
        <p:blipFill>
          <a:blip r:embed="rId3"/>
          <a:stretch>
            <a:fillRect/>
          </a:stretch>
        </p:blipFill>
        <p:spPr>
          <a:xfrm>
            <a:off x="10941398" y="5688374"/>
            <a:ext cx="1250602" cy="1094652"/>
          </a:xfrm>
          <a:prstGeom prst="rect">
            <a:avLst/>
          </a:prstGeom>
        </p:spPr>
      </p:pic>
      <p:pic>
        <p:nvPicPr>
          <p:cNvPr id="29" name="Picture 28">
            <a:extLst>
              <a:ext uri="{FF2B5EF4-FFF2-40B4-BE49-F238E27FC236}">
                <a16:creationId xmlns="" xmlns:a16="http://schemas.microsoft.com/office/drawing/2014/main" id="{05FC8757-3168-07AA-5CC6-9581894C2748}"/>
              </a:ext>
            </a:extLst>
          </p:cNvPr>
          <p:cNvPicPr>
            <a:picLocks noChangeAspect="1"/>
          </p:cNvPicPr>
          <p:nvPr/>
        </p:nvPicPr>
        <p:blipFill>
          <a:blip r:embed="rId4"/>
          <a:stretch>
            <a:fillRect/>
          </a:stretch>
        </p:blipFill>
        <p:spPr>
          <a:xfrm>
            <a:off x="10642039" y="112268"/>
            <a:ext cx="1208100" cy="1162909"/>
          </a:xfrm>
          <a:prstGeom prst="rect">
            <a:avLst/>
          </a:prstGeom>
        </p:spPr>
      </p:pic>
      <p:pic>
        <p:nvPicPr>
          <p:cNvPr id="3" name="Picture 2">
            <a:extLst>
              <a:ext uri="{FF2B5EF4-FFF2-40B4-BE49-F238E27FC236}">
                <a16:creationId xmlns="" xmlns:a16="http://schemas.microsoft.com/office/drawing/2014/main" id="{298D6E0C-97E1-ED93-4539-834A73AB8D50}"/>
              </a:ext>
            </a:extLst>
          </p:cNvPr>
          <p:cNvPicPr>
            <a:picLocks noChangeAspect="1"/>
          </p:cNvPicPr>
          <p:nvPr/>
        </p:nvPicPr>
        <p:blipFill>
          <a:blip r:embed="rId5"/>
          <a:stretch>
            <a:fillRect/>
          </a:stretch>
        </p:blipFill>
        <p:spPr>
          <a:xfrm>
            <a:off x="-59996" y="-127393"/>
            <a:ext cx="5289442" cy="6858000"/>
          </a:xfrm>
          <a:prstGeom prst="rect">
            <a:avLst/>
          </a:prstGeom>
        </p:spPr>
      </p:pic>
      <p:pic>
        <p:nvPicPr>
          <p:cNvPr id="4" name="Picture 3">
            <a:extLst>
              <a:ext uri="{FF2B5EF4-FFF2-40B4-BE49-F238E27FC236}">
                <a16:creationId xmlns="" xmlns:a16="http://schemas.microsoft.com/office/drawing/2014/main" id="{897CBB2B-F7FD-CECC-0CF5-58C2B3C3A3EA}"/>
              </a:ext>
            </a:extLst>
          </p:cNvPr>
          <p:cNvPicPr>
            <a:picLocks noChangeAspect="1"/>
          </p:cNvPicPr>
          <p:nvPr/>
        </p:nvPicPr>
        <p:blipFill rotWithShape="1">
          <a:blip r:embed="rId6"/>
          <a:srcRect l="7460" r="4745"/>
          <a:stretch/>
        </p:blipFill>
        <p:spPr>
          <a:xfrm rot="21288556">
            <a:off x="651819" y="1316071"/>
            <a:ext cx="3930430" cy="4830336"/>
          </a:xfrm>
          <a:prstGeom prst="rect">
            <a:avLst/>
          </a:prstGeom>
          <a:effectLst>
            <a:softEdge rad="635000"/>
          </a:effectLst>
        </p:spPr>
      </p:pic>
      <p:sp>
        <p:nvSpPr>
          <p:cNvPr id="5" name="Freeform 8">
            <a:extLst>
              <a:ext uri="{FF2B5EF4-FFF2-40B4-BE49-F238E27FC236}">
                <a16:creationId xmlns="" xmlns:a16="http://schemas.microsoft.com/office/drawing/2014/main" id="{18FEE004-25C8-7826-54CB-A1048EDE865B}"/>
              </a:ext>
            </a:extLst>
          </p:cNvPr>
          <p:cNvSpPr/>
          <p:nvPr/>
        </p:nvSpPr>
        <p:spPr>
          <a:xfrm rot="5400000">
            <a:off x="7891476" y="-1586178"/>
            <a:ext cx="1163057" cy="5857096"/>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7"/>
            <a:stretch>
              <a:fillRect l="-10984" r="-10984"/>
            </a:stretch>
          </a:blipFill>
        </p:spPr>
      </p:sp>
      <p:sp>
        <p:nvSpPr>
          <p:cNvPr id="22" name="Freeform 17">
            <a:extLst>
              <a:ext uri="{FF2B5EF4-FFF2-40B4-BE49-F238E27FC236}">
                <a16:creationId xmlns="" xmlns:a16="http://schemas.microsoft.com/office/drawing/2014/main" id="{5EEC2C22-4210-2647-A803-D1A10272AC3C}"/>
              </a:ext>
            </a:extLst>
          </p:cNvPr>
          <p:cNvSpPr/>
          <p:nvPr/>
        </p:nvSpPr>
        <p:spPr>
          <a:xfrm>
            <a:off x="5254943" y="2144527"/>
            <a:ext cx="570074"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5">
            <a:extLst>
              <a:ext uri="{FF2B5EF4-FFF2-40B4-BE49-F238E27FC236}">
                <a16:creationId xmlns="" xmlns:a16="http://schemas.microsoft.com/office/drawing/2014/main" id="{ECEEF568-C2D5-6770-FC2F-B87663FD0B4F}"/>
              </a:ext>
            </a:extLst>
          </p:cNvPr>
          <p:cNvSpPr txBox="1"/>
          <p:nvPr/>
        </p:nvSpPr>
        <p:spPr>
          <a:xfrm>
            <a:off x="5641636" y="605616"/>
            <a:ext cx="5604453" cy="1107996"/>
          </a:xfrm>
          <a:prstGeom prst="rect">
            <a:avLst/>
          </a:prstGeom>
          <a:noFill/>
        </p:spPr>
        <p:txBody>
          <a:bodyPr wrap="square">
            <a:spAutoFit/>
          </a:bodyPr>
          <a:lstStyle/>
          <a:p>
            <a:r>
              <a:rPr lang="en-US" sz="6600" b="1" dirty="0" err="1">
                <a:solidFill>
                  <a:srgbClr val="7030A0"/>
                </a:solidFill>
                <a:latin typeface="SVN-Rosellinda Alyamore" panose="02000500000000000000" pitchFamily="50" charset="0"/>
                <a:ea typeface="Times New Roman" panose="02020603050405020304" pitchFamily="18" charset="0"/>
              </a:rPr>
              <a:t>Mục</a:t>
            </a:r>
            <a:r>
              <a:rPr lang="en-US" sz="6600" b="1" dirty="0">
                <a:solidFill>
                  <a:srgbClr val="7030A0"/>
                </a:solidFill>
                <a:latin typeface="SVN-Rosellinda Alyamore" panose="02000500000000000000" pitchFamily="50" charset="0"/>
                <a:ea typeface="Times New Roman" panose="02020603050405020304" pitchFamily="18" charset="0"/>
              </a:rPr>
              <a:t> </a:t>
            </a:r>
            <a:r>
              <a:rPr lang="en-US" sz="6600" b="1" dirty="0" err="1" smtClean="0">
                <a:solidFill>
                  <a:srgbClr val="7030A0"/>
                </a:solidFill>
                <a:latin typeface="SVN-Rosellinda Alyamore" panose="02000500000000000000" pitchFamily="50" charset="0"/>
                <a:ea typeface="Times New Roman" panose="02020603050405020304" pitchFamily="18" charset="0"/>
              </a:rPr>
              <a:t>đích</a:t>
            </a:r>
            <a:r>
              <a:rPr lang="en-US" sz="6600" b="1" dirty="0" smtClean="0">
                <a:solidFill>
                  <a:srgbClr val="7030A0"/>
                </a:solidFill>
                <a:latin typeface="SVN-Rosellinda Alyamore" panose="02000500000000000000" pitchFamily="50" charset="0"/>
                <a:ea typeface="Times New Roman" panose="02020603050405020304" pitchFamily="18" charset="0"/>
              </a:rPr>
              <a:t> </a:t>
            </a:r>
            <a:r>
              <a:rPr lang="en-US" sz="6600" b="1" dirty="0" err="1" smtClean="0">
                <a:solidFill>
                  <a:srgbClr val="7030A0"/>
                </a:solidFill>
                <a:latin typeface="SVN-Rosellinda Alyamore" panose="02000500000000000000" pitchFamily="50" charset="0"/>
                <a:ea typeface="Times New Roman" panose="02020603050405020304" pitchFamily="18" charset="0"/>
              </a:rPr>
              <a:t>vb</a:t>
            </a:r>
            <a:endParaRPr lang="en-US" sz="6600" dirty="0">
              <a:solidFill>
                <a:srgbClr val="7030A0"/>
              </a:solidFill>
              <a:latin typeface="SVN-Rosellinda Alyamore" panose="02000500000000000000" pitchFamily="50" charset="0"/>
            </a:endParaRPr>
          </a:p>
        </p:txBody>
      </p:sp>
      <p:sp>
        <p:nvSpPr>
          <p:cNvPr id="9" name="TextBox 8">
            <a:extLst>
              <a:ext uri="{FF2B5EF4-FFF2-40B4-BE49-F238E27FC236}">
                <a16:creationId xmlns="" xmlns:a16="http://schemas.microsoft.com/office/drawing/2014/main" id="{BE0FDF38-0165-B94F-4CA1-01F917099DE1}"/>
              </a:ext>
            </a:extLst>
          </p:cNvPr>
          <p:cNvSpPr txBox="1"/>
          <p:nvPr/>
        </p:nvSpPr>
        <p:spPr>
          <a:xfrm>
            <a:off x="5895767" y="2012007"/>
            <a:ext cx="6197600" cy="1754326"/>
          </a:xfrm>
          <a:prstGeom prst="rect">
            <a:avLst/>
          </a:prstGeom>
          <a:noFill/>
        </p:spPr>
        <p:txBody>
          <a:bodyPr wrap="square">
            <a:spAutoFit/>
          </a:bodyPr>
          <a:lstStyle/>
          <a:p>
            <a:r>
              <a:rPr lang="vi-VN" sz="3600" b="1" dirty="0">
                <a:solidFill>
                  <a:srgbClr val="FF0000"/>
                </a:solidFill>
                <a:latin typeface="Times New Roman" panose="02020603050405020304" pitchFamily="18" charset="0"/>
                <a:ea typeface="Times New Roman" panose="02020603050405020304" pitchFamily="18" charset="0"/>
              </a:rPr>
              <a:t>Khích lệ </a:t>
            </a:r>
            <a:r>
              <a:rPr lang="vi-VN" sz="3600" b="1" dirty="0">
                <a:latin typeface="Times New Roman" panose="02020603050405020304" pitchFamily="18" charset="0"/>
                <a:ea typeface="Times New Roman" panose="02020603050405020304" pitchFamily="18" charset="0"/>
              </a:rPr>
              <a:t>lòng yêu nước, quyết chiến quyết chiến thắng kẻ thù xâm lược</a:t>
            </a:r>
            <a:r>
              <a:rPr lang="en-US" sz="3600" b="1" dirty="0">
                <a:latin typeface="Times New Roman" panose="02020603050405020304" pitchFamily="18" charset="0"/>
                <a:ea typeface="Times New Roman" panose="02020603050405020304" pitchFamily="18" charset="0"/>
              </a:rPr>
              <a:t>.</a:t>
            </a:r>
            <a:endParaRPr lang="en-US" sz="3600" b="1" dirty="0"/>
          </a:p>
        </p:txBody>
      </p:sp>
      <p:sp>
        <p:nvSpPr>
          <p:cNvPr id="11" name="TextBox 10">
            <a:extLst>
              <a:ext uri="{FF2B5EF4-FFF2-40B4-BE49-F238E27FC236}">
                <a16:creationId xmlns="" xmlns:a16="http://schemas.microsoft.com/office/drawing/2014/main" id="{41A04C01-FC88-0C0D-4DEC-54F55D9F7D25}"/>
              </a:ext>
            </a:extLst>
          </p:cNvPr>
          <p:cNvSpPr txBox="1"/>
          <p:nvPr/>
        </p:nvSpPr>
        <p:spPr>
          <a:xfrm>
            <a:off x="5711487" y="3893726"/>
            <a:ext cx="6640332" cy="1754326"/>
          </a:xfrm>
          <a:prstGeom prst="rect">
            <a:avLst/>
          </a:prstGeom>
          <a:noFill/>
        </p:spPr>
        <p:txBody>
          <a:bodyPr wrap="square">
            <a:spAutoFit/>
          </a:bodyPr>
          <a:lstStyle/>
          <a:p>
            <a:r>
              <a:rPr lang="en-US" sz="3600" b="1" dirty="0">
                <a:solidFill>
                  <a:srgbClr val="FF0000"/>
                </a:solidFill>
                <a:latin typeface="Times New Roman" panose="02020603050405020304" pitchFamily="18" charset="0"/>
                <a:ea typeface="Times New Roman" panose="02020603050405020304" pitchFamily="18" charset="0"/>
              </a:rPr>
              <a:t>Đ</a:t>
            </a:r>
            <a:r>
              <a:rPr lang="vi-VN" sz="3600" b="1" dirty="0">
                <a:solidFill>
                  <a:srgbClr val="FF0000"/>
                </a:solidFill>
                <a:latin typeface="Times New Roman" panose="02020603050405020304" pitchFamily="18" charset="0"/>
                <a:ea typeface="Times New Roman" panose="02020603050405020304" pitchFamily="18" charset="0"/>
              </a:rPr>
              <a:t>ánh bại </a:t>
            </a:r>
            <a:r>
              <a:rPr lang="vi-VN" sz="3600" b="1" dirty="0">
                <a:latin typeface="Times New Roman" panose="02020603050405020304" pitchFamily="18" charset="0"/>
                <a:ea typeface="Times New Roman" panose="02020603050405020304" pitchFamily="18" charset="0"/>
              </a:rPr>
              <a:t>tư tưởng thờ ơ, xa lánh, bàng quan để sẵn sàng bước vào cuộc chiến đấu sinh tử. </a:t>
            </a:r>
            <a:endParaRPr lang="en-US" sz="3600" b="1" dirty="0"/>
          </a:p>
        </p:txBody>
      </p:sp>
      <p:sp>
        <p:nvSpPr>
          <p:cNvPr id="14" name="Freeform 17">
            <a:extLst>
              <a:ext uri="{FF2B5EF4-FFF2-40B4-BE49-F238E27FC236}">
                <a16:creationId xmlns="" xmlns:a16="http://schemas.microsoft.com/office/drawing/2014/main" id="{AB91488D-650A-A056-AF81-2581FF02DE33}"/>
              </a:ext>
            </a:extLst>
          </p:cNvPr>
          <p:cNvSpPr/>
          <p:nvPr/>
        </p:nvSpPr>
        <p:spPr>
          <a:xfrm>
            <a:off x="5167053" y="4012754"/>
            <a:ext cx="570074"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599954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2">
            <a:extLst>
              <a:ext uri="{FF2B5EF4-FFF2-40B4-BE49-F238E27FC236}">
                <a16:creationId xmlns:a16="http://schemas.microsoft.com/office/drawing/2014/main" xmlns="" id="{D0CC8173-C7F2-43FC-ABB0-0B2C2F457336}"/>
              </a:ext>
            </a:extLst>
          </p:cNvPr>
          <p:cNvSpPr/>
          <p:nvPr/>
        </p:nvSpPr>
        <p:spPr>
          <a:xfrm rot="19055120">
            <a:off x="984491" y="2451987"/>
            <a:ext cx="2380013" cy="2221834"/>
          </a:xfrm>
          <a:prstGeom prst="roundRect">
            <a:avLst/>
          </a:prstGeom>
          <a:solidFill>
            <a:schemeClr val="bg1">
              <a:lumMod val="65000"/>
            </a:schemeClr>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圆角矩形 2">
            <a:extLst>
              <a:ext uri="{FF2B5EF4-FFF2-40B4-BE49-F238E27FC236}">
                <a16:creationId xmlns:a16="http://schemas.microsoft.com/office/drawing/2014/main" xmlns="" id="{BBD7E52D-CA1C-4395-9C79-3DA240DC0EAC}"/>
              </a:ext>
            </a:extLst>
          </p:cNvPr>
          <p:cNvSpPr/>
          <p:nvPr/>
        </p:nvSpPr>
        <p:spPr>
          <a:xfrm rot="19055120">
            <a:off x="611128" y="2428056"/>
            <a:ext cx="2380013" cy="2221834"/>
          </a:xfrm>
          <a:prstGeom prst="roundRect">
            <a:avLst/>
          </a:prstGeom>
          <a:solidFill>
            <a:srgbClr val="92D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8" name="TextBox 17">
            <a:extLst>
              <a:ext uri="{FF2B5EF4-FFF2-40B4-BE49-F238E27FC236}">
                <a16:creationId xmlns:a16="http://schemas.microsoft.com/office/drawing/2014/main" xmlns="" id="{E65DF522-AF5F-4E3D-8720-BD2F39966D4F}"/>
              </a:ext>
            </a:extLst>
          </p:cNvPr>
          <p:cNvSpPr txBox="1"/>
          <p:nvPr/>
        </p:nvSpPr>
        <p:spPr>
          <a:xfrm>
            <a:off x="1158277" y="2602606"/>
            <a:ext cx="1327254" cy="1938992"/>
          </a:xfrm>
          <a:prstGeom prst="rect">
            <a:avLst/>
          </a:prstGeom>
          <a:noFill/>
        </p:spPr>
        <p:txBody>
          <a:bodyPr wrap="square" rtlCol="0">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SG"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EF7FFD59-0353-4AB8-ACFC-6619F79E9E1A}"/>
              </a:ext>
            </a:extLst>
          </p:cNvPr>
          <p:cNvSpPr/>
          <p:nvPr/>
        </p:nvSpPr>
        <p:spPr>
          <a:xfrm>
            <a:off x="3900275" y="50690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Từ đầu </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còn lưu tiếng tốt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44546A"/>
              </a:solidFill>
              <a:effectLst/>
              <a:uLnTx/>
              <a:uFillTx/>
              <a:latin typeface="Calibri Light"/>
              <a:ea typeface="+mn-ea"/>
              <a:cs typeface="+mn-cs"/>
            </a:endParaRPr>
          </a:p>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gương trung thần nghĩa sĩ)</a:t>
            </a:r>
          </a:p>
        </p:txBody>
      </p:sp>
      <p:pic>
        <p:nvPicPr>
          <p:cNvPr id="21" name="图片 4">
            <a:extLst>
              <a:ext uri="{FF2B5EF4-FFF2-40B4-BE49-F238E27FC236}">
                <a16:creationId xmlns:a16="http://schemas.microsoft.com/office/drawing/2014/main" xmlns="" id="{63D2E5E1-7F27-4AAB-8609-17514DA48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47676"/>
            <a:ext cx="1213981" cy="1213981"/>
          </a:xfrm>
          <a:prstGeom prst="rect">
            <a:avLst/>
          </a:prstGeom>
        </p:spPr>
      </p:pic>
      <p:sp>
        <p:nvSpPr>
          <p:cNvPr id="22" name="文本框 14">
            <a:extLst>
              <a:ext uri="{FF2B5EF4-FFF2-40B4-BE49-F238E27FC236}">
                <a16:creationId xmlns:a16="http://schemas.microsoft.com/office/drawing/2014/main" xmlns="" id="{5C136A9F-C43A-48F4-8660-F4F7FC9C144C}"/>
              </a:ext>
            </a:extLst>
          </p:cNvPr>
          <p:cNvSpPr txBox="1"/>
          <p:nvPr/>
        </p:nvSpPr>
        <p:spPr>
          <a:xfrm>
            <a:off x="3648585" y="65771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P1</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xmlns="" id="{B9A1EE1F-3A98-43EA-8E1B-D69E6B606FD4}"/>
              </a:ext>
            </a:extLst>
          </p:cNvPr>
          <p:cNvSpPr/>
          <p:nvPr/>
        </p:nvSpPr>
        <p:spPr>
          <a:xfrm>
            <a:off x="3900275" y="2119043"/>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rgbClr val="44546A"/>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a:ln>
                  <a:noFill/>
                </a:ln>
                <a:solidFill>
                  <a:srgbClr val="44546A"/>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smtClean="0">
                <a:ln>
                  <a:noFill/>
                </a:ln>
                <a:solidFill>
                  <a:srgbClr val="44546A"/>
                </a:solidFill>
                <a:effectLst/>
                <a:uLnTx/>
                <a:uFillTx/>
                <a:latin typeface="Times New Roman" panose="02020603050405020304" pitchFamily="18" charset="0"/>
                <a:ea typeface="+mn-ea"/>
                <a:cs typeface="+mn-cs"/>
              </a:rPr>
              <a:t>“</a:t>
            </a:r>
            <a:r>
              <a:rPr kumimoji="0" lang="en-US" sz="2800" b="1" i="1" u="none" strike="noStrike" kern="1200" cap="none" spc="0" normalizeH="0" baseline="0" noProof="0" smtClean="0">
                <a:ln>
                  <a:noFill/>
                </a:ln>
                <a:solidFill>
                  <a:srgbClr val="44546A"/>
                </a:solidFill>
                <a:effectLst/>
                <a:uLnTx/>
                <a:uFillTx/>
                <a:latin typeface="Times New Roman" panose="02020603050405020304" pitchFamily="18" charset="0"/>
                <a:ea typeface="+mn-ea"/>
                <a:cs typeface="+mn-cs"/>
              </a:rPr>
              <a:t>ta cũng</a:t>
            </a:r>
            <a:r>
              <a:rPr kumimoji="0" lang="en-US" sz="2800" b="1" i="1" u="none" strike="noStrike" kern="1200" cap="none" spc="0" normalizeH="0" noProof="0" smtClean="0">
                <a:ln>
                  <a:noFill/>
                </a:ln>
                <a:solidFill>
                  <a:srgbClr val="44546A"/>
                </a:solidFill>
                <a:effectLst/>
                <a:uLnTx/>
                <a:uFillTx/>
                <a:latin typeface="Times New Roman" panose="02020603050405020304" pitchFamily="18" charset="0"/>
                <a:ea typeface="+mn-ea"/>
                <a:cs typeface="+mn-cs"/>
              </a:rPr>
              <a:t> cam lòng</a:t>
            </a:r>
            <a:r>
              <a:rPr kumimoji="0" lang="vi-VN" sz="2800" b="1" i="0" u="none" strike="noStrike" kern="1200" cap="none" spc="0" normalizeH="0" baseline="0" noProof="0" smtClean="0">
                <a:ln>
                  <a:noFill/>
                </a:ln>
                <a:solidFill>
                  <a:srgbClr val="44546A"/>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Tội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 nỗi lòng của chủ tướng)</a:t>
            </a:r>
          </a:p>
        </p:txBody>
      </p:sp>
      <p:pic>
        <p:nvPicPr>
          <p:cNvPr id="24" name="图片 4">
            <a:extLst>
              <a:ext uri="{FF2B5EF4-FFF2-40B4-BE49-F238E27FC236}">
                <a16:creationId xmlns:a16="http://schemas.microsoft.com/office/drawing/2014/main" xmlns="" id="{FD49D686-000C-49CB-8BAC-1ACD25FCF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1959817"/>
            <a:ext cx="1213981" cy="1213981"/>
          </a:xfrm>
          <a:prstGeom prst="rect">
            <a:avLst/>
          </a:prstGeom>
        </p:spPr>
      </p:pic>
      <p:sp>
        <p:nvSpPr>
          <p:cNvPr id="25" name="文本框 14">
            <a:extLst>
              <a:ext uri="{FF2B5EF4-FFF2-40B4-BE49-F238E27FC236}">
                <a16:creationId xmlns:a16="http://schemas.microsoft.com/office/drawing/2014/main" xmlns="" id="{678D9AD7-5290-4CC7-9A76-72CBC32F8F84}"/>
              </a:ext>
            </a:extLst>
          </p:cNvPr>
          <p:cNvSpPr txBox="1"/>
          <p:nvPr/>
        </p:nvSpPr>
        <p:spPr>
          <a:xfrm>
            <a:off x="3648585" y="2269854"/>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P2</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xmlns="" id="{FD52AA2C-EDB9-4ECD-8BFB-842BD368C129}"/>
              </a:ext>
            </a:extLst>
          </p:cNvPr>
          <p:cNvSpPr/>
          <p:nvPr/>
        </p:nvSpPr>
        <p:spPr>
          <a:xfrm>
            <a:off x="3900275" y="3836838"/>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44546A"/>
                </a:solidFill>
                <a:effectLst/>
                <a:uLnTx/>
                <a:uFillTx/>
                <a:latin typeface="Calibri Light"/>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không muốn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được không ?”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hân tích phải trái, làm rõ đúng sai)</a:t>
            </a:r>
          </a:p>
        </p:txBody>
      </p:sp>
      <p:pic>
        <p:nvPicPr>
          <p:cNvPr id="27" name="图片 4">
            <a:extLst>
              <a:ext uri="{FF2B5EF4-FFF2-40B4-BE49-F238E27FC236}">
                <a16:creationId xmlns:a16="http://schemas.microsoft.com/office/drawing/2014/main" xmlns="" id="{AC4B1661-B839-452F-95C7-E20655576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677612"/>
            <a:ext cx="1213981" cy="1213981"/>
          </a:xfrm>
          <a:prstGeom prst="rect">
            <a:avLst/>
          </a:prstGeom>
        </p:spPr>
      </p:pic>
      <p:sp>
        <p:nvSpPr>
          <p:cNvPr id="28" name="文本框 14">
            <a:extLst>
              <a:ext uri="{FF2B5EF4-FFF2-40B4-BE49-F238E27FC236}">
                <a16:creationId xmlns:a16="http://schemas.microsoft.com/office/drawing/2014/main" xmlns="" id="{F32A610F-0892-4A74-A745-343DCE758CEE}"/>
              </a:ext>
            </a:extLst>
          </p:cNvPr>
          <p:cNvSpPr txBox="1"/>
          <p:nvPr/>
        </p:nvSpPr>
        <p:spPr>
          <a:xfrm>
            <a:off x="3648585" y="398764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P3</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xmlns="" id="{016F83C3-40B8-482D-997C-9FCEB59A1DCA}"/>
              </a:ext>
            </a:extLst>
          </p:cNvPr>
          <p:cNvSpPr/>
          <p:nvPr/>
        </p:nvSpPr>
        <p:spPr>
          <a:xfrm>
            <a:off x="3900275" y="5359729"/>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892175"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C</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òn lại</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nhiệm vụ cấp bách, khích lệ tinh thần chiến đấu)</a:t>
            </a:r>
          </a:p>
        </p:txBody>
      </p:sp>
      <p:pic>
        <p:nvPicPr>
          <p:cNvPr id="30" name="图片 4">
            <a:extLst>
              <a:ext uri="{FF2B5EF4-FFF2-40B4-BE49-F238E27FC236}">
                <a16:creationId xmlns:a16="http://schemas.microsoft.com/office/drawing/2014/main" xmlns="" id="{22F30497-F7D5-481E-AF79-C45069B3B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5200503"/>
            <a:ext cx="1213981" cy="1213981"/>
          </a:xfrm>
          <a:prstGeom prst="rect">
            <a:avLst/>
          </a:prstGeom>
        </p:spPr>
      </p:pic>
      <p:sp>
        <p:nvSpPr>
          <p:cNvPr id="31" name="文本框 14">
            <a:extLst>
              <a:ext uri="{FF2B5EF4-FFF2-40B4-BE49-F238E27FC236}">
                <a16:creationId xmlns:a16="http://schemas.microsoft.com/office/drawing/2014/main" xmlns="" id="{5ECD8EEF-0A7C-46DD-8537-8F9C1B5FBCA8}"/>
              </a:ext>
            </a:extLst>
          </p:cNvPr>
          <p:cNvSpPr txBox="1"/>
          <p:nvPr/>
        </p:nvSpPr>
        <p:spPr>
          <a:xfrm>
            <a:off x="3648585" y="5510540"/>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P4</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 name="Right Triangle 2">
            <a:extLst>
              <a:ext uri="{FF2B5EF4-FFF2-40B4-BE49-F238E27FC236}">
                <a16:creationId xmlns:a16="http://schemas.microsoft.com/office/drawing/2014/main" xmlns="" id="{CD8C7906-FF6D-438C-990F-DC40F147363C}"/>
              </a:ext>
            </a:extLst>
          </p:cNvPr>
          <p:cNvSpPr/>
          <p:nvPr/>
        </p:nvSpPr>
        <p:spPr>
          <a:xfrm rot="5400000">
            <a:off x="34770" y="-3508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xmlns="" id="{C04C4A60-CAB4-412D-B451-935D017C6EB2}"/>
              </a:ext>
            </a:extLst>
          </p:cNvPr>
          <p:cNvSpPr/>
          <p:nvPr/>
        </p:nvSpPr>
        <p:spPr>
          <a:xfrm rot="16200000">
            <a:off x="10842630" y="547545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a:extLst>
              <a:ext uri="{FF2B5EF4-FFF2-40B4-BE49-F238E27FC236}">
                <a16:creationId xmlns:a16="http://schemas.microsoft.com/office/drawing/2014/main" xmlns="" id="{15EE5AFA-E016-4787-86D6-621941FCDA3F}"/>
              </a:ext>
            </a:extLst>
          </p:cNvPr>
          <p:cNvSpPr txBox="1">
            <a:spLocks noChangeArrowheads="1"/>
          </p:cNvSpPr>
          <p:nvPr/>
        </p:nvSpPr>
        <p:spPr bwMode="auto">
          <a:xfrm>
            <a:off x="0" y="3202319"/>
            <a:ext cx="6251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r>
              <a:rPr lang="en-US" sz="3200" dirty="0" smtClean="0"/>
              <a:t>-  </a:t>
            </a:r>
            <a:r>
              <a:rPr lang="en-US" sz="3200" dirty="0" err="1" smtClean="0"/>
              <a:t>Thể</a:t>
            </a:r>
            <a:r>
              <a:rPr lang="en-US" sz="3200" dirty="0" smtClean="0"/>
              <a:t> </a:t>
            </a:r>
            <a:r>
              <a:rPr lang="en-US" sz="3200" dirty="0" err="1"/>
              <a:t>loại</a:t>
            </a:r>
            <a:r>
              <a:rPr lang="en-US" sz="3200" dirty="0"/>
              <a:t>: </a:t>
            </a:r>
            <a:r>
              <a:rPr lang="en-US" sz="3200" dirty="0" err="1"/>
              <a:t>Hịch</a:t>
            </a:r>
            <a:endParaRPr lang="en-US" sz="3200" dirty="0"/>
          </a:p>
        </p:txBody>
      </p:sp>
      <p:sp>
        <p:nvSpPr>
          <p:cNvPr id="8" name="TextBox 7">
            <a:extLst>
              <a:ext uri="{FF2B5EF4-FFF2-40B4-BE49-F238E27FC236}">
                <a16:creationId xmlns:a16="http://schemas.microsoft.com/office/drawing/2014/main" xmlns="" id="{EC4964D0-3A37-4EE8-A74A-B2C4576BBB90}"/>
              </a:ext>
            </a:extLst>
          </p:cNvPr>
          <p:cNvSpPr txBox="1">
            <a:spLocks noChangeArrowheads="1"/>
          </p:cNvSpPr>
          <p:nvPr/>
        </p:nvSpPr>
        <p:spPr bwMode="auto">
          <a:xfrm>
            <a:off x="0" y="3701636"/>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r>
              <a:rPr lang="vi-VN" sz="3200" dirty="0" smtClean="0"/>
              <a:t>-  Bố cục: </a:t>
            </a:r>
            <a:r>
              <a:rPr lang="vi-VN" sz="3200" b="0" dirty="0" smtClean="0"/>
              <a:t>4 phần</a:t>
            </a:r>
            <a:endParaRPr lang="en-US" sz="3200" b="0" dirty="0"/>
          </a:p>
        </p:txBody>
      </p:sp>
      <p:sp>
        <p:nvSpPr>
          <p:cNvPr id="6" name="TextBox 5">
            <a:extLst>
              <a:ext uri="{FF2B5EF4-FFF2-40B4-BE49-F238E27FC236}">
                <a16:creationId xmlns:a16="http://schemas.microsoft.com/office/drawing/2014/main" xmlns="" id="{ED10C6C2-F922-4BC6-82CE-ACD59100F534}"/>
              </a:ext>
            </a:extLst>
          </p:cNvPr>
          <p:cNvSpPr txBox="1"/>
          <p:nvPr/>
        </p:nvSpPr>
        <p:spPr>
          <a:xfrm>
            <a:off x="-89488" y="2695567"/>
            <a:ext cx="2354106"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3</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phẩm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Text Box 8">
            <a:extLst>
              <a:ext uri="{FF2B5EF4-FFF2-40B4-BE49-F238E27FC236}">
                <a16:creationId xmlns:a16="http://schemas.microsoft.com/office/drawing/2014/main" xmlns="" id="{15EE5AFA-E016-4787-86D6-621941FCDA3F}"/>
              </a:ext>
            </a:extLst>
          </p:cNvPr>
          <p:cNvSpPr txBox="1">
            <a:spLocks noChangeArrowheads="1"/>
          </p:cNvSpPr>
          <p:nvPr/>
        </p:nvSpPr>
        <p:spPr bwMode="auto">
          <a:xfrm>
            <a:off x="-89488" y="1738320"/>
            <a:ext cx="122814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Trần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Quốc</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Tuấn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smtClean="0">
                <a:ln>
                  <a:noFill/>
                </a:ln>
                <a:effectLst/>
                <a:uLnTx/>
                <a:uFillTx/>
                <a:latin typeface="Times New Roman" panose="02020603050405020304" pitchFamily="18" charset="0"/>
                <a:cs typeface="Arial" panose="020B0604020202020204" pitchFamily="34" charset="0"/>
              </a:rPr>
              <a:t>là</a:t>
            </a:r>
            <a:r>
              <a:rPr kumimoji="0" lang="en-US" altLang="en-US" sz="3000" b="0" i="0" u="none" strike="noStrike" kern="0" cap="none" spc="0" normalizeH="0" baseline="0" noProof="0" dirty="0" smtClean="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1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danh</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tướng</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kiệt</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xuất</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smtClean="0">
                <a:ln>
                  <a:noFill/>
                </a:ln>
                <a:effectLst/>
                <a:uLnTx/>
                <a:uFillTx/>
                <a:latin typeface="Times New Roman" panose="02020603050405020304" pitchFamily="18" charset="0"/>
                <a:cs typeface="Arial" panose="020B0604020202020204" pitchFamily="34" charset="0"/>
              </a:rPr>
              <a:t>thời</a:t>
            </a:r>
            <a:r>
              <a:rPr kumimoji="0" lang="en-US" altLang="en-US" sz="3000" b="0" i="0" u="none" strike="noStrike" kern="0" cap="none" spc="0" normalizeH="0" noProof="0" dirty="0" smtClean="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noProof="0" dirty="0" err="1" smtClean="0">
                <a:ln>
                  <a:noFill/>
                </a:ln>
                <a:effectLst/>
                <a:uLnTx/>
                <a:uFillTx/>
                <a:latin typeface="Times New Roman" panose="02020603050405020304" pitchFamily="18" charset="0"/>
                <a:cs typeface="Arial" panose="020B0604020202020204" pitchFamily="34" charset="0"/>
              </a:rPr>
              <a:t>Trần</a:t>
            </a:r>
            <a:r>
              <a:rPr kumimoji="0" lang="en-US" altLang="en-US" sz="3000" b="0" i="0" u="none" strike="noStrike" kern="0" cap="none" spc="0" normalizeH="0" noProof="0" dirty="0" smtClean="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noProof="0" dirty="0" err="1" smtClean="0">
                <a:ln>
                  <a:noFill/>
                </a:ln>
                <a:effectLst/>
                <a:uLnTx/>
                <a:uFillTx/>
                <a:latin typeface="Times New Roman" panose="02020603050405020304" pitchFamily="18" charset="0"/>
                <a:cs typeface="Arial" panose="020B0604020202020204" pitchFamily="34" charset="0"/>
              </a:rPr>
              <a:t>văn</a:t>
            </a:r>
            <a:r>
              <a:rPr kumimoji="0" lang="en-US" altLang="en-US" sz="3000" b="0" i="0" u="none" strike="noStrike" kern="0" cap="none" spc="0" normalizeH="0" noProof="0" dirty="0" smtClean="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noProof="0" dirty="0" err="1" smtClean="0">
                <a:ln>
                  <a:noFill/>
                </a:ln>
                <a:effectLst/>
                <a:uLnTx/>
                <a:uFillTx/>
                <a:latin typeface="Times New Roman" panose="02020603050405020304" pitchFamily="18" charset="0"/>
                <a:cs typeface="Arial" panose="020B0604020202020204" pitchFamily="34" charset="0"/>
              </a:rPr>
              <a:t>võ</a:t>
            </a:r>
            <a:r>
              <a:rPr kumimoji="0" lang="en-US" altLang="en-US" sz="3000" b="0" i="0" u="none" strike="noStrike" kern="0" cap="none" spc="0" normalizeH="0" noProof="0" dirty="0" smtClean="0">
                <a:ln>
                  <a:noFill/>
                </a:ln>
                <a:effectLst/>
                <a:uLnTx/>
                <a:uFillTx/>
                <a:latin typeface="Times New Roman" panose="02020603050405020304" pitchFamily="18" charset="0"/>
                <a:cs typeface="Arial" panose="020B0604020202020204" pitchFamily="34" charset="0"/>
              </a:rPr>
              <a:t> song </a:t>
            </a:r>
            <a:r>
              <a:rPr kumimoji="0" lang="en-US" altLang="en-US" sz="3000" b="0" i="0" u="none" strike="noStrike" kern="0" cap="none" spc="0" normalizeH="0" noProof="0" dirty="0" err="1" smtClean="0">
                <a:ln>
                  <a:noFill/>
                </a:ln>
                <a:effectLst/>
                <a:uLnTx/>
                <a:uFillTx/>
                <a:latin typeface="Times New Roman" panose="02020603050405020304" pitchFamily="18" charset="0"/>
                <a:cs typeface="Arial" panose="020B0604020202020204" pitchFamily="34" charset="0"/>
              </a:rPr>
              <a:t>toàn</a:t>
            </a:r>
            <a:r>
              <a:rPr kumimoji="0" lang="en-US" altLang="en-US" sz="3000" b="0" i="0" u="none" strike="noStrike" kern="0" cap="none" spc="0" normalizeH="0" noProof="0" dirty="0" smtClean="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noProof="0" dirty="0" err="1" smtClean="0">
                <a:ln>
                  <a:noFill/>
                </a:ln>
                <a:effectLst/>
                <a:uLnTx/>
                <a:uFillTx/>
                <a:latin typeface="Times New Roman" panose="02020603050405020304" pitchFamily="18" charset="0"/>
                <a:cs typeface="Arial" panose="020B0604020202020204" pitchFamily="34" charset="0"/>
              </a:rPr>
              <a:t>được</a:t>
            </a:r>
            <a:r>
              <a:rPr kumimoji="0" lang="en-US" altLang="en-US" sz="3000" b="0" i="0" u="none" strike="noStrike" kern="0" cap="none" spc="0" normalizeH="0" noProof="0" dirty="0" smtClean="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noProof="0" dirty="0" err="1" smtClean="0">
                <a:ln>
                  <a:noFill/>
                </a:ln>
                <a:effectLst/>
                <a:uLnTx/>
                <a:uFillTx/>
                <a:latin typeface="Times New Roman" panose="02020603050405020304" pitchFamily="18" charset="0"/>
                <a:cs typeface="Arial" panose="020B0604020202020204" pitchFamily="34" charset="0"/>
              </a:rPr>
              <a:t>tô</a:t>
            </a:r>
            <a:r>
              <a:rPr lang="en-US" altLang="en-US" sz="3000" b="0" kern="0" dirty="0" smtClean="0"/>
              <a:t>n </a:t>
            </a:r>
            <a:r>
              <a:rPr lang="en-US" altLang="en-US" sz="3000" b="0" kern="0" dirty="0" err="1" smtClean="0"/>
              <a:t>là</a:t>
            </a:r>
            <a:r>
              <a:rPr lang="en-US" altLang="en-US" sz="3000" b="0" kern="0" dirty="0" smtClean="0"/>
              <a:t> “</a:t>
            </a:r>
            <a:r>
              <a:rPr lang="en-US" altLang="en-US" sz="3000" b="0" kern="0" dirty="0" err="1" smtClean="0"/>
              <a:t>Đức</a:t>
            </a:r>
            <a:r>
              <a:rPr lang="en-US" altLang="en-US" sz="3000" b="0" kern="0" dirty="0" smtClean="0"/>
              <a:t> </a:t>
            </a:r>
            <a:r>
              <a:rPr lang="en-US" altLang="en-US" sz="3000" b="0" kern="0" dirty="0" err="1"/>
              <a:t>t</a:t>
            </a:r>
            <a:r>
              <a:rPr lang="en-US" altLang="en-US" sz="3000" b="0" kern="0" dirty="0" err="1" smtClean="0"/>
              <a:t>hánh</a:t>
            </a:r>
            <a:r>
              <a:rPr lang="en-US" altLang="en-US" sz="3000" b="0" kern="0" dirty="0" smtClean="0"/>
              <a:t> </a:t>
            </a:r>
            <a:r>
              <a:rPr lang="en-US" altLang="en-US" sz="3000" b="0" kern="0" dirty="0" err="1" smtClean="0"/>
              <a:t>Trần</a:t>
            </a:r>
            <a:r>
              <a:rPr lang="en-US" altLang="en-US" sz="3000" b="0" kern="0" dirty="0" smtClean="0"/>
              <a:t>”.</a:t>
            </a:r>
            <a:r>
              <a:rPr kumimoji="0" lang="en-US" altLang="en-US" sz="3000" b="0" i="0" u="none" strike="noStrike" kern="0" cap="none" spc="0" normalizeH="0" baseline="0" noProof="0" dirty="0" smtClean="0">
                <a:ln>
                  <a:noFill/>
                </a:ln>
                <a:effectLst/>
                <a:uLnTx/>
                <a:uFillTx/>
                <a:latin typeface="Times New Roman" panose="02020603050405020304" pitchFamily="18" charset="0"/>
                <a:cs typeface="Arial" panose="020B0604020202020204" pitchFamily="34" charset="0"/>
              </a:rPr>
              <a:t> </a:t>
            </a:r>
            <a:endPar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xmlns="" id="{ED10C6C2-F922-4BC6-82CE-ACD59100F534}"/>
              </a:ext>
            </a:extLst>
          </p:cNvPr>
          <p:cNvSpPr txBox="1"/>
          <p:nvPr/>
        </p:nvSpPr>
        <p:spPr>
          <a:xfrm>
            <a:off x="-89489" y="1202759"/>
            <a:ext cx="1876411"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ED10C6C2-F922-4BC6-82CE-ACD59100F534}"/>
              </a:ext>
            </a:extLst>
          </p:cNvPr>
          <p:cNvSpPr txBox="1"/>
          <p:nvPr/>
        </p:nvSpPr>
        <p:spPr>
          <a:xfrm>
            <a:off x="-89488" y="672294"/>
            <a:ext cx="1279517"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smtClean="0">
                <a:solidFill>
                  <a:srgbClr val="FF0000"/>
                </a:solidFill>
                <a:latin typeface="Times New Roman" panose="02020603050405020304" pitchFamily="18" charset="0"/>
                <a:cs typeface="Times New Roman" panose="02020603050405020304" pitchFamily="18" charset="0"/>
              </a:rPr>
              <a:t>Đọc</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668435" y="0"/>
            <a:ext cx="2523565" cy="1331201"/>
          </a:xfrm>
          <a:prstGeom prst="rect">
            <a:avLst/>
          </a:prstGeom>
        </p:spPr>
      </p:pic>
      <p:sp>
        <p:nvSpPr>
          <p:cNvPr id="14" name="TextBox 13">
            <a:extLst>
              <a:ext uri="{FF2B5EF4-FFF2-40B4-BE49-F238E27FC236}">
                <a16:creationId xmlns:a16="http://schemas.microsoft.com/office/drawing/2014/main" xmlns="" id="{ED10C6C2-F922-4BC6-82CE-ACD59100F534}"/>
              </a:ext>
            </a:extLst>
          </p:cNvPr>
          <p:cNvSpPr txBox="1"/>
          <p:nvPr/>
        </p:nvSpPr>
        <p:spPr>
          <a:xfrm>
            <a:off x="-89489" y="57816"/>
            <a:ext cx="4264309" cy="584775"/>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I. </a:t>
            </a:r>
            <a:r>
              <a:rPr lang="en-US" sz="3200" b="1" dirty="0" err="1" smtClean="0">
                <a:solidFill>
                  <a:srgbClr val="FF0000"/>
                </a:solidFill>
                <a:latin typeface="Times New Roman" panose="02020603050405020304" pitchFamily="18" charset="0"/>
                <a:cs typeface="Times New Roman" panose="02020603050405020304" pitchFamily="18" charset="0"/>
              </a:rPr>
              <a:t>Đọc</a:t>
            </a:r>
            <a:r>
              <a:rPr lang="en-US" sz="3200" b="1" dirty="0" smtClean="0">
                <a:solidFill>
                  <a:srgbClr val="FF0000"/>
                </a:solidFill>
                <a:latin typeface="Times New Roman" panose="02020603050405020304" pitchFamily="18" charset="0"/>
                <a:cs typeface="Times New Roman" panose="02020603050405020304" pitchFamily="18" charset="0"/>
              </a:rPr>
              <a:t> – </a:t>
            </a:r>
            <a:r>
              <a:rPr lang="en-US" sz="3200" b="1" dirty="0" err="1" smtClean="0">
                <a:solidFill>
                  <a:srgbClr val="FF0000"/>
                </a:solidFill>
                <a:latin typeface="Times New Roman" panose="02020603050405020304" pitchFamily="18" charset="0"/>
                <a:cs typeface="Times New Roman" panose="02020603050405020304" pitchFamily="18" charset="0"/>
              </a:rPr>
              <a:t>tìm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hiểu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chung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BE0FDF38-0165-B94F-4CA1-01F917099DE1}"/>
              </a:ext>
            </a:extLst>
          </p:cNvPr>
          <p:cNvSpPr txBox="1"/>
          <p:nvPr/>
        </p:nvSpPr>
        <p:spPr>
          <a:xfrm>
            <a:off x="0" y="4188375"/>
            <a:ext cx="12357847" cy="1077218"/>
          </a:xfrm>
          <a:prstGeom prst="rect">
            <a:avLst/>
          </a:prstGeom>
          <a:noFill/>
        </p:spPr>
        <p:txBody>
          <a:bodyPr wrap="square">
            <a:spAutoFit/>
          </a:bodyPr>
          <a:lstStyle/>
          <a:p>
            <a:r>
              <a:rPr lang="vi-VN" sz="3200" dirty="0" smtClean="0">
                <a:latin typeface="Times New Roman" panose="02020603050405020304" pitchFamily="18" charset="0"/>
                <a:ea typeface="Times New Roman" panose="02020603050405020304" pitchFamily="18" charset="0"/>
              </a:rPr>
              <a:t>- </a:t>
            </a:r>
            <a:r>
              <a:rPr lang="vi-VN" sz="3200" b="1" dirty="0" smtClean="0">
                <a:latin typeface="Times New Roman" panose="02020603050405020304" pitchFamily="18" charset="0"/>
                <a:ea typeface="Times New Roman" panose="02020603050405020304" pitchFamily="18" charset="0"/>
              </a:rPr>
              <a:t>Mục đích:</a:t>
            </a:r>
          </a:p>
          <a:p>
            <a:r>
              <a:rPr lang="vi-VN" sz="3200" dirty="0">
                <a:latin typeface="Times New Roman" panose="02020603050405020304" pitchFamily="18" charset="0"/>
                <a:ea typeface="Times New Roman" panose="02020603050405020304" pitchFamily="18" charset="0"/>
              </a:rPr>
              <a:t>+</a:t>
            </a:r>
            <a:r>
              <a:rPr lang="vi-VN" sz="3200" dirty="0" smtClean="0">
                <a:latin typeface="Times New Roman" panose="02020603050405020304" pitchFamily="18" charset="0"/>
                <a:ea typeface="Times New Roman" panose="02020603050405020304" pitchFamily="18" charset="0"/>
              </a:rPr>
              <a:t> Khích </a:t>
            </a:r>
            <a:r>
              <a:rPr lang="vi-VN" sz="3200" dirty="0">
                <a:latin typeface="Times New Roman" panose="02020603050405020304" pitchFamily="18" charset="0"/>
                <a:ea typeface="Times New Roman" panose="02020603050405020304" pitchFamily="18" charset="0"/>
              </a:rPr>
              <a:t>lệ lòng yêu nước, quyết chiến quyết </a:t>
            </a:r>
            <a:r>
              <a:rPr lang="vi-VN" sz="3200" dirty="0" smtClean="0">
                <a:latin typeface="Times New Roman" panose="02020603050405020304" pitchFamily="18" charset="0"/>
                <a:ea typeface="Times New Roman" panose="02020603050405020304" pitchFamily="18" charset="0"/>
              </a:rPr>
              <a:t>chiến.</a:t>
            </a:r>
            <a:endParaRPr lang="en-US" sz="3200" dirty="0"/>
          </a:p>
        </p:txBody>
      </p:sp>
      <p:sp>
        <p:nvSpPr>
          <p:cNvPr id="16" name="TextBox 15">
            <a:extLst>
              <a:ext uri="{FF2B5EF4-FFF2-40B4-BE49-F238E27FC236}">
                <a16:creationId xmlns="" xmlns:a16="http://schemas.microsoft.com/office/drawing/2014/main" id="{41A04C01-FC88-0C0D-4DEC-54F55D9F7D25}"/>
              </a:ext>
            </a:extLst>
          </p:cNvPr>
          <p:cNvSpPr txBox="1"/>
          <p:nvPr/>
        </p:nvSpPr>
        <p:spPr>
          <a:xfrm>
            <a:off x="0" y="5265593"/>
            <a:ext cx="11243440" cy="1077218"/>
          </a:xfrm>
          <a:prstGeom prst="rect">
            <a:avLst/>
          </a:prstGeom>
          <a:noFill/>
        </p:spPr>
        <p:txBody>
          <a:bodyPr wrap="square">
            <a:spAutoFit/>
          </a:bodyPr>
          <a:lstStyle/>
          <a:p>
            <a:r>
              <a:rPr lang="en-US" sz="3200" dirty="0">
                <a:latin typeface="Times New Roman" panose="02020603050405020304" pitchFamily="18" charset="0"/>
                <a:ea typeface="Times New Roman" panose="02020603050405020304" pitchFamily="18" charset="0"/>
              </a:rPr>
              <a:t>+</a:t>
            </a:r>
            <a:r>
              <a:rPr lang="en-US" sz="3200" dirty="0" smtClean="0">
                <a:latin typeface="Times New Roman" panose="02020603050405020304" pitchFamily="18" charset="0"/>
                <a:ea typeface="Times New Roman" panose="02020603050405020304" pitchFamily="18" charset="0"/>
              </a:rPr>
              <a:t> Đ</a:t>
            </a:r>
            <a:r>
              <a:rPr lang="vi-VN" sz="3200" dirty="0">
                <a:latin typeface="Times New Roman" panose="02020603050405020304" pitchFamily="18" charset="0"/>
                <a:ea typeface="Times New Roman" panose="02020603050405020304" pitchFamily="18" charset="0"/>
              </a:rPr>
              <a:t>ánh bại tư tưởng thờ ơ, </a:t>
            </a:r>
            <a:r>
              <a:rPr lang="vi-VN" sz="3200" dirty="0" smtClean="0">
                <a:latin typeface="Times New Roman" panose="02020603050405020304" pitchFamily="18" charset="0"/>
                <a:ea typeface="Times New Roman" panose="02020603050405020304" pitchFamily="18" charset="0"/>
              </a:rPr>
              <a:t>bàng </a:t>
            </a:r>
            <a:r>
              <a:rPr lang="vi-VN" sz="3200" dirty="0">
                <a:latin typeface="Times New Roman" panose="02020603050405020304" pitchFamily="18" charset="0"/>
                <a:ea typeface="Times New Roman" panose="02020603050405020304" pitchFamily="18" charset="0"/>
              </a:rPr>
              <a:t>quan để sẵn sàng bước vào cuộc chiến đấu sinh tử. </a:t>
            </a:r>
            <a:endParaRPr lang="en-US" sz="3200" dirty="0"/>
          </a:p>
        </p:txBody>
      </p:sp>
    </p:spTree>
    <p:extLst>
      <p:ext uri="{BB962C8B-B14F-4D97-AF65-F5344CB8AC3E}">
        <p14:creationId xmlns:p14="http://schemas.microsoft.com/office/powerpoint/2010/main" val="114518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P spid="9"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lowchart: Decision 36">
            <a:extLst>
              <a:ext uri="{FF2B5EF4-FFF2-40B4-BE49-F238E27FC236}">
                <a16:creationId xmlns:a16="http://schemas.microsoft.com/office/drawing/2014/main" xmlns="" id="{0C60A4F5-9CEC-46A8-911A-C80C916FEFB3}"/>
              </a:ext>
            </a:extLst>
          </p:cNvPr>
          <p:cNvSpPr/>
          <p:nvPr/>
        </p:nvSpPr>
        <p:spPr>
          <a:xfrm>
            <a:off x="4297680" y="34845"/>
            <a:ext cx="1055121" cy="102479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cision 41">
            <a:extLst>
              <a:ext uri="{FF2B5EF4-FFF2-40B4-BE49-F238E27FC236}">
                <a16:creationId xmlns:a16="http://schemas.microsoft.com/office/drawing/2014/main" xmlns="" id="{A5FA164B-E3FF-4839-81B9-F29E9438D6C8}"/>
              </a:ext>
            </a:extLst>
          </p:cNvPr>
          <p:cNvSpPr/>
          <p:nvPr/>
        </p:nvSpPr>
        <p:spPr>
          <a:xfrm>
            <a:off x="1624707" y="-313511"/>
            <a:ext cx="968306" cy="925418"/>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cision 33">
            <a:extLst>
              <a:ext uri="{FF2B5EF4-FFF2-40B4-BE49-F238E27FC236}">
                <a16:creationId xmlns:a16="http://schemas.microsoft.com/office/drawing/2014/main" xmlns="" id="{20FE7637-95F7-46F0-B49B-E3DCB22E10D6}"/>
              </a:ext>
            </a:extLst>
          </p:cNvPr>
          <p:cNvSpPr/>
          <p:nvPr/>
        </p:nvSpPr>
        <p:spPr>
          <a:xfrm>
            <a:off x="10198202" y="1509134"/>
            <a:ext cx="1533486" cy="1422700"/>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Ôn tập văn bản &amp;quot;Hịch tướng sĩ&amp;quot; (Trần Quốc Tuấn) - Ngữ văn 8 ~ Tư liệu Ngữ  văn THCS">
            <a:extLst>
              <a:ext uri="{FF2B5EF4-FFF2-40B4-BE49-F238E27FC236}">
                <a16:creationId xmlns:a16="http://schemas.microsoft.com/office/drawing/2014/main" xmlns="" id="{44D379A6-800D-48A4-BA2C-8015AF862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6" y="-37712"/>
            <a:ext cx="6895711" cy="6895711"/>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Decision 8">
            <a:extLst>
              <a:ext uri="{FF2B5EF4-FFF2-40B4-BE49-F238E27FC236}">
                <a16:creationId xmlns:a16="http://schemas.microsoft.com/office/drawing/2014/main" xmlns="" id="{59932D29-40F1-4341-8E34-ED904A9FFCA9}"/>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cision 17">
            <a:extLst>
              <a:ext uri="{FF2B5EF4-FFF2-40B4-BE49-F238E27FC236}">
                <a16:creationId xmlns:a16="http://schemas.microsoft.com/office/drawing/2014/main" xmlns="" id="{3006215D-C466-4FC4-95F7-3A31AABD07F7}"/>
              </a:ext>
            </a:extLst>
          </p:cNvPr>
          <p:cNvSpPr/>
          <p:nvPr/>
        </p:nvSpPr>
        <p:spPr>
          <a:xfrm>
            <a:off x="9183076" y="2812332"/>
            <a:ext cx="1015126" cy="9544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a:extLst>
              <a:ext uri="{FF2B5EF4-FFF2-40B4-BE49-F238E27FC236}">
                <a16:creationId xmlns:a16="http://schemas.microsoft.com/office/drawing/2014/main" xmlns="" id="{D5F36A7C-D421-4F06-B0C9-56C89CDA3104}"/>
              </a:ext>
            </a:extLst>
          </p:cNvPr>
          <p:cNvSpPr/>
          <p:nvPr/>
        </p:nvSpPr>
        <p:spPr>
          <a:xfrm>
            <a:off x="7057468" y="481486"/>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a:extLst>
              <a:ext uri="{FF2B5EF4-FFF2-40B4-BE49-F238E27FC236}">
                <a16:creationId xmlns:a16="http://schemas.microsoft.com/office/drawing/2014/main" xmlns="" id="{8C1D1E3B-3F7B-4319-B6E5-552DAFF2DAB5}"/>
              </a:ext>
            </a:extLst>
          </p:cNvPr>
          <p:cNvSpPr/>
          <p:nvPr/>
        </p:nvSpPr>
        <p:spPr>
          <a:xfrm>
            <a:off x="4228463" y="1799081"/>
            <a:ext cx="1875099" cy="1830976"/>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cision 20">
            <a:extLst>
              <a:ext uri="{FF2B5EF4-FFF2-40B4-BE49-F238E27FC236}">
                <a16:creationId xmlns:a16="http://schemas.microsoft.com/office/drawing/2014/main" xmlns="" id="{1D81D187-DC60-47E0-8715-EA72622A75BE}"/>
              </a:ext>
            </a:extLst>
          </p:cNvPr>
          <p:cNvSpPr/>
          <p:nvPr/>
        </p:nvSpPr>
        <p:spPr>
          <a:xfrm>
            <a:off x="6454576" y="2812332"/>
            <a:ext cx="1423567" cy="132329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cision 22">
            <a:extLst>
              <a:ext uri="{FF2B5EF4-FFF2-40B4-BE49-F238E27FC236}">
                <a16:creationId xmlns:a16="http://schemas.microsoft.com/office/drawing/2014/main" xmlns="" id="{96E94FED-CC4D-4E6F-8AC0-83B55D8830D4}"/>
              </a:ext>
            </a:extLst>
          </p:cNvPr>
          <p:cNvSpPr/>
          <p:nvPr/>
        </p:nvSpPr>
        <p:spPr>
          <a:xfrm>
            <a:off x="4769099" y="3470932"/>
            <a:ext cx="2253839" cy="216395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II</a:t>
            </a:r>
            <a:endParaRPr lang="en-US"/>
          </a:p>
        </p:txBody>
      </p:sp>
      <p:sp>
        <p:nvSpPr>
          <p:cNvPr id="24" name="Flowchart: Decision 23">
            <a:extLst>
              <a:ext uri="{FF2B5EF4-FFF2-40B4-BE49-F238E27FC236}">
                <a16:creationId xmlns:a16="http://schemas.microsoft.com/office/drawing/2014/main" xmlns="" id="{DC3EA88E-4FBD-4BFE-9DA3-D0FDDB1E64B5}"/>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a:extLst>
              <a:ext uri="{FF2B5EF4-FFF2-40B4-BE49-F238E27FC236}">
                <a16:creationId xmlns:a16="http://schemas.microsoft.com/office/drawing/2014/main" xmlns="" id="{4E2B060D-9DB6-44AD-951C-A5F28902BAB5}"/>
              </a:ext>
            </a:extLst>
          </p:cNvPr>
          <p:cNvSpPr/>
          <p:nvPr/>
        </p:nvSpPr>
        <p:spPr>
          <a:xfrm>
            <a:off x="704073" y="1509134"/>
            <a:ext cx="1121086" cy="108367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cision 26">
            <a:extLst>
              <a:ext uri="{FF2B5EF4-FFF2-40B4-BE49-F238E27FC236}">
                <a16:creationId xmlns:a16="http://schemas.microsoft.com/office/drawing/2014/main" xmlns="" id="{32E78484-891D-4A6D-8345-9D44F86B2072}"/>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cision 27">
            <a:extLst>
              <a:ext uri="{FF2B5EF4-FFF2-40B4-BE49-F238E27FC236}">
                <a16:creationId xmlns:a16="http://schemas.microsoft.com/office/drawing/2014/main" xmlns="" id="{129ED57D-F3A6-4587-BE5C-0761A978FE76}"/>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cision 29">
            <a:extLst>
              <a:ext uri="{FF2B5EF4-FFF2-40B4-BE49-F238E27FC236}">
                <a16:creationId xmlns:a16="http://schemas.microsoft.com/office/drawing/2014/main" xmlns="" id="{405BA255-1ACA-4C10-8FA4-F078D7D560B2}"/>
              </a:ext>
            </a:extLst>
          </p:cNvPr>
          <p:cNvSpPr/>
          <p:nvPr/>
        </p:nvSpPr>
        <p:spPr>
          <a:xfrm>
            <a:off x="11090130" y="4813691"/>
            <a:ext cx="1596974" cy="138766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Decision 32">
            <a:extLst>
              <a:ext uri="{FF2B5EF4-FFF2-40B4-BE49-F238E27FC236}">
                <a16:creationId xmlns:a16="http://schemas.microsoft.com/office/drawing/2014/main" xmlns="" id="{53CAA2E5-C286-45D0-863C-254FEDB70967}"/>
              </a:ext>
            </a:extLst>
          </p:cNvPr>
          <p:cNvSpPr/>
          <p:nvPr/>
        </p:nvSpPr>
        <p:spPr>
          <a:xfrm>
            <a:off x="-348378" y="2639643"/>
            <a:ext cx="1781856" cy="164473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a:extLst>
              <a:ext uri="{FF2B5EF4-FFF2-40B4-BE49-F238E27FC236}">
                <a16:creationId xmlns:a16="http://schemas.microsoft.com/office/drawing/2014/main" xmlns="" id="{E3C33D7B-C7D8-44AE-8D60-4E85FA706CD1}"/>
              </a:ext>
            </a:extLst>
          </p:cNvPr>
          <p:cNvSpPr/>
          <p:nvPr/>
        </p:nvSpPr>
        <p:spPr>
          <a:xfrm>
            <a:off x="6480371" y="1796638"/>
            <a:ext cx="877543" cy="861418"/>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cision 35">
            <a:extLst>
              <a:ext uri="{FF2B5EF4-FFF2-40B4-BE49-F238E27FC236}">
                <a16:creationId xmlns:a16="http://schemas.microsoft.com/office/drawing/2014/main" xmlns="" id="{0326F843-CEA9-44AA-8FE3-677ABF437639}"/>
              </a:ext>
            </a:extLst>
          </p:cNvPr>
          <p:cNvSpPr/>
          <p:nvPr/>
        </p:nvSpPr>
        <p:spPr>
          <a:xfrm>
            <a:off x="8265476" y="2571557"/>
            <a:ext cx="638795" cy="584775"/>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cision 37">
            <a:extLst>
              <a:ext uri="{FF2B5EF4-FFF2-40B4-BE49-F238E27FC236}">
                <a16:creationId xmlns:a16="http://schemas.microsoft.com/office/drawing/2014/main" xmlns="" id="{214FC995-3D67-433F-A2A3-53C0139C0B92}"/>
              </a:ext>
            </a:extLst>
          </p:cNvPr>
          <p:cNvSpPr/>
          <p:nvPr/>
        </p:nvSpPr>
        <p:spPr>
          <a:xfrm>
            <a:off x="5803588" y="-1279773"/>
            <a:ext cx="2438701" cy="2217071"/>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cision 38">
            <a:extLst>
              <a:ext uri="{FF2B5EF4-FFF2-40B4-BE49-F238E27FC236}">
                <a16:creationId xmlns:a16="http://schemas.microsoft.com/office/drawing/2014/main" xmlns="" id="{5C4D527D-4318-447B-BC39-1132EF7C8881}"/>
              </a:ext>
            </a:extLst>
          </p:cNvPr>
          <p:cNvSpPr/>
          <p:nvPr/>
        </p:nvSpPr>
        <p:spPr>
          <a:xfrm>
            <a:off x="9211313" y="-345727"/>
            <a:ext cx="816082" cy="90602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cision 39">
            <a:extLst>
              <a:ext uri="{FF2B5EF4-FFF2-40B4-BE49-F238E27FC236}">
                <a16:creationId xmlns:a16="http://schemas.microsoft.com/office/drawing/2014/main" xmlns="" id="{D8F5A1E5-E43A-421C-A9D1-D0106CD98936}"/>
              </a:ext>
            </a:extLst>
          </p:cNvPr>
          <p:cNvSpPr/>
          <p:nvPr/>
        </p:nvSpPr>
        <p:spPr>
          <a:xfrm>
            <a:off x="10637234" y="-60609"/>
            <a:ext cx="1596974" cy="138766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ecision 40">
            <a:extLst>
              <a:ext uri="{FF2B5EF4-FFF2-40B4-BE49-F238E27FC236}">
                <a16:creationId xmlns:a16="http://schemas.microsoft.com/office/drawing/2014/main" xmlns="" id="{535535E2-4480-4F2E-8B79-B96034446A57}"/>
              </a:ext>
            </a:extLst>
          </p:cNvPr>
          <p:cNvSpPr/>
          <p:nvPr/>
        </p:nvSpPr>
        <p:spPr>
          <a:xfrm>
            <a:off x="79830" y="560296"/>
            <a:ext cx="842217" cy="92541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ED10C6C2-F922-4BC6-82CE-ACD59100F534}"/>
              </a:ext>
            </a:extLst>
          </p:cNvPr>
          <p:cNvSpPr txBox="1"/>
          <p:nvPr/>
        </p:nvSpPr>
        <p:spPr>
          <a:xfrm>
            <a:off x="4483196" y="510742"/>
            <a:ext cx="7248491" cy="769441"/>
          </a:xfrm>
          <a:prstGeom prst="rect">
            <a:avLst/>
          </a:prstGeom>
          <a:noFill/>
        </p:spPr>
        <p:txBody>
          <a:bodyPr wrap="square" rtlCol="0">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II. TÌM HIỂU CHI TIẾT</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905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 xmlns:a16="http://schemas.microsoft.com/office/drawing/2014/main" id="{FCC4BA28-BCC4-130D-3858-78527926115F}"/>
              </a:ext>
            </a:extLst>
          </p:cNvPr>
          <p:cNvSpPr/>
          <p:nvPr/>
        </p:nvSpPr>
        <p:spPr>
          <a:xfrm rot="5400000">
            <a:off x="2437821" y="-1553606"/>
            <a:ext cx="1024418" cy="4579259"/>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2"/>
            <a:stretch>
              <a:fillRect l="-10984" r="-10984"/>
            </a:stretch>
          </a:blipFill>
        </p:spPr>
      </p:sp>
      <p:sp>
        <p:nvSpPr>
          <p:cNvPr id="4" name="TextBox 3">
            <a:extLst>
              <a:ext uri="{FF2B5EF4-FFF2-40B4-BE49-F238E27FC236}">
                <a16:creationId xmlns="" xmlns:a16="http://schemas.microsoft.com/office/drawing/2014/main" id="{4680D244-3AFD-FE11-C4BA-0F5E7B7A6834}"/>
              </a:ext>
            </a:extLst>
          </p:cNvPr>
          <p:cNvSpPr txBox="1"/>
          <p:nvPr/>
        </p:nvSpPr>
        <p:spPr>
          <a:xfrm>
            <a:off x="696222" y="319074"/>
            <a:ext cx="4507616" cy="685124"/>
          </a:xfrm>
          <a:prstGeom prst="rect">
            <a:avLst/>
          </a:prstGeom>
          <a:noFill/>
        </p:spPr>
        <p:txBody>
          <a:bodyPr wrap="square">
            <a:spAutoFit/>
          </a:bodyPr>
          <a:lstStyle/>
          <a:p>
            <a:pPr algn="just">
              <a:lnSpc>
                <a:spcPct val="107000"/>
              </a:lnSpc>
              <a:spcAft>
                <a:spcPts val="800"/>
              </a:spcAft>
            </a:pPr>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Bối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id="{0453A39D-5CD7-A20B-152D-AF52AA65AE82}"/>
              </a:ext>
            </a:extLst>
          </p:cNvPr>
          <p:cNvPicPr>
            <a:picLocks noChangeAspect="1"/>
          </p:cNvPicPr>
          <p:nvPr/>
        </p:nvPicPr>
        <p:blipFill rotWithShape="1">
          <a:blip r:embed="rId3"/>
          <a:srcRect l="11443" t="11217" r="28181" b="14709"/>
          <a:stretch/>
        </p:blipFill>
        <p:spPr>
          <a:xfrm>
            <a:off x="6807200" y="0"/>
            <a:ext cx="5384800" cy="6858000"/>
          </a:xfrm>
          <a:prstGeom prst="rect">
            <a:avLst/>
          </a:prstGeom>
        </p:spPr>
      </p:pic>
      <p:pic>
        <p:nvPicPr>
          <p:cNvPr id="7" name="Picture 6">
            <a:extLst>
              <a:ext uri="{FF2B5EF4-FFF2-40B4-BE49-F238E27FC236}">
                <a16:creationId xmlns="" xmlns:a16="http://schemas.microsoft.com/office/drawing/2014/main" id="{6A7313AA-D6E0-BAAE-4680-3FEE1EAB42B5}"/>
              </a:ext>
            </a:extLst>
          </p:cNvPr>
          <p:cNvPicPr>
            <a:picLocks noChangeAspect="1"/>
          </p:cNvPicPr>
          <p:nvPr/>
        </p:nvPicPr>
        <p:blipFill>
          <a:blip r:embed="rId4"/>
          <a:stretch>
            <a:fillRect/>
          </a:stretch>
        </p:blipFill>
        <p:spPr>
          <a:xfrm>
            <a:off x="5068927" y="-82639"/>
            <a:ext cx="7433588" cy="6348098"/>
          </a:xfrm>
          <a:prstGeom prst="ellipse">
            <a:avLst/>
          </a:prstGeom>
          <a:ln>
            <a:noFill/>
          </a:ln>
          <a:effectLst>
            <a:softEdge rad="317500"/>
          </a:effectLst>
        </p:spPr>
      </p:pic>
      <p:pic>
        <p:nvPicPr>
          <p:cNvPr id="10" name="Picture 9">
            <a:extLst>
              <a:ext uri="{FF2B5EF4-FFF2-40B4-BE49-F238E27FC236}">
                <a16:creationId xmlns="" xmlns:a16="http://schemas.microsoft.com/office/drawing/2014/main" id="{641DFF6B-44DE-186F-AB57-824609DA37B1}"/>
              </a:ext>
            </a:extLst>
          </p:cNvPr>
          <p:cNvPicPr>
            <a:picLocks noChangeAspect="1"/>
          </p:cNvPicPr>
          <p:nvPr/>
        </p:nvPicPr>
        <p:blipFill>
          <a:blip r:embed="rId5"/>
          <a:stretch>
            <a:fillRect/>
          </a:stretch>
        </p:blipFill>
        <p:spPr>
          <a:xfrm>
            <a:off x="9960776" y="4880542"/>
            <a:ext cx="2024047" cy="1981372"/>
          </a:xfrm>
          <a:prstGeom prst="rect">
            <a:avLst/>
          </a:prstGeom>
        </p:spPr>
      </p:pic>
      <p:grpSp>
        <p:nvGrpSpPr>
          <p:cNvPr id="14" name="Group 13">
            <a:extLst>
              <a:ext uri="{FF2B5EF4-FFF2-40B4-BE49-F238E27FC236}">
                <a16:creationId xmlns="" xmlns:a16="http://schemas.microsoft.com/office/drawing/2014/main" id="{8AF0206F-4869-309C-F89D-C93A9315B77D}"/>
              </a:ext>
            </a:extLst>
          </p:cNvPr>
          <p:cNvGrpSpPr/>
          <p:nvPr/>
        </p:nvGrpSpPr>
        <p:grpSpPr>
          <a:xfrm>
            <a:off x="1895841" y="1099457"/>
            <a:ext cx="3755744" cy="4024101"/>
            <a:chOff x="1876391" y="1535173"/>
            <a:chExt cx="3145444" cy="3242023"/>
          </a:xfrm>
        </p:grpSpPr>
        <p:sp>
          <p:nvSpPr>
            <p:cNvPr id="15" name="Freeform: Shape 14">
              <a:extLst>
                <a:ext uri="{FF2B5EF4-FFF2-40B4-BE49-F238E27FC236}">
                  <a16:creationId xmlns="" xmlns:a16="http://schemas.microsoft.com/office/drawing/2014/main" id="{741F11DC-67DD-DAE8-D47A-B56AEDC4494F}"/>
                </a:ext>
              </a:extLst>
            </p:cNvPr>
            <p:cNvSpPr/>
            <p:nvPr/>
          </p:nvSpPr>
          <p:spPr>
            <a:xfrm rot="21600000">
              <a:off x="1876391" y="2026825"/>
              <a:ext cx="1364948" cy="2233569"/>
            </a:xfrm>
            <a:custGeom>
              <a:avLst/>
              <a:gdLst>
                <a:gd name="connsiteX0" fmla="*/ 227537 w 2233569"/>
                <a:gd name="connsiteY0" fmla="*/ 0 h 1364947"/>
                <a:gd name="connsiteX1" fmla="*/ 2006032 w 2233569"/>
                <a:gd name="connsiteY1" fmla="*/ 0 h 1364947"/>
                <a:gd name="connsiteX2" fmla="*/ 2233569 w 2233569"/>
                <a:gd name="connsiteY2" fmla="*/ 227537 h 1364947"/>
                <a:gd name="connsiteX3" fmla="*/ 2233569 w 2233569"/>
                <a:gd name="connsiteY3" fmla="*/ 1364947 h 1364947"/>
                <a:gd name="connsiteX4" fmla="*/ 2233569 w 2233569"/>
                <a:gd name="connsiteY4" fmla="*/ 1364947 h 1364947"/>
                <a:gd name="connsiteX5" fmla="*/ 0 w 2233569"/>
                <a:gd name="connsiteY5" fmla="*/ 1364947 h 1364947"/>
                <a:gd name="connsiteX6" fmla="*/ 0 w 2233569"/>
                <a:gd name="connsiteY6" fmla="*/ 1364947 h 1364947"/>
                <a:gd name="connsiteX7" fmla="*/ 0 w 2233569"/>
                <a:gd name="connsiteY7" fmla="*/ 227537 h 1364947"/>
                <a:gd name="connsiteX8" fmla="*/ 227537 w 2233569"/>
                <a:gd name="connsiteY8" fmla="*/ 0 h 136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569" h="1364947">
                  <a:moveTo>
                    <a:pt x="1" y="1225898"/>
                  </a:moveTo>
                  <a:lnTo>
                    <a:pt x="1" y="139049"/>
                  </a:lnTo>
                  <a:cubicBezTo>
                    <a:pt x="1" y="62255"/>
                    <a:pt x="166702" y="0"/>
                    <a:pt x="372337" y="0"/>
                  </a:cubicBezTo>
                  <a:lnTo>
                    <a:pt x="2233568" y="0"/>
                  </a:lnTo>
                  <a:lnTo>
                    <a:pt x="2233568" y="0"/>
                  </a:lnTo>
                  <a:lnTo>
                    <a:pt x="2233568" y="1364947"/>
                  </a:lnTo>
                  <a:lnTo>
                    <a:pt x="2233568" y="1364947"/>
                  </a:lnTo>
                  <a:lnTo>
                    <a:pt x="372337" y="1364947"/>
                  </a:lnTo>
                  <a:cubicBezTo>
                    <a:pt x="166702" y="1364947"/>
                    <a:pt x="1" y="1302692"/>
                    <a:pt x="1" y="1225898"/>
                  </a:cubicBezTo>
                  <a:close/>
                </a:path>
              </a:pathLst>
            </a:custGeom>
            <a:solidFill>
              <a:srgbClr val="0070C0"/>
            </a:solidFill>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spcFirstLastPara="0" vert="horz" wrap="square" lIns="173324" tIns="244444" rIns="160020" bIns="244442" numCol="1" spcCol="1270" anchor="t" anchorCtr="0">
              <a:noAutofit/>
            </a:bodyPr>
            <a:lstStyle/>
            <a:p>
              <a:pPr algn="ctr" defTabSz="1244600">
                <a:lnSpc>
                  <a:spcPct val="90000"/>
                </a:lnSpc>
                <a:spcBef>
                  <a:spcPct val="0"/>
                </a:spcBef>
                <a:spcAft>
                  <a:spcPct val="35000"/>
                </a:spcAft>
              </a:pP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Đất</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nước</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có</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giặc</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ngoại</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xâm</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a:t>
              </a:r>
            </a:p>
          </p:txBody>
        </p:sp>
        <p:sp>
          <p:nvSpPr>
            <p:cNvPr id="16" name="Freeform: Shape 15">
              <a:extLst>
                <a:ext uri="{FF2B5EF4-FFF2-40B4-BE49-F238E27FC236}">
                  <a16:creationId xmlns="" xmlns:a16="http://schemas.microsoft.com/office/drawing/2014/main" id="{B3C72B52-5477-503A-51E0-A4576C87DAE1}"/>
                </a:ext>
              </a:extLst>
            </p:cNvPr>
            <p:cNvSpPr/>
            <p:nvPr/>
          </p:nvSpPr>
          <p:spPr>
            <a:xfrm>
              <a:off x="3351237" y="2026825"/>
              <a:ext cx="1670598" cy="2233569"/>
            </a:xfrm>
            <a:custGeom>
              <a:avLst/>
              <a:gdLst>
                <a:gd name="connsiteX0" fmla="*/ 276355 w 2233569"/>
                <a:gd name="connsiteY0" fmla="*/ 0 h 1657797"/>
                <a:gd name="connsiteX1" fmla="*/ 1957214 w 2233569"/>
                <a:gd name="connsiteY1" fmla="*/ 0 h 1657797"/>
                <a:gd name="connsiteX2" fmla="*/ 2233569 w 2233569"/>
                <a:gd name="connsiteY2" fmla="*/ 276355 h 1657797"/>
                <a:gd name="connsiteX3" fmla="*/ 2233569 w 2233569"/>
                <a:gd name="connsiteY3" fmla="*/ 1657797 h 1657797"/>
                <a:gd name="connsiteX4" fmla="*/ 2233569 w 2233569"/>
                <a:gd name="connsiteY4" fmla="*/ 1657797 h 1657797"/>
                <a:gd name="connsiteX5" fmla="*/ 0 w 2233569"/>
                <a:gd name="connsiteY5" fmla="*/ 1657797 h 1657797"/>
                <a:gd name="connsiteX6" fmla="*/ 0 w 2233569"/>
                <a:gd name="connsiteY6" fmla="*/ 1657797 h 1657797"/>
                <a:gd name="connsiteX7" fmla="*/ 0 w 2233569"/>
                <a:gd name="connsiteY7" fmla="*/ 276355 h 1657797"/>
                <a:gd name="connsiteX8" fmla="*/ 276355 w 2233569"/>
                <a:gd name="connsiteY8" fmla="*/ 0 h 165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569" h="1657797">
                  <a:moveTo>
                    <a:pt x="2233568" y="205116"/>
                  </a:moveTo>
                  <a:lnTo>
                    <a:pt x="2233568" y="1452681"/>
                  </a:lnTo>
                  <a:cubicBezTo>
                    <a:pt x="2233568" y="1565964"/>
                    <a:pt x="2066868" y="1657797"/>
                    <a:pt x="1861232" y="1657797"/>
                  </a:cubicBezTo>
                  <a:lnTo>
                    <a:pt x="1" y="1657797"/>
                  </a:lnTo>
                  <a:lnTo>
                    <a:pt x="1" y="1657797"/>
                  </a:lnTo>
                  <a:lnTo>
                    <a:pt x="1" y="0"/>
                  </a:lnTo>
                  <a:lnTo>
                    <a:pt x="1" y="0"/>
                  </a:lnTo>
                  <a:lnTo>
                    <a:pt x="1861232" y="0"/>
                  </a:lnTo>
                  <a:cubicBezTo>
                    <a:pt x="2066868" y="0"/>
                    <a:pt x="2233568" y="91833"/>
                    <a:pt x="2233568" y="205116"/>
                  </a:cubicBezTo>
                  <a:close/>
                </a:path>
              </a:pathLst>
            </a:custGeom>
          </p:spPr>
          <p:style>
            <a:lnRef idx="2">
              <a:schemeClr val="lt1">
                <a:hueOff val="0"/>
                <a:satOff val="0"/>
                <a:lumOff val="0"/>
                <a:alphaOff val="0"/>
              </a:schemeClr>
            </a:lnRef>
            <a:fillRef idx="1">
              <a:schemeClr val="accent3">
                <a:tint val="50000"/>
                <a:hueOff val="1955669"/>
                <a:satOff val="100000"/>
                <a:lumOff val="10532"/>
                <a:alphaOff val="0"/>
              </a:schemeClr>
            </a:fillRef>
            <a:effectRef idx="0">
              <a:schemeClr val="accent3">
                <a:tint val="50000"/>
                <a:hueOff val="1955669"/>
                <a:satOff val="100000"/>
                <a:lumOff val="10532"/>
                <a:alphaOff val="0"/>
              </a:schemeClr>
            </a:effectRef>
            <a:fontRef idx="minor">
              <a:schemeClr val="lt1">
                <a:hueOff val="0"/>
                <a:satOff val="0"/>
                <a:lumOff val="0"/>
                <a:alphaOff val="0"/>
              </a:schemeClr>
            </a:fontRef>
          </p:style>
          <p:txBody>
            <a:bodyPr spcFirstLastPara="0" vert="horz" wrap="square" lIns="160020" tIns="258742" rIns="187622" bIns="258742" numCol="1" spcCol="1270" anchor="t" anchorCtr="0">
              <a:noAutofit/>
            </a:bodyPr>
            <a:lstStyle/>
            <a:p>
              <a:pPr algn="ctr" defTabSz="1244600">
                <a:lnSpc>
                  <a:spcPct val="90000"/>
                </a:lnSpc>
                <a:spcBef>
                  <a:spcPct val="0"/>
                </a:spcBef>
                <a:spcAft>
                  <a:spcPct val="35000"/>
                </a:spcAft>
              </a:pP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Giặc</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hống</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hách</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ngang</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ngược</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vô</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lối</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tham</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lam.</a:t>
              </a:r>
            </a:p>
          </p:txBody>
        </p:sp>
        <p:sp>
          <p:nvSpPr>
            <p:cNvPr id="17" name="Arrow: Circular 16">
              <a:extLst>
                <a:ext uri="{FF2B5EF4-FFF2-40B4-BE49-F238E27FC236}">
                  <a16:creationId xmlns="" xmlns:a16="http://schemas.microsoft.com/office/drawing/2014/main" id="{BFC1EB4B-28C6-5B40-395B-D0D8653753C4}"/>
                </a:ext>
              </a:extLst>
            </p:cNvPr>
            <p:cNvSpPr/>
            <p:nvPr/>
          </p:nvSpPr>
          <p:spPr>
            <a:xfrm>
              <a:off x="2558864" y="1535173"/>
              <a:ext cx="1426927" cy="1197164"/>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Arrow: Circular 17">
              <a:extLst>
                <a:ext uri="{FF2B5EF4-FFF2-40B4-BE49-F238E27FC236}">
                  <a16:creationId xmlns="" xmlns:a16="http://schemas.microsoft.com/office/drawing/2014/main" id="{FEEF5747-8549-F585-6384-4355357CC92A}"/>
                </a:ext>
              </a:extLst>
            </p:cNvPr>
            <p:cNvSpPr/>
            <p:nvPr/>
          </p:nvSpPr>
          <p:spPr>
            <a:xfrm rot="10800000">
              <a:off x="2637773" y="3580033"/>
              <a:ext cx="1426927" cy="1197163"/>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grpSp>
      <p:grpSp>
        <p:nvGrpSpPr>
          <p:cNvPr id="22" name="Group 21">
            <a:extLst>
              <a:ext uri="{FF2B5EF4-FFF2-40B4-BE49-F238E27FC236}">
                <a16:creationId xmlns="" xmlns:a16="http://schemas.microsoft.com/office/drawing/2014/main" id="{A89111FE-548E-5767-1705-2B37961D4C0D}"/>
              </a:ext>
            </a:extLst>
          </p:cNvPr>
          <p:cNvGrpSpPr/>
          <p:nvPr/>
        </p:nvGrpSpPr>
        <p:grpSpPr>
          <a:xfrm>
            <a:off x="-223781" y="4963608"/>
            <a:ext cx="12595075" cy="1896349"/>
            <a:chOff x="340996" y="4756682"/>
            <a:chExt cx="7342266" cy="1896349"/>
          </a:xfrm>
        </p:grpSpPr>
        <p:pic>
          <p:nvPicPr>
            <p:cNvPr id="19" name="Picture 18">
              <a:extLst>
                <a:ext uri="{FF2B5EF4-FFF2-40B4-BE49-F238E27FC236}">
                  <a16:creationId xmlns="" xmlns:a16="http://schemas.microsoft.com/office/drawing/2014/main" id="{19D1EC7A-DB08-4DFA-7A03-048CD2A452C0}"/>
                </a:ext>
              </a:extLst>
            </p:cNvPr>
            <p:cNvPicPr>
              <a:picLocks noChangeAspect="1"/>
            </p:cNvPicPr>
            <p:nvPr/>
          </p:nvPicPr>
          <p:blipFill>
            <a:blip r:embed="rId6"/>
            <a:stretch>
              <a:fillRect/>
            </a:stretch>
          </p:blipFill>
          <p:spPr>
            <a:xfrm>
              <a:off x="340996" y="4756682"/>
              <a:ext cx="7342266" cy="1896349"/>
            </a:xfrm>
            <a:prstGeom prst="rect">
              <a:avLst/>
            </a:prstGeom>
          </p:spPr>
        </p:pic>
        <p:sp>
          <p:nvSpPr>
            <p:cNvPr id="21" name="TextBox 20">
              <a:extLst>
                <a:ext uri="{FF2B5EF4-FFF2-40B4-BE49-F238E27FC236}">
                  <a16:creationId xmlns="" xmlns:a16="http://schemas.microsoft.com/office/drawing/2014/main" id="{38ECE9B6-7952-672C-C1D7-2B9627264E48}"/>
                </a:ext>
              </a:extLst>
            </p:cNvPr>
            <p:cNvSpPr txBox="1"/>
            <p:nvPr/>
          </p:nvSpPr>
          <p:spPr>
            <a:xfrm>
              <a:off x="1288433" y="5061854"/>
              <a:ext cx="5646409" cy="923330"/>
            </a:xfrm>
            <a:prstGeom prst="rect">
              <a:avLst/>
            </a:prstGeom>
            <a:noFill/>
          </p:spPr>
          <p:txBody>
            <a:bodyPr wrap="square">
              <a:spAutoFit/>
            </a:bodyPr>
            <a:lstStyle/>
            <a:p>
              <a:pPr algn="ctr"/>
              <a:r>
                <a:rPr lang="en-US" sz="5400" dirty="0" err="1">
                  <a:solidFill>
                    <a:srgbClr val="FF0000"/>
                  </a:solidFill>
                  <a:latin typeface="SVN-Rosellinda Alyamore" panose="02000500000000000000" pitchFamily="50" charset="0"/>
                  <a:ea typeface="Times New Roman" panose="02020603050405020304" pitchFamily="18" charset="0"/>
                </a:rPr>
                <a:t>Tình</a:t>
              </a:r>
              <a:r>
                <a:rPr lang="en-US" sz="5400" dirty="0">
                  <a:solidFill>
                    <a:srgbClr val="FF0000"/>
                  </a:solidFill>
                  <a:latin typeface="SVN-Rosellinda Alyamore" panose="02000500000000000000" pitchFamily="50" charset="0"/>
                  <a:ea typeface="Times New Roman" panose="02020603050405020304" pitchFamily="18" charset="0"/>
                </a:rPr>
                <a:t> </a:t>
              </a:r>
              <a:r>
                <a:rPr lang="en-US" sz="5400" dirty="0" err="1">
                  <a:solidFill>
                    <a:srgbClr val="FF0000"/>
                  </a:solidFill>
                  <a:latin typeface="SVN-Rosellinda Alyamore" panose="02000500000000000000" pitchFamily="50" charset="0"/>
                  <a:ea typeface="Times New Roman" panose="02020603050405020304" pitchFamily="18" charset="0"/>
                </a:rPr>
                <a:t>thế</a:t>
              </a:r>
              <a:r>
                <a:rPr lang="en-US" sz="5400" dirty="0">
                  <a:solidFill>
                    <a:srgbClr val="FF0000"/>
                  </a:solidFill>
                  <a:latin typeface="SVN-Rosellinda Alyamore" panose="02000500000000000000" pitchFamily="50" charset="0"/>
                  <a:ea typeface="Times New Roman" panose="02020603050405020304" pitchFamily="18" charset="0"/>
                </a:rPr>
                <a:t> </a:t>
              </a:r>
              <a:r>
                <a:rPr lang="en-US" sz="5400" dirty="0" err="1">
                  <a:solidFill>
                    <a:srgbClr val="FF0000"/>
                  </a:solidFill>
                  <a:latin typeface="SVN-Rosellinda Alyamore" panose="02000500000000000000" pitchFamily="50" charset="0"/>
                  <a:ea typeface="Times New Roman" panose="02020603050405020304" pitchFamily="18" charset="0"/>
                </a:rPr>
                <a:t>đất</a:t>
              </a:r>
              <a:r>
                <a:rPr lang="en-US" sz="5400" dirty="0">
                  <a:solidFill>
                    <a:srgbClr val="FF0000"/>
                  </a:solidFill>
                  <a:latin typeface="SVN-Rosellinda Alyamore" panose="02000500000000000000" pitchFamily="50" charset="0"/>
                  <a:ea typeface="Times New Roman" panose="02020603050405020304" pitchFamily="18" charset="0"/>
                </a:rPr>
                <a:t> </a:t>
              </a:r>
              <a:r>
                <a:rPr lang="en-US" sz="5400" dirty="0" err="1">
                  <a:solidFill>
                    <a:srgbClr val="FF0000"/>
                  </a:solidFill>
                  <a:latin typeface="SVN-Rosellinda Alyamore" panose="02000500000000000000" pitchFamily="50" charset="0"/>
                  <a:ea typeface="Times New Roman" panose="02020603050405020304" pitchFamily="18" charset="0"/>
                </a:rPr>
                <a:t>nước</a:t>
              </a:r>
              <a:r>
                <a:rPr lang="en-US" sz="5400" dirty="0">
                  <a:solidFill>
                    <a:srgbClr val="FF0000"/>
                  </a:solidFill>
                  <a:latin typeface="SVN-Rosellinda Alyamore" panose="02000500000000000000" pitchFamily="50" charset="0"/>
                  <a:ea typeface="Times New Roman" panose="02020603050405020304" pitchFamily="18" charset="0"/>
                </a:rPr>
                <a:t> </a:t>
              </a:r>
              <a:r>
                <a:rPr lang="en-US" sz="5400" dirty="0" err="1">
                  <a:solidFill>
                    <a:srgbClr val="FF0000"/>
                  </a:solidFill>
                  <a:latin typeface="SVN-Rosellinda Alyamore" panose="02000500000000000000" pitchFamily="50" charset="0"/>
                  <a:ea typeface="Times New Roman" panose="02020603050405020304" pitchFamily="18" charset="0"/>
                </a:rPr>
                <a:t>nguy</a:t>
              </a:r>
              <a:r>
                <a:rPr lang="en-US" sz="5400" dirty="0">
                  <a:solidFill>
                    <a:srgbClr val="FF0000"/>
                  </a:solidFill>
                  <a:latin typeface="SVN-Rosellinda Alyamore" panose="02000500000000000000" pitchFamily="50" charset="0"/>
                  <a:ea typeface="Times New Roman" panose="02020603050405020304" pitchFamily="18" charset="0"/>
                </a:rPr>
                <a:t> </a:t>
              </a:r>
              <a:r>
                <a:rPr lang="en-US" sz="5400" dirty="0" err="1">
                  <a:solidFill>
                    <a:srgbClr val="FF0000"/>
                  </a:solidFill>
                  <a:latin typeface="SVN-Rosellinda Alyamore" panose="02000500000000000000" pitchFamily="50" charset="0"/>
                  <a:ea typeface="Times New Roman" panose="02020603050405020304" pitchFamily="18" charset="0"/>
                </a:rPr>
                <a:t>kịch</a:t>
              </a:r>
              <a:endParaRPr lang="en-US" sz="5400" dirty="0">
                <a:solidFill>
                  <a:srgbClr val="FF0000"/>
                </a:solidFill>
                <a:latin typeface="SVN-Rosellinda Alyamore" panose="02000500000000000000" pitchFamily="50" charset="0"/>
              </a:endParaRPr>
            </a:p>
          </p:txBody>
        </p:sp>
      </p:grpSp>
    </p:spTree>
    <p:extLst>
      <p:ext uri="{BB962C8B-B14F-4D97-AF65-F5344CB8AC3E}">
        <p14:creationId xmlns:p14="http://schemas.microsoft.com/office/powerpoint/2010/main" val="12005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8B7A0401-9B31-4DF1-9B01-EC11FCE25C95}"/>
              </a:ext>
            </a:extLst>
          </p:cNvPr>
          <p:cNvSpPr txBox="1"/>
          <p:nvPr/>
        </p:nvSpPr>
        <p:spPr>
          <a:xfrm>
            <a:off x="3066164" y="169282"/>
            <a:ext cx="60596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Người bắt ma">
            <a:extLst>
              <a:ext uri="{FF2B5EF4-FFF2-40B4-BE49-F238E27FC236}">
                <a16:creationId xmlns:a16="http://schemas.microsoft.com/office/drawing/2014/main" xmlns="" id="{E14F41EE-C242-4AA4-AE1F-1E5C7583C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167" y="2937554"/>
            <a:ext cx="1968672" cy="191257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Thái úy Phúc Quốc công Lê Lai - Đệ nhất Khai quốc công thần triều Lê.">
            <a:extLst>
              <a:ext uri="{FF2B5EF4-FFF2-40B4-BE49-F238E27FC236}">
                <a16:creationId xmlns:a16="http://schemas.microsoft.com/office/drawing/2014/main" xmlns="" id="{0D024FF8-4B75-4EE7-A680-11FD6E013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8665" y="2047149"/>
            <a:ext cx="1403567" cy="147163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12 đại tướng tài ba nhất lịch sử Trung Hoa, Lã Bố không có tên, Quan Vân  Trường chỉ xếp thứ 10 - DKN.News">
            <a:extLst>
              <a:ext uri="{FF2B5EF4-FFF2-40B4-BE49-F238E27FC236}">
                <a16:creationId xmlns:a16="http://schemas.microsoft.com/office/drawing/2014/main" xmlns="" id="{6CDBAA89-45E0-4049-B846-2F7E1BD131C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200"/>
          <a:stretch/>
        </p:blipFill>
        <p:spPr bwMode="auto">
          <a:xfrm>
            <a:off x="7253689" y="2599111"/>
            <a:ext cx="1373774" cy="130364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0" name="Picture 8" descr="10 võ tướng mạnh nhất Trung Hoa: Quan Vũ &amp;quot;đội sổ&amp;quot;, Lữ Bố, Nhạc Phi vẫn thua  nhân vật này">
            <a:extLst>
              <a:ext uri="{FF2B5EF4-FFF2-40B4-BE49-F238E27FC236}">
                <a16:creationId xmlns:a16="http://schemas.microsoft.com/office/drawing/2014/main" xmlns="" id="{8D47CD1A-8E5C-4AC4-8758-DA26524DE5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82670" y="3652669"/>
            <a:ext cx="1211900" cy="119745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xmlns="" id="{7589171D-F955-459C-B9C6-CEC47A8FE771}"/>
              </a:ext>
            </a:extLst>
          </p:cNvPr>
          <p:cNvSpPr/>
          <p:nvPr/>
        </p:nvSpPr>
        <p:spPr>
          <a:xfrm>
            <a:off x="-251174" y="1085125"/>
            <a:ext cx="2814235" cy="778809"/>
          </a:xfrm>
          <a:custGeom>
            <a:avLst/>
            <a:gdLst>
              <a:gd name="connsiteX0" fmla="*/ 0 w 2234406"/>
              <a:gd name="connsiteY0" fmla="*/ 0 h 893762"/>
              <a:gd name="connsiteX1" fmla="*/ 1787525 w 2234406"/>
              <a:gd name="connsiteY1" fmla="*/ 0 h 893762"/>
              <a:gd name="connsiteX2" fmla="*/ 2234406 w 2234406"/>
              <a:gd name="connsiteY2" fmla="*/ 446881 h 893762"/>
              <a:gd name="connsiteX3" fmla="*/ 1787525 w 2234406"/>
              <a:gd name="connsiteY3" fmla="*/ 893762 h 893762"/>
              <a:gd name="connsiteX4" fmla="*/ 0 w 2234406"/>
              <a:gd name="connsiteY4" fmla="*/ 893762 h 893762"/>
              <a:gd name="connsiteX5" fmla="*/ 446881 w 2234406"/>
              <a:gd name="connsiteY5" fmla="*/ 446881 h 893762"/>
              <a:gd name="connsiteX6" fmla="*/ 0 w 2234406"/>
              <a:gd name="connsiteY6" fmla="*/ 0 h 89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406" h="893762">
                <a:moveTo>
                  <a:pt x="0" y="0"/>
                </a:moveTo>
                <a:lnTo>
                  <a:pt x="1787525" y="0"/>
                </a:lnTo>
                <a:lnTo>
                  <a:pt x="2234406" y="446881"/>
                </a:lnTo>
                <a:lnTo>
                  <a:pt x="1787525" y="893762"/>
                </a:lnTo>
                <a:lnTo>
                  <a:pt x="0" y="893762"/>
                </a:lnTo>
                <a:lnTo>
                  <a:pt x="446881" y="446881"/>
                </a:lnTo>
                <a:lnTo>
                  <a:pt x="0" y="0"/>
                </a:lnTo>
                <a:close/>
              </a:path>
            </a:pathLst>
          </a:custGeom>
          <a:no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6411" tIns="24765" rIns="446881" bIns="24765" numCol="1" spcCol="1270" anchor="ctr" anchorCtr="0">
            <a:noAutofit/>
          </a:bodyPr>
          <a:lstStyle/>
          <a:p>
            <a:pPr marL="0" lvl="0" indent="0" algn="ctr" defTabSz="1733550">
              <a:lnSpc>
                <a:spcPct val="90000"/>
              </a:lnSpc>
              <a:spcBef>
                <a:spcPct val="0"/>
              </a:spcBef>
              <a:spcAft>
                <a:spcPct val="35000"/>
              </a:spcAft>
              <a:buNone/>
            </a:pPr>
            <a:r>
              <a:rPr lang="en-US" sz="3200" b="1" kern="1200" dirty="0" err="1">
                <a:solidFill>
                  <a:srgbClr val="FF0000"/>
                </a:solidFill>
                <a:latin typeface="Times New Roman" panose="02020603050405020304" pitchFamily="18" charset="0"/>
                <a:cs typeface="Times New Roman" panose="02020603050405020304" pitchFamily="18" charset="0"/>
              </a:rPr>
              <a:t>Tướng</a:t>
            </a:r>
            <a:r>
              <a:rPr lang="en-US" sz="3200" b="1" kern="1200" dirty="0">
                <a:solidFill>
                  <a:srgbClr val="FF0000"/>
                </a:solidFill>
                <a:latin typeface="Times New Roman" panose="02020603050405020304" pitchFamily="18" charset="0"/>
                <a:cs typeface="Times New Roman" panose="02020603050405020304" pitchFamily="18" charset="0"/>
              </a:rPr>
              <a:t> </a:t>
            </a:r>
          </a:p>
        </p:txBody>
      </p:sp>
      <p:sp>
        <p:nvSpPr>
          <p:cNvPr id="3072" name="Freeform: Shape 3071">
            <a:extLst>
              <a:ext uri="{FF2B5EF4-FFF2-40B4-BE49-F238E27FC236}">
                <a16:creationId xmlns:a16="http://schemas.microsoft.com/office/drawing/2014/main" xmlns="" id="{37C0E152-AD05-4BBA-90FE-77829DDE6299}"/>
              </a:ext>
            </a:extLst>
          </p:cNvPr>
          <p:cNvSpPr/>
          <p:nvPr/>
        </p:nvSpPr>
        <p:spPr>
          <a:xfrm>
            <a:off x="1851941" y="1095905"/>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Kỉ</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Tín</a:t>
            </a:r>
            <a:endParaRPr lang="en-US" sz="2800" kern="1200" dirty="0">
              <a:latin typeface="Times New Roman" panose="02020603050405020304" pitchFamily="18" charset="0"/>
              <a:cs typeface="Times New Roman" panose="02020603050405020304" pitchFamily="18" charset="0"/>
            </a:endParaRPr>
          </a:p>
        </p:txBody>
      </p:sp>
      <p:sp>
        <p:nvSpPr>
          <p:cNvPr id="3073" name="Freeform: Shape 3072">
            <a:extLst>
              <a:ext uri="{FF2B5EF4-FFF2-40B4-BE49-F238E27FC236}">
                <a16:creationId xmlns:a16="http://schemas.microsoft.com/office/drawing/2014/main" xmlns="" id="{27414A64-4F3A-43AD-990C-0DBBF7DD7659}"/>
              </a:ext>
            </a:extLst>
          </p:cNvPr>
          <p:cNvSpPr/>
          <p:nvPr/>
        </p:nvSpPr>
        <p:spPr>
          <a:xfrm>
            <a:off x="3802331" y="1095905"/>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accent1">
              <a:lumMod val="20000"/>
              <a:lumOff val="80000"/>
              <a:alpha val="90000"/>
            </a:schemeClr>
          </a:solidFill>
        </p:spPr>
        <p:style>
          <a:lnRef idx="2">
            <a:schemeClr val="accent4">
              <a:tint val="40000"/>
              <a:alpha val="90000"/>
              <a:hueOff val="2172385"/>
              <a:satOff val="-10249"/>
              <a:lumOff val="-370"/>
              <a:alphaOff val="0"/>
            </a:schemeClr>
          </a:lnRef>
          <a:fillRef idx="1">
            <a:schemeClr val="accent4">
              <a:tint val="40000"/>
              <a:alpha val="90000"/>
              <a:hueOff val="2172385"/>
              <a:satOff val="-10249"/>
              <a:lumOff val="-370"/>
              <a:alphaOff val="0"/>
            </a:schemeClr>
          </a:fillRef>
          <a:effectRef idx="0">
            <a:schemeClr val="accent4">
              <a:tint val="40000"/>
              <a:alpha val="90000"/>
              <a:hueOff val="2172385"/>
              <a:satOff val="-10249"/>
              <a:lumOff val="-37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Do Vu</a:t>
            </a:r>
          </a:p>
        </p:txBody>
      </p:sp>
      <p:sp>
        <p:nvSpPr>
          <p:cNvPr id="3077" name="Freeform: Shape 3076">
            <a:extLst>
              <a:ext uri="{FF2B5EF4-FFF2-40B4-BE49-F238E27FC236}">
                <a16:creationId xmlns:a16="http://schemas.microsoft.com/office/drawing/2014/main" xmlns="" id="{09CC03EC-869C-4104-B040-79CBAE327BED}"/>
              </a:ext>
            </a:extLst>
          </p:cNvPr>
          <p:cNvSpPr/>
          <p:nvPr/>
        </p:nvSpPr>
        <p:spPr>
          <a:xfrm>
            <a:off x="1815524" y="2296146"/>
            <a:ext cx="2487437" cy="847508"/>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p:spPr>
        <p:style>
          <a:lnRef idx="2">
            <a:schemeClr val="accent4">
              <a:tint val="40000"/>
              <a:alpha val="90000"/>
              <a:hueOff val="4344770"/>
              <a:satOff val="-20498"/>
              <a:lumOff val="-740"/>
              <a:alphaOff val="0"/>
            </a:schemeClr>
          </a:lnRef>
          <a:fillRef idx="1">
            <a:schemeClr val="accent4">
              <a:tint val="40000"/>
              <a:alpha val="90000"/>
              <a:hueOff val="4344770"/>
              <a:satOff val="-20498"/>
              <a:lumOff val="-740"/>
              <a:alphaOff val="0"/>
            </a:schemeClr>
          </a:fillRef>
          <a:effectRef idx="0">
            <a:schemeClr val="accent4">
              <a:tint val="40000"/>
              <a:alpha val="90000"/>
              <a:hueOff val="4344770"/>
              <a:satOff val="-20498"/>
              <a:lumOff val="-74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Dư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Nhượng</a:t>
            </a:r>
            <a:endParaRPr lang="en-US" sz="2800" kern="1200" dirty="0">
              <a:latin typeface="Times New Roman" panose="02020603050405020304" pitchFamily="18" charset="0"/>
              <a:cs typeface="Times New Roman" panose="02020603050405020304" pitchFamily="18" charset="0"/>
            </a:endParaRPr>
          </a:p>
        </p:txBody>
      </p:sp>
      <p:sp>
        <p:nvSpPr>
          <p:cNvPr id="3079" name="Freeform: Shape 3078">
            <a:extLst>
              <a:ext uri="{FF2B5EF4-FFF2-40B4-BE49-F238E27FC236}">
                <a16:creationId xmlns:a16="http://schemas.microsoft.com/office/drawing/2014/main" xmlns="" id="{5679D2D7-2DAE-4621-A99D-98FD2DA700BC}"/>
              </a:ext>
            </a:extLst>
          </p:cNvPr>
          <p:cNvSpPr/>
          <p:nvPr/>
        </p:nvSpPr>
        <p:spPr>
          <a:xfrm>
            <a:off x="3905616" y="2296146"/>
            <a:ext cx="2487437" cy="847508"/>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accent2">
              <a:lumMod val="40000"/>
              <a:lumOff val="60000"/>
              <a:alpha val="90000"/>
            </a:schemeClr>
          </a:solidFill>
        </p:spPr>
        <p:style>
          <a:lnRef idx="2">
            <a:schemeClr val="accent4">
              <a:tint val="40000"/>
              <a:alpha val="90000"/>
              <a:hueOff val="6517155"/>
              <a:satOff val="-30747"/>
              <a:lumOff val="-1111"/>
              <a:alphaOff val="0"/>
            </a:schemeClr>
          </a:lnRef>
          <a:fillRef idx="1">
            <a:schemeClr val="accent4">
              <a:tint val="40000"/>
              <a:alpha val="90000"/>
              <a:hueOff val="6517155"/>
              <a:satOff val="-30747"/>
              <a:lumOff val="-1111"/>
              <a:alphaOff val="0"/>
            </a:schemeClr>
          </a:fillRef>
          <a:effectRef idx="0">
            <a:schemeClr val="accent4">
              <a:tint val="40000"/>
              <a:alpha val="90000"/>
              <a:hueOff val="6517155"/>
              <a:satOff val="-30747"/>
              <a:lumOff val="-1111"/>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Đức</a:t>
            </a:r>
            <a:endParaRPr lang="en-US" sz="2800" kern="1200" dirty="0">
              <a:latin typeface="Times New Roman" panose="02020603050405020304" pitchFamily="18" charset="0"/>
              <a:cs typeface="Times New Roman" panose="02020603050405020304" pitchFamily="18" charset="0"/>
            </a:endParaRPr>
          </a:p>
        </p:txBody>
      </p:sp>
      <p:sp>
        <p:nvSpPr>
          <p:cNvPr id="3082" name="Freeform: Shape 3081">
            <a:extLst>
              <a:ext uri="{FF2B5EF4-FFF2-40B4-BE49-F238E27FC236}">
                <a16:creationId xmlns:a16="http://schemas.microsoft.com/office/drawing/2014/main" xmlns="" id="{8FBE66F6-7325-4BB5-AC31-D1EE7863E872}"/>
              </a:ext>
            </a:extLst>
          </p:cNvPr>
          <p:cNvSpPr/>
          <p:nvPr/>
        </p:nvSpPr>
        <p:spPr>
          <a:xfrm>
            <a:off x="1815524" y="3613860"/>
            <a:ext cx="2487437" cy="847508"/>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accent4">
              <a:lumMod val="40000"/>
              <a:lumOff val="60000"/>
              <a:alpha val="90000"/>
            </a:schemeClr>
          </a:solidFill>
        </p:spPr>
        <p:style>
          <a:lnRef idx="2">
            <a:schemeClr val="accent4">
              <a:tint val="40000"/>
              <a:alpha val="90000"/>
              <a:hueOff val="8689540"/>
              <a:satOff val="-40996"/>
              <a:lumOff val="-1481"/>
              <a:alphaOff val="0"/>
            </a:schemeClr>
          </a:lnRef>
          <a:fillRef idx="1">
            <a:schemeClr val="accent4">
              <a:tint val="40000"/>
              <a:alpha val="90000"/>
              <a:hueOff val="8689540"/>
              <a:satOff val="-40996"/>
              <a:lumOff val="-1481"/>
              <a:alphaOff val="0"/>
            </a:schemeClr>
          </a:fillRef>
          <a:effectRef idx="0">
            <a:schemeClr val="accent4">
              <a:tint val="40000"/>
              <a:alpha val="90000"/>
              <a:hueOff val="8689540"/>
              <a:satOff val="-40996"/>
              <a:lumOff val="-1481"/>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khoái</a:t>
            </a:r>
            <a:endParaRPr lang="en-US" sz="2800" kern="1200" dirty="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xmlns="" id="{F20943D8-1E2C-416D-A651-5F7B6A9D4252}"/>
              </a:ext>
            </a:extLst>
          </p:cNvPr>
          <p:cNvSpPr/>
          <p:nvPr/>
        </p:nvSpPr>
        <p:spPr>
          <a:xfrm>
            <a:off x="5731679" y="1095905"/>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accent6">
              <a:lumMod val="40000"/>
              <a:lumOff val="60000"/>
              <a:alpha val="90000"/>
            </a:schemeClr>
          </a:solidFill>
        </p:spPr>
        <p:style>
          <a:lnRef idx="2">
            <a:schemeClr val="accent4">
              <a:tint val="40000"/>
              <a:alpha val="90000"/>
              <a:hueOff val="2172385"/>
              <a:satOff val="-10249"/>
              <a:lumOff val="-370"/>
              <a:alphaOff val="0"/>
            </a:schemeClr>
          </a:lnRef>
          <a:fillRef idx="1">
            <a:schemeClr val="accent4">
              <a:tint val="40000"/>
              <a:alpha val="90000"/>
              <a:hueOff val="2172385"/>
              <a:satOff val="-10249"/>
              <a:lumOff val="-370"/>
              <a:alphaOff val="0"/>
            </a:schemeClr>
          </a:fillRef>
          <a:effectRef idx="0">
            <a:schemeClr val="accent4">
              <a:tint val="40000"/>
              <a:alpha val="90000"/>
              <a:hueOff val="2172385"/>
              <a:satOff val="-10249"/>
              <a:lumOff val="-37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Lang</a:t>
            </a:r>
            <a:endParaRPr lang="en-US" sz="2800" kern="1200" dirty="0">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xmlns="" id="{455A59D0-3A76-4981-B6F5-1EFA870A07AF}"/>
              </a:ext>
            </a:extLst>
          </p:cNvPr>
          <p:cNvSpPr/>
          <p:nvPr/>
        </p:nvSpPr>
        <p:spPr>
          <a:xfrm>
            <a:off x="7710758" y="1095906"/>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bg1">
              <a:lumMod val="75000"/>
              <a:alpha val="90000"/>
            </a:schemeClr>
          </a:solidFill>
        </p:spPr>
        <p:style>
          <a:lnRef idx="2">
            <a:schemeClr val="accent4">
              <a:tint val="40000"/>
              <a:alpha val="90000"/>
              <a:hueOff val="2172385"/>
              <a:satOff val="-10249"/>
              <a:lumOff val="-370"/>
              <a:alphaOff val="0"/>
            </a:schemeClr>
          </a:lnRef>
          <a:fillRef idx="1">
            <a:schemeClr val="accent4">
              <a:tint val="40000"/>
              <a:alpha val="90000"/>
              <a:hueOff val="2172385"/>
              <a:satOff val="-10249"/>
              <a:lumOff val="-370"/>
              <a:alphaOff val="0"/>
            </a:schemeClr>
          </a:fillRef>
          <a:effectRef idx="0">
            <a:schemeClr val="accent4">
              <a:tint val="40000"/>
              <a:alpha val="90000"/>
              <a:hueOff val="2172385"/>
              <a:satOff val="-10249"/>
              <a:lumOff val="-37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endParaRPr lang="en-US" sz="2800" kern="1200" dirty="0">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xmlns="" id="{F90FD4DF-8EB7-4729-8531-079CD18F4D68}"/>
              </a:ext>
            </a:extLst>
          </p:cNvPr>
          <p:cNvSpPr/>
          <p:nvPr/>
        </p:nvSpPr>
        <p:spPr>
          <a:xfrm>
            <a:off x="9689837" y="1095906"/>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p:spPr>
        <p:style>
          <a:lnRef idx="2">
            <a:schemeClr val="accent4">
              <a:tint val="40000"/>
              <a:alpha val="90000"/>
              <a:hueOff val="2172385"/>
              <a:satOff val="-10249"/>
              <a:lumOff val="-370"/>
              <a:alphaOff val="0"/>
            </a:schemeClr>
          </a:lnRef>
          <a:fillRef idx="1">
            <a:schemeClr val="accent4">
              <a:tint val="40000"/>
              <a:alpha val="90000"/>
              <a:hueOff val="2172385"/>
              <a:satOff val="-10249"/>
              <a:lumOff val="-370"/>
              <a:alphaOff val="0"/>
            </a:schemeClr>
          </a:fillRef>
          <a:effectRef idx="0">
            <a:schemeClr val="accent4">
              <a:tint val="40000"/>
              <a:alpha val="90000"/>
              <a:hueOff val="2172385"/>
              <a:satOff val="-10249"/>
              <a:lumOff val="-37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Xích</a:t>
            </a:r>
            <a:r>
              <a:rPr lang="en-US" sz="2800" kern="1200" dirty="0">
                <a:latin typeface="Times New Roman" panose="02020603050405020304" pitchFamily="18" charset="0"/>
                <a:cs typeface="Times New Roman" panose="02020603050405020304" pitchFamily="18" charset="0"/>
              </a:rPr>
              <a:t> Tu </a:t>
            </a:r>
            <a:r>
              <a:rPr lang="en-US" sz="2800" kern="1200" dirty="0" err="1">
                <a:latin typeface="Times New Roman" panose="02020603050405020304" pitchFamily="18" charset="0"/>
                <a:cs typeface="Times New Roman" panose="02020603050405020304" pitchFamily="18" charset="0"/>
              </a:rPr>
              <a:t>Tư</a:t>
            </a:r>
            <a:endParaRPr lang="en-US" sz="2800" kern="1200" dirty="0">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xmlns="" id="{F0A0CC54-7C08-4190-A3D1-EEF02909DD31}"/>
              </a:ext>
            </a:extLst>
          </p:cNvPr>
          <p:cNvSpPr/>
          <p:nvPr/>
        </p:nvSpPr>
        <p:spPr>
          <a:xfrm>
            <a:off x="-274568" y="2330495"/>
            <a:ext cx="2814235" cy="778809"/>
          </a:xfrm>
          <a:custGeom>
            <a:avLst/>
            <a:gdLst>
              <a:gd name="connsiteX0" fmla="*/ 0 w 2234406"/>
              <a:gd name="connsiteY0" fmla="*/ 0 h 893762"/>
              <a:gd name="connsiteX1" fmla="*/ 1787525 w 2234406"/>
              <a:gd name="connsiteY1" fmla="*/ 0 h 893762"/>
              <a:gd name="connsiteX2" fmla="*/ 2234406 w 2234406"/>
              <a:gd name="connsiteY2" fmla="*/ 446881 h 893762"/>
              <a:gd name="connsiteX3" fmla="*/ 1787525 w 2234406"/>
              <a:gd name="connsiteY3" fmla="*/ 893762 h 893762"/>
              <a:gd name="connsiteX4" fmla="*/ 0 w 2234406"/>
              <a:gd name="connsiteY4" fmla="*/ 893762 h 893762"/>
              <a:gd name="connsiteX5" fmla="*/ 446881 w 2234406"/>
              <a:gd name="connsiteY5" fmla="*/ 446881 h 893762"/>
              <a:gd name="connsiteX6" fmla="*/ 0 w 2234406"/>
              <a:gd name="connsiteY6" fmla="*/ 0 h 89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406" h="893762">
                <a:moveTo>
                  <a:pt x="0" y="0"/>
                </a:moveTo>
                <a:lnTo>
                  <a:pt x="1787525" y="0"/>
                </a:lnTo>
                <a:lnTo>
                  <a:pt x="2234406" y="446881"/>
                </a:lnTo>
                <a:lnTo>
                  <a:pt x="1787525" y="893762"/>
                </a:lnTo>
                <a:lnTo>
                  <a:pt x="0" y="893762"/>
                </a:lnTo>
                <a:lnTo>
                  <a:pt x="446881" y="446881"/>
                </a:lnTo>
                <a:lnTo>
                  <a:pt x="0" y="0"/>
                </a:lnTo>
                <a:close/>
              </a:path>
            </a:pathLst>
          </a:custGeom>
          <a:no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6411" tIns="24765" rIns="446881" bIns="24765" numCol="1" spcCol="1270" anchor="ctr" anchorCtr="0">
            <a:noAutofit/>
          </a:bodyPr>
          <a:lstStyle/>
          <a:p>
            <a:pPr marL="0" lvl="0" indent="0" algn="ctr" defTabSz="1733550">
              <a:lnSpc>
                <a:spcPct val="90000"/>
              </a:lnSpc>
              <a:spcBef>
                <a:spcPct val="0"/>
              </a:spcBef>
              <a:spcAft>
                <a:spcPct val="35000"/>
              </a:spcAft>
              <a:buNone/>
            </a:pPr>
            <a:r>
              <a:rPr lang="en-US" sz="3200" b="1" kern="1200" dirty="0">
                <a:solidFill>
                  <a:srgbClr val="FF0000"/>
                </a:solidFill>
                <a:latin typeface="Times New Roman" panose="02020603050405020304" pitchFamily="18" charset="0"/>
                <a:cs typeface="Times New Roman" panose="02020603050405020304" pitchFamily="18" charset="0"/>
              </a:rPr>
              <a:t>Gia </a:t>
            </a:r>
            <a:r>
              <a:rPr lang="en-US" sz="3200" b="1" kern="1200" dirty="0" err="1">
                <a:solidFill>
                  <a:srgbClr val="FF0000"/>
                </a:solidFill>
                <a:latin typeface="Times New Roman" panose="02020603050405020304" pitchFamily="18" charset="0"/>
                <a:cs typeface="Times New Roman" panose="02020603050405020304" pitchFamily="18" charset="0"/>
              </a:rPr>
              <a:t>thần</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xmlns="" id="{D871BF24-9F9D-4D49-A6B4-5A709A9E459E}"/>
              </a:ext>
            </a:extLst>
          </p:cNvPr>
          <p:cNvSpPr/>
          <p:nvPr/>
        </p:nvSpPr>
        <p:spPr>
          <a:xfrm>
            <a:off x="-274569" y="3575865"/>
            <a:ext cx="2814235" cy="778809"/>
          </a:xfrm>
          <a:custGeom>
            <a:avLst/>
            <a:gdLst>
              <a:gd name="connsiteX0" fmla="*/ 0 w 2234406"/>
              <a:gd name="connsiteY0" fmla="*/ 0 h 893762"/>
              <a:gd name="connsiteX1" fmla="*/ 1787525 w 2234406"/>
              <a:gd name="connsiteY1" fmla="*/ 0 h 893762"/>
              <a:gd name="connsiteX2" fmla="*/ 2234406 w 2234406"/>
              <a:gd name="connsiteY2" fmla="*/ 446881 h 893762"/>
              <a:gd name="connsiteX3" fmla="*/ 1787525 w 2234406"/>
              <a:gd name="connsiteY3" fmla="*/ 893762 h 893762"/>
              <a:gd name="connsiteX4" fmla="*/ 0 w 2234406"/>
              <a:gd name="connsiteY4" fmla="*/ 893762 h 893762"/>
              <a:gd name="connsiteX5" fmla="*/ 446881 w 2234406"/>
              <a:gd name="connsiteY5" fmla="*/ 446881 h 893762"/>
              <a:gd name="connsiteX6" fmla="*/ 0 w 2234406"/>
              <a:gd name="connsiteY6" fmla="*/ 0 h 89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406" h="893762">
                <a:moveTo>
                  <a:pt x="0" y="0"/>
                </a:moveTo>
                <a:lnTo>
                  <a:pt x="1787525" y="0"/>
                </a:lnTo>
                <a:lnTo>
                  <a:pt x="2234406" y="446881"/>
                </a:lnTo>
                <a:lnTo>
                  <a:pt x="1787525" y="893762"/>
                </a:lnTo>
                <a:lnTo>
                  <a:pt x="0" y="893762"/>
                </a:lnTo>
                <a:lnTo>
                  <a:pt x="446881" y="446881"/>
                </a:lnTo>
                <a:lnTo>
                  <a:pt x="0" y="0"/>
                </a:lnTo>
                <a:close/>
              </a:path>
            </a:pathLst>
          </a:custGeom>
          <a:no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6411" tIns="24765" rIns="446881" bIns="24765" numCol="1" spcCol="1270" anchor="ctr" anchorCtr="0">
            <a:noAutofit/>
          </a:bodyPr>
          <a:lstStyle/>
          <a:p>
            <a:pPr marL="0" lvl="0" indent="0" algn="ctr" defTabSz="1733550">
              <a:lnSpc>
                <a:spcPct val="90000"/>
              </a:lnSpc>
              <a:spcBef>
                <a:spcPct val="0"/>
              </a:spcBef>
              <a:spcAft>
                <a:spcPct val="35000"/>
              </a:spcAft>
              <a:buNone/>
            </a:pPr>
            <a:r>
              <a:rPr lang="en-US" sz="3200" b="1" kern="1200" dirty="0">
                <a:solidFill>
                  <a:srgbClr val="FF0000"/>
                </a:solidFill>
                <a:latin typeface="Times New Roman" panose="02020603050405020304" pitchFamily="18" charset="0"/>
                <a:cs typeface="Times New Roman" panose="02020603050405020304" pitchFamily="18" charset="0"/>
              </a:rPr>
              <a:t>Quan </a:t>
            </a:r>
            <a:r>
              <a:rPr lang="en-US" sz="3200" b="1" kern="1200" dirty="0" err="1">
                <a:solidFill>
                  <a:srgbClr val="FF0000"/>
                </a:solidFill>
                <a:latin typeface="Times New Roman" panose="02020603050405020304" pitchFamily="18" charset="0"/>
                <a:cs typeface="Times New Roman" panose="02020603050405020304" pitchFamily="18" charset="0"/>
              </a:rPr>
              <a:t>nhỏ</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49" name="PA_任意多边形 5">
            <a:extLst>
              <a:ext uri="{FF2B5EF4-FFF2-40B4-BE49-F238E27FC236}">
                <a16:creationId xmlns:a16="http://schemas.microsoft.com/office/drawing/2014/main" xmlns="" id="{06020988-BA40-48A8-AD04-4E8C08CB57CE}"/>
              </a:ext>
            </a:extLst>
          </p:cNvPr>
          <p:cNvSpPr>
            <a:spLocks noEditPoints="1" noChangeArrowheads="1"/>
          </p:cNvSpPr>
          <p:nvPr>
            <p:custDataLst>
              <p:tags r:id="rId1"/>
            </p:custDataLst>
          </p:nvPr>
        </p:nvSpPr>
        <p:spPr bwMode="auto">
          <a:xfrm>
            <a:off x="90453" y="5595464"/>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800">
              <a:latin typeface="汉仪家书简" panose="02010609000101010101" pitchFamily="49" charset="-122"/>
              <a:ea typeface="汉仪家书简" panose="02010609000101010101" pitchFamily="49" charset="-122"/>
              <a:cs typeface="+mn-lt"/>
            </a:endParaRPr>
          </a:p>
        </p:txBody>
      </p:sp>
      <p:sp>
        <p:nvSpPr>
          <p:cNvPr id="50" name="PA_任意多边形 5">
            <a:extLst>
              <a:ext uri="{FF2B5EF4-FFF2-40B4-BE49-F238E27FC236}">
                <a16:creationId xmlns:a16="http://schemas.microsoft.com/office/drawing/2014/main" xmlns="" id="{F1AFB80E-9EE4-48D5-B621-081ED3E413BD}"/>
              </a:ext>
            </a:extLst>
          </p:cNvPr>
          <p:cNvSpPr>
            <a:spLocks noEditPoints="1" noChangeArrowheads="1"/>
          </p:cNvSpPr>
          <p:nvPr>
            <p:custDataLst>
              <p:tags r:id="rId2"/>
            </p:custDataLst>
          </p:nvPr>
        </p:nvSpPr>
        <p:spPr bwMode="auto">
          <a:xfrm>
            <a:off x="15160" y="4645169"/>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800">
              <a:latin typeface="汉仪家书简" panose="02010609000101010101" pitchFamily="49" charset="-122"/>
              <a:ea typeface="汉仪家书简" panose="02010609000101010101" pitchFamily="49" charset="-122"/>
              <a:cs typeface="+mn-lt"/>
            </a:endParaRPr>
          </a:p>
        </p:txBody>
      </p:sp>
      <p:sp>
        <p:nvSpPr>
          <p:cNvPr id="51" name="矩形 37">
            <a:extLst>
              <a:ext uri="{FF2B5EF4-FFF2-40B4-BE49-F238E27FC236}">
                <a16:creationId xmlns:a16="http://schemas.microsoft.com/office/drawing/2014/main" xmlns="" id="{83354783-FD7B-4554-940B-D74D04A4C994}"/>
              </a:ext>
            </a:extLst>
          </p:cNvPr>
          <p:cNvSpPr/>
          <p:nvPr/>
        </p:nvSpPr>
        <p:spPr>
          <a:xfrm>
            <a:off x="166423" y="4753789"/>
            <a:ext cx="2213262" cy="52322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2800" b="1" noProof="0" dirty="0" err="1">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28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2800" b="1" noProof="0" dirty="0" err="1">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28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52" name="矩形 41">
            <a:extLst>
              <a:ext uri="{FF2B5EF4-FFF2-40B4-BE49-F238E27FC236}">
                <a16:creationId xmlns:a16="http://schemas.microsoft.com/office/drawing/2014/main" xmlns="" id="{06C9F893-3A91-44CF-82B0-68BFA3EB05C6}"/>
              </a:ext>
            </a:extLst>
          </p:cNvPr>
          <p:cNvSpPr/>
          <p:nvPr/>
        </p:nvSpPr>
        <p:spPr>
          <a:xfrm>
            <a:off x="297316" y="5716405"/>
            <a:ext cx="1850127" cy="523220"/>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2800" b="1" noProof="0" dirty="0" err="1">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28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28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53" name="Rectangle 52">
            <a:extLst>
              <a:ext uri="{FF2B5EF4-FFF2-40B4-BE49-F238E27FC236}">
                <a16:creationId xmlns:a16="http://schemas.microsoft.com/office/drawing/2014/main" xmlns="" id="{2C3AC49A-3077-4757-884C-1A052D62AD25}"/>
              </a:ext>
            </a:extLst>
          </p:cNvPr>
          <p:cNvSpPr/>
          <p:nvPr/>
        </p:nvSpPr>
        <p:spPr>
          <a:xfrm>
            <a:off x="2421249" y="4878311"/>
            <a:ext cx="7644251" cy="523220"/>
          </a:xfrm>
          <a:prstGeom prst="rect">
            <a:avLst/>
          </a:prstGeom>
        </p:spPr>
        <p:txBody>
          <a:bodyPr wrap="square">
            <a:spAutoFit/>
          </a:bodyPr>
          <a:lstStyle/>
          <a:p>
            <a:pPr algn="just"/>
            <a:r>
              <a:rPr lang="en-US" sz="2800" i="1" dirty="0" err="1">
                <a:solidFill>
                  <a:srgbClr val="002060"/>
                </a:solidFill>
                <a:latin typeface="Times New Roman" panose="02020603050405020304" pitchFamily="18" charset="0"/>
                <a:cs typeface="Times New Roman" panose="02020603050405020304" pitchFamily="18" charset="0"/>
              </a:rPr>
              <a:t>Liệt</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kê</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dẫn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chứng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tiêu</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biểu</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toàn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diện</a:t>
            </a:r>
            <a:endParaRPr lang="en-SG" sz="2800" i="1" dirty="0">
              <a:solidFill>
                <a:srgbClr val="002060"/>
              </a:solidFill>
              <a:latin typeface="Times New Roman" panose="02020603050405020304" pitchFamily="18" charset="0"/>
              <a:cs typeface="Times New Roman" panose="02020603050405020304" pitchFamily="18" charset="0"/>
            </a:endParaRPr>
          </a:p>
        </p:txBody>
      </p:sp>
      <p:sp>
        <p:nvSpPr>
          <p:cNvPr id="54" name="Rectangle 53">
            <a:extLst>
              <a:ext uri="{FF2B5EF4-FFF2-40B4-BE49-F238E27FC236}">
                <a16:creationId xmlns:a16="http://schemas.microsoft.com/office/drawing/2014/main" xmlns="" id="{DF490065-5037-459E-889A-9CE650BAD93F}"/>
              </a:ext>
            </a:extLst>
          </p:cNvPr>
          <p:cNvSpPr/>
          <p:nvPr/>
        </p:nvSpPr>
        <p:spPr>
          <a:xfrm>
            <a:off x="2354306" y="5602444"/>
            <a:ext cx="6058174" cy="954107"/>
          </a:xfrm>
          <a:prstGeom prst="rect">
            <a:avLst/>
          </a:prstGeom>
        </p:spPr>
        <p:txBody>
          <a:bodyPr wrap="square">
            <a:spAutoFit/>
          </a:bodyPr>
          <a:lstStyle/>
          <a:p>
            <a:pPr algn="just"/>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tấm</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gương</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sẵn</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sàng</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chết</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vì</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vua</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vì</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n</a:t>
            </a:r>
            <a:r>
              <a:rPr lang="vi-VN"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ư</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ớc</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xuất</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nhiệm</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vụ</a:t>
            </a:r>
            <a:endParaRPr lang="en-SG" sz="2800" i="1" dirty="0">
              <a:solidFill>
                <a:srgbClr val="002060"/>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xmlns="" id="{61192521-1338-4C04-BD1F-693DA4956691}"/>
              </a:ext>
            </a:extLst>
          </p:cNvPr>
          <p:cNvSpPr/>
          <p:nvPr/>
        </p:nvSpPr>
        <p:spPr>
          <a:xfrm>
            <a:off x="8446885" y="5166227"/>
            <a:ext cx="3645299" cy="1162590"/>
          </a:xfrm>
          <a:prstGeom prst="round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chemeClr val="tx1"/>
                </a:solidFill>
                <a:latin typeface="Times New Roman" panose="02020603050405020304" pitchFamily="18" charset="0"/>
                <a:cs typeface="Times New Roman" panose="02020603050405020304" pitchFamily="18" charset="0"/>
              </a:rPr>
              <a:t>Mục</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đích</a:t>
            </a:r>
            <a:r>
              <a:rPr lang="en-US" altLang="en-US" sz="2800" b="1" i="1">
                <a:solidFill>
                  <a:schemeClr val="tx1"/>
                </a:solidFill>
                <a:latin typeface="Times New Roman" panose="02020603050405020304" pitchFamily="18" charset="0"/>
                <a:cs typeface="Times New Roman" panose="02020603050405020304" pitchFamily="18" charset="0"/>
              </a:rPr>
              <a:t>: </a:t>
            </a:r>
            <a:r>
              <a:rPr lang="en-US" altLang="en-US" sz="2800" b="1" i="1" smtClean="0">
                <a:solidFill>
                  <a:schemeClr val="tx1"/>
                </a:solidFill>
                <a:latin typeface="Times New Roman" panose="02020603050405020304" pitchFamily="18" charset="0"/>
                <a:cs typeface="Times New Roman" panose="02020603050405020304" pitchFamily="18" charset="0"/>
              </a:rPr>
              <a:t>Làm cơ sở, căn cứ cho lập luận của văn bản</a:t>
            </a:r>
            <a:endParaRPr lang="en-SG" sz="28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0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wipe(down)">
                                      <p:cBhvr>
                                        <p:cTn id="12" dur="500"/>
                                        <p:tgtEl>
                                          <p:spTgt spid="3078"/>
                                        </p:tgtEl>
                                      </p:cBhvr>
                                    </p:animEffect>
                                  </p:childTnLst>
                                </p:cTn>
                              </p:par>
                              <p:par>
                                <p:cTn id="13" presetID="22" presetClass="entr" presetSubtype="4"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ipe(down)">
                                      <p:cBhvr>
                                        <p:cTn id="15" dur="500"/>
                                        <p:tgtEl>
                                          <p:spTgt spid="3076"/>
                                        </p:tgtEl>
                                      </p:cBhvr>
                                    </p:animEffect>
                                  </p:childTnLst>
                                </p:cTn>
                              </p:par>
                              <p:par>
                                <p:cTn id="16" presetID="22" presetClass="entr" presetSubtype="4"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wipe(down)">
                                      <p:cBhvr>
                                        <p:cTn id="18" dur="500"/>
                                        <p:tgtEl>
                                          <p:spTgt spid="3080"/>
                                        </p:tgtEl>
                                      </p:cBhvr>
                                    </p:animEffect>
                                  </p:childTnLst>
                                </p:cTn>
                              </p:par>
                              <p:par>
                                <p:cTn id="19" presetID="2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wipe(down)">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72"/>
                                        </p:tgtEl>
                                        <p:attrNameLst>
                                          <p:attrName>style.visibility</p:attrName>
                                        </p:attrNameLst>
                                      </p:cBhvr>
                                      <p:to>
                                        <p:strVal val="visible"/>
                                      </p:to>
                                    </p:set>
                                    <p:animEffect transition="in" filter="wipe(down)">
                                      <p:cBhvr>
                                        <p:cTn id="31" dur="500"/>
                                        <p:tgtEl>
                                          <p:spTgt spid="307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73"/>
                                        </p:tgtEl>
                                        <p:attrNameLst>
                                          <p:attrName>style.visibility</p:attrName>
                                        </p:attrNameLst>
                                      </p:cBhvr>
                                      <p:to>
                                        <p:strVal val="visible"/>
                                      </p:to>
                                    </p:set>
                                    <p:animEffect transition="in" filter="wipe(down)">
                                      <p:cBhvr>
                                        <p:cTn id="34" dur="500"/>
                                        <p:tgtEl>
                                          <p:spTgt spid="307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down)">
                                      <p:cBhvr>
                                        <p:cTn id="40" dur="500"/>
                                        <p:tgtEl>
                                          <p:spTgt spid="4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barn(inVertical)">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79"/>
                                        </p:tgtEl>
                                        <p:attrNameLst>
                                          <p:attrName>style.visibility</p:attrName>
                                        </p:attrNameLst>
                                      </p:cBhvr>
                                      <p:to>
                                        <p:strVal val="visible"/>
                                      </p:to>
                                    </p:set>
                                    <p:animEffect transition="in" filter="barn(inVertical)">
                                      <p:cBhvr>
                                        <p:cTn id="53" dur="500"/>
                                        <p:tgtEl>
                                          <p:spTgt spid="307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077"/>
                                        </p:tgtEl>
                                        <p:attrNameLst>
                                          <p:attrName>style.visibility</p:attrName>
                                        </p:attrNameLst>
                                      </p:cBhvr>
                                      <p:to>
                                        <p:strVal val="visible"/>
                                      </p:to>
                                    </p:set>
                                    <p:animEffect transition="in" filter="barn(inVertical)">
                                      <p:cBhvr>
                                        <p:cTn id="56" dur="500"/>
                                        <p:tgtEl>
                                          <p:spTgt spid="307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down)">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082"/>
                                        </p:tgtEl>
                                        <p:attrNameLst>
                                          <p:attrName>style.visibility</p:attrName>
                                        </p:attrNameLst>
                                      </p:cBhvr>
                                      <p:to>
                                        <p:strVal val="visible"/>
                                      </p:to>
                                    </p:set>
                                    <p:animEffect transition="in" filter="wipe(down)">
                                      <p:cBhvr>
                                        <p:cTn id="66" dur="500"/>
                                        <p:tgtEl>
                                          <p:spTgt spid="308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barn(inVertical)">
                                      <p:cBhvr>
                                        <p:cTn id="71" dur="500"/>
                                        <p:tgtEl>
                                          <p:spTgt spid="50"/>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barn(inVertical)">
                                      <p:cBhvr>
                                        <p:cTn id="74" dur="500"/>
                                        <p:tgtEl>
                                          <p:spTgt spid="51"/>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circle(in)">
                                      <p:cBhvr>
                                        <p:cTn id="79" dur="20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barn(inVertical)">
                                      <p:cBhvr>
                                        <p:cTn id="84" dur="500"/>
                                        <p:tgtEl>
                                          <p:spTgt spid="49"/>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barn(inVertical)">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circle(in)">
                                      <p:cBhvr>
                                        <p:cTn id="92" dur="2000"/>
                                        <p:tgtEl>
                                          <p:spTgt spid="54"/>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barn(inVertical)">
                                      <p:cBhvr>
                                        <p:cTn id="9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P spid="3072" grpId="0" animBg="1"/>
      <p:bldP spid="3073" grpId="0" animBg="1"/>
      <p:bldP spid="3077" grpId="0" animBg="1"/>
      <p:bldP spid="3079" grpId="0" animBg="1"/>
      <p:bldP spid="3082" grpId="0" animBg="1"/>
      <p:bldP spid="44" grpId="0" animBg="1"/>
      <p:bldP spid="45" grpId="0" animBg="1"/>
      <p:bldP spid="46" grpId="0" animBg="1"/>
      <p:bldP spid="47" grpId="0"/>
      <p:bldP spid="48" grpId="0"/>
      <p:bldP spid="49" grpId="0" animBg="1"/>
      <p:bldP spid="50" grpId="0" animBg="1"/>
      <p:bldP spid="51" grpId="0"/>
      <p:bldP spid="52" grpId="0"/>
      <p:bldP spid="53" grpId="0"/>
      <p:bldP spid="54" grpId="0"/>
      <p:bldP spid="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668435" y="0"/>
            <a:ext cx="2523565" cy="1331201"/>
          </a:xfrm>
          <a:prstGeom prst="rect">
            <a:avLst/>
          </a:prstGeom>
        </p:spPr>
      </p:pic>
      <p:sp>
        <p:nvSpPr>
          <p:cNvPr id="14" name="TextBox 13">
            <a:extLst>
              <a:ext uri="{FF2B5EF4-FFF2-40B4-BE49-F238E27FC236}">
                <a16:creationId xmlns:a16="http://schemas.microsoft.com/office/drawing/2014/main" xmlns="" id="{ED10C6C2-F922-4BC6-82CE-ACD59100F534}"/>
              </a:ext>
            </a:extLst>
          </p:cNvPr>
          <p:cNvSpPr txBox="1"/>
          <p:nvPr/>
        </p:nvSpPr>
        <p:spPr>
          <a:xfrm>
            <a:off x="125664" y="424711"/>
            <a:ext cx="4206601" cy="584775"/>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Khám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phá</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bản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8B7A0401-9B31-4DF1-9B01-EC11FCE25C95}"/>
              </a:ext>
            </a:extLst>
          </p:cNvPr>
          <p:cNvSpPr txBox="1"/>
          <p:nvPr/>
        </p:nvSpPr>
        <p:spPr>
          <a:xfrm>
            <a:off x="108385" y="1174226"/>
            <a:ext cx="60596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9" name="矩形 37">
            <a:extLst>
              <a:ext uri="{FF2B5EF4-FFF2-40B4-BE49-F238E27FC236}">
                <a16:creationId xmlns:a16="http://schemas.microsoft.com/office/drawing/2014/main" xmlns="" id="{83354783-FD7B-4554-940B-D74D04A4C994}"/>
              </a:ext>
            </a:extLst>
          </p:cNvPr>
          <p:cNvSpPr/>
          <p:nvPr/>
        </p:nvSpPr>
        <p:spPr>
          <a:xfrm>
            <a:off x="-226557" y="2182518"/>
            <a:ext cx="2839204" cy="584775"/>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r>
              <a:rPr lang="en-US" altLang="zh-CN" sz="3200" b="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a:t>
            </a:r>
            <a:endParaRPr lang="zh-CN" altLang="en-US" sz="32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0" name="矩形 41">
            <a:extLst>
              <a:ext uri="{FF2B5EF4-FFF2-40B4-BE49-F238E27FC236}">
                <a16:creationId xmlns:a16="http://schemas.microsoft.com/office/drawing/2014/main" xmlns="" id="{06C9F893-3A91-44CF-82B0-68BFA3EB05C6}"/>
              </a:ext>
            </a:extLst>
          </p:cNvPr>
          <p:cNvSpPr/>
          <p:nvPr/>
        </p:nvSpPr>
        <p:spPr>
          <a:xfrm>
            <a:off x="-134701" y="3146016"/>
            <a:ext cx="2373369"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2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1" name="Rectangle 20">
            <a:extLst>
              <a:ext uri="{FF2B5EF4-FFF2-40B4-BE49-F238E27FC236}">
                <a16:creationId xmlns:a16="http://schemas.microsoft.com/office/drawing/2014/main" xmlns="" id="{2C3AC49A-3077-4757-884C-1A052D62AD25}"/>
              </a:ext>
            </a:extLst>
          </p:cNvPr>
          <p:cNvSpPr/>
          <p:nvPr/>
        </p:nvSpPr>
        <p:spPr>
          <a:xfrm>
            <a:off x="2385847" y="2194580"/>
            <a:ext cx="9806153" cy="1077218"/>
          </a:xfrm>
          <a:prstGeom prst="rect">
            <a:avLst/>
          </a:prstGeom>
        </p:spPr>
        <p:txBody>
          <a:bodyPr wrap="square">
            <a:spAutoFit/>
          </a:bodyPr>
          <a:lstStyle/>
          <a:p>
            <a:pPr algn="just"/>
            <a:r>
              <a:rPr lang="en-US" sz="3200" i="1" dirty="0" err="1">
                <a:solidFill>
                  <a:srgbClr val="002060"/>
                </a:solidFill>
                <a:latin typeface="Times New Roman" panose="02020603050405020304" pitchFamily="18" charset="0"/>
                <a:cs typeface="Times New Roman" panose="02020603050405020304" pitchFamily="18" charset="0"/>
              </a:rPr>
              <a:t>Liệt</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kê</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dẫn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chứng</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tiêu</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biểu</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toàn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diện</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về</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các</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vị</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tướng</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gia</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thần</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quan</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nhỏ</a:t>
            </a:r>
            <a:r>
              <a:rPr lang="en-US" sz="3200" i="1" dirty="0" smtClean="0">
                <a:solidFill>
                  <a:srgbClr val="002060"/>
                </a:solidFill>
                <a:latin typeface="Times New Roman" panose="02020603050405020304" pitchFamily="18" charset="0"/>
                <a:cs typeface="Times New Roman" panose="02020603050405020304" pitchFamily="18" charset="0"/>
              </a:rPr>
              <a:t>.</a:t>
            </a:r>
            <a:endParaRPr lang="en-SG" sz="3200" i="1" dirty="0">
              <a:solidFill>
                <a:srgbClr val="00206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DF490065-5037-459E-889A-9CE650BAD93F}"/>
              </a:ext>
            </a:extLst>
          </p:cNvPr>
          <p:cNvSpPr/>
          <p:nvPr/>
        </p:nvSpPr>
        <p:spPr>
          <a:xfrm>
            <a:off x="2148685" y="3211300"/>
            <a:ext cx="10043315" cy="1077218"/>
          </a:xfrm>
          <a:prstGeom prst="rect">
            <a:avLst/>
          </a:prstGeom>
        </p:spPr>
        <p:txBody>
          <a:bodyPr wrap="square">
            <a:spAutoFit/>
          </a:bodyPr>
          <a:lstStyle/>
          <a:p>
            <a:pPr algn="just"/>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tấm</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gương</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sẵn</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sàng</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chết</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vì</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vua</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vì</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n</a:t>
            </a:r>
            <a:r>
              <a:rPr lang="vi-VN"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ư</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ớc</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xuất</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nhiệm</a:t>
            </a:r>
            <a:r>
              <a:rPr lang="en-US" sz="32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vụ</a:t>
            </a:r>
            <a:endParaRPr lang="en-SG" sz="3200" i="1" dirty="0">
              <a:solidFill>
                <a:srgbClr val="002060"/>
              </a:solidFill>
              <a:latin typeface="Times New Roman" panose="02020603050405020304" pitchFamily="18" charset="0"/>
              <a:cs typeface="Times New Roman" panose="02020603050405020304" pitchFamily="18" charset="0"/>
            </a:endParaRPr>
          </a:p>
        </p:txBody>
      </p:sp>
      <p:sp>
        <p:nvSpPr>
          <p:cNvPr id="23" name="Rectangle: Rounded Corners 54">
            <a:extLst>
              <a:ext uri="{FF2B5EF4-FFF2-40B4-BE49-F238E27FC236}">
                <a16:creationId xmlns:a16="http://schemas.microsoft.com/office/drawing/2014/main" xmlns="" id="{61192521-1338-4C04-BD1F-693DA4956691}"/>
              </a:ext>
            </a:extLst>
          </p:cNvPr>
          <p:cNvSpPr/>
          <p:nvPr/>
        </p:nvSpPr>
        <p:spPr>
          <a:xfrm>
            <a:off x="108385" y="4254414"/>
            <a:ext cx="10434109" cy="1162590"/>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chemeClr val="tx1"/>
                </a:solidFill>
                <a:latin typeface="Times New Roman" panose="02020603050405020304" pitchFamily="18" charset="0"/>
                <a:cs typeface="Times New Roman" panose="02020603050405020304" pitchFamily="18" charset="0"/>
              </a:rPr>
              <a:t>Mục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đích</a:t>
            </a:r>
            <a:r>
              <a:rPr lang="en-US" altLang="en-US" sz="3200" b="1">
                <a:solidFill>
                  <a:schemeClr val="tx1"/>
                </a:solidFill>
                <a:latin typeface="Times New Roman" panose="02020603050405020304" pitchFamily="18" charset="0"/>
                <a:cs typeface="Times New Roman" panose="02020603050405020304" pitchFamily="18" charset="0"/>
              </a:rPr>
              <a:t>: </a:t>
            </a:r>
            <a:r>
              <a:rPr lang="en-US" altLang="en-US" sz="3200" b="1" smtClean="0">
                <a:solidFill>
                  <a:schemeClr val="tx1"/>
                </a:solidFill>
                <a:latin typeface="Times New Roman" panose="02020603050405020304" pitchFamily="18" charset="0"/>
                <a:cs typeface="Times New Roman" panose="02020603050405020304" pitchFamily="18" charset="0"/>
              </a:rPr>
              <a:t>Làm cơ sở, căn cứ cho lập luận của văn bản</a:t>
            </a:r>
            <a:endParaRPr lang="en-SG"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41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0" grpId="0"/>
      <p:bldP spid="21" grpId="0"/>
      <p:bldP spid="22"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7" name="Content Placeholder 3">
            <a:extLst>
              <a:ext uri="{FF2B5EF4-FFF2-40B4-BE49-F238E27FC236}">
                <a16:creationId xmlns="" xmlns:a16="http://schemas.microsoft.com/office/drawing/2014/main" id="{AD6BAEA7-182E-3FD2-CD11-253784A64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487" y="1227103"/>
            <a:ext cx="2972206" cy="27935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Picture 7">
            <a:extLst>
              <a:ext uri="{FF2B5EF4-FFF2-40B4-BE49-F238E27FC236}">
                <a16:creationId xmlns="" xmlns:a16="http://schemas.microsoft.com/office/drawing/2014/main" id="{B3BD6B3D-F92C-4025-52C4-63A91D2DE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03" y="153345"/>
            <a:ext cx="5006682" cy="47057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a:extLst>
              <a:ext uri="{FF2B5EF4-FFF2-40B4-BE49-F238E27FC236}">
                <a16:creationId xmlns="" xmlns:a16="http://schemas.microsoft.com/office/drawing/2014/main" id="{5FABFCE5-2B04-4550-94B9-DE94CA995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5895" y="1213305"/>
            <a:ext cx="2972205" cy="27935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Rectangle: Rounded Corners 11">
            <a:extLst>
              <a:ext uri="{FF2B5EF4-FFF2-40B4-BE49-F238E27FC236}">
                <a16:creationId xmlns="" xmlns:a16="http://schemas.microsoft.com/office/drawing/2014/main" id="{321AD7C0-3685-1836-07D2-01AC741F6BEF}"/>
              </a:ext>
            </a:extLst>
          </p:cNvPr>
          <p:cNvSpPr/>
          <p:nvPr/>
        </p:nvSpPr>
        <p:spPr>
          <a:xfrm>
            <a:off x="377557" y="4890099"/>
            <a:ext cx="11127783" cy="1456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a:extLst>
              <a:ext uri="{FF2B5EF4-FFF2-40B4-BE49-F238E27FC236}">
                <a16:creationId xmlns="" xmlns:a16="http://schemas.microsoft.com/office/drawing/2014/main" id="{ECCEE690-27EA-701D-FA76-0E09CCFD65D7}"/>
              </a:ext>
            </a:extLst>
          </p:cNvPr>
          <p:cNvSpPr txBox="1"/>
          <p:nvPr/>
        </p:nvSpPr>
        <p:spPr>
          <a:xfrm>
            <a:off x="511444" y="4952072"/>
            <a:ext cx="10807700" cy="1409617"/>
          </a:xfrm>
          <a:prstGeom prst="rect">
            <a:avLst/>
          </a:prstGeom>
          <a:noFill/>
        </p:spPr>
        <p:txBody>
          <a:bodyPr wrap="square">
            <a:spAutoFit/>
          </a:bodyPr>
          <a:lstStyle/>
          <a:p>
            <a:pPr algn="just">
              <a:lnSpc>
                <a:spcPct val="107000"/>
              </a:lnSpc>
              <a:spcAft>
                <a:spcPts val="800"/>
              </a:spcAft>
            </a:pPr>
            <a:r>
              <a:rPr lang="en-US" sz="4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602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9A22592-AA5E-0C76-8F0F-803175EDF10F}"/>
              </a:ext>
            </a:extLst>
          </p:cNvPr>
          <p:cNvGrpSpPr/>
          <p:nvPr/>
        </p:nvGrpSpPr>
        <p:grpSpPr>
          <a:xfrm>
            <a:off x="898071" y="174171"/>
            <a:ext cx="10794819" cy="957399"/>
            <a:chOff x="726621" y="711381"/>
            <a:chExt cx="3193869" cy="5259978"/>
          </a:xfrm>
        </p:grpSpPr>
        <p:sp>
          <p:nvSpPr>
            <p:cNvPr id="3" name="矩形 2">
              <a:extLst>
                <a:ext uri="{FF2B5EF4-FFF2-40B4-BE49-F238E27FC236}">
                  <a16:creationId xmlns:a16="http://schemas.microsoft.com/office/drawing/2014/main" xmlns="" id="{8406C4D2-52AC-D344-BA53-777E299ED240}"/>
                </a:ext>
              </a:extLst>
            </p:cNvPr>
            <p:cNvSpPr/>
            <p:nvPr/>
          </p:nvSpPr>
          <p:spPr>
            <a:xfrm>
              <a:off x="726621" y="711381"/>
              <a:ext cx="3193869" cy="5259978"/>
            </a:xfrm>
            <a:prstGeom prst="rect">
              <a:avLst/>
            </a:prstGeom>
            <a:solidFill>
              <a:srgbClr val="CAA9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 name="矩形 2">
              <a:extLst>
                <a:ext uri="{FF2B5EF4-FFF2-40B4-BE49-F238E27FC236}">
                  <a16:creationId xmlns:a16="http://schemas.microsoft.com/office/drawing/2014/main" xmlns="" id="{94142ACB-250C-6AB1-3099-0AB7B3618DEF}"/>
                </a:ext>
              </a:extLst>
            </p:cNvPr>
            <p:cNvSpPr/>
            <p:nvPr/>
          </p:nvSpPr>
          <p:spPr>
            <a:xfrm>
              <a:off x="948690" y="886641"/>
              <a:ext cx="2777490" cy="489693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a:solidFill>
                    <a:srgbClr val="FF0000"/>
                  </a:solidFill>
                  <a:latin typeface="#9Slide03 Prompt Medium" panose="00000600000000000000" pitchFamily="2" charset="-34"/>
                  <a:cs typeface="#9Slide03 Prompt Medium" panose="00000600000000000000" pitchFamily="2" charset="-34"/>
                </a:rPr>
                <a:t>Nối tên anh hùng lịch sử với tên kẻ thù bị thất bại</a:t>
              </a:r>
              <a:endParaRPr kumimoji="1" lang="zh-CN" altLang="en-US" sz="2800">
                <a:solidFill>
                  <a:srgbClr val="FF0000"/>
                </a:solidFill>
                <a:latin typeface="#9Slide03 Prompt Medium" panose="00000600000000000000" pitchFamily="2" charset="-34"/>
                <a:cs typeface="#9Slide03 Prompt Medium" panose="00000600000000000000" pitchFamily="2" charset="-34"/>
              </a:endParaRPr>
            </a:p>
          </p:txBody>
        </p:sp>
      </p:grpSp>
      <p:sp>
        <p:nvSpPr>
          <p:cNvPr id="6" name="圆角矩形 9">
            <a:extLst>
              <a:ext uri="{FF2B5EF4-FFF2-40B4-BE49-F238E27FC236}">
                <a16:creationId xmlns:a16="http://schemas.microsoft.com/office/drawing/2014/main" xmlns="" id="{620E6728-FA19-6954-9967-D65C9F4D871D}"/>
              </a:ext>
            </a:extLst>
          </p:cNvPr>
          <p:cNvSpPr/>
          <p:nvPr/>
        </p:nvSpPr>
        <p:spPr>
          <a:xfrm>
            <a:off x="898068" y="1276571"/>
            <a:ext cx="4325439" cy="731521"/>
          </a:xfrm>
          <a:prstGeom prst="roundRect">
            <a:avLst>
              <a:gd name="adj" fmla="val 11847"/>
            </a:avLst>
          </a:prstGeom>
          <a:solidFill>
            <a:srgbClr val="F7F7F7"/>
          </a:solidFill>
          <a:ln w="9525" cap="flat">
            <a:solidFill>
              <a:schemeClr val="bg1">
                <a:lumMod val="75000"/>
              </a:schemeClr>
            </a:solidFill>
            <a:custDash>
              <a:ds d="380000" sp="120000"/>
            </a:custDash>
            <a:bevel/>
          </a:ln>
        </p:spPr>
        <p:txBody>
          <a:bodyPr wrap="square" lIns="0" tIns="0" rIns="0" bIns="0" rtlCol="0" anchor="ctr"/>
          <a:lstStyle/>
          <a:p>
            <a:pPr algn="ctr" defTabSz="457200">
              <a:defRPr/>
            </a:pPr>
            <a:r>
              <a:rPr lang="en-US" sz="3200">
                <a:solidFill>
                  <a:prstClr val="black"/>
                </a:solidFill>
                <a:latin typeface="#9Slide03 SVNAmsi Narw" panose="020B0A06020201010104" pitchFamily="34" charset="0"/>
                <a:ea typeface="PangMenZhengDao" panose="02010600030101010101" pitchFamily="2" charset="-122"/>
              </a:rPr>
              <a:t>Hai Bà Trưng</a:t>
            </a:r>
            <a:endParaRPr sz="3200" dirty="0">
              <a:solidFill>
                <a:prstClr val="black"/>
              </a:solidFill>
              <a:latin typeface="#9Slide03 SVNAmsi Narw" panose="020B0A06020201010104" pitchFamily="34" charset="0"/>
              <a:ea typeface="PangMenZhengDao" panose="02010600030101010101" pitchFamily="2" charset="-122"/>
            </a:endParaRPr>
          </a:p>
        </p:txBody>
      </p:sp>
      <p:sp>
        <p:nvSpPr>
          <p:cNvPr id="7" name="圆角矩形 9">
            <a:extLst>
              <a:ext uri="{FF2B5EF4-FFF2-40B4-BE49-F238E27FC236}">
                <a16:creationId xmlns:a16="http://schemas.microsoft.com/office/drawing/2014/main" xmlns="" id="{18210BAE-F691-CF66-150C-3789599E2DB8}"/>
              </a:ext>
            </a:extLst>
          </p:cNvPr>
          <p:cNvSpPr/>
          <p:nvPr/>
        </p:nvSpPr>
        <p:spPr>
          <a:xfrm>
            <a:off x="898067" y="2145140"/>
            <a:ext cx="4325439" cy="731521"/>
          </a:xfrm>
          <a:prstGeom prst="roundRect">
            <a:avLst>
              <a:gd name="adj" fmla="val 11847"/>
            </a:avLst>
          </a:prstGeom>
          <a:solidFill>
            <a:srgbClr val="F7F7F7"/>
          </a:solidFill>
          <a:ln w="9525" cap="flat">
            <a:solidFill>
              <a:schemeClr val="bg1">
                <a:lumMod val="75000"/>
              </a:schemeClr>
            </a:solidFill>
            <a:custDash>
              <a:ds d="380000" sp="120000"/>
            </a:custDash>
            <a:bevel/>
          </a:ln>
        </p:spPr>
        <p:txBody>
          <a:bodyPr wrap="square" lIns="0" tIns="0" rIns="0" bIns="0" rtlCol="0" anchor="ctr"/>
          <a:lstStyle/>
          <a:p>
            <a:pPr algn="ctr" defTabSz="457200">
              <a:defRPr/>
            </a:pPr>
            <a:r>
              <a:rPr lang="en-US" sz="3200">
                <a:solidFill>
                  <a:prstClr val="black"/>
                </a:solidFill>
                <a:latin typeface="#9Slide03 SVNAmsi Narw" panose="020B0A06020201010104" pitchFamily="34" charset="0"/>
                <a:ea typeface="PangMenZhengDao" panose="02010600030101010101" pitchFamily="2" charset="-122"/>
              </a:rPr>
              <a:t>Ngô Quyền </a:t>
            </a:r>
            <a:endParaRPr sz="3200" dirty="0">
              <a:solidFill>
                <a:prstClr val="black"/>
              </a:solidFill>
              <a:latin typeface="#9Slide03 SVNAmsi Narw" panose="020B0A06020201010104" pitchFamily="34" charset="0"/>
              <a:ea typeface="PangMenZhengDao" panose="02010600030101010101" pitchFamily="2" charset="-122"/>
            </a:endParaRPr>
          </a:p>
        </p:txBody>
      </p:sp>
      <p:sp>
        <p:nvSpPr>
          <p:cNvPr id="25" name="圆角矩形 9">
            <a:extLst>
              <a:ext uri="{FF2B5EF4-FFF2-40B4-BE49-F238E27FC236}">
                <a16:creationId xmlns:a16="http://schemas.microsoft.com/office/drawing/2014/main" xmlns="" id="{964AD373-1513-08A3-DFBC-713CFA2128CA}"/>
              </a:ext>
            </a:extLst>
          </p:cNvPr>
          <p:cNvSpPr/>
          <p:nvPr/>
        </p:nvSpPr>
        <p:spPr>
          <a:xfrm>
            <a:off x="7157901" y="1276571"/>
            <a:ext cx="4325439" cy="731521"/>
          </a:xfrm>
          <a:prstGeom prst="roundRect">
            <a:avLst>
              <a:gd name="adj" fmla="val 11847"/>
            </a:avLst>
          </a:prstGeom>
          <a:solidFill>
            <a:schemeClr val="accent4">
              <a:lumMod val="20000"/>
              <a:lumOff val="80000"/>
            </a:schemeClr>
          </a:solidFill>
          <a:ln w="9525" cap="flat">
            <a:solidFill>
              <a:schemeClr val="bg1">
                <a:lumMod val="75000"/>
              </a:schemeClr>
            </a:solidFill>
            <a:custDash>
              <a:ds d="380000" sp="120000"/>
            </a:custDash>
            <a:bevel/>
          </a:ln>
        </p:spPr>
        <p:txBody>
          <a:bodyPr wrap="square" lIns="0" tIns="0" rIns="0" bIns="0" rtlCol="0" anchor="ctr"/>
          <a:lstStyle/>
          <a:p>
            <a:pPr algn="ctr" defTabSz="457200">
              <a:defRPr/>
            </a:pPr>
            <a:r>
              <a:rPr lang="en-US" sz="2800">
                <a:solidFill>
                  <a:prstClr val="black"/>
                </a:solidFill>
                <a:latin typeface="#9Slide03 SVNAmsi Narw" panose="020B0A06020201010104" pitchFamily="34" charset="0"/>
                <a:ea typeface="PangMenZhengDao" panose="02010600030101010101" pitchFamily="2" charset="-122"/>
              </a:rPr>
              <a:t>Quân Thanh</a:t>
            </a:r>
            <a:endParaRPr sz="2800" dirty="0">
              <a:solidFill>
                <a:prstClr val="black"/>
              </a:solidFill>
              <a:latin typeface="#9Slide03 SVNAmsi Narw" panose="020B0A06020201010104" pitchFamily="34" charset="0"/>
              <a:ea typeface="PangMenZhengDao" panose="02010600030101010101" pitchFamily="2" charset="-122"/>
            </a:endParaRPr>
          </a:p>
        </p:txBody>
      </p:sp>
      <p:sp>
        <p:nvSpPr>
          <p:cNvPr id="27" name="圆角矩形 9">
            <a:extLst>
              <a:ext uri="{FF2B5EF4-FFF2-40B4-BE49-F238E27FC236}">
                <a16:creationId xmlns:a16="http://schemas.microsoft.com/office/drawing/2014/main" xmlns="" id="{8F338941-217D-552D-A5D6-BF5C91F0CB27}"/>
              </a:ext>
            </a:extLst>
          </p:cNvPr>
          <p:cNvSpPr/>
          <p:nvPr/>
        </p:nvSpPr>
        <p:spPr>
          <a:xfrm>
            <a:off x="898067" y="5741893"/>
            <a:ext cx="4325439" cy="731521"/>
          </a:xfrm>
          <a:prstGeom prst="roundRect">
            <a:avLst>
              <a:gd name="adj" fmla="val 11847"/>
            </a:avLst>
          </a:prstGeom>
          <a:solidFill>
            <a:srgbClr val="F7F7F7"/>
          </a:solidFill>
          <a:ln w="9525" cap="flat">
            <a:solidFill>
              <a:schemeClr val="bg1">
                <a:lumMod val="75000"/>
              </a:schemeClr>
            </a:solidFill>
            <a:custDash>
              <a:ds d="380000" sp="120000"/>
            </a:custDash>
            <a:bevel/>
          </a:ln>
        </p:spPr>
        <p:txBody>
          <a:bodyPr wrap="square" lIns="0" tIns="0" rIns="0" bIns="0" rtlCol="0" anchor="ctr"/>
          <a:lstStyle/>
          <a:p>
            <a:pPr algn="ctr" defTabSz="457200">
              <a:defRPr/>
            </a:pPr>
            <a:r>
              <a:rPr lang="en-US" sz="3200">
                <a:solidFill>
                  <a:prstClr val="black"/>
                </a:solidFill>
                <a:latin typeface="#9Slide03 SVNAmsi Narw" panose="020B0A06020201010104" pitchFamily="34" charset="0"/>
                <a:ea typeface="PangMenZhengDao" panose="02010600030101010101" pitchFamily="2" charset="-122"/>
              </a:rPr>
              <a:t>Quang Trung</a:t>
            </a:r>
            <a:endParaRPr sz="3200" dirty="0">
              <a:solidFill>
                <a:prstClr val="black"/>
              </a:solidFill>
              <a:latin typeface="#9Slide03 SVNAmsi Narw" panose="020B0A06020201010104" pitchFamily="34" charset="0"/>
              <a:ea typeface="PangMenZhengDao" panose="02010600030101010101" pitchFamily="2" charset="-122"/>
            </a:endParaRPr>
          </a:p>
        </p:txBody>
      </p:sp>
      <p:sp>
        <p:nvSpPr>
          <p:cNvPr id="28" name="圆角矩形 9">
            <a:extLst>
              <a:ext uri="{FF2B5EF4-FFF2-40B4-BE49-F238E27FC236}">
                <a16:creationId xmlns:a16="http://schemas.microsoft.com/office/drawing/2014/main" xmlns="" id="{614BCF90-1299-6638-0E62-533E12B5AE3B}"/>
              </a:ext>
            </a:extLst>
          </p:cNvPr>
          <p:cNvSpPr/>
          <p:nvPr/>
        </p:nvSpPr>
        <p:spPr>
          <a:xfrm>
            <a:off x="898067" y="3013709"/>
            <a:ext cx="4325439" cy="731521"/>
          </a:xfrm>
          <a:prstGeom prst="roundRect">
            <a:avLst>
              <a:gd name="adj" fmla="val 11847"/>
            </a:avLst>
          </a:prstGeom>
          <a:solidFill>
            <a:srgbClr val="F7F7F7"/>
          </a:solidFill>
          <a:ln w="9525" cap="flat">
            <a:solidFill>
              <a:schemeClr val="bg1">
                <a:lumMod val="75000"/>
              </a:schemeClr>
            </a:solidFill>
            <a:custDash>
              <a:ds d="380000" sp="120000"/>
            </a:custDash>
            <a:bevel/>
          </a:ln>
        </p:spPr>
        <p:txBody>
          <a:bodyPr wrap="square" lIns="0" tIns="0" rIns="0" bIns="0" rtlCol="0" anchor="ctr"/>
          <a:lstStyle/>
          <a:p>
            <a:pPr algn="ctr" defTabSz="457200">
              <a:defRPr/>
            </a:pPr>
            <a:r>
              <a:rPr lang="en-US" sz="3200">
                <a:solidFill>
                  <a:prstClr val="black"/>
                </a:solidFill>
                <a:latin typeface="#9Slide03 SVNAmsi Narw" panose="020B0A06020201010104" pitchFamily="34" charset="0"/>
                <a:ea typeface="PangMenZhengDao" panose="02010600030101010101" pitchFamily="2" charset="-122"/>
              </a:rPr>
              <a:t>Lý Thường Kiệt</a:t>
            </a:r>
            <a:endParaRPr sz="3200" dirty="0">
              <a:solidFill>
                <a:prstClr val="black"/>
              </a:solidFill>
              <a:latin typeface="#9Slide03 SVNAmsi Narw" panose="020B0A06020201010104" pitchFamily="34" charset="0"/>
              <a:ea typeface="PangMenZhengDao" panose="02010600030101010101" pitchFamily="2" charset="-122"/>
            </a:endParaRPr>
          </a:p>
        </p:txBody>
      </p:sp>
      <p:sp>
        <p:nvSpPr>
          <p:cNvPr id="29" name="圆角矩形 9">
            <a:extLst>
              <a:ext uri="{FF2B5EF4-FFF2-40B4-BE49-F238E27FC236}">
                <a16:creationId xmlns:a16="http://schemas.microsoft.com/office/drawing/2014/main" xmlns="" id="{D7BF515E-1FDE-57B9-9718-3063658B3272}"/>
              </a:ext>
            </a:extLst>
          </p:cNvPr>
          <p:cNvSpPr/>
          <p:nvPr/>
        </p:nvSpPr>
        <p:spPr>
          <a:xfrm>
            <a:off x="898067" y="3890231"/>
            <a:ext cx="4325439" cy="731521"/>
          </a:xfrm>
          <a:prstGeom prst="roundRect">
            <a:avLst>
              <a:gd name="adj" fmla="val 11847"/>
            </a:avLst>
          </a:prstGeom>
          <a:solidFill>
            <a:srgbClr val="F7F7F7"/>
          </a:solidFill>
          <a:ln w="9525" cap="flat">
            <a:solidFill>
              <a:schemeClr val="bg1">
                <a:lumMod val="75000"/>
              </a:schemeClr>
            </a:solidFill>
            <a:custDash>
              <a:ds d="380000" sp="120000"/>
            </a:custDash>
            <a:bevel/>
          </a:ln>
        </p:spPr>
        <p:txBody>
          <a:bodyPr wrap="square" lIns="0" tIns="0" rIns="0" bIns="0" rtlCol="0" anchor="ctr"/>
          <a:lstStyle/>
          <a:p>
            <a:pPr algn="ctr" defTabSz="457200">
              <a:defRPr/>
            </a:pPr>
            <a:r>
              <a:rPr lang="en-US" sz="3200">
                <a:solidFill>
                  <a:prstClr val="black"/>
                </a:solidFill>
                <a:latin typeface="#9Slide03 SVNAmsi Narw" panose="020B0A06020201010104" pitchFamily="34" charset="0"/>
                <a:ea typeface="PangMenZhengDao" panose="02010600030101010101" pitchFamily="2" charset="-122"/>
              </a:rPr>
              <a:t>Trần Quốc Tuấn</a:t>
            </a:r>
            <a:endParaRPr sz="3200" dirty="0">
              <a:solidFill>
                <a:prstClr val="black"/>
              </a:solidFill>
              <a:latin typeface="#9Slide03 SVNAmsi Narw" panose="020B0A06020201010104" pitchFamily="34" charset="0"/>
              <a:ea typeface="PangMenZhengDao" panose="02010600030101010101" pitchFamily="2" charset="-122"/>
            </a:endParaRPr>
          </a:p>
        </p:txBody>
      </p:sp>
      <p:sp>
        <p:nvSpPr>
          <p:cNvPr id="30" name="圆角矩形 9">
            <a:extLst>
              <a:ext uri="{FF2B5EF4-FFF2-40B4-BE49-F238E27FC236}">
                <a16:creationId xmlns:a16="http://schemas.microsoft.com/office/drawing/2014/main" xmlns="" id="{FA1D24D2-389A-09B8-550A-7BE9D419E6DB}"/>
              </a:ext>
            </a:extLst>
          </p:cNvPr>
          <p:cNvSpPr/>
          <p:nvPr/>
        </p:nvSpPr>
        <p:spPr>
          <a:xfrm>
            <a:off x="898067" y="4816062"/>
            <a:ext cx="4325439" cy="731521"/>
          </a:xfrm>
          <a:prstGeom prst="roundRect">
            <a:avLst>
              <a:gd name="adj" fmla="val 11847"/>
            </a:avLst>
          </a:prstGeom>
          <a:solidFill>
            <a:srgbClr val="F7F7F7"/>
          </a:solidFill>
          <a:ln w="9525" cap="flat">
            <a:solidFill>
              <a:schemeClr val="bg1">
                <a:lumMod val="75000"/>
              </a:schemeClr>
            </a:solidFill>
            <a:custDash>
              <a:ds d="380000" sp="120000"/>
            </a:custDash>
            <a:bevel/>
          </a:ln>
        </p:spPr>
        <p:txBody>
          <a:bodyPr wrap="square" lIns="0" tIns="0" rIns="0" bIns="0" rtlCol="0" anchor="ctr"/>
          <a:lstStyle/>
          <a:p>
            <a:pPr algn="ctr" defTabSz="457200">
              <a:defRPr/>
            </a:pPr>
            <a:r>
              <a:rPr lang="en-US" sz="3200">
                <a:solidFill>
                  <a:prstClr val="black"/>
                </a:solidFill>
                <a:latin typeface="#9Slide03 SVNAmsi Narw" panose="020B0A06020201010104" pitchFamily="34" charset="0"/>
                <a:ea typeface="PangMenZhengDao" panose="02010600030101010101" pitchFamily="2" charset="-122"/>
              </a:rPr>
              <a:t>Lê Lợi</a:t>
            </a:r>
            <a:endParaRPr sz="3200" dirty="0">
              <a:solidFill>
                <a:prstClr val="black"/>
              </a:solidFill>
              <a:latin typeface="#9Slide03 SVNAmsi Narw" panose="020B0A06020201010104" pitchFamily="34" charset="0"/>
              <a:ea typeface="PangMenZhengDao" panose="02010600030101010101" pitchFamily="2" charset="-122"/>
            </a:endParaRPr>
          </a:p>
        </p:txBody>
      </p:sp>
      <p:sp>
        <p:nvSpPr>
          <p:cNvPr id="31" name="圆角矩形 9">
            <a:extLst>
              <a:ext uri="{FF2B5EF4-FFF2-40B4-BE49-F238E27FC236}">
                <a16:creationId xmlns:a16="http://schemas.microsoft.com/office/drawing/2014/main" xmlns="" id="{2FDD7F17-0C80-3200-0BEB-737A85E99828}"/>
              </a:ext>
            </a:extLst>
          </p:cNvPr>
          <p:cNvSpPr/>
          <p:nvPr/>
        </p:nvSpPr>
        <p:spPr>
          <a:xfrm>
            <a:off x="7157900" y="2153093"/>
            <a:ext cx="4325439" cy="731521"/>
          </a:xfrm>
          <a:prstGeom prst="roundRect">
            <a:avLst>
              <a:gd name="adj" fmla="val 11847"/>
            </a:avLst>
          </a:prstGeom>
          <a:solidFill>
            <a:schemeClr val="accent4">
              <a:lumMod val="20000"/>
              <a:lumOff val="80000"/>
            </a:schemeClr>
          </a:solidFill>
          <a:ln w="9525" cap="flat">
            <a:solidFill>
              <a:schemeClr val="bg1">
                <a:lumMod val="75000"/>
              </a:schemeClr>
            </a:solidFill>
            <a:custDash>
              <a:ds d="380000" sp="120000"/>
            </a:custDash>
            <a:bevel/>
          </a:ln>
        </p:spPr>
        <p:txBody>
          <a:bodyPr wrap="square" lIns="0" tIns="0" rIns="0" bIns="0" rtlCol="0" anchor="ctr"/>
          <a:lstStyle/>
          <a:p>
            <a:pPr algn="ctr" defTabSz="457200">
              <a:defRPr/>
            </a:pPr>
            <a:r>
              <a:rPr lang="en-US" sz="2800">
                <a:solidFill>
                  <a:prstClr val="black"/>
                </a:solidFill>
                <a:latin typeface="#9Slide03 SVNAmsi Narw" panose="020B0A06020201010104" pitchFamily="34" charset="0"/>
                <a:ea typeface="PangMenZhengDao" panose="02010600030101010101" pitchFamily="2" charset="-122"/>
              </a:rPr>
              <a:t>Quân Đông Hán</a:t>
            </a:r>
            <a:endParaRPr sz="2800" dirty="0">
              <a:solidFill>
                <a:prstClr val="black"/>
              </a:solidFill>
              <a:latin typeface="#9Slide03 SVNAmsi Narw" panose="020B0A06020201010104" pitchFamily="34" charset="0"/>
              <a:ea typeface="PangMenZhengDao" panose="02010600030101010101" pitchFamily="2" charset="-122"/>
            </a:endParaRPr>
          </a:p>
        </p:txBody>
      </p:sp>
      <p:sp>
        <p:nvSpPr>
          <p:cNvPr id="32" name="圆角矩形 9">
            <a:extLst>
              <a:ext uri="{FF2B5EF4-FFF2-40B4-BE49-F238E27FC236}">
                <a16:creationId xmlns:a16="http://schemas.microsoft.com/office/drawing/2014/main" xmlns="" id="{94EBD0A4-B5D0-5080-F66E-20CE305FF31D}"/>
              </a:ext>
            </a:extLst>
          </p:cNvPr>
          <p:cNvSpPr/>
          <p:nvPr/>
        </p:nvSpPr>
        <p:spPr>
          <a:xfrm>
            <a:off x="7157899" y="3013709"/>
            <a:ext cx="4325439" cy="731521"/>
          </a:xfrm>
          <a:prstGeom prst="roundRect">
            <a:avLst>
              <a:gd name="adj" fmla="val 11847"/>
            </a:avLst>
          </a:prstGeom>
          <a:solidFill>
            <a:schemeClr val="accent4">
              <a:lumMod val="20000"/>
              <a:lumOff val="80000"/>
            </a:schemeClr>
          </a:solidFill>
          <a:ln w="9525" cap="flat">
            <a:solidFill>
              <a:schemeClr val="bg1">
                <a:lumMod val="75000"/>
              </a:schemeClr>
            </a:solidFill>
            <a:custDash>
              <a:ds d="380000" sp="120000"/>
            </a:custDash>
            <a:bevel/>
          </a:ln>
        </p:spPr>
        <p:txBody>
          <a:bodyPr wrap="square" lIns="0" tIns="0" rIns="0" bIns="0" rtlCol="0" anchor="ctr"/>
          <a:lstStyle/>
          <a:p>
            <a:pPr algn="ctr" defTabSz="457200">
              <a:defRPr/>
            </a:pPr>
            <a:r>
              <a:rPr lang="en-US" sz="2800">
                <a:solidFill>
                  <a:prstClr val="black"/>
                </a:solidFill>
                <a:latin typeface="#9Slide03 SVNAmsi Narw" panose="020B0A06020201010104" pitchFamily="34" charset="0"/>
                <a:ea typeface="PangMenZhengDao" panose="02010600030101010101" pitchFamily="2" charset="-122"/>
              </a:rPr>
              <a:t>Quân Minh</a:t>
            </a:r>
            <a:endParaRPr sz="2800" dirty="0">
              <a:solidFill>
                <a:prstClr val="black"/>
              </a:solidFill>
              <a:latin typeface="#9Slide03 SVNAmsi Narw" panose="020B0A06020201010104" pitchFamily="34" charset="0"/>
              <a:ea typeface="PangMenZhengDao" panose="02010600030101010101" pitchFamily="2" charset="-122"/>
            </a:endParaRPr>
          </a:p>
        </p:txBody>
      </p:sp>
      <p:sp>
        <p:nvSpPr>
          <p:cNvPr id="33" name="圆角矩形 9">
            <a:extLst>
              <a:ext uri="{FF2B5EF4-FFF2-40B4-BE49-F238E27FC236}">
                <a16:creationId xmlns:a16="http://schemas.microsoft.com/office/drawing/2014/main" xmlns="" id="{C8C2C117-D099-A778-4CC9-98E876482E4C}"/>
              </a:ext>
            </a:extLst>
          </p:cNvPr>
          <p:cNvSpPr/>
          <p:nvPr/>
        </p:nvSpPr>
        <p:spPr>
          <a:xfrm>
            <a:off x="7157899" y="3890230"/>
            <a:ext cx="4325439" cy="731521"/>
          </a:xfrm>
          <a:prstGeom prst="roundRect">
            <a:avLst>
              <a:gd name="adj" fmla="val 11847"/>
            </a:avLst>
          </a:prstGeom>
          <a:solidFill>
            <a:schemeClr val="accent4">
              <a:lumMod val="20000"/>
              <a:lumOff val="80000"/>
            </a:schemeClr>
          </a:solidFill>
          <a:ln w="9525" cap="flat">
            <a:solidFill>
              <a:schemeClr val="bg1">
                <a:lumMod val="75000"/>
              </a:schemeClr>
            </a:solidFill>
            <a:custDash>
              <a:ds d="380000" sp="120000"/>
            </a:custDash>
            <a:bevel/>
          </a:ln>
        </p:spPr>
        <p:txBody>
          <a:bodyPr wrap="square" lIns="0" tIns="0" rIns="0" bIns="0" rtlCol="0" anchor="ctr"/>
          <a:lstStyle/>
          <a:p>
            <a:pPr algn="ctr" defTabSz="457200">
              <a:defRPr/>
            </a:pPr>
            <a:r>
              <a:rPr lang="en-US" sz="2800">
                <a:solidFill>
                  <a:prstClr val="black"/>
                </a:solidFill>
                <a:latin typeface="#9Slide03 SVNAmsi Narw" panose="020B0A06020201010104" pitchFamily="34" charset="0"/>
                <a:ea typeface="PangMenZhengDao" panose="02010600030101010101" pitchFamily="2" charset="-122"/>
              </a:rPr>
              <a:t>Quân Nam Hán</a:t>
            </a:r>
            <a:endParaRPr sz="2800" dirty="0">
              <a:solidFill>
                <a:prstClr val="black"/>
              </a:solidFill>
              <a:latin typeface="#9Slide03 SVNAmsi Narw" panose="020B0A06020201010104" pitchFamily="34" charset="0"/>
              <a:ea typeface="PangMenZhengDao" panose="02010600030101010101" pitchFamily="2" charset="-122"/>
            </a:endParaRPr>
          </a:p>
        </p:txBody>
      </p:sp>
      <p:sp>
        <p:nvSpPr>
          <p:cNvPr id="34" name="圆角矩形 9">
            <a:extLst>
              <a:ext uri="{FF2B5EF4-FFF2-40B4-BE49-F238E27FC236}">
                <a16:creationId xmlns:a16="http://schemas.microsoft.com/office/drawing/2014/main" xmlns="" id="{CEC81C07-7DC6-FBC6-7116-4B678C09BED7}"/>
              </a:ext>
            </a:extLst>
          </p:cNvPr>
          <p:cNvSpPr/>
          <p:nvPr/>
        </p:nvSpPr>
        <p:spPr>
          <a:xfrm>
            <a:off x="7157898" y="4816061"/>
            <a:ext cx="4325439" cy="731521"/>
          </a:xfrm>
          <a:prstGeom prst="roundRect">
            <a:avLst>
              <a:gd name="adj" fmla="val 11847"/>
            </a:avLst>
          </a:prstGeom>
          <a:solidFill>
            <a:schemeClr val="accent4">
              <a:lumMod val="20000"/>
              <a:lumOff val="80000"/>
            </a:schemeClr>
          </a:solidFill>
          <a:ln w="9525" cap="flat">
            <a:solidFill>
              <a:schemeClr val="bg1">
                <a:lumMod val="75000"/>
              </a:schemeClr>
            </a:solidFill>
            <a:custDash>
              <a:ds d="380000" sp="120000"/>
            </a:custDash>
            <a:bevel/>
          </a:ln>
        </p:spPr>
        <p:txBody>
          <a:bodyPr wrap="square" lIns="0" tIns="0" rIns="0" bIns="0" rtlCol="0" anchor="ctr"/>
          <a:lstStyle/>
          <a:p>
            <a:pPr algn="ctr" defTabSz="457200">
              <a:defRPr/>
            </a:pPr>
            <a:r>
              <a:rPr lang="en-US" sz="2800">
                <a:solidFill>
                  <a:prstClr val="black"/>
                </a:solidFill>
                <a:latin typeface="#9Slide03 SVNAmsi Narw" panose="020B0A06020201010104" pitchFamily="34" charset="0"/>
                <a:ea typeface="PangMenZhengDao" panose="02010600030101010101" pitchFamily="2" charset="-122"/>
              </a:rPr>
              <a:t>Quân Nguyên</a:t>
            </a:r>
            <a:endParaRPr sz="2800" dirty="0">
              <a:solidFill>
                <a:prstClr val="black"/>
              </a:solidFill>
              <a:latin typeface="#9Slide03 SVNAmsi Narw" panose="020B0A06020201010104" pitchFamily="34" charset="0"/>
              <a:ea typeface="PangMenZhengDao" panose="02010600030101010101" pitchFamily="2" charset="-122"/>
            </a:endParaRPr>
          </a:p>
        </p:txBody>
      </p:sp>
      <p:sp>
        <p:nvSpPr>
          <p:cNvPr id="35" name="圆角矩形 9">
            <a:extLst>
              <a:ext uri="{FF2B5EF4-FFF2-40B4-BE49-F238E27FC236}">
                <a16:creationId xmlns:a16="http://schemas.microsoft.com/office/drawing/2014/main" xmlns="" id="{5D18837E-2A0D-7CA1-8F5B-DA540669EF3A}"/>
              </a:ext>
            </a:extLst>
          </p:cNvPr>
          <p:cNvSpPr/>
          <p:nvPr/>
        </p:nvSpPr>
        <p:spPr>
          <a:xfrm>
            <a:off x="7157898" y="5753985"/>
            <a:ext cx="4325439" cy="731521"/>
          </a:xfrm>
          <a:prstGeom prst="roundRect">
            <a:avLst>
              <a:gd name="adj" fmla="val 11847"/>
            </a:avLst>
          </a:prstGeom>
          <a:solidFill>
            <a:schemeClr val="accent4">
              <a:lumMod val="20000"/>
              <a:lumOff val="80000"/>
            </a:schemeClr>
          </a:solidFill>
          <a:ln w="9525" cap="flat">
            <a:solidFill>
              <a:schemeClr val="bg1">
                <a:lumMod val="75000"/>
              </a:schemeClr>
            </a:solidFill>
            <a:custDash>
              <a:ds d="380000" sp="120000"/>
            </a:custDash>
            <a:bevel/>
          </a:ln>
        </p:spPr>
        <p:txBody>
          <a:bodyPr wrap="square" lIns="0" tIns="0" rIns="0" bIns="0" rtlCol="0" anchor="ctr"/>
          <a:lstStyle/>
          <a:p>
            <a:pPr algn="ctr" defTabSz="457200">
              <a:defRPr/>
            </a:pPr>
            <a:r>
              <a:rPr lang="en-US" sz="2800">
                <a:solidFill>
                  <a:prstClr val="black"/>
                </a:solidFill>
                <a:latin typeface="#9Slide03 SVNAmsi Narw" panose="020B0A06020201010104" pitchFamily="34" charset="0"/>
                <a:ea typeface="PangMenZhengDao" panose="02010600030101010101" pitchFamily="2" charset="-122"/>
              </a:rPr>
              <a:t>Quân Tống</a:t>
            </a:r>
            <a:endParaRPr sz="2800" dirty="0">
              <a:solidFill>
                <a:prstClr val="black"/>
              </a:solidFill>
              <a:latin typeface="#9Slide03 SVNAmsi Narw" panose="020B0A06020201010104" pitchFamily="34" charset="0"/>
              <a:ea typeface="PangMenZhengDao" panose="02010600030101010101" pitchFamily="2" charset="-122"/>
            </a:endParaRPr>
          </a:p>
        </p:txBody>
      </p:sp>
      <p:cxnSp>
        <p:nvCxnSpPr>
          <p:cNvPr id="37" name="Straight Arrow Connector 36">
            <a:extLst>
              <a:ext uri="{FF2B5EF4-FFF2-40B4-BE49-F238E27FC236}">
                <a16:creationId xmlns:a16="http://schemas.microsoft.com/office/drawing/2014/main" xmlns="" id="{9DD614C1-CED0-01E1-E6D3-8C2DA7F3951A}"/>
              </a:ext>
            </a:extLst>
          </p:cNvPr>
          <p:cNvCxnSpPr>
            <a:cxnSpLocks/>
            <a:stCxn id="6" idx="3"/>
            <a:endCxn id="31" idx="1"/>
          </p:cNvCxnSpPr>
          <p:nvPr/>
        </p:nvCxnSpPr>
        <p:spPr>
          <a:xfrm>
            <a:off x="5223507" y="1642332"/>
            <a:ext cx="1934393" cy="8765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08381E5D-3E11-EBD7-FB7A-32C7270EB89D}"/>
              </a:ext>
            </a:extLst>
          </p:cNvPr>
          <p:cNvCxnSpPr>
            <a:cxnSpLocks/>
            <a:stCxn id="7" idx="3"/>
            <a:endCxn id="33" idx="1"/>
          </p:cNvCxnSpPr>
          <p:nvPr/>
        </p:nvCxnSpPr>
        <p:spPr>
          <a:xfrm>
            <a:off x="5223506" y="2510901"/>
            <a:ext cx="1934393" cy="17450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3664BAA1-188D-12BC-4F42-901709788233}"/>
              </a:ext>
            </a:extLst>
          </p:cNvPr>
          <p:cNvCxnSpPr>
            <a:cxnSpLocks/>
            <a:stCxn id="28" idx="3"/>
            <a:endCxn id="35" idx="1"/>
          </p:cNvCxnSpPr>
          <p:nvPr/>
        </p:nvCxnSpPr>
        <p:spPr>
          <a:xfrm>
            <a:off x="5223506" y="3379470"/>
            <a:ext cx="1934392" cy="27402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CB0D0F26-F8F6-E81F-9C7B-94C66F8605A5}"/>
              </a:ext>
            </a:extLst>
          </p:cNvPr>
          <p:cNvCxnSpPr>
            <a:cxnSpLocks/>
            <a:stCxn id="29" idx="3"/>
            <a:endCxn id="34" idx="1"/>
          </p:cNvCxnSpPr>
          <p:nvPr/>
        </p:nvCxnSpPr>
        <p:spPr>
          <a:xfrm>
            <a:off x="5223506" y="4255992"/>
            <a:ext cx="1934392" cy="9258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8535703E-AE84-E236-6A00-39C4D9C73F5C}"/>
              </a:ext>
            </a:extLst>
          </p:cNvPr>
          <p:cNvCxnSpPr>
            <a:cxnSpLocks/>
            <a:stCxn id="27" idx="3"/>
            <a:endCxn id="25" idx="1"/>
          </p:cNvCxnSpPr>
          <p:nvPr/>
        </p:nvCxnSpPr>
        <p:spPr>
          <a:xfrm flipV="1">
            <a:off x="5223506" y="1642332"/>
            <a:ext cx="1934395" cy="44653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xmlns="" id="{0B7F20A6-C9D2-E944-A0F1-067A79141EE4}"/>
              </a:ext>
            </a:extLst>
          </p:cNvPr>
          <p:cNvCxnSpPr>
            <a:cxnSpLocks/>
            <a:stCxn id="30" idx="3"/>
            <a:endCxn id="32" idx="1"/>
          </p:cNvCxnSpPr>
          <p:nvPr/>
        </p:nvCxnSpPr>
        <p:spPr>
          <a:xfrm flipV="1">
            <a:off x="5223506" y="3379470"/>
            <a:ext cx="1934393" cy="18023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868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subTnLst>
                                    <p:audio>
                                      <p:cMediaNode>
                                        <p:cTn display="0" masterRel="sameClick">
                                          <p:stCondLst>
                                            <p:cond evt="begin" delay="0">
                                              <p:tn val="49"/>
                                            </p:cond>
                                          </p:stCondLst>
                                          <p:endCondLst>
                                            <p:cond evt="onStopAudio" delay="0">
                                              <p:tgtEl>
                                                <p:sldTgt/>
                                              </p:tgtEl>
                                            </p:cond>
                                          </p:endCondLst>
                                        </p:cTn>
                                        <p:tgtEl>
                                          <p:sndTgt r:embed="rId3" name="cashreg.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subTnLst>
                                    <p:audio>
                                      <p:cMediaNode>
                                        <p:cTn display="0" masterRel="sameClick">
                                          <p:stCondLst>
                                            <p:cond evt="begin" delay="0">
                                              <p:tn val="59"/>
                                            </p:cond>
                                          </p:stCondLst>
                                          <p:endCondLst>
                                            <p:cond evt="onStopAudio" delay="0">
                                              <p:tgtEl>
                                                <p:sldTgt/>
                                              </p:tgtEl>
                                            </p:cond>
                                          </p:endCondLst>
                                        </p:cTn>
                                        <p:tgtEl>
                                          <p:sndTgt r:embed="rId3"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subTnLst>
                                    <p:audio>
                                      <p:cMediaNode>
                                        <p:cTn display="0" masterRel="sameClick">
                                          <p:stCondLst>
                                            <p:cond evt="begin" delay="0">
                                              <p:tn val="64"/>
                                            </p:cond>
                                          </p:stCondLst>
                                          <p:endCondLst>
                                            <p:cond evt="onStopAudio" delay="0">
                                              <p:tgtEl>
                                                <p:sldTgt/>
                                              </p:tgtEl>
                                            </p:cond>
                                          </p:endCondLst>
                                        </p:cTn>
                                        <p:tgtEl>
                                          <p:sndTgt r:embed="rId3" name="cashreg.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subTnLst>
                                    <p:audio>
                                      <p:cMediaNode>
                                        <p:cTn display="0" masterRel="sameClick">
                                          <p:stCondLst>
                                            <p:cond evt="begin" delay="0">
                                              <p:tn val="69"/>
                                            </p:cond>
                                          </p:stCondLst>
                                          <p:endCondLst>
                                            <p:cond evt="onStopAudio" delay="0">
                                              <p:tgtEl>
                                                <p:sldTgt/>
                                              </p:tgtEl>
                                            </p:cond>
                                          </p:endCondLst>
                                        </p:cTn>
                                        <p:tgtEl>
                                          <p:sndTgt r:embed="rId3"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subTnLst>
                                    <p:audio>
                                      <p:cMediaNode>
                                        <p:cTn display="0" masterRel="sameClick">
                                          <p:stCondLst>
                                            <p:cond evt="begin" delay="0">
                                              <p:tn val="74"/>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7E565CCC-D521-4466-994B-B6747A51B060}"/>
              </a:ext>
            </a:extLst>
          </p:cNvPr>
          <p:cNvSpPr/>
          <p:nvPr/>
        </p:nvSpPr>
        <p:spPr>
          <a:xfrm>
            <a:off x="4071257" y="2018435"/>
            <a:ext cx="7641771" cy="4524315"/>
          </a:xfrm>
          <a:prstGeom prst="rect">
            <a:avLst/>
          </a:prstGeom>
        </p:spPr>
        <p:txBody>
          <a:bodyPr wrap="square">
            <a:spAutoFit/>
          </a:bodyPr>
          <a:lstStyle/>
          <a:p>
            <a:pPr algn="just" defTabSz="914396">
              <a:defRPr/>
            </a:pPr>
            <a:r>
              <a:rPr lang="en-US" altLang="en-US" sz="3200" i="1" dirty="0">
                <a:solidFill>
                  <a:prstClr val="black"/>
                </a:solidFill>
                <a:latin typeface="Times New Roman" panose="02020603050405020304" pitchFamily="18" charset="0"/>
                <a:cs typeface="Times New Roman" panose="02020603050405020304" pitchFamily="18" charset="0"/>
              </a:rPr>
              <a:t>“</a:t>
            </a:r>
            <a:r>
              <a:rPr lang="en-US" altLang="en-US" sz="3200" i="1" dirty="0" err="1">
                <a:solidFill>
                  <a:prstClr val="black"/>
                </a:solidFill>
                <a:latin typeface="Times New Roman" panose="02020603050405020304" pitchFamily="18" charset="0"/>
                <a:cs typeface="Times New Roman" panose="02020603050405020304" pitchFamily="18" charset="0"/>
              </a:rPr>
              <a:t>Các</a:t>
            </a:r>
            <a:r>
              <a:rPr lang="en-US" altLang="en-US" sz="3200" i="1" dirty="0">
                <a:solidFill>
                  <a:prstClr val="black"/>
                </a:solidFill>
                <a:latin typeface="Times New Roman" panose="02020603050405020304" pitchFamily="18" charset="0"/>
                <a:cs typeface="Times New Roman" panose="02020603050405020304" pitchFamily="18" charset="0"/>
              </a:rPr>
              <a:t> ng</a:t>
            </a:r>
            <a:r>
              <a:rPr lang="vi-VN" altLang="en-US" sz="3200" i="1" dirty="0">
                <a:solidFill>
                  <a:prstClr val="black"/>
                </a:solidFill>
                <a:latin typeface="Times New Roman" panose="02020603050405020304" pitchFamily="18" charset="0"/>
                <a:cs typeface="Times New Roman" panose="02020603050405020304" pitchFamily="18" charset="0"/>
              </a:rPr>
              <a:t>ư</a:t>
            </a:r>
            <a:r>
              <a:rPr lang="en-US" altLang="en-US" sz="3200" i="1" dirty="0" err="1">
                <a:solidFill>
                  <a:prstClr val="black"/>
                </a:solidFill>
                <a:latin typeface="Times New Roman" panose="02020603050405020304" pitchFamily="18" charset="0"/>
                <a:cs typeface="Times New Roman" panose="02020603050405020304" pitchFamily="18" charset="0"/>
              </a:rPr>
              <a:t>ơi</a:t>
            </a:r>
            <a:r>
              <a:rPr lang="en-US" altLang="en-US" sz="3200" i="1" dirty="0">
                <a:solidFill>
                  <a:prstClr val="black"/>
                </a:solidFill>
                <a:latin typeface="Times New Roman" panose="02020603050405020304" pitchFamily="18" charset="0"/>
                <a:cs typeface="Times New Roman" panose="02020603050405020304" pitchFamily="18" charset="0"/>
              </a:rPr>
              <a:t> ở </a:t>
            </a:r>
            <a:r>
              <a:rPr lang="en-US" altLang="en-US" sz="3200" i="1" dirty="0" err="1">
                <a:solidFill>
                  <a:prstClr val="black"/>
                </a:solidFill>
                <a:latin typeface="Times New Roman" panose="02020603050405020304" pitchFamily="18" charset="0"/>
                <a:cs typeface="Times New Roman" panose="02020603050405020304" pitchFamily="18" charset="0"/>
              </a:rPr>
              <a:t>cùng</a:t>
            </a:r>
            <a:r>
              <a:rPr lang="en-US" altLang="en-US" sz="3200" i="1" dirty="0">
                <a:solidFill>
                  <a:prstClr val="black"/>
                </a:solidFill>
                <a:latin typeface="Times New Roman" panose="02020603050405020304" pitchFamily="18" charset="0"/>
                <a:cs typeface="Times New Roman" panose="02020603050405020304" pitchFamily="18" charset="0"/>
              </a:rPr>
              <a:t> ta </a:t>
            </a:r>
            <a:r>
              <a:rPr lang="en-US" altLang="en-US" sz="3200" i="1" dirty="0" err="1">
                <a:solidFill>
                  <a:prstClr val="black"/>
                </a:solidFill>
                <a:latin typeface="Times New Roman" panose="02020603050405020304" pitchFamily="18" charset="0"/>
                <a:cs typeface="Times New Roman" panose="02020603050405020304" pitchFamily="18" charset="0"/>
              </a:rPr>
              <a:t>coi</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giữ</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binh</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quyền</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đã</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lâu</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ngày</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không</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có</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mặc</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thì</a:t>
            </a:r>
            <a:r>
              <a:rPr lang="en-US" altLang="en-US" sz="3200" i="1" dirty="0">
                <a:solidFill>
                  <a:prstClr val="black"/>
                </a:solidFill>
                <a:latin typeface="Times New Roman" panose="02020603050405020304" pitchFamily="18" charset="0"/>
                <a:cs typeface="Times New Roman" panose="02020603050405020304" pitchFamily="18" charset="0"/>
              </a:rPr>
              <a:t> ta </a:t>
            </a:r>
            <a:r>
              <a:rPr lang="en-US" altLang="en-US" sz="3200" i="1" dirty="0" err="1">
                <a:solidFill>
                  <a:prstClr val="black"/>
                </a:solidFill>
                <a:latin typeface="Times New Roman" panose="02020603050405020304" pitchFamily="18" charset="0"/>
                <a:cs typeface="Times New Roman" panose="02020603050405020304" pitchFamily="18" charset="0"/>
              </a:rPr>
              <a:t>cho</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áo</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không</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có</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ăn</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thì</a:t>
            </a:r>
            <a:r>
              <a:rPr lang="en-US" altLang="en-US" sz="3200" i="1" dirty="0">
                <a:solidFill>
                  <a:prstClr val="black"/>
                </a:solidFill>
                <a:latin typeface="Times New Roman" panose="02020603050405020304" pitchFamily="18" charset="0"/>
                <a:cs typeface="Times New Roman" panose="02020603050405020304" pitchFamily="18" charset="0"/>
              </a:rPr>
              <a:t> ta </a:t>
            </a:r>
            <a:r>
              <a:rPr lang="en-US" altLang="en-US" sz="3200" i="1" dirty="0" err="1">
                <a:solidFill>
                  <a:prstClr val="black"/>
                </a:solidFill>
                <a:latin typeface="Times New Roman" panose="02020603050405020304" pitchFamily="18" charset="0"/>
                <a:cs typeface="Times New Roman" panose="02020603050405020304" pitchFamily="18" charset="0"/>
              </a:rPr>
              <a:t>cho</a:t>
            </a:r>
            <a:r>
              <a:rPr lang="en-US" altLang="en-US" sz="3200" i="1" dirty="0">
                <a:solidFill>
                  <a:prstClr val="black"/>
                </a:solidFill>
                <a:latin typeface="Times New Roman" panose="02020603050405020304" pitchFamily="18" charset="0"/>
                <a:cs typeface="Times New Roman" panose="02020603050405020304" pitchFamily="18" charset="0"/>
              </a:rPr>
              <a:t> c</a:t>
            </a:r>
            <a:r>
              <a:rPr lang="vi-VN" altLang="en-US" sz="3200" i="1" dirty="0">
                <a:solidFill>
                  <a:prstClr val="black"/>
                </a:solidFill>
                <a:latin typeface="Times New Roman" panose="02020603050405020304" pitchFamily="18" charset="0"/>
                <a:cs typeface="Times New Roman" panose="02020603050405020304" pitchFamily="18" charset="0"/>
              </a:rPr>
              <a:t>ơ</a:t>
            </a:r>
            <a:r>
              <a:rPr lang="en-US" altLang="en-US" sz="3200" i="1" dirty="0">
                <a:solidFill>
                  <a:prstClr val="black"/>
                </a:solidFill>
                <a:latin typeface="Times New Roman" panose="02020603050405020304" pitchFamily="18" charset="0"/>
                <a:cs typeface="Times New Roman" panose="02020603050405020304" pitchFamily="18" charset="0"/>
              </a:rPr>
              <a:t>m; </a:t>
            </a:r>
            <a:r>
              <a:rPr lang="en-US" altLang="en-US" sz="3200" i="1" dirty="0" err="1">
                <a:solidFill>
                  <a:prstClr val="black"/>
                </a:solidFill>
                <a:latin typeface="Times New Roman" panose="02020603050405020304" pitchFamily="18" charset="0"/>
                <a:cs typeface="Times New Roman" panose="02020603050405020304" pitchFamily="18" charset="0"/>
              </a:rPr>
              <a:t>quan</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nhỏ</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thì</a:t>
            </a:r>
            <a:r>
              <a:rPr lang="en-US" altLang="en-US" sz="3200" i="1" dirty="0">
                <a:solidFill>
                  <a:prstClr val="black"/>
                </a:solidFill>
                <a:latin typeface="Times New Roman" panose="02020603050405020304" pitchFamily="18" charset="0"/>
                <a:cs typeface="Times New Roman" panose="02020603050405020304" pitchFamily="18" charset="0"/>
              </a:rPr>
              <a:t> ta </a:t>
            </a:r>
            <a:r>
              <a:rPr lang="en-US" altLang="en-US" sz="3200" i="1" dirty="0" err="1">
                <a:solidFill>
                  <a:prstClr val="black"/>
                </a:solidFill>
                <a:latin typeface="Times New Roman" panose="02020603050405020304" pitchFamily="18" charset="0"/>
                <a:cs typeface="Times New Roman" panose="02020603050405020304" pitchFamily="18" charset="0"/>
              </a:rPr>
              <a:t>thăng</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chức</a:t>
            </a:r>
            <a:r>
              <a:rPr lang="en-US" altLang="en-US" sz="3200" i="1" dirty="0">
                <a:solidFill>
                  <a:prstClr val="black"/>
                </a:solidFill>
                <a:latin typeface="Times New Roman" panose="02020603050405020304" pitchFamily="18" charset="0"/>
                <a:cs typeface="Times New Roman" panose="02020603050405020304" pitchFamily="18" charset="0"/>
              </a:rPr>
              <a:t>, l</a:t>
            </a:r>
            <a:r>
              <a:rPr lang="vi-VN" altLang="en-US" sz="3200" i="1" dirty="0">
                <a:solidFill>
                  <a:prstClr val="black"/>
                </a:solidFill>
                <a:latin typeface="Times New Roman" panose="02020603050405020304" pitchFamily="18" charset="0"/>
                <a:cs typeface="Times New Roman" panose="02020603050405020304" pitchFamily="18" charset="0"/>
              </a:rPr>
              <a:t>ư</a:t>
            </a:r>
            <a:r>
              <a:rPr lang="en-US" altLang="en-US" sz="3200" i="1" dirty="0" err="1">
                <a:solidFill>
                  <a:prstClr val="black"/>
                </a:solidFill>
                <a:latin typeface="Times New Roman" panose="02020603050405020304" pitchFamily="18" charset="0"/>
                <a:cs typeface="Times New Roman" panose="02020603050405020304" pitchFamily="18" charset="0"/>
              </a:rPr>
              <a:t>ơng</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ít</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thì</a:t>
            </a:r>
            <a:r>
              <a:rPr lang="en-US" altLang="en-US" sz="3200" i="1" dirty="0">
                <a:solidFill>
                  <a:prstClr val="black"/>
                </a:solidFill>
                <a:latin typeface="Times New Roman" panose="02020603050405020304" pitchFamily="18" charset="0"/>
                <a:cs typeface="Times New Roman" panose="02020603050405020304" pitchFamily="18" charset="0"/>
              </a:rPr>
              <a:t> ta </a:t>
            </a:r>
            <a:r>
              <a:rPr lang="en-US" altLang="en-US" sz="3200" i="1" dirty="0" err="1">
                <a:solidFill>
                  <a:prstClr val="black"/>
                </a:solidFill>
                <a:latin typeface="Times New Roman" panose="02020603050405020304" pitchFamily="18" charset="0"/>
                <a:cs typeface="Times New Roman" panose="02020603050405020304" pitchFamily="18" charset="0"/>
              </a:rPr>
              <a:t>cấp</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bổng</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đi</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thủy</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thì</a:t>
            </a:r>
            <a:r>
              <a:rPr lang="en-US" altLang="en-US" sz="3200" i="1" dirty="0">
                <a:solidFill>
                  <a:prstClr val="black"/>
                </a:solidFill>
                <a:latin typeface="Times New Roman" panose="02020603050405020304" pitchFamily="18" charset="0"/>
                <a:cs typeface="Times New Roman" panose="02020603050405020304" pitchFamily="18" charset="0"/>
              </a:rPr>
              <a:t> ta </a:t>
            </a:r>
            <a:r>
              <a:rPr lang="en-US" altLang="en-US" sz="3200" i="1" dirty="0" err="1">
                <a:solidFill>
                  <a:prstClr val="black"/>
                </a:solidFill>
                <a:latin typeface="Times New Roman" panose="02020603050405020304" pitchFamily="18" charset="0"/>
                <a:cs typeface="Times New Roman" panose="02020603050405020304" pitchFamily="18" charset="0"/>
              </a:rPr>
              <a:t>cho</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thuyền</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đi</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bộ</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thì</a:t>
            </a:r>
            <a:r>
              <a:rPr lang="en-US" altLang="en-US" sz="3200" i="1" dirty="0">
                <a:solidFill>
                  <a:prstClr val="black"/>
                </a:solidFill>
                <a:latin typeface="Times New Roman" panose="02020603050405020304" pitchFamily="18" charset="0"/>
                <a:cs typeface="Times New Roman" panose="02020603050405020304" pitchFamily="18" charset="0"/>
              </a:rPr>
              <a:t> ta </a:t>
            </a:r>
            <a:r>
              <a:rPr lang="en-US" altLang="en-US" sz="3200" i="1" dirty="0" err="1">
                <a:solidFill>
                  <a:prstClr val="black"/>
                </a:solidFill>
                <a:latin typeface="Times New Roman" panose="02020603050405020304" pitchFamily="18" charset="0"/>
                <a:cs typeface="Times New Roman" panose="02020603050405020304" pitchFamily="18" charset="0"/>
              </a:rPr>
              <a:t>cho</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ngựa</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lúc</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trận</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mạc</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xông</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pha</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thì</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cùng</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nhau</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sống</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chết</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lúc</a:t>
            </a:r>
            <a:r>
              <a:rPr lang="en-US" altLang="en-US" sz="3200" i="1" dirty="0">
                <a:solidFill>
                  <a:prstClr val="black"/>
                </a:solidFill>
                <a:latin typeface="Times New Roman" panose="02020603050405020304" pitchFamily="18" charset="0"/>
                <a:cs typeface="Times New Roman" panose="02020603050405020304" pitchFamily="18" charset="0"/>
              </a:rPr>
              <a:t> ở </a:t>
            </a:r>
            <a:r>
              <a:rPr lang="en-US" altLang="en-US" sz="3200" i="1" dirty="0" err="1">
                <a:solidFill>
                  <a:prstClr val="black"/>
                </a:solidFill>
                <a:latin typeface="Times New Roman" panose="02020603050405020304" pitchFamily="18" charset="0"/>
                <a:cs typeface="Times New Roman" panose="02020603050405020304" pitchFamily="18" charset="0"/>
              </a:rPr>
              <a:t>nhà</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nhàn</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hạ</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thì</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cùng</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nhau</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vui</a:t>
            </a:r>
            <a:r>
              <a:rPr lang="en-US" altLang="en-US" sz="3200" i="1" dirty="0">
                <a:solidFill>
                  <a:prstClr val="black"/>
                </a:solidFill>
                <a:latin typeface="Times New Roman" panose="02020603050405020304" pitchFamily="18" charset="0"/>
                <a:cs typeface="Times New Roman" panose="02020603050405020304" pitchFamily="18" charset="0"/>
              </a:rPr>
              <a:t> c</a:t>
            </a:r>
            <a:r>
              <a:rPr lang="vi-VN" altLang="en-US" sz="3200" i="1" dirty="0">
                <a:solidFill>
                  <a:prstClr val="black"/>
                </a:solidFill>
                <a:latin typeface="Times New Roman" panose="02020603050405020304" pitchFamily="18" charset="0"/>
                <a:cs typeface="Times New Roman" panose="02020603050405020304" pitchFamily="18" charset="0"/>
              </a:rPr>
              <a:t>ư</a:t>
            </a:r>
            <a:r>
              <a:rPr lang="en-US" altLang="en-US" sz="3200" i="1" dirty="0" err="1">
                <a:solidFill>
                  <a:prstClr val="black"/>
                </a:solidFill>
                <a:latin typeface="Times New Roman" panose="02020603050405020304" pitchFamily="18" charset="0"/>
                <a:cs typeface="Times New Roman" panose="02020603050405020304" pitchFamily="18" charset="0"/>
              </a:rPr>
              <a:t>ời</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Cách</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đối</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đãi</a:t>
            </a:r>
            <a:r>
              <a:rPr lang="en-US" altLang="en-US" sz="3200" i="1" dirty="0">
                <a:solidFill>
                  <a:prstClr val="black"/>
                </a:solidFill>
                <a:latin typeface="Times New Roman" panose="02020603050405020304" pitchFamily="18" charset="0"/>
                <a:cs typeface="Times New Roman" panose="02020603050405020304" pitchFamily="18" charset="0"/>
              </a:rPr>
              <a:t> so </a:t>
            </a:r>
            <a:r>
              <a:rPr lang="en-US" altLang="en-US" sz="3200" i="1" dirty="0" err="1">
                <a:solidFill>
                  <a:prstClr val="black"/>
                </a:solidFill>
                <a:latin typeface="Times New Roman" panose="02020603050405020304" pitchFamily="18" charset="0"/>
                <a:cs typeface="Times New Roman" panose="02020603050405020304" pitchFamily="18" charset="0"/>
              </a:rPr>
              <a:t>với</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Vư</a:t>
            </a:r>
            <a:r>
              <a:rPr lang="vi-VN" altLang="en-US" sz="3200" i="1" dirty="0">
                <a:solidFill>
                  <a:prstClr val="black"/>
                </a:solidFill>
                <a:latin typeface="Times New Roman" panose="02020603050405020304" pitchFamily="18" charset="0"/>
                <a:cs typeface="Times New Roman" panose="02020603050405020304" pitchFamily="18" charset="0"/>
              </a:rPr>
              <a:t>ơ</a:t>
            </a:r>
            <a:r>
              <a:rPr lang="en-US" altLang="en-US" sz="3200" i="1" dirty="0">
                <a:solidFill>
                  <a:prstClr val="black"/>
                </a:solidFill>
                <a:latin typeface="Times New Roman" panose="02020603050405020304" pitchFamily="18" charset="0"/>
                <a:cs typeface="Times New Roman" panose="02020603050405020304" pitchFamily="18" charset="0"/>
              </a:rPr>
              <a:t>ng </a:t>
            </a:r>
            <a:r>
              <a:rPr lang="en-US" altLang="en-US" sz="3200" i="1" dirty="0" err="1">
                <a:solidFill>
                  <a:prstClr val="black"/>
                </a:solidFill>
                <a:latin typeface="Times New Roman" panose="02020603050405020304" pitchFamily="18" charset="0"/>
                <a:cs typeface="Times New Roman" panose="02020603050405020304" pitchFamily="18" charset="0"/>
              </a:rPr>
              <a:t>Công</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Kiên</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Cốt</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Đãi</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Ngột</a:t>
            </a:r>
            <a:r>
              <a:rPr lang="en-US" altLang="en-US" sz="3200" i="1" dirty="0">
                <a:solidFill>
                  <a:prstClr val="black"/>
                </a:solidFill>
                <a:latin typeface="Times New Roman" panose="02020603050405020304" pitchFamily="18" charset="0"/>
                <a:cs typeface="Times New Roman" panose="02020603050405020304" pitchFamily="18" charset="0"/>
              </a:rPr>
              <a:t> Lang </a:t>
            </a:r>
            <a:r>
              <a:rPr lang="en-US" altLang="en-US" sz="3200" i="1" dirty="0" err="1">
                <a:solidFill>
                  <a:prstClr val="black"/>
                </a:solidFill>
                <a:latin typeface="Times New Roman" panose="02020603050405020304" pitchFamily="18" charset="0"/>
                <a:cs typeface="Times New Roman" panose="02020603050405020304" pitchFamily="18" charset="0"/>
              </a:rPr>
              <a:t>ngày</a:t>
            </a:r>
            <a:r>
              <a:rPr lang="en-US" altLang="en-US" sz="3200" i="1" dirty="0">
                <a:solidFill>
                  <a:prstClr val="black"/>
                </a:solidFill>
                <a:latin typeface="Times New Roman" panose="02020603050405020304" pitchFamily="18" charset="0"/>
                <a:cs typeface="Times New Roman" panose="02020603050405020304" pitchFamily="18" charset="0"/>
              </a:rPr>
              <a:t> tr</a:t>
            </a:r>
            <a:r>
              <a:rPr lang="vi-VN" altLang="en-US" sz="3200" i="1" dirty="0">
                <a:solidFill>
                  <a:prstClr val="black"/>
                </a:solidFill>
                <a:latin typeface="Times New Roman" panose="02020603050405020304" pitchFamily="18" charset="0"/>
                <a:cs typeface="Times New Roman" panose="02020603050405020304" pitchFamily="18" charset="0"/>
              </a:rPr>
              <a:t>ư</a:t>
            </a:r>
            <a:r>
              <a:rPr lang="en-US" altLang="en-US" sz="3200" i="1" dirty="0" err="1">
                <a:solidFill>
                  <a:prstClr val="black"/>
                </a:solidFill>
                <a:latin typeface="Times New Roman" panose="02020603050405020304" pitchFamily="18" charset="0"/>
                <a:cs typeface="Times New Roman" panose="02020603050405020304" pitchFamily="18" charset="0"/>
              </a:rPr>
              <a:t>ớc</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cũng</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chẳng</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kém</a:t>
            </a:r>
            <a:r>
              <a:rPr lang="en-US"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err="1">
                <a:solidFill>
                  <a:prstClr val="black"/>
                </a:solidFill>
                <a:latin typeface="Times New Roman" panose="02020603050405020304" pitchFamily="18" charset="0"/>
                <a:cs typeface="Times New Roman" panose="02020603050405020304" pitchFamily="18" charset="0"/>
              </a:rPr>
              <a:t>gì</a:t>
            </a:r>
            <a:r>
              <a:rPr lang="en-US" altLang="en-US" sz="3200" i="1" dirty="0">
                <a:solidFill>
                  <a:prstClr val="black"/>
                </a:solidFill>
                <a:latin typeface="Times New Roman" panose="02020603050405020304" pitchFamily="18" charset="0"/>
                <a:cs typeface="Times New Roman" panose="02020603050405020304" pitchFamily="18" charset="0"/>
              </a:rPr>
              <a:t>.”</a:t>
            </a:r>
            <a:endParaRPr lang="en-US" altLang="en-US" sz="3200" i="1" dirty="0">
              <a:solidFill>
                <a:prstClr val="black"/>
              </a:solidFill>
              <a:latin typeface=".VnArial Narrow" pitchFamily="34" charset="0"/>
            </a:endParaRPr>
          </a:p>
        </p:txBody>
      </p:sp>
      <p:pic>
        <p:nvPicPr>
          <p:cNvPr id="6" name="Picture 5" descr="b00f0a891b96caa050f493ee863d966a.png">
            <a:extLst>
              <a:ext uri="{FF2B5EF4-FFF2-40B4-BE49-F238E27FC236}">
                <a16:creationId xmlns="" xmlns:a16="http://schemas.microsoft.com/office/drawing/2014/main" id="{9C940051-AEFA-4AAA-A973-1A130A8ADD7F}"/>
              </a:ext>
            </a:extLst>
          </p:cNvPr>
          <p:cNvPicPr>
            <a:picLocks noChangeAspect="1"/>
          </p:cNvPicPr>
          <p:nvPr/>
        </p:nvPicPr>
        <p:blipFill>
          <a:blip r:embed="rId3" cstate="print"/>
          <a:srcRect l="24314" t="12427" r="9872" b="3660"/>
          <a:stretch>
            <a:fillRect/>
          </a:stretch>
        </p:blipFill>
        <p:spPr>
          <a:xfrm>
            <a:off x="348343" y="3118681"/>
            <a:ext cx="2764971" cy="3525338"/>
          </a:xfrm>
          <a:prstGeom prst="rect">
            <a:avLst/>
          </a:prstGeom>
        </p:spPr>
      </p:pic>
      <p:sp>
        <p:nvSpPr>
          <p:cNvPr id="7" name="Thought Bubble: Cloud 6">
            <a:extLst>
              <a:ext uri="{FF2B5EF4-FFF2-40B4-BE49-F238E27FC236}">
                <a16:creationId xmlns="" xmlns:a16="http://schemas.microsoft.com/office/drawing/2014/main" id="{343596BC-532E-48E9-B468-73EFB36D97C0}"/>
              </a:ext>
            </a:extLst>
          </p:cNvPr>
          <p:cNvSpPr/>
          <p:nvPr/>
        </p:nvSpPr>
        <p:spPr>
          <a:xfrm>
            <a:off x="4169228" y="2018435"/>
            <a:ext cx="5851071" cy="3444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96">
              <a:defRPr/>
            </a:pPr>
            <a:endParaRPr lang="en-SG" sz="32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CA4D706F-31C1-418C-9BD7-AF3B2A1FEE83}"/>
              </a:ext>
            </a:extLst>
          </p:cNvPr>
          <p:cNvSpPr/>
          <p:nvPr/>
        </p:nvSpPr>
        <p:spPr>
          <a:xfrm>
            <a:off x="4634591" y="3118681"/>
            <a:ext cx="4920343" cy="1569660"/>
          </a:xfrm>
          <a:prstGeom prst="rect">
            <a:avLst/>
          </a:prstGeom>
        </p:spPr>
        <p:txBody>
          <a:bodyPr wrap="square">
            <a:spAutoFit/>
          </a:bodyPr>
          <a:lstStyle/>
          <a:p>
            <a:pPr algn="ctr" defTabSz="914396">
              <a:defRPr/>
            </a:pPr>
            <a:r>
              <a:rPr lang="en-US" sz="4800" b="1" dirty="0" err="1">
                <a:solidFill>
                  <a:srgbClr val="FF0000"/>
                </a:solidFill>
                <a:latin typeface="SVN-Pleasent" panose="02000600000000000000" pitchFamily="50" charset="0"/>
                <a:cs typeface="Times New Roman" panose="02020603050405020304" pitchFamily="18" charset="0"/>
              </a:rPr>
              <a:t>Đọc</a:t>
            </a:r>
            <a:r>
              <a:rPr lang="en-US" sz="4800" b="1" dirty="0">
                <a:solidFill>
                  <a:srgbClr val="FF0000"/>
                </a:solidFill>
                <a:latin typeface="SVN-Pleasent" panose="02000600000000000000" pitchFamily="50" charset="0"/>
                <a:cs typeface="Times New Roman" panose="02020603050405020304" pitchFamily="18" charset="0"/>
              </a:rPr>
              <a:t> </a:t>
            </a:r>
            <a:r>
              <a:rPr lang="en-US" sz="4800" b="1" dirty="0" err="1">
                <a:solidFill>
                  <a:srgbClr val="FF0000"/>
                </a:solidFill>
                <a:latin typeface="SVN-Pleasent" panose="02000600000000000000" pitchFamily="50" charset="0"/>
                <a:cs typeface="Times New Roman" panose="02020603050405020304" pitchFamily="18" charset="0"/>
              </a:rPr>
              <a:t>đoạn</a:t>
            </a:r>
            <a:r>
              <a:rPr lang="en-US" sz="4800" b="1" dirty="0">
                <a:solidFill>
                  <a:srgbClr val="FF0000"/>
                </a:solidFill>
                <a:latin typeface="SVN-Pleasent" panose="02000600000000000000" pitchFamily="50" charset="0"/>
                <a:cs typeface="Times New Roman" panose="02020603050405020304" pitchFamily="18" charset="0"/>
              </a:rPr>
              <a:t> </a:t>
            </a:r>
            <a:r>
              <a:rPr lang="en-US" sz="4800" b="1" dirty="0" err="1">
                <a:solidFill>
                  <a:srgbClr val="FF0000"/>
                </a:solidFill>
                <a:latin typeface="SVN-Pleasent" panose="02000600000000000000" pitchFamily="50" charset="0"/>
                <a:cs typeface="Times New Roman" panose="02020603050405020304" pitchFamily="18" charset="0"/>
              </a:rPr>
              <a:t>văn</a:t>
            </a:r>
            <a:r>
              <a:rPr lang="en-US" sz="4800" b="1" dirty="0">
                <a:solidFill>
                  <a:srgbClr val="FF0000"/>
                </a:solidFill>
                <a:latin typeface="SVN-Pleasent" panose="02000600000000000000" pitchFamily="50" charset="0"/>
                <a:cs typeface="Times New Roman" panose="02020603050405020304" pitchFamily="18" charset="0"/>
              </a:rPr>
              <a:t> </a:t>
            </a:r>
            <a:r>
              <a:rPr lang="en-US" sz="4800" b="1" dirty="0" err="1">
                <a:solidFill>
                  <a:srgbClr val="FF0000"/>
                </a:solidFill>
                <a:latin typeface="SVN-Pleasent" panose="02000600000000000000" pitchFamily="50" charset="0"/>
                <a:cs typeface="Times New Roman" panose="02020603050405020304" pitchFamily="18" charset="0"/>
              </a:rPr>
              <a:t>sau</a:t>
            </a:r>
            <a:r>
              <a:rPr lang="en-US" sz="4800" b="1" dirty="0">
                <a:solidFill>
                  <a:srgbClr val="FF0000"/>
                </a:solidFill>
                <a:latin typeface="SVN-Pleasent" panose="02000600000000000000" pitchFamily="50" charset="0"/>
                <a:cs typeface="Times New Roman" panose="02020603050405020304" pitchFamily="18" charset="0"/>
              </a:rPr>
              <a:t> </a:t>
            </a:r>
            <a:r>
              <a:rPr lang="en-US" sz="4800" b="1" dirty="0" err="1">
                <a:solidFill>
                  <a:srgbClr val="FF0000"/>
                </a:solidFill>
                <a:latin typeface="SVN-Pleasent" panose="02000600000000000000" pitchFamily="50" charset="0"/>
                <a:cs typeface="Times New Roman" panose="02020603050405020304" pitchFamily="18" charset="0"/>
              </a:rPr>
              <a:t>và</a:t>
            </a:r>
            <a:r>
              <a:rPr lang="en-US" sz="4800" b="1" dirty="0">
                <a:solidFill>
                  <a:srgbClr val="FF0000"/>
                </a:solidFill>
                <a:latin typeface="SVN-Pleasent" panose="02000600000000000000" pitchFamily="50" charset="0"/>
                <a:cs typeface="Times New Roman" panose="02020603050405020304" pitchFamily="18" charset="0"/>
              </a:rPr>
              <a:t> </a:t>
            </a:r>
            <a:r>
              <a:rPr lang="en-US" sz="4800" b="1" dirty="0" err="1">
                <a:solidFill>
                  <a:srgbClr val="FF0000"/>
                </a:solidFill>
                <a:latin typeface="SVN-Pleasent" panose="02000600000000000000" pitchFamily="50" charset="0"/>
                <a:cs typeface="Times New Roman" panose="02020603050405020304" pitchFamily="18" charset="0"/>
              </a:rPr>
              <a:t>trả</a:t>
            </a:r>
            <a:r>
              <a:rPr lang="en-US" sz="4800" b="1" dirty="0">
                <a:solidFill>
                  <a:srgbClr val="FF0000"/>
                </a:solidFill>
                <a:latin typeface="SVN-Pleasent" panose="02000600000000000000" pitchFamily="50" charset="0"/>
                <a:cs typeface="Times New Roman" panose="02020603050405020304" pitchFamily="18" charset="0"/>
              </a:rPr>
              <a:t> </a:t>
            </a:r>
            <a:r>
              <a:rPr lang="en-US" sz="4800" b="1" dirty="0" err="1">
                <a:solidFill>
                  <a:srgbClr val="FF0000"/>
                </a:solidFill>
                <a:latin typeface="SVN-Pleasent" panose="02000600000000000000" pitchFamily="50" charset="0"/>
                <a:cs typeface="Times New Roman" panose="02020603050405020304" pitchFamily="18" charset="0"/>
              </a:rPr>
              <a:t>lời</a:t>
            </a:r>
            <a:r>
              <a:rPr lang="en-US" sz="4800" b="1" dirty="0">
                <a:solidFill>
                  <a:srgbClr val="FF0000"/>
                </a:solidFill>
                <a:latin typeface="SVN-Pleasent" panose="02000600000000000000" pitchFamily="50" charset="0"/>
                <a:cs typeface="Times New Roman" panose="02020603050405020304" pitchFamily="18" charset="0"/>
              </a:rPr>
              <a:t> </a:t>
            </a:r>
            <a:r>
              <a:rPr lang="en-US" sz="4800" b="1" dirty="0" err="1">
                <a:solidFill>
                  <a:srgbClr val="FF0000"/>
                </a:solidFill>
                <a:latin typeface="SVN-Pleasent" panose="02000600000000000000" pitchFamily="50" charset="0"/>
                <a:cs typeface="Times New Roman" panose="02020603050405020304" pitchFamily="18" charset="0"/>
              </a:rPr>
              <a:t>các</a:t>
            </a:r>
            <a:r>
              <a:rPr lang="en-US" sz="4800" b="1" dirty="0">
                <a:solidFill>
                  <a:srgbClr val="FF0000"/>
                </a:solidFill>
                <a:latin typeface="SVN-Pleasent" panose="02000600000000000000" pitchFamily="50" charset="0"/>
                <a:cs typeface="Times New Roman" panose="02020603050405020304" pitchFamily="18" charset="0"/>
              </a:rPr>
              <a:t> </a:t>
            </a:r>
            <a:r>
              <a:rPr lang="en-US" sz="4800" b="1" dirty="0" err="1">
                <a:solidFill>
                  <a:srgbClr val="FF0000"/>
                </a:solidFill>
                <a:latin typeface="SVN-Pleasent" panose="02000600000000000000" pitchFamily="50" charset="0"/>
                <a:cs typeface="Times New Roman" panose="02020603050405020304" pitchFamily="18" charset="0"/>
              </a:rPr>
              <a:t>câu</a:t>
            </a:r>
            <a:r>
              <a:rPr lang="en-US" sz="4800" b="1" dirty="0">
                <a:solidFill>
                  <a:srgbClr val="FF0000"/>
                </a:solidFill>
                <a:latin typeface="SVN-Pleasent" panose="02000600000000000000" pitchFamily="50" charset="0"/>
                <a:cs typeface="Times New Roman" panose="02020603050405020304" pitchFamily="18" charset="0"/>
              </a:rPr>
              <a:t> </a:t>
            </a:r>
            <a:r>
              <a:rPr lang="en-US" sz="4800" b="1" dirty="0" err="1">
                <a:solidFill>
                  <a:srgbClr val="FF0000"/>
                </a:solidFill>
                <a:latin typeface="SVN-Pleasent" panose="02000600000000000000" pitchFamily="50" charset="0"/>
                <a:cs typeface="Times New Roman" panose="02020603050405020304" pitchFamily="18" charset="0"/>
              </a:rPr>
              <a:t>hỏi</a:t>
            </a:r>
            <a:r>
              <a:rPr lang="en-US" sz="4800" b="1" dirty="0">
                <a:solidFill>
                  <a:srgbClr val="FF0000"/>
                </a:solidFill>
                <a:latin typeface="SVN-Pleasent" panose="02000600000000000000" pitchFamily="50" charset="0"/>
                <a:cs typeface="Times New Roman" panose="02020603050405020304" pitchFamily="18" charset="0"/>
              </a:rPr>
              <a:t> </a:t>
            </a:r>
            <a:endParaRPr lang="en-SG" sz="4800" b="1" dirty="0">
              <a:solidFill>
                <a:srgbClr val="FF0000"/>
              </a:solidFill>
              <a:latin typeface="SVN-Pleasent" panose="02000600000000000000" pitchFamily="50" charset="0"/>
              <a:cs typeface="Times New Roman" panose="02020603050405020304" pitchFamily="18" charset="0"/>
            </a:endParaRPr>
          </a:p>
        </p:txBody>
      </p:sp>
      <p:pic>
        <p:nvPicPr>
          <p:cNvPr id="9" name="图片 12" descr="ce1ed7f935192fceca30dfb2bcebe602">
            <a:extLst>
              <a:ext uri="{FF2B5EF4-FFF2-40B4-BE49-F238E27FC236}">
                <a16:creationId xmlns="" xmlns:a16="http://schemas.microsoft.com/office/drawing/2014/main" id="{AF28FEA7-F7E6-496A-9E41-1B1243294D77}"/>
              </a:ext>
            </a:extLst>
          </p:cNvPr>
          <p:cNvPicPr>
            <a:picLocks noChangeAspect="1"/>
          </p:cNvPicPr>
          <p:nvPr/>
        </p:nvPicPr>
        <p:blipFill>
          <a:blip r:embed="rId4"/>
          <a:srcRect l="11188" t="20367" r="10619" b="19944"/>
          <a:stretch>
            <a:fillRect/>
          </a:stretch>
        </p:blipFill>
        <p:spPr>
          <a:xfrm>
            <a:off x="1709610" y="356108"/>
            <a:ext cx="7971700" cy="1119720"/>
          </a:xfrm>
          <a:prstGeom prst="rect">
            <a:avLst/>
          </a:prstGeom>
        </p:spPr>
      </p:pic>
      <p:sp>
        <p:nvSpPr>
          <p:cNvPr id="4" name="TextBox 3">
            <a:extLst>
              <a:ext uri="{FF2B5EF4-FFF2-40B4-BE49-F238E27FC236}">
                <a16:creationId xmlns="" xmlns:a16="http://schemas.microsoft.com/office/drawing/2014/main" id="{9B2BD240-101C-D4DB-A680-46927BBADB03}"/>
              </a:ext>
            </a:extLst>
          </p:cNvPr>
          <p:cNvSpPr txBox="1"/>
          <p:nvPr/>
        </p:nvSpPr>
        <p:spPr>
          <a:xfrm>
            <a:off x="2510690" y="591150"/>
            <a:ext cx="6207070" cy="584775"/>
          </a:xfrm>
          <a:prstGeom prst="rect">
            <a:avLst/>
          </a:prstGeom>
          <a:noFill/>
        </p:spPr>
        <p:txBody>
          <a:bodyPr wrap="square">
            <a:spAutoFit/>
          </a:bodyPr>
          <a:lstStyle/>
          <a:p>
            <a:pPr marL="457200" indent="-457200">
              <a:buFont typeface="Wingdings" panose="05000000000000000000" pitchFamily="2" charset="2"/>
              <a:buChar char="v"/>
            </a:pPr>
            <a:r>
              <a:rPr lang="en-US" sz="3200" b="1" dirty="0" err="1">
                <a:solidFill>
                  <a:srgbClr val="FF0000"/>
                </a:solidFill>
                <a:latin typeface="Times New Roman" panose="02020603050405020304" pitchFamily="18" charset="0"/>
                <a:ea typeface="Times New Roman" panose="02020603050405020304" pitchFamily="18" charset="0"/>
              </a:rPr>
              <a:t>Tấm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lòng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chủ</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soái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tướng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solidFill>
                <a:prstClr val="black"/>
              </a:solidFill>
            </a:endParaRPr>
          </a:p>
        </p:txBody>
      </p:sp>
    </p:spTree>
    <p:extLst>
      <p:ext uri="{BB962C8B-B14F-4D97-AF65-F5344CB8AC3E}">
        <p14:creationId xmlns:p14="http://schemas.microsoft.com/office/powerpoint/2010/main" val="350473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21"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7"/>
                                        </p:tgtEl>
                                      </p:cBhvr>
                                    </p:animEffect>
                                    <p:anim calcmode="lin" valueType="num">
                                      <p:cBhvr>
                                        <p:cTn id="28" dur="1000"/>
                                        <p:tgtEl>
                                          <p:spTgt spid="7"/>
                                        </p:tgtEl>
                                        <p:attrNameLst>
                                          <p:attrName>ppt_x</p:attrName>
                                        </p:attrNameLst>
                                      </p:cBhvr>
                                      <p:tavLst>
                                        <p:tav tm="0">
                                          <p:val>
                                            <p:strVal val="ppt_x"/>
                                          </p:val>
                                        </p:tav>
                                        <p:tav tm="100000">
                                          <p:val>
                                            <p:strVal val="ppt_x"/>
                                          </p:val>
                                        </p:tav>
                                      </p:tavLst>
                                    </p:anim>
                                    <p:anim calcmode="lin" valueType="num">
                                      <p:cBhvr>
                                        <p:cTn id="29" dur="1000"/>
                                        <p:tgtEl>
                                          <p:spTgt spid="7"/>
                                        </p:tgtEl>
                                        <p:attrNameLst>
                                          <p:attrName>ppt_y</p:attrName>
                                        </p:attrNameLst>
                                      </p:cBhvr>
                                      <p:tavLst>
                                        <p:tav tm="0">
                                          <p:val>
                                            <p:strVal val="ppt_y"/>
                                          </p:val>
                                        </p:tav>
                                        <p:tav tm="100000">
                                          <p:val>
                                            <p:strVal val="ppt_y+.1"/>
                                          </p:val>
                                        </p:tav>
                                      </p:tavLst>
                                    </p:anim>
                                    <p:set>
                                      <p:cBhvr>
                                        <p:cTn id="30" dur="1" fill="hold">
                                          <p:stCondLst>
                                            <p:cond delay="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00f0a891b96caa050f493ee863d966a.png">
            <a:extLst>
              <a:ext uri="{FF2B5EF4-FFF2-40B4-BE49-F238E27FC236}">
                <a16:creationId xmlns="" xmlns:a16="http://schemas.microsoft.com/office/drawing/2014/main" id="{9C940051-AEFA-4AAA-A973-1A130A8ADD7F}"/>
              </a:ext>
            </a:extLst>
          </p:cNvPr>
          <p:cNvPicPr>
            <a:picLocks noChangeAspect="1"/>
          </p:cNvPicPr>
          <p:nvPr/>
        </p:nvPicPr>
        <p:blipFill>
          <a:blip r:embed="rId3" cstate="print"/>
          <a:srcRect l="24314" t="12427" r="9872" b="3660"/>
          <a:stretch>
            <a:fillRect/>
          </a:stretch>
        </p:blipFill>
        <p:spPr>
          <a:xfrm>
            <a:off x="201138" y="1653335"/>
            <a:ext cx="3846451" cy="4904225"/>
          </a:xfrm>
          <a:prstGeom prst="rect">
            <a:avLst/>
          </a:prstGeom>
        </p:spPr>
      </p:pic>
      <p:pic>
        <p:nvPicPr>
          <p:cNvPr id="9" name="图片 12" descr="ce1ed7f935192fceca30dfb2bcebe602">
            <a:extLst>
              <a:ext uri="{FF2B5EF4-FFF2-40B4-BE49-F238E27FC236}">
                <a16:creationId xmlns="" xmlns:a16="http://schemas.microsoft.com/office/drawing/2014/main" id="{54D5912A-B300-4CAB-B013-4DEB9C234369}"/>
              </a:ext>
            </a:extLst>
          </p:cNvPr>
          <p:cNvPicPr>
            <a:picLocks noChangeAspect="1"/>
          </p:cNvPicPr>
          <p:nvPr/>
        </p:nvPicPr>
        <p:blipFill>
          <a:blip r:embed="rId4"/>
          <a:srcRect l="11188" t="20367" r="10619" b="19944"/>
          <a:stretch>
            <a:fillRect/>
          </a:stretch>
        </p:blipFill>
        <p:spPr>
          <a:xfrm>
            <a:off x="1749237" y="307008"/>
            <a:ext cx="7971700" cy="1119720"/>
          </a:xfrm>
          <a:prstGeom prst="rect">
            <a:avLst/>
          </a:prstGeom>
        </p:spPr>
      </p:pic>
      <p:grpSp>
        <p:nvGrpSpPr>
          <p:cNvPr id="17" name="组合 6">
            <a:extLst>
              <a:ext uri="{FF2B5EF4-FFF2-40B4-BE49-F238E27FC236}">
                <a16:creationId xmlns="" xmlns:a16="http://schemas.microsoft.com/office/drawing/2014/main" id="{864C7340-EDE2-A8E3-58B2-C1B019306A3F}"/>
              </a:ext>
            </a:extLst>
          </p:cNvPr>
          <p:cNvGrpSpPr/>
          <p:nvPr/>
        </p:nvGrpSpPr>
        <p:grpSpPr>
          <a:xfrm>
            <a:off x="4057819" y="1462245"/>
            <a:ext cx="1053545" cy="1119809"/>
            <a:chOff x="5758072" y="954157"/>
            <a:chExt cx="1053545" cy="1119809"/>
          </a:xfrm>
          <a:solidFill>
            <a:srgbClr val="F8DFD2"/>
          </a:solidFill>
        </p:grpSpPr>
        <p:sp>
          <p:nvSpPr>
            <p:cNvPr id="18" name="菱形 7">
              <a:extLst>
                <a:ext uri="{FF2B5EF4-FFF2-40B4-BE49-F238E27FC236}">
                  <a16:creationId xmlns="" xmlns:a16="http://schemas.microsoft.com/office/drawing/2014/main" id="{462C5B81-D29A-0BCE-6D44-11833A2FEC1C}"/>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black"/>
                </a:solidFill>
                <a:latin typeface="汉仪家书简" panose="02010609000101010101" pitchFamily="49" charset="-122"/>
                <a:ea typeface="汉仪家书简" panose="02010609000101010101" pitchFamily="49" charset="-122"/>
                <a:cs typeface="Calibri"/>
              </a:endParaRPr>
            </a:p>
          </p:txBody>
        </p:sp>
        <p:sp>
          <p:nvSpPr>
            <p:cNvPr id="19" name="菱形 8">
              <a:extLst>
                <a:ext uri="{FF2B5EF4-FFF2-40B4-BE49-F238E27FC236}">
                  <a16:creationId xmlns="" xmlns:a16="http://schemas.microsoft.com/office/drawing/2014/main" id="{6778EB2E-D0E3-A75D-B48F-F0F28BCF524D}"/>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Calibri"/>
              </a:endParaRPr>
            </a:p>
          </p:txBody>
        </p:sp>
      </p:grpSp>
      <p:sp>
        <p:nvSpPr>
          <p:cNvPr id="20" name="文本框 9">
            <a:extLst>
              <a:ext uri="{FF2B5EF4-FFF2-40B4-BE49-F238E27FC236}">
                <a16:creationId xmlns="" xmlns:a16="http://schemas.microsoft.com/office/drawing/2014/main" id="{03BDD554-077D-CE6E-BD6C-2BB5AD68F265}"/>
              </a:ext>
            </a:extLst>
          </p:cNvPr>
          <p:cNvSpPr txBox="1"/>
          <p:nvPr/>
        </p:nvSpPr>
        <p:spPr>
          <a:xfrm>
            <a:off x="4276477" y="1827760"/>
            <a:ext cx="622852" cy="461665"/>
          </a:xfrm>
          <a:prstGeom prst="rect">
            <a:avLst/>
          </a:prstGeom>
          <a:noFill/>
        </p:spPr>
        <p:txBody>
          <a:bodyPr wrap="square" rtlCol="0">
            <a:spAutoFit/>
          </a:bodyPr>
          <a:lstStyle/>
          <a:p>
            <a:pPr algn="ctr">
              <a:defRPr/>
            </a:pPr>
            <a:r>
              <a:rPr lang="en-US" altLang="zh-CN" sz="2400" b="1" dirty="0">
                <a:solidFill>
                  <a:prstClr val="black"/>
                </a:solidFill>
                <a:latin typeface="汉仪家书简" panose="02010609000101010101" pitchFamily="49" charset="-122"/>
                <a:ea typeface="汉仪家书简" panose="02010609000101010101" pitchFamily="49" charset="-122"/>
                <a:cs typeface="Calibri"/>
              </a:rPr>
              <a:t>01</a:t>
            </a:r>
          </a:p>
        </p:txBody>
      </p:sp>
      <p:grpSp>
        <p:nvGrpSpPr>
          <p:cNvPr id="21" name="组合 10">
            <a:extLst>
              <a:ext uri="{FF2B5EF4-FFF2-40B4-BE49-F238E27FC236}">
                <a16:creationId xmlns="" xmlns:a16="http://schemas.microsoft.com/office/drawing/2014/main" id="{E7A0AA7E-F8DE-CD0B-3735-DD014D1908F1}"/>
              </a:ext>
            </a:extLst>
          </p:cNvPr>
          <p:cNvGrpSpPr/>
          <p:nvPr/>
        </p:nvGrpSpPr>
        <p:grpSpPr>
          <a:xfrm>
            <a:off x="4064448" y="3142921"/>
            <a:ext cx="1053545" cy="1119809"/>
            <a:chOff x="5758072" y="954157"/>
            <a:chExt cx="1053545" cy="1119809"/>
          </a:xfrm>
          <a:solidFill>
            <a:srgbClr val="C3E0D3"/>
          </a:solidFill>
        </p:grpSpPr>
        <p:sp>
          <p:nvSpPr>
            <p:cNvPr id="22" name="菱形 11">
              <a:extLst>
                <a:ext uri="{FF2B5EF4-FFF2-40B4-BE49-F238E27FC236}">
                  <a16:creationId xmlns="" xmlns:a16="http://schemas.microsoft.com/office/drawing/2014/main" id="{D5A5A654-348B-AE19-2826-AA2F6A22DFCE}"/>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black"/>
                </a:solidFill>
                <a:latin typeface="汉仪家书简" panose="02010609000101010101" pitchFamily="49" charset="-122"/>
                <a:ea typeface="汉仪家书简" panose="02010609000101010101" pitchFamily="49" charset="-122"/>
                <a:cs typeface="Calibri"/>
              </a:endParaRPr>
            </a:p>
          </p:txBody>
        </p:sp>
        <p:sp>
          <p:nvSpPr>
            <p:cNvPr id="23" name="菱形 12">
              <a:extLst>
                <a:ext uri="{FF2B5EF4-FFF2-40B4-BE49-F238E27FC236}">
                  <a16:creationId xmlns="" xmlns:a16="http://schemas.microsoft.com/office/drawing/2014/main" id="{F7ACF132-D45D-8248-B9FC-67004737F711}"/>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Calibri"/>
              </a:endParaRPr>
            </a:p>
          </p:txBody>
        </p:sp>
      </p:grpSp>
      <p:sp>
        <p:nvSpPr>
          <p:cNvPr id="24" name="文本框 13">
            <a:extLst>
              <a:ext uri="{FF2B5EF4-FFF2-40B4-BE49-F238E27FC236}">
                <a16:creationId xmlns="" xmlns:a16="http://schemas.microsoft.com/office/drawing/2014/main" id="{718316AA-B2DF-6609-50A0-F6C51F625722}"/>
              </a:ext>
            </a:extLst>
          </p:cNvPr>
          <p:cNvSpPr txBox="1"/>
          <p:nvPr/>
        </p:nvSpPr>
        <p:spPr>
          <a:xfrm>
            <a:off x="4283106" y="3508436"/>
            <a:ext cx="622852" cy="461665"/>
          </a:xfrm>
          <a:prstGeom prst="rect">
            <a:avLst/>
          </a:prstGeom>
          <a:noFill/>
        </p:spPr>
        <p:txBody>
          <a:bodyPr wrap="square" rtlCol="0">
            <a:spAutoFit/>
          </a:bodyPr>
          <a:lstStyle/>
          <a:p>
            <a:pPr algn="ctr">
              <a:defRPr/>
            </a:pPr>
            <a:r>
              <a:rPr lang="en-US" altLang="zh-CN" sz="2400" b="1" dirty="0">
                <a:solidFill>
                  <a:prstClr val="black"/>
                </a:solidFill>
                <a:latin typeface="汉仪家书简" panose="02010609000101010101" pitchFamily="49" charset="-122"/>
                <a:ea typeface="汉仪家书简" panose="02010609000101010101" pitchFamily="49" charset="-122"/>
                <a:cs typeface="Calibri"/>
              </a:rPr>
              <a:t>02</a:t>
            </a:r>
          </a:p>
        </p:txBody>
      </p:sp>
      <p:grpSp>
        <p:nvGrpSpPr>
          <p:cNvPr id="25" name="组合 14">
            <a:extLst>
              <a:ext uri="{FF2B5EF4-FFF2-40B4-BE49-F238E27FC236}">
                <a16:creationId xmlns="" xmlns:a16="http://schemas.microsoft.com/office/drawing/2014/main" id="{994E0249-1B55-CAE5-47E9-354A302F9961}"/>
              </a:ext>
            </a:extLst>
          </p:cNvPr>
          <p:cNvGrpSpPr/>
          <p:nvPr/>
        </p:nvGrpSpPr>
        <p:grpSpPr>
          <a:xfrm>
            <a:off x="4057819" y="4913837"/>
            <a:ext cx="1053545" cy="1119809"/>
            <a:chOff x="5758072" y="954157"/>
            <a:chExt cx="1053545" cy="1119809"/>
          </a:xfrm>
          <a:solidFill>
            <a:srgbClr val="F8DFD2"/>
          </a:solidFill>
        </p:grpSpPr>
        <p:sp>
          <p:nvSpPr>
            <p:cNvPr id="26" name="菱形 15">
              <a:extLst>
                <a:ext uri="{FF2B5EF4-FFF2-40B4-BE49-F238E27FC236}">
                  <a16:creationId xmlns="" xmlns:a16="http://schemas.microsoft.com/office/drawing/2014/main" id="{CD84725B-A9B4-9DC6-D758-4D83BC4B4D45}"/>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Calibri"/>
              </a:endParaRPr>
            </a:p>
          </p:txBody>
        </p:sp>
        <p:sp>
          <p:nvSpPr>
            <p:cNvPr id="27" name="菱形 16">
              <a:extLst>
                <a:ext uri="{FF2B5EF4-FFF2-40B4-BE49-F238E27FC236}">
                  <a16:creationId xmlns="" xmlns:a16="http://schemas.microsoft.com/office/drawing/2014/main" id="{905EAD90-9232-6A75-ADEF-BDB8B430CB79}"/>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Calibri"/>
              </a:endParaRPr>
            </a:p>
          </p:txBody>
        </p:sp>
      </p:grpSp>
      <p:sp>
        <p:nvSpPr>
          <p:cNvPr id="28" name="文本框 17">
            <a:extLst>
              <a:ext uri="{FF2B5EF4-FFF2-40B4-BE49-F238E27FC236}">
                <a16:creationId xmlns="" xmlns:a16="http://schemas.microsoft.com/office/drawing/2014/main" id="{B1E56E14-BF7B-081B-5EA2-3A22458F7120}"/>
              </a:ext>
            </a:extLst>
          </p:cNvPr>
          <p:cNvSpPr txBox="1"/>
          <p:nvPr/>
        </p:nvSpPr>
        <p:spPr>
          <a:xfrm>
            <a:off x="4276477" y="5279352"/>
            <a:ext cx="622852" cy="461665"/>
          </a:xfrm>
          <a:prstGeom prst="rect">
            <a:avLst/>
          </a:prstGeom>
          <a:noFill/>
        </p:spPr>
        <p:txBody>
          <a:bodyPr wrap="square" rtlCol="0">
            <a:spAutoFit/>
          </a:bodyPr>
          <a:lstStyle/>
          <a:p>
            <a:pPr algn="ctr">
              <a:defRPr/>
            </a:pPr>
            <a:r>
              <a:rPr lang="en-US" altLang="zh-CN" sz="2400" b="1" dirty="0">
                <a:solidFill>
                  <a:prstClr val="black"/>
                </a:solidFill>
                <a:latin typeface="汉仪家书简" panose="02010609000101010101" pitchFamily="49" charset="-122"/>
                <a:ea typeface="汉仪家书简" panose="02010609000101010101" pitchFamily="49" charset="-122"/>
                <a:cs typeface="Calibri"/>
              </a:rPr>
              <a:t>03</a:t>
            </a:r>
          </a:p>
        </p:txBody>
      </p:sp>
      <p:pic>
        <p:nvPicPr>
          <p:cNvPr id="29" name="图片 28">
            <a:extLst>
              <a:ext uri="{FF2B5EF4-FFF2-40B4-BE49-F238E27FC236}">
                <a16:creationId xmlns="" xmlns:a16="http://schemas.microsoft.com/office/drawing/2014/main" id="{81EA8CD5-414B-0FCE-48F2-ABC9AB0BE5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9265" y="1868949"/>
            <a:ext cx="824730" cy="728638"/>
          </a:xfrm>
          <a:prstGeom prst="rect">
            <a:avLst/>
          </a:prstGeom>
        </p:spPr>
      </p:pic>
      <p:pic>
        <p:nvPicPr>
          <p:cNvPr id="30" name="图片 29">
            <a:extLst>
              <a:ext uri="{FF2B5EF4-FFF2-40B4-BE49-F238E27FC236}">
                <a16:creationId xmlns="" xmlns:a16="http://schemas.microsoft.com/office/drawing/2014/main" id="{D3F4E651-BCD1-AF53-418F-156696B924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7453" y="3628494"/>
            <a:ext cx="824730" cy="728638"/>
          </a:xfrm>
          <a:prstGeom prst="rect">
            <a:avLst/>
          </a:prstGeom>
        </p:spPr>
      </p:pic>
      <p:pic>
        <p:nvPicPr>
          <p:cNvPr id="31" name="图片 30">
            <a:extLst>
              <a:ext uri="{FF2B5EF4-FFF2-40B4-BE49-F238E27FC236}">
                <a16:creationId xmlns="" xmlns:a16="http://schemas.microsoft.com/office/drawing/2014/main" id="{0B7FCE84-544C-5B2F-039F-083ABC9C4E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0705" y="5375502"/>
            <a:ext cx="824730" cy="728638"/>
          </a:xfrm>
          <a:prstGeom prst="rect">
            <a:avLst/>
          </a:prstGeom>
        </p:spPr>
      </p:pic>
      <p:sp>
        <p:nvSpPr>
          <p:cNvPr id="33" name="TextBox 32">
            <a:extLst>
              <a:ext uri="{FF2B5EF4-FFF2-40B4-BE49-F238E27FC236}">
                <a16:creationId xmlns="" xmlns:a16="http://schemas.microsoft.com/office/drawing/2014/main" id="{BF5BEF4E-1430-FB1E-5119-BB3A373C89EB}"/>
              </a:ext>
            </a:extLst>
          </p:cNvPr>
          <p:cNvSpPr txBox="1"/>
          <p:nvPr/>
        </p:nvSpPr>
        <p:spPr>
          <a:xfrm>
            <a:off x="5111363" y="1479134"/>
            <a:ext cx="7121917" cy="1014380"/>
          </a:xfrm>
          <a:prstGeom prst="rect">
            <a:avLst/>
          </a:prstGeom>
          <a:noFill/>
        </p:spPr>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Tuấn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 xmlns:a16="http://schemas.microsoft.com/office/drawing/2014/main" id="{3240F521-3B08-F6B2-0F6F-0628C503D447}"/>
              </a:ext>
            </a:extLst>
          </p:cNvPr>
          <p:cNvSpPr txBox="1"/>
          <p:nvPr/>
        </p:nvSpPr>
        <p:spPr>
          <a:xfrm>
            <a:off x="5192288" y="3345317"/>
            <a:ext cx="6958593" cy="1014380"/>
          </a:xfrm>
          <a:prstGeom prst="rect">
            <a:avLst/>
          </a:prstGeom>
          <a:noFill/>
        </p:spPr>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 xmlns:a16="http://schemas.microsoft.com/office/drawing/2014/main" id="{E70648AD-9A1F-FD32-C340-1522EEA80215}"/>
              </a:ext>
            </a:extLst>
          </p:cNvPr>
          <p:cNvSpPr txBox="1"/>
          <p:nvPr/>
        </p:nvSpPr>
        <p:spPr>
          <a:xfrm>
            <a:off x="5192289" y="5211500"/>
            <a:ext cx="6153310" cy="1014380"/>
          </a:xfrm>
          <a:prstGeom prst="rect">
            <a:avLst/>
          </a:prstGeom>
          <a:noFill/>
        </p:spPr>
        <p:txBody>
          <a:bodyPr wrap="square">
            <a:spAutoFit/>
          </a:bodyPr>
          <a:lstStyle/>
          <a:p>
            <a:pPr algn="just">
              <a:lnSpc>
                <a:spcPct val="107000"/>
              </a:lnSpc>
              <a:spcAft>
                <a:spcPts val="8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 xmlns:a16="http://schemas.microsoft.com/office/drawing/2014/main" id="{9A49A0EC-2314-EA10-33F6-BF7797AE97AA}"/>
              </a:ext>
            </a:extLst>
          </p:cNvPr>
          <p:cNvSpPr txBox="1"/>
          <p:nvPr/>
        </p:nvSpPr>
        <p:spPr>
          <a:xfrm>
            <a:off x="2510690" y="591150"/>
            <a:ext cx="6207070" cy="584775"/>
          </a:xfrm>
          <a:prstGeom prst="rect">
            <a:avLst/>
          </a:prstGeom>
          <a:noFill/>
        </p:spPr>
        <p:txBody>
          <a:bodyPr wrap="square">
            <a:spAutoFit/>
          </a:bodyPr>
          <a:lstStyle/>
          <a:p>
            <a:pPr marL="457200" indent="-457200">
              <a:buFont typeface="Wingdings" panose="05000000000000000000" pitchFamily="2" charset="2"/>
              <a:buChar char="v"/>
            </a:pPr>
            <a:r>
              <a:rPr lang="en-US" sz="3200" b="1" dirty="0" err="1">
                <a:solidFill>
                  <a:srgbClr val="FF0000"/>
                </a:solidFill>
                <a:latin typeface="Times New Roman" panose="02020603050405020304" pitchFamily="18" charset="0"/>
                <a:ea typeface="Times New Roman" panose="02020603050405020304" pitchFamily="18" charset="0"/>
              </a:rPr>
              <a:t>Tấm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lòng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chủ</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soái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tướng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solidFill>
                <a:prstClr val="black"/>
              </a:solidFill>
            </a:endParaRPr>
          </a:p>
        </p:txBody>
      </p:sp>
    </p:spTree>
    <p:extLst>
      <p:ext uri="{BB962C8B-B14F-4D97-AF65-F5344CB8AC3E}">
        <p14:creationId xmlns:p14="http://schemas.microsoft.com/office/powerpoint/2010/main" val="3919235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randombar(horizontal)">
                                      <p:cBhvr>
                                        <p:cTn id="29" dur="500"/>
                                        <p:tgtEl>
                                          <p:spTgt spid="30"/>
                                        </p:tgtEl>
                                      </p:cBhvr>
                                    </p:animEffect>
                                  </p:childTnLst>
                                </p:cTn>
                              </p:par>
                              <p:par>
                                <p:cTn id="30" presetID="14" presetClass="entr" presetSubtype="1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circle(in)">
                                      <p:cBhvr>
                                        <p:cTn id="37" dur="20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par>
                                <p:cTn id="43" presetID="14" presetClass="entr" presetSubtype="1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randombar(horizontal)">
                                      <p:cBhvr>
                                        <p:cTn id="45" dur="500"/>
                                        <p:tgtEl>
                                          <p:spTgt spid="31"/>
                                        </p:tgtEl>
                                      </p:cBhvr>
                                    </p:animEffect>
                                  </p:childTnLst>
                                </p:cTn>
                              </p:par>
                              <p:par>
                                <p:cTn id="46" presetID="14" presetClass="entr" presetSubtype="1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randombar(horizontal)">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circle(in)">
                                      <p:cBhvr>
                                        <p:cTn id="53"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P spid="33" grpId="0"/>
      <p:bldP spid="35"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000" r="-2000"/>
          </a:stretch>
        </a:blipFill>
        <a:effectLst/>
      </p:bgPr>
    </p:bg>
    <p:spTree>
      <p:nvGrpSpPr>
        <p:cNvPr id="1" name=""/>
        <p:cNvGrpSpPr/>
        <p:nvPr/>
      </p:nvGrpSpPr>
      <p:grpSpPr>
        <a:xfrm>
          <a:off x="0" y="0"/>
          <a:ext cx="0" cy="0"/>
          <a:chOff x="0" y="0"/>
          <a:chExt cx="0" cy="0"/>
        </a:xfrm>
      </p:grpSpPr>
      <p:pic>
        <p:nvPicPr>
          <p:cNvPr id="3" name="图片 12" descr="ce1ed7f935192fceca30dfb2bcebe602">
            <a:extLst>
              <a:ext uri="{FF2B5EF4-FFF2-40B4-BE49-F238E27FC236}">
                <a16:creationId xmlns="" xmlns:a16="http://schemas.microsoft.com/office/drawing/2014/main" id="{67E62C25-44CF-5A1A-0907-41F212DDDDB7}"/>
              </a:ext>
            </a:extLst>
          </p:cNvPr>
          <p:cNvPicPr>
            <a:picLocks noChangeAspect="1"/>
          </p:cNvPicPr>
          <p:nvPr/>
        </p:nvPicPr>
        <p:blipFill>
          <a:blip r:embed="rId3"/>
          <a:srcRect l="11188" t="20367" r="10619" b="19944"/>
          <a:stretch>
            <a:fillRect/>
          </a:stretch>
        </p:blipFill>
        <p:spPr>
          <a:xfrm>
            <a:off x="2618983" y="227593"/>
            <a:ext cx="7971700" cy="1119720"/>
          </a:xfrm>
          <a:prstGeom prst="rect">
            <a:avLst/>
          </a:prstGeom>
        </p:spPr>
      </p:pic>
      <p:sp>
        <p:nvSpPr>
          <p:cNvPr id="5" name="TextBox 4">
            <a:extLst>
              <a:ext uri="{FF2B5EF4-FFF2-40B4-BE49-F238E27FC236}">
                <a16:creationId xmlns="" xmlns:a16="http://schemas.microsoft.com/office/drawing/2014/main" id="{285E5DF3-DD8E-2648-B160-74AAC54C0C77}"/>
              </a:ext>
            </a:extLst>
          </p:cNvPr>
          <p:cNvSpPr txBox="1"/>
          <p:nvPr/>
        </p:nvSpPr>
        <p:spPr>
          <a:xfrm>
            <a:off x="3363097" y="405171"/>
            <a:ext cx="6207070" cy="584775"/>
          </a:xfrm>
          <a:prstGeom prst="rect">
            <a:avLst/>
          </a:prstGeom>
          <a:noFill/>
        </p:spPr>
        <p:txBody>
          <a:bodyPr wrap="square">
            <a:spAutoFit/>
          </a:bodyPr>
          <a:lstStyle/>
          <a:p>
            <a:pPr marL="457200" indent="-457200">
              <a:buFont typeface="Wingdings" panose="05000000000000000000" pitchFamily="2" charset="2"/>
              <a:buChar char="v"/>
              <a:defRPr/>
            </a:pPr>
            <a:r>
              <a:rPr lang="en-US" sz="3200" b="1" dirty="0" err="1">
                <a:solidFill>
                  <a:srgbClr val="FF0000"/>
                </a:solidFill>
                <a:latin typeface="Times New Roman" panose="02020603050405020304" pitchFamily="18" charset="0"/>
                <a:ea typeface="Times New Roman" panose="02020603050405020304" pitchFamily="18" charset="0"/>
              </a:rPr>
              <a:t>Tấm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lòng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chủ</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soái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tướng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solidFill>
                <a:prstClr val="black"/>
              </a:solidFill>
            </a:endParaRPr>
          </a:p>
        </p:txBody>
      </p:sp>
      <p:grpSp>
        <p:nvGrpSpPr>
          <p:cNvPr id="17" name="Group 16">
            <a:extLst>
              <a:ext uri="{FF2B5EF4-FFF2-40B4-BE49-F238E27FC236}">
                <a16:creationId xmlns="" xmlns:a16="http://schemas.microsoft.com/office/drawing/2014/main" id="{EB9764E4-1C51-5740-791F-F625D5E59DE9}"/>
              </a:ext>
            </a:extLst>
          </p:cNvPr>
          <p:cNvGrpSpPr/>
          <p:nvPr/>
        </p:nvGrpSpPr>
        <p:grpSpPr>
          <a:xfrm>
            <a:off x="2007332" y="1871752"/>
            <a:ext cx="1106176" cy="1135342"/>
            <a:chOff x="2836324" y="1322128"/>
            <a:chExt cx="1106176" cy="1135342"/>
          </a:xfrm>
        </p:grpSpPr>
        <p:grpSp>
          <p:nvGrpSpPr>
            <p:cNvPr id="7" name="组合 6">
              <a:extLst>
                <a:ext uri="{FF2B5EF4-FFF2-40B4-BE49-F238E27FC236}">
                  <a16:creationId xmlns="" xmlns:a16="http://schemas.microsoft.com/office/drawing/2014/main" id="{60CF241C-8CFE-9C5A-A8F5-74986D942676}"/>
                </a:ext>
              </a:extLst>
            </p:cNvPr>
            <p:cNvGrpSpPr/>
            <p:nvPr/>
          </p:nvGrpSpPr>
          <p:grpSpPr>
            <a:xfrm>
              <a:off x="2836324" y="1322128"/>
              <a:ext cx="1053545" cy="1119809"/>
              <a:chOff x="5758072" y="954157"/>
              <a:chExt cx="1053545" cy="1119809"/>
            </a:xfrm>
            <a:solidFill>
              <a:srgbClr val="F8DFD2"/>
            </a:solidFill>
          </p:grpSpPr>
          <p:sp>
            <p:nvSpPr>
              <p:cNvPr id="8" name="菱形 7">
                <a:extLst>
                  <a:ext uri="{FF2B5EF4-FFF2-40B4-BE49-F238E27FC236}">
                    <a16:creationId xmlns="" xmlns:a16="http://schemas.microsoft.com/office/drawing/2014/main" id="{A911EC7C-F0DB-CBDF-96D4-BEE589A3F6D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black"/>
                  </a:solidFill>
                  <a:latin typeface="汉仪家书简" panose="02010609000101010101" pitchFamily="49" charset="-122"/>
                  <a:ea typeface="汉仪家书简" panose="02010609000101010101" pitchFamily="49" charset="-122"/>
                  <a:cs typeface="Calibri"/>
                </a:endParaRPr>
              </a:p>
            </p:txBody>
          </p:sp>
          <p:sp>
            <p:nvSpPr>
              <p:cNvPr id="9" name="菱形 8">
                <a:extLst>
                  <a:ext uri="{FF2B5EF4-FFF2-40B4-BE49-F238E27FC236}">
                    <a16:creationId xmlns="" xmlns:a16="http://schemas.microsoft.com/office/drawing/2014/main" id="{A368CD97-BA41-938E-937E-A331EB94DFC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Calibri"/>
                </a:endParaRPr>
              </a:p>
            </p:txBody>
          </p:sp>
        </p:grpSp>
        <p:pic>
          <p:nvPicPr>
            <p:cNvPr id="11" name="图片 28">
              <a:extLst>
                <a:ext uri="{FF2B5EF4-FFF2-40B4-BE49-F238E27FC236}">
                  <a16:creationId xmlns="" xmlns:a16="http://schemas.microsoft.com/office/drawing/2014/main" id="{3E6DC9F3-7B16-BED3-5704-45A84EF2CF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770" y="1728832"/>
              <a:ext cx="824730" cy="728638"/>
            </a:xfrm>
            <a:prstGeom prst="rect">
              <a:avLst/>
            </a:prstGeom>
          </p:spPr>
        </p:pic>
        <p:sp>
          <p:nvSpPr>
            <p:cNvPr id="12" name="文本框 9">
              <a:extLst>
                <a:ext uri="{FF2B5EF4-FFF2-40B4-BE49-F238E27FC236}">
                  <a16:creationId xmlns="" xmlns:a16="http://schemas.microsoft.com/office/drawing/2014/main" id="{7CC1F3DD-C88E-B865-6940-8499A63780C4}"/>
                </a:ext>
              </a:extLst>
            </p:cNvPr>
            <p:cNvSpPr txBox="1"/>
            <p:nvPr/>
          </p:nvSpPr>
          <p:spPr>
            <a:xfrm>
              <a:off x="3054982" y="1648886"/>
              <a:ext cx="622852" cy="461665"/>
            </a:xfrm>
            <a:prstGeom prst="rect">
              <a:avLst/>
            </a:prstGeom>
            <a:noFill/>
          </p:spPr>
          <p:txBody>
            <a:bodyPr wrap="square" rtlCol="0">
              <a:spAutoFit/>
            </a:bodyPr>
            <a:lstStyle/>
            <a:p>
              <a:pPr algn="ctr">
                <a:defRPr/>
              </a:pPr>
              <a:r>
                <a:rPr lang="en-US" altLang="zh-CN" sz="2400" b="1" dirty="0">
                  <a:solidFill>
                    <a:srgbClr val="FF0000"/>
                  </a:solidFill>
                  <a:latin typeface="汉仪家书简" panose="02010609000101010101" pitchFamily="49" charset="-122"/>
                  <a:ea typeface="汉仪家书简" panose="02010609000101010101" pitchFamily="49" charset="-122"/>
                  <a:cs typeface="Calibri"/>
                </a:rPr>
                <a:t>01</a:t>
              </a:r>
            </a:p>
          </p:txBody>
        </p:sp>
      </p:grpSp>
      <p:sp>
        <p:nvSpPr>
          <p:cNvPr id="19" name="TextBox 18">
            <a:extLst>
              <a:ext uri="{FF2B5EF4-FFF2-40B4-BE49-F238E27FC236}">
                <a16:creationId xmlns="" xmlns:a16="http://schemas.microsoft.com/office/drawing/2014/main" id="{EE8DF56C-07EA-9B74-A4BE-0BD1D99F3AA1}"/>
              </a:ext>
            </a:extLst>
          </p:cNvPr>
          <p:cNvSpPr txBox="1"/>
          <p:nvPr/>
        </p:nvSpPr>
        <p:spPr>
          <a:xfrm>
            <a:off x="3852746" y="2058000"/>
            <a:ext cx="3568484" cy="584775"/>
          </a:xfrm>
          <a:prstGeom prst="rect">
            <a:avLst/>
          </a:prstGeom>
          <a:noFill/>
        </p:spPr>
        <p:txBody>
          <a:bodyPr wrap="square">
            <a:spAutoFit/>
          </a:bodyPr>
          <a:lstStyle/>
          <a:p>
            <a:r>
              <a:rPr lang="en-US" sz="3200" b="1" dirty="0" err="1">
                <a:solidFill>
                  <a:srgbClr val="0070C0"/>
                </a:solidFill>
                <a:latin typeface="Times New Roman" panose="02020603050405020304" pitchFamily="18" charset="0"/>
                <a:ea typeface="Times New Roman" panose="02020603050405020304" pitchFamily="18" charset="0"/>
              </a:rPr>
              <a:t>Không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có</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mặc</a:t>
            </a:r>
            <a:r>
              <a:rPr lang="en-US" sz="3200" b="1" dirty="0">
                <a:solidFill>
                  <a:srgbClr val="0070C0"/>
                </a:solidFill>
                <a:latin typeface="Times New Roman" panose="02020603050405020304" pitchFamily="18" charset="0"/>
                <a:ea typeface="Times New Roman" panose="02020603050405020304" pitchFamily="18" charset="0"/>
              </a:rPr>
              <a:t> </a:t>
            </a:r>
            <a:endParaRPr lang="en-US" sz="3200" b="1" dirty="0">
              <a:solidFill>
                <a:srgbClr val="0070C0"/>
              </a:solidFill>
            </a:endParaRPr>
          </a:p>
        </p:txBody>
      </p:sp>
      <p:grpSp>
        <p:nvGrpSpPr>
          <p:cNvPr id="23" name="Group 22">
            <a:extLst>
              <a:ext uri="{FF2B5EF4-FFF2-40B4-BE49-F238E27FC236}">
                <a16:creationId xmlns="" xmlns:a16="http://schemas.microsoft.com/office/drawing/2014/main" id="{731A83F0-8154-32CE-3630-F1D77C310BE0}"/>
              </a:ext>
            </a:extLst>
          </p:cNvPr>
          <p:cNvGrpSpPr/>
          <p:nvPr/>
        </p:nvGrpSpPr>
        <p:grpSpPr>
          <a:xfrm>
            <a:off x="3087271" y="1518706"/>
            <a:ext cx="9074772" cy="2051482"/>
            <a:chOff x="3103866" y="1442359"/>
            <a:chExt cx="9074772" cy="2051482"/>
          </a:xfrm>
        </p:grpSpPr>
        <p:sp>
          <p:nvSpPr>
            <p:cNvPr id="13" name="Freeform 8">
              <a:extLst>
                <a:ext uri="{FF2B5EF4-FFF2-40B4-BE49-F238E27FC236}">
                  <a16:creationId xmlns="" xmlns:a16="http://schemas.microsoft.com/office/drawing/2014/main" id="{9A0E3B00-D269-D0D3-C1CD-22F0237D6C73}"/>
                </a:ext>
              </a:extLst>
            </p:cNvPr>
            <p:cNvSpPr/>
            <p:nvPr/>
          </p:nvSpPr>
          <p:spPr>
            <a:xfrm rot="5511841">
              <a:off x="4804740" y="211015"/>
              <a:ext cx="1093459" cy="4495208"/>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5"/>
              <a:stretch>
                <a:fillRect l="-10984" r="-10984"/>
              </a:stretch>
            </a:blipFill>
          </p:spPr>
          <p:txBody>
            <a:bodyPr/>
            <a:lstStyle/>
            <a:p>
              <a:endParaRPr lang="en-US" dirty="0">
                <a:solidFill>
                  <a:prstClr val="black"/>
                </a:solidFill>
              </a:endParaRPr>
            </a:p>
          </p:txBody>
        </p:sp>
        <p:grpSp>
          <p:nvGrpSpPr>
            <p:cNvPr id="14" name="Group 13">
              <a:extLst>
                <a:ext uri="{FF2B5EF4-FFF2-40B4-BE49-F238E27FC236}">
                  <a16:creationId xmlns="" xmlns:a16="http://schemas.microsoft.com/office/drawing/2014/main" id="{FADDFED5-F6BF-61F2-6269-7B09E885260B}"/>
                </a:ext>
              </a:extLst>
            </p:cNvPr>
            <p:cNvGrpSpPr/>
            <p:nvPr/>
          </p:nvGrpSpPr>
          <p:grpSpPr>
            <a:xfrm>
              <a:off x="6961696" y="1442359"/>
              <a:ext cx="5216942" cy="2051482"/>
              <a:chOff x="5982935" y="1240154"/>
              <a:chExt cx="5216942" cy="2051482"/>
            </a:xfrm>
          </p:grpSpPr>
          <p:sp>
            <p:nvSpPr>
              <p:cNvPr id="15" name="Freeform 16">
                <a:extLst>
                  <a:ext uri="{FF2B5EF4-FFF2-40B4-BE49-F238E27FC236}">
                    <a16:creationId xmlns="" xmlns:a16="http://schemas.microsoft.com/office/drawing/2014/main" id="{914560BE-DEF8-10B2-ED70-719E91A7A54A}"/>
                  </a:ext>
                </a:extLst>
              </p:cNvPr>
              <p:cNvSpPr/>
              <p:nvPr/>
            </p:nvSpPr>
            <p:spPr>
              <a:xfrm>
                <a:off x="6540285" y="1569026"/>
                <a:ext cx="4102242" cy="1291344"/>
              </a:xfrm>
              <a:custGeom>
                <a:avLst/>
                <a:gdLst/>
                <a:ahLst/>
                <a:cxnLst/>
                <a:rect l="l" t="t" r="r" b="b"/>
                <a:pathLst>
                  <a:path w="3105570" h="3097806">
                    <a:moveTo>
                      <a:pt x="0" y="0"/>
                    </a:moveTo>
                    <a:lnTo>
                      <a:pt x="3105570" y="0"/>
                    </a:lnTo>
                    <a:lnTo>
                      <a:pt x="3105570" y="3097806"/>
                    </a:lnTo>
                    <a:lnTo>
                      <a:pt x="0" y="3097806"/>
                    </a:lnTo>
                    <a:lnTo>
                      <a:pt x="0" y="0"/>
                    </a:lnTo>
                    <a:close/>
                  </a:path>
                </a:pathLst>
              </a:custGeom>
              <a:blipFill>
                <a:blip r:embed="rId6"/>
                <a:stretch>
                  <a:fillRect/>
                </a:stretch>
              </a:blipFill>
            </p:spPr>
          </p:sp>
          <p:pic>
            <p:nvPicPr>
              <p:cNvPr id="16" name="Picture 15">
                <a:extLst>
                  <a:ext uri="{FF2B5EF4-FFF2-40B4-BE49-F238E27FC236}">
                    <a16:creationId xmlns="" xmlns:a16="http://schemas.microsoft.com/office/drawing/2014/main" id="{3460E602-3AB9-AA8C-4C69-3F66EE380CB9}"/>
                  </a:ext>
                </a:extLst>
              </p:cNvPr>
              <p:cNvPicPr>
                <a:picLocks noChangeAspect="1"/>
              </p:cNvPicPr>
              <p:nvPr/>
            </p:nvPicPr>
            <p:blipFill>
              <a:blip r:embed="rId7"/>
              <a:stretch>
                <a:fillRect/>
              </a:stretch>
            </p:blipFill>
            <p:spPr>
              <a:xfrm>
                <a:off x="5982935" y="1240154"/>
                <a:ext cx="5216942" cy="2051482"/>
              </a:xfrm>
              <a:prstGeom prst="rect">
                <a:avLst/>
              </a:prstGeom>
            </p:spPr>
          </p:pic>
        </p:grpSp>
        <p:sp>
          <p:nvSpPr>
            <p:cNvPr id="22" name="Freeform 15">
              <a:extLst>
                <a:ext uri="{FF2B5EF4-FFF2-40B4-BE49-F238E27FC236}">
                  <a16:creationId xmlns="" xmlns:a16="http://schemas.microsoft.com/office/drawing/2014/main" id="{694824D0-D80C-F126-5123-4886A4FE01E6}"/>
                </a:ext>
              </a:extLst>
            </p:cNvPr>
            <p:cNvSpPr/>
            <p:nvPr/>
          </p:nvSpPr>
          <p:spPr>
            <a:xfrm>
              <a:off x="7017565" y="2305620"/>
              <a:ext cx="824731" cy="370453"/>
            </a:xfrm>
            <a:custGeom>
              <a:avLst/>
              <a:gdLst/>
              <a:ahLst/>
              <a:cxnLst/>
              <a:rect l="l" t="t" r="r" b="b"/>
              <a:pathLst>
                <a:path w="5090629" h="2706751">
                  <a:moveTo>
                    <a:pt x="0" y="0"/>
                  </a:moveTo>
                  <a:lnTo>
                    <a:pt x="5090629" y="0"/>
                  </a:lnTo>
                  <a:lnTo>
                    <a:pt x="5090629" y="2706751"/>
                  </a:lnTo>
                  <a:lnTo>
                    <a:pt x="0" y="2706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21" name="TextBox 20">
            <a:extLst>
              <a:ext uri="{FF2B5EF4-FFF2-40B4-BE49-F238E27FC236}">
                <a16:creationId xmlns="" xmlns:a16="http://schemas.microsoft.com/office/drawing/2014/main" id="{C4D13687-FA52-9515-6110-46206D3001D0}"/>
              </a:ext>
            </a:extLst>
          </p:cNvPr>
          <p:cNvSpPr txBox="1"/>
          <p:nvPr/>
        </p:nvSpPr>
        <p:spPr>
          <a:xfrm>
            <a:off x="8738966" y="2053961"/>
            <a:ext cx="1985652" cy="583750"/>
          </a:xfrm>
          <a:prstGeom prst="rect">
            <a:avLst/>
          </a:prstGeom>
          <a:noFill/>
        </p:spPr>
        <p:txBody>
          <a:bodyPr wrap="square">
            <a:spAutoFit/>
          </a:bodyPr>
          <a:lstStyle/>
          <a:p>
            <a:pPr algn="just">
              <a:lnSpc>
                <a:spcPct val="107000"/>
              </a:lnSpc>
              <a:spcAft>
                <a:spcPts val="800"/>
              </a:spcAft>
            </a:pP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 xmlns:a16="http://schemas.microsoft.com/office/drawing/2014/main" id="{1FAAA5F2-6C31-BF62-94B6-E8EF4BBA7C4C}"/>
              </a:ext>
            </a:extLst>
          </p:cNvPr>
          <p:cNvGrpSpPr/>
          <p:nvPr/>
        </p:nvGrpSpPr>
        <p:grpSpPr>
          <a:xfrm>
            <a:off x="3103866" y="3117198"/>
            <a:ext cx="9074772" cy="2051482"/>
            <a:chOff x="3103866" y="1442359"/>
            <a:chExt cx="9074772" cy="2051482"/>
          </a:xfrm>
        </p:grpSpPr>
        <p:sp>
          <p:nvSpPr>
            <p:cNvPr id="25" name="Freeform 8">
              <a:extLst>
                <a:ext uri="{FF2B5EF4-FFF2-40B4-BE49-F238E27FC236}">
                  <a16:creationId xmlns="" xmlns:a16="http://schemas.microsoft.com/office/drawing/2014/main" id="{9E032FF6-C4C9-B996-2E6B-C2EF1D60C28D}"/>
                </a:ext>
              </a:extLst>
            </p:cNvPr>
            <p:cNvSpPr/>
            <p:nvPr/>
          </p:nvSpPr>
          <p:spPr>
            <a:xfrm rot="5511841">
              <a:off x="4804740" y="211015"/>
              <a:ext cx="1093459" cy="4495208"/>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5"/>
              <a:stretch>
                <a:fillRect l="-10984" r="-10984"/>
              </a:stretch>
            </a:blipFill>
          </p:spPr>
        </p:sp>
        <p:grpSp>
          <p:nvGrpSpPr>
            <p:cNvPr id="26" name="Group 25">
              <a:extLst>
                <a:ext uri="{FF2B5EF4-FFF2-40B4-BE49-F238E27FC236}">
                  <a16:creationId xmlns="" xmlns:a16="http://schemas.microsoft.com/office/drawing/2014/main" id="{7CD74F5C-0925-BDD2-B8E7-5518A789CDFD}"/>
                </a:ext>
              </a:extLst>
            </p:cNvPr>
            <p:cNvGrpSpPr/>
            <p:nvPr/>
          </p:nvGrpSpPr>
          <p:grpSpPr>
            <a:xfrm>
              <a:off x="6961696" y="1442359"/>
              <a:ext cx="5216942" cy="2051482"/>
              <a:chOff x="5982935" y="1240154"/>
              <a:chExt cx="5216942" cy="2051482"/>
            </a:xfrm>
          </p:grpSpPr>
          <p:sp>
            <p:nvSpPr>
              <p:cNvPr id="28" name="Freeform 16">
                <a:extLst>
                  <a:ext uri="{FF2B5EF4-FFF2-40B4-BE49-F238E27FC236}">
                    <a16:creationId xmlns="" xmlns:a16="http://schemas.microsoft.com/office/drawing/2014/main" id="{1ECB2171-4395-38AF-B72A-1C60E64FE296}"/>
                  </a:ext>
                </a:extLst>
              </p:cNvPr>
              <p:cNvSpPr/>
              <p:nvPr/>
            </p:nvSpPr>
            <p:spPr>
              <a:xfrm>
                <a:off x="6540285" y="1569026"/>
                <a:ext cx="4102242" cy="1291344"/>
              </a:xfrm>
              <a:custGeom>
                <a:avLst/>
                <a:gdLst/>
                <a:ahLst/>
                <a:cxnLst/>
                <a:rect l="l" t="t" r="r" b="b"/>
                <a:pathLst>
                  <a:path w="3105570" h="3097806">
                    <a:moveTo>
                      <a:pt x="0" y="0"/>
                    </a:moveTo>
                    <a:lnTo>
                      <a:pt x="3105570" y="0"/>
                    </a:lnTo>
                    <a:lnTo>
                      <a:pt x="3105570" y="3097806"/>
                    </a:lnTo>
                    <a:lnTo>
                      <a:pt x="0" y="3097806"/>
                    </a:lnTo>
                    <a:lnTo>
                      <a:pt x="0" y="0"/>
                    </a:lnTo>
                    <a:close/>
                  </a:path>
                </a:pathLst>
              </a:custGeom>
              <a:blipFill>
                <a:blip r:embed="rId6"/>
                <a:stretch>
                  <a:fillRect/>
                </a:stretch>
              </a:blipFill>
            </p:spPr>
          </p:sp>
          <p:pic>
            <p:nvPicPr>
              <p:cNvPr id="29" name="Picture 28">
                <a:extLst>
                  <a:ext uri="{FF2B5EF4-FFF2-40B4-BE49-F238E27FC236}">
                    <a16:creationId xmlns="" xmlns:a16="http://schemas.microsoft.com/office/drawing/2014/main" id="{D0265533-832D-61F4-DB3C-2415111159C8}"/>
                  </a:ext>
                </a:extLst>
              </p:cNvPr>
              <p:cNvPicPr>
                <a:picLocks noChangeAspect="1"/>
              </p:cNvPicPr>
              <p:nvPr/>
            </p:nvPicPr>
            <p:blipFill>
              <a:blip r:embed="rId7"/>
              <a:stretch>
                <a:fillRect/>
              </a:stretch>
            </p:blipFill>
            <p:spPr>
              <a:xfrm>
                <a:off x="5982935" y="1240154"/>
                <a:ext cx="5216942" cy="2051482"/>
              </a:xfrm>
              <a:prstGeom prst="rect">
                <a:avLst/>
              </a:prstGeom>
            </p:spPr>
          </p:pic>
        </p:grpSp>
        <p:sp>
          <p:nvSpPr>
            <p:cNvPr id="27" name="Freeform 15">
              <a:extLst>
                <a:ext uri="{FF2B5EF4-FFF2-40B4-BE49-F238E27FC236}">
                  <a16:creationId xmlns="" xmlns:a16="http://schemas.microsoft.com/office/drawing/2014/main" id="{64654222-BF2E-C196-4E3A-D9ECBF52B05C}"/>
                </a:ext>
              </a:extLst>
            </p:cNvPr>
            <p:cNvSpPr/>
            <p:nvPr/>
          </p:nvSpPr>
          <p:spPr>
            <a:xfrm>
              <a:off x="7017565" y="2278456"/>
              <a:ext cx="824731" cy="370453"/>
            </a:xfrm>
            <a:custGeom>
              <a:avLst/>
              <a:gdLst/>
              <a:ahLst/>
              <a:cxnLst/>
              <a:rect l="l" t="t" r="r" b="b"/>
              <a:pathLst>
                <a:path w="5090629" h="2706751">
                  <a:moveTo>
                    <a:pt x="0" y="0"/>
                  </a:moveTo>
                  <a:lnTo>
                    <a:pt x="5090629" y="0"/>
                  </a:lnTo>
                  <a:lnTo>
                    <a:pt x="5090629" y="2706751"/>
                  </a:lnTo>
                  <a:lnTo>
                    <a:pt x="0" y="2706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grpSp>
        <p:nvGrpSpPr>
          <p:cNvPr id="30" name="Group 29">
            <a:extLst>
              <a:ext uri="{FF2B5EF4-FFF2-40B4-BE49-F238E27FC236}">
                <a16:creationId xmlns="" xmlns:a16="http://schemas.microsoft.com/office/drawing/2014/main" id="{C4F30686-F0AC-5495-C276-EF75ACBED139}"/>
              </a:ext>
            </a:extLst>
          </p:cNvPr>
          <p:cNvGrpSpPr/>
          <p:nvPr/>
        </p:nvGrpSpPr>
        <p:grpSpPr>
          <a:xfrm>
            <a:off x="2883844" y="4792036"/>
            <a:ext cx="9074772" cy="2051482"/>
            <a:chOff x="3103866" y="1442359"/>
            <a:chExt cx="9074772" cy="2051482"/>
          </a:xfrm>
        </p:grpSpPr>
        <p:sp>
          <p:nvSpPr>
            <p:cNvPr id="31" name="Freeform 8">
              <a:extLst>
                <a:ext uri="{FF2B5EF4-FFF2-40B4-BE49-F238E27FC236}">
                  <a16:creationId xmlns="" xmlns:a16="http://schemas.microsoft.com/office/drawing/2014/main" id="{FB0A4BBD-C595-1E14-1FDE-8A6CF37352EA}"/>
                </a:ext>
              </a:extLst>
            </p:cNvPr>
            <p:cNvSpPr/>
            <p:nvPr/>
          </p:nvSpPr>
          <p:spPr>
            <a:xfrm rot="5511841">
              <a:off x="4804740" y="211015"/>
              <a:ext cx="1093459" cy="4495208"/>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5"/>
              <a:stretch>
                <a:fillRect l="-10984" r="-10984"/>
              </a:stretch>
            </a:blipFill>
          </p:spPr>
        </p:sp>
        <p:grpSp>
          <p:nvGrpSpPr>
            <p:cNvPr id="32" name="Group 31">
              <a:extLst>
                <a:ext uri="{FF2B5EF4-FFF2-40B4-BE49-F238E27FC236}">
                  <a16:creationId xmlns="" xmlns:a16="http://schemas.microsoft.com/office/drawing/2014/main" id="{7A095273-D80F-89D3-50BD-84FA78AE3FE9}"/>
                </a:ext>
              </a:extLst>
            </p:cNvPr>
            <p:cNvGrpSpPr/>
            <p:nvPr/>
          </p:nvGrpSpPr>
          <p:grpSpPr>
            <a:xfrm>
              <a:off x="6961696" y="1442359"/>
              <a:ext cx="5216942" cy="2051482"/>
              <a:chOff x="5982935" y="1240154"/>
              <a:chExt cx="5216942" cy="2051482"/>
            </a:xfrm>
          </p:grpSpPr>
          <p:sp>
            <p:nvSpPr>
              <p:cNvPr id="34" name="Freeform 16">
                <a:extLst>
                  <a:ext uri="{FF2B5EF4-FFF2-40B4-BE49-F238E27FC236}">
                    <a16:creationId xmlns="" xmlns:a16="http://schemas.microsoft.com/office/drawing/2014/main" id="{40303331-22BB-F3E9-E5F9-F3B29DC41BA0}"/>
                  </a:ext>
                </a:extLst>
              </p:cNvPr>
              <p:cNvSpPr/>
              <p:nvPr/>
            </p:nvSpPr>
            <p:spPr>
              <a:xfrm>
                <a:off x="6540285" y="1569026"/>
                <a:ext cx="4102242" cy="1291344"/>
              </a:xfrm>
              <a:custGeom>
                <a:avLst/>
                <a:gdLst/>
                <a:ahLst/>
                <a:cxnLst/>
                <a:rect l="l" t="t" r="r" b="b"/>
                <a:pathLst>
                  <a:path w="3105570" h="3097806">
                    <a:moveTo>
                      <a:pt x="0" y="0"/>
                    </a:moveTo>
                    <a:lnTo>
                      <a:pt x="3105570" y="0"/>
                    </a:lnTo>
                    <a:lnTo>
                      <a:pt x="3105570" y="3097806"/>
                    </a:lnTo>
                    <a:lnTo>
                      <a:pt x="0" y="3097806"/>
                    </a:lnTo>
                    <a:lnTo>
                      <a:pt x="0" y="0"/>
                    </a:lnTo>
                    <a:close/>
                  </a:path>
                </a:pathLst>
              </a:custGeom>
              <a:blipFill>
                <a:blip r:embed="rId6"/>
                <a:stretch>
                  <a:fillRect/>
                </a:stretch>
              </a:blipFill>
            </p:spPr>
          </p:sp>
          <p:pic>
            <p:nvPicPr>
              <p:cNvPr id="35" name="Picture 34">
                <a:extLst>
                  <a:ext uri="{FF2B5EF4-FFF2-40B4-BE49-F238E27FC236}">
                    <a16:creationId xmlns="" xmlns:a16="http://schemas.microsoft.com/office/drawing/2014/main" id="{B640B715-BDC6-FD0F-5554-DF5A04CB15F9}"/>
                  </a:ext>
                </a:extLst>
              </p:cNvPr>
              <p:cNvPicPr>
                <a:picLocks noChangeAspect="1"/>
              </p:cNvPicPr>
              <p:nvPr/>
            </p:nvPicPr>
            <p:blipFill>
              <a:blip r:embed="rId7"/>
              <a:stretch>
                <a:fillRect/>
              </a:stretch>
            </p:blipFill>
            <p:spPr>
              <a:xfrm>
                <a:off x="5982935" y="1240154"/>
                <a:ext cx="5216942" cy="2051482"/>
              </a:xfrm>
              <a:prstGeom prst="rect">
                <a:avLst/>
              </a:prstGeom>
            </p:spPr>
          </p:pic>
        </p:grpSp>
        <p:sp>
          <p:nvSpPr>
            <p:cNvPr id="33" name="Freeform 15">
              <a:extLst>
                <a:ext uri="{FF2B5EF4-FFF2-40B4-BE49-F238E27FC236}">
                  <a16:creationId xmlns="" xmlns:a16="http://schemas.microsoft.com/office/drawing/2014/main" id="{969261F3-30F6-156B-8796-A9589388D2DB}"/>
                </a:ext>
              </a:extLst>
            </p:cNvPr>
            <p:cNvSpPr/>
            <p:nvPr/>
          </p:nvSpPr>
          <p:spPr>
            <a:xfrm>
              <a:off x="7017565" y="2278456"/>
              <a:ext cx="824731" cy="370453"/>
            </a:xfrm>
            <a:custGeom>
              <a:avLst/>
              <a:gdLst/>
              <a:ahLst/>
              <a:cxnLst/>
              <a:rect l="l" t="t" r="r" b="b"/>
              <a:pathLst>
                <a:path w="5090629" h="2706751">
                  <a:moveTo>
                    <a:pt x="0" y="0"/>
                  </a:moveTo>
                  <a:lnTo>
                    <a:pt x="5090629" y="0"/>
                  </a:lnTo>
                  <a:lnTo>
                    <a:pt x="5090629" y="2706751"/>
                  </a:lnTo>
                  <a:lnTo>
                    <a:pt x="0" y="2706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37" name="TextBox 36">
            <a:extLst>
              <a:ext uri="{FF2B5EF4-FFF2-40B4-BE49-F238E27FC236}">
                <a16:creationId xmlns="" xmlns:a16="http://schemas.microsoft.com/office/drawing/2014/main" id="{379AE3F7-28F1-613E-9372-28742998F45D}"/>
              </a:ext>
            </a:extLst>
          </p:cNvPr>
          <p:cNvSpPr txBox="1"/>
          <p:nvPr/>
        </p:nvSpPr>
        <p:spPr>
          <a:xfrm>
            <a:off x="3828115" y="3716519"/>
            <a:ext cx="3046708" cy="584775"/>
          </a:xfrm>
          <a:prstGeom prst="rect">
            <a:avLst/>
          </a:prstGeom>
          <a:noFill/>
        </p:spPr>
        <p:txBody>
          <a:bodyPr wrap="square">
            <a:spAutoFit/>
          </a:bodyPr>
          <a:lstStyle/>
          <a:p>
            <a:r>
              <a:rPr lang="en-US" sz="3200" b="1" dirty="0" err="1">
                <a:solidFill>
                  <a:srgbClr val="0070C0"/>
                </a:solidFill>
                <a:latin typeface="Times New Roman" panose="02020603050405020304" pitchFamily="18" charset="0"/>
                <a:ea typeface="Times New Roman" panose="02020603050405020304" pitchFamily="18" charset="0"/>
              </a:rPr>
              <a:t>Không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có</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ăn</a:t>
            </a:r>
            <a:r>
              <a:rPr lang="en-US" sz="3200" b="1" dirty="0">
                <a:solidFill>
                  <a:srgbClr val="0070C0"/>
                </a:solidFill>
                <a:latin typeface="Times New Roman" panose="02020603050405020304" pitchFamily="18" charset="0"/>
                <a:ea typeface="Times New Roman" panose="02020603050405020304" pitchFamily="18" charset="0"/>
              </a:rPr>
              <a:t> </a:t>
            </a:r>
            <a:endParaRPr lang="en-US" sz="3200" b="1" dirty="0">
              <a:solidFill>
                <a:srgbClr val="0070C0"/>
              </a:solidFill>
            </a:endParaRPr>
          </a:p>
        </p:txBody>
      </p:sp>
      <p:sp>
        <p:nvSpPr>
          <p:cNvPr id="39" name="TextBox 38">
            <a:extLst>
              <a:ext uri="{FF2B5EF4-FFF2-40B4-BE49-F238E27FC236}">
                <a16:creationId xmlns="" xmlns:a16="http://schemas.microsoft.com/office/drawing/2014/main" id="{56F3340A-29EB-B21D-884C-37C2E0C6A6F1}"/>
              </a:ext>
            </a:extLst>
          </p:cNvPr>
          <p:cNvSpPr txBox="1"/>
          <p:nvPr/>
        </p:nvSpPr>
        <p:spPr>
          <a:xfrm>
            <a:off x="8738966" y="3727775"/>
            <a:ext cx="1956661"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cơm</a:t>
            </a:r>
            <a:endParaRPr lang="en-US" sz="3200" b="1" dirty="0">
              <a:solidFill>
                <a:srgbClr val="FF0000"/>
              </a:solidFill>
            </a:endParaRPr>
          </a:p>
        </p:txBody>
      </p:sp>
      <p:sp>
        <p:nvSpPr>
          <p:cNvPr id="41" name="TextBox 40">
            <a:extLst>
              <a:ext uri="{FF2B5EF4-FFF2-40B4-BE49-F238E27FC236}">
                <a16:creationId xmlns="" xmlns:a16="http://schemas.microsoft.com/office/drawing/2014/main" id="{FCA9CD0D-F0F9-DD61-59FE-8F0B7693A0D3}"/>
              </a:ext>
            </a:extLst>
          </p:cNvPr>
          <p:cNvSpPr txBox="1"/>
          <p:nvPr/>
        </p:nvSpPr>
        <p:spPr>
          <a:xfrm>
            <a:off x="3924634" y="5413811"/>
            <a:ext cx="2789106" cy="584775"/>
          </a:xfrm>
          <a:prstGeom prst="rect">
            <a:avLst/>
          </a:prstGeom>
          <a:noFill/>
        </p:spPr>
        <p:txBody>
          <a:bodyPr wrap="square">
            <a:spAutoFit/>
          </a:bodyPr>
          <a:lstStyle/>
          <a:p>
            <a:r>
              <a:rPr lang="en-US" sz="3200" b="1" dirty="0">
                <a:solidFill>
                  <a:srgbClr val="0070C0"/>
                </a:solidFill>
                <a:latin typeface="Times New Roman" panose="02020603050405020304" pitchFamily="18" charset="0"/>
                <a:ea typeface="Times New Roman" panose="02020603050405020304" pitchFamily="18" charset="0"/>
              </a:rPr>
              <a:t>Quan </a:t>
            </a:r>
            <a:r>
              <a:rPr lang="en-US" sz="3200" b="1" dirty="0" err="1">
                <a:solidFill>
                  <a:srgbClr val="0070C0"/>
                </a:solidFill>
                <a:latin typeface="Times New Roman" panose="02020603050405020304" pitchFamily="18" charset="0"/>
                <a:ea typeface="Times New Roman" panose="02020603050405020304" pitchFamily="18" charset="0"/>
              </a:rPr>
              <a:t>nhỏ</a:t>
            </a:r>
            <a:endParaRPr lang="en-US" sz="3200" b="1" dirty="0">
              <a:solidFill>
                <a:srgbClr val="0070C0"/>
              </a:solidFill>
            </a:endParaRPr>
          </a:p>
        </p:txBody>
      </p:sp>
      <p:sp>
        <p:nvSpPr>
          <p:cNvPr id="43" name="TextBox 42">
            <a:extLst>
              <a:ext uri="{FF2B5EF4-FFF2-40B4-BE49-F238E27FC236}">
                <a16:creationId xmlns="" xmlns:a16="http://schemas.microsoft.com/office/drawing/2014/main" id="{2C48B9DD-722A-FE5F-0191-4990D5D849C0}"/>
              </a:ext>
            </a:extLst>
          </p:cNvPr>
          <p:cNvSpPr txBox="1"/>
          <p:nvPr/>
        </p:nvSpPr>
        <p:spPr>
          <a:xfrm>
            <a:off x="8282578" y="5421323"/>
            <a:ext cx="2789106"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thăng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chức</a:t>
            </a:r>
            <a:endParaRPr lang="en-US" sz="3200" b="1" dirty="0">
              <a:solidFill>
                <a:srgbClr val="FF0000"/>
              </a:solidFill>
            </a:endParaRPr>
          </a:p>
        </p:txBody>
      </p:sp>
    </p:spTree>
    <p:extLst>
      <p:ext uri="{BB962C8B-B14F-4D97-AF65-F5344CB8AC3E}">
        <p14:creationId xmlns:p14="http://schemas.microsoft.com/office/powerpoint/2010/main" val="2957058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8"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22" presetClass="entr" presetSubtype="8"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par>
                                <p:cTn id="30" presetID="22" presetClass="entr" presetSubtype="8"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37" grpId="0"/>
      <p:bldP spid="39" grpId="0"/>
      <p:bldP spid="41"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000" r="-2000"/>
          </a:stretch>
        </a:blipFill>
        <a:effectLst/>
      </p:bgPr>
    </p:bg>
    <p:spTree>
      <p:nvGrpSpPr>
        <p:cNvPr id="1" name=""/>
        <p:cNvGrpSpPr/>
        <p:nvPr/>
      </p:nvGrpSpPr>
      <p:grpSpPr>
        <a:xfrm>
          <a:off x="0" y="0"/>
          <a:ext cx="0" cy="0"/>
          <a:chOff x="0" y="0"/>
          <a:chExt cx="0" cy="0"/>
        </a:xfrm>
      </p:grpSpPr>
      <p:pic>
        <p:nvPicPr>
          <p:cNvPr id="3" name="图片 12" descr="ce1ed7f935192fceca30dfb2bcebe602">
            <a:extLst>
              <a:ext uri="{FF2B5EF4-FFF2-40B4-BE49-F238E27FC236}">
                <a16:creationId xmlns="" xmlns:a16="http://schemas.microsoft.com/office/drawing/2014/main" id="{67E62C25-44CF-5A1A-0907-41F212DDDDB7}"/>
              </a:ext>
            </a:extLst>
          </p:cNvPr>
          <p:cNvPicPr>
            <a:picLocks noChangeAspect="1"/>
          </p:cNvPicPr>
          <p:nvPr/>
        </p:nvPicPr>
        <p:blipFill>
          <a:blip r:embed="rId3"/>
          <a:srcRect l="11188" t="20367" r="10619" b="19944"/>
          <a:stretch>
            <a:fillRect/>
          </a:stretch>
        </p:blipFill>
        <p:spPr>
          <a:xfrm>
            <a:off x="2618983" y="227593"/>
            <a:ext cx="7971700" cy="1119720"/>
          </a:xfrm>
          <a:prstGeom prst="rect">
            <a:avLst/>
          </a:prstGeom>
        </p:spPr>
      </p:pic>
      <p:sp>
        <p:nvSpPr>
          <p:cNvPr id="5" name="TextBox 4">
            <a:extLst>
              <a:ext uri="{FF2B5EF4-FFF2-40B4-BE49-F238E27FC236}">
                <a16:creationId xmlns="" xmlns:a16="http://schemas.microsoft.com/office/drawing/2014/main" id="{285E5DF3-DD8E-2648-B160-74AAC54C0C77}"/>
              </a:ext>
            </a:extLst>
          </p:cNvPr>
          <p:cNvSpPr txBox="1"/>
          <p:nvPr/>
        </p:nvSpPr>
        <p:spPr>
          <a:xfrm>
            <a:off x="3363097" y="405171"/>
            <a:ext cx="6207070" cy="584775"/>
          </a:xfrm>
          <a:prstGeom prst="rect">
            <a:avLst/>
          </a:prstGeom>
          <a:noFill/>
        </p:spPr>
        <p:txBody>
          <a:bodyPr wrap="square">
            <a:spAutoFit/>
          </a:bodyPr>
          <a:lstStyle/>
          <a:p>
            <a:pPr marL="457200" indent="-457200">
              <a:buFont typeface="Wingdings" panose="05000000000000000000" pitchFamily="2" charset="2"/>
              <a:buChar char="v"/>
              <a:defRPr/>
            </a:pPr>
            <a:r>
              <a:rPr lang="en-US" sz="3200" b="1" dirty="0" err="1">
                <a:solidFill>
                  <a:srgbClr val="FF0000"/>
                </a:solidFill>
                <a:latin typeface="Times New Roman" panose="02020603050405020304" pitchFamily="18" charset="0"/>
                <a:ea typeface="Times New Roman" panose="02020603050405020304" pitchFamily="18" charset="0"/>
              </a:rPr>
              <a:t>Tấm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lòng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chủ</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soái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tướng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solidFill>
                <a:prstClr val="black"/>
              </a:solidFill>
            </a:endParaRPr>
          </a:p>
        </p:txBody>
      </p:sp>
      <p:grpSp>
        <p:nvGrpSpPr>
          <p:cNvPr id="17" name="Group 16">
            <a:extLst>
              <a:ext uri="{FF2B5EF4-FFF2-40B4-BE49-F238E27FC236}">
                <a16:creationId xmlns="" xmlns:a16="http://schemas.microsoft.com/office/drawing/2014/main" id="{EB9764E4-1C51-5740-791F-F625D5E59DE9}"/>
              </a:ext>
            </a:extLst>
          </p:cNvPr>
          <p:cNvGrpSpPr/>
          <p:nvPr/>
        </p:nvGrpSpPr>
        <p:grpSpPr>
          <a:xfrm>
            <a:off x="2007332" y="1871752"/>
            <a:ext cx="1106176" cy="1135342"/>
            <a:chOff x="2836324" y="1322128"/>
            <a:chExt cx="1106176" cy="1135342"/>
          </a:xfrm>
        </p:grpSpPr>
        <p:grpSp>
          <p:nvGrpSpPr>
            <p:cNvPr id="7" name="组合 6">
              <a:extLst>
                <a:ext uri="{FF2B5EF4-FFF2-40B4-BE49-F238E27FC236}">
                  <a16:creationId xmlns="" xmlns:a16="http://schemas.microsoft.com/office/drawing/2014/main" id="{60CF241C-8CFE-9C5A-A8F5-74986D942676}"/>
                </a:ext>
              </a:extLst>
            </p:cNvPr>
            <p:cNvGrpSpPr/>
            <p:nvPr/>
          </p:nvGrpSpPr>
          <p:grpSpPr>
            <a:xfrm>
              <a:off x="2836324" y="1322128"/>
              <a:ext cx="1053545" cy="1119809"/>
              <a:chOff x="5758072" y="954157"/>
              <a:chExt cx="1053545" cy="1119809"/>
            </a:xfrm>
            <a:solidFill>
              <a:srgbClr val="F8DFD2"/>
            </a:solidFill>
          </p:grpSpPr>
          <p:sp>
            <p:nvSpPr>
              <p:cNvPr id="8" name="菱形 7">
                <a:extLst>
                  <a:ext uri="{FF2B5EF4-FFF2-40B4-BE49-F238E27FC236}">
                    <a16:creationId xmlns="" xmlns:a16="http://schemas.microsoft.com/office/drawing/2014/main" id="{A911EC7C-F0DB-CBDF-96D4-BEE589A3F6D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black"/>
                  </a:solidFill>
                  <a:latin typeface="汉仪家书简" panose="02010609000101010101" pitchFamily="49" charset="-122"/>
                  <a:ea typeface="汉仪家书简" panose="02010609000101010101" pitchFamily="49" charset="-122"/>
                  <a:cs typeface="Calibri"/>
                </a:endParaRPr>
              </a:p>
            </p:txBody>
          </p:sp>
          <p:sp>
            <p:nvSpPr>
              <p:cNvPr id="9" name="菱形 8">
                <a:extLst>
                  <a:ext uri="{FF2B5EF4-FFF2-40B4-BE49-F238E27FC236}">
                    <a16:creationId xmlns="" xmlns:a16="http://schemas.microsoft.com/office/drawing/2014/main" id="{A368CD97-BA41-938E-937E-A331EB94DFC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Calibri"/>
                </a:endParaRPr>
              </a:p>
            </p:txBody>
          </p:sp>
        </p:grpSp>
        <p:pic>
          <p:nvPicPr>
            <p:cNvPr id="11" name="图片 28">
              <a:extLst>
                <a:ext uri="{FF2B5EF4-FFF2-40B4-BE49-F238E27FC236}">
                  <a16:creationId xmlns="" xmlns:a16="http://schemas.microsoft.com/office/drawing/2014/main" id="{3E6DC9F3-7B16-BED3-5704-45A84EF2CF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770" y="1728832"/>
              <a:ext cx="824730" cy="728638"/>
            </a:xfrm>
            <a:prstGeom prst="rect">
              <a:avLst/>
            </a:prstGeom>
          </p:spPr>
        </p:pic>
        <p:sp>
          <p:nvSpPr>
            <p:cNvPr id="12" name="文本框 9">
              <a:extLst>
                <a:ext uri="{FF2B5EF4-FFF2-40B4-BE49-F238E27FC236}">
                  <a16:creationId xmlns="" xmlns:a16="http://schemas.microsoft.com/office/drawing/2014/main" id="{7CC1F3DD-C88E-B865-6940-8499A63780C4}"/>
                </a:ext>
              </a:extLst>
            </p:cNvPr>
            <p:cNvSpPr txBox="1"/>
            <p:nvPr/>
          </p:nvSpPr>
          <p:spPr>
            <a:xfrm>
              <a:off x="3054982" y="1648886"/>
              <a:ext cx="622852" cy="461665"/>
            </a:xfrm>
            <a:prstGeom prst="rect">
              <a:avLst/>
            </a:prstGeom>
            <a:noFill/>
          </p:spPr>
          <p:txBody>
            <a:bodyPr wrap="square" rtlCol="0">
              <a:spAutoFit/>
            </a:bodyPr>
            <a:lstStyle/>
            <a:p>
              <a:pPr algn="ctr">
                <a:defRPr/>
              </a:pPr>
              <a:r>
                <a:rPr lang="en-US" altLang="zh-CN" sz="2400" b="1" dirty="0">
                  <a:solidFill>
                    <a:srgbClr val="FF0000"/>
                  </a:solidFill>
                  <a:latin typeface="汉仪家书简" panose="02010609000101010101" pitchFamily="49" charset="-122"/>
                  <a:ea typeface="汉仪家书简" panose="02010609000101010101" pitchFamily="49" charset="-122"/>
                  <a:cs typeface="Calibri"/>
                </a:rPr>
                <a:t>01</a:t>
              </a:r>
            </a:p>
          </p:txBody>
        </p:sp>
      </p:grpSp>
      <p:grpSp>
        <p:nvGrpSpPr>
          <p:cNvPr id="18" name="Group 17">
            <a:extLst>
              <a:ext uri="{FF2B5EF4-FFF2-40B4-BE49-F238E27FC236}">
                <a16:creationId xmlns="" xmlns:a16="http://schemas.microsoft.com/office/drawing/2014/main" id="{A9FEB6B4-27FA-087A-79DD-7F57A0ECB3F9}"/>
              </a:ext>
            </a:extLst>
          </p:cNvPr>
          <p:cNvGrpSpPr/>
          <p:nvPr/>
        </p:nvGrpSpPr>
        <p:grpSpPr>
          <a:xfrm>
            <a:off x="3272911" y="1347313"/>
            <a:ext cx="9074772" cy="2051482"/>
            <a:chOff x="3286792" y="1104900"/>
            <a:chExt cx="9074772" cy="2051482"/>
          </a:xfrm>
        </p:grpSpPr>
        <p:grpSp>
          <p:nvGrpSpPr>
            <p:cNvPr id="23" name="Group 22">
              <a:extLst>
                <a:ext uri="{FF2B5EF4-FFF2-40B4-BE49-F238E27FC236}">
                  <a16:creationId xmlns="" xmlns:a16="http://schemas.microsoft.com/office/drawing/2014/main" id="{731A83F0-8154-32CE-3630-F1D77C310BE0}"/>
                </a:ext>
              </a:extLst>
            </p:cNvPr>
            <p:cNvGrpSpPr/>
            <p:nvPr/>
          </p:nvGrpSpPr>
          <p:grpSpPr>
            <a:xfrm>
              <a:off x="3286792" y="1104900"/>
              <a:ext cx="9074772" cy="2051482"/>
              <a:chOff x="3103866" y="1442359"/>
              <a:chExt cx="9074772" cy="2051482"/>
            </a:xfrm>
          </p:grpSpPr>
          <p:sp>
            <p:nvSpPr>
              <p:cNvPr id="13" name="Freeform 8">
                <a:extLst>
                  <a:ext uri="{FF2B5EF4-FFF2-40B4-BE49-F238E27FC236}">
                    <a16:creationId xmlns="" xmlns:a16="http://schemas.microsoft.com/office/drawing/2014/main" id="{9A0E3B00-D269-D0D3-C1CD-22F0237D6C73}"/>
                  </a:ext>
                </a:extLst>
              </p:cNvPr>
              <p:cNvSpPr/>
              <p:nvPr/>
            </p:nvSpPr>
            <p:spPr>
              <a:xfrm rot="5511841">
                <a:off x="4804740" y="211015"/>
                <a:ext cx="1093459" cy="4495208"/>
              </a:xfrm>
              <a:custGeom>
                <a:avLst/>
                <a:gdLst/>
                <a:ahLst/>
                <a:cxnLst/>
                <a:rect l="l" t="t" r="r" b="b"/>
                <a:pathLst>
                  <a:path w="7900713" h="9419628">
                    <a:moveTo>
                      <a:pt x="0" y="0"/>
                    </a:moveTo>
                    <a:lnTo>
                      <a:pt x="7900712" y="0"/>
                    </a:lnTo>
                    <a:lnTo>
                      <a:pt x="7900712" y="9419628"/>
                    </a:lnTo>
                    <a:lnTo>
                      <a:pt x="0" y="9419628"/>
                    </a:lnTo>
                    <a:lnTo>
                      <a:pt x="0" y="0"/>
                    </a:lnTo>
                    <a:close/>
                  </a:path>
                </a:pathLst>
              </a:custGeom>
              <a:blipFill>
                <a:blip r:embed="rId5"/>
                <a:stretch>
                  <a:fillRect l="-10984" r="-10984"/>
                </a:stretch>
              </a:blipFill>
            </p:spPr>
            <p:txBody>
              <a:bodyPr/>
              <a:lstStyle/>
              <a:p>
                <a:pPr>
                  <a:defRPr/>
                </a:pPr>
                <a:endParaRPr lang="en-US" dirty="0">
                  <a:solidFill>
                    <a:prstClr val="black"/>
                  </a:solidFill>
                </a:endParaRPr>
              </a:p>
            </p:txBody>
          </p:sp>
          <p:grpSp>
            <p:nvGrpSpPr>
              <p:cNvPr id="14" name="Group 13">
                <a:extLst>
                  <a:ext uri="{FF2B5EF4-FFF2-40B4-BE49-F238E27FC236}">
                    <a16:creationId xmlns="" xmlns:a16="http://schemas.microsoft.com/office/drawing/2014/main" id="{FADDFED5-F6BF-61F2-6269-7B09E885260B}"/>
                  </a:ext>
                </a:extLst>
              </p:cNvPr>
              <p:cNvGrpSpPr/>
              <p:nvPr/>
            </p:nvGrpSpPr>
            <p:grpSpPr>
              <a:xfrm>
                <a:off x="6961696" y="1442359"/>
                <a:ext cx="5216942" cy="2051482"/>
                <a:chOff x="5982935" y="1240154"/>
                <a:chExt cx="5216942" cy="2051482"/>
              </a:xfrm>
            </p:grpSpPr>
            <p:sp>
              <p:nvSpPr>
                <p:cNvPr id="15" name="Freeform 16">
                  <a:extLst>
                    <a:ext uri="{FF2B5EF4-FFF2-40B4-BE49-F238E27FC236}">
                      <a16:creationId xmlns="" xmlns:a16="http://schemas.microsoft.com/office/drawing/2014/main" id="{914560BE-DEF8-10B2-ED70-719E91A7A54A}"/>
                    </a:ext>
                  </a:extLst>
                </p:cNvPr>
                <p:cNvSpPr/>
                <p:nvPr/>
              </p:nvSpPr>
              <p:spPr>
                <a:xfrm>
                  <a:off x="6540285" y="1569026"/>
                  <a:ext cx="4102242" cy="1291344"/>
                </a:xfrm>
                <a:custGeom>
                  <a:avLst/>
                  <a:gdLst/>
                  <a:ahLst/>
                  <a:cxnLst/>
                  <a:rect l="l" t="t" r="r" b="b"/>
                  <a:pathLst>
                    <a:path w="3105570" h="3097806">
                      <a:moveTo>
                        <a:pt x="0" y="0"/>
                      </a:moveTo>
                      <a:lnTo>
                        <a:pt x="3105570" y="0"/>
                      </a:lnTo>
                      <a:lnTo>
                        <a:pt x="3105570" y="3097806"/>
                      </a:lnTo>
                      <a:lnTo>
                        <a:pt x="0" y="3097806"/>
                      </a:lnTo>
                      <a:lnTo>
                        <a:pt x="0" y="0"/>
                      </a:lnTo>
                      <a:close/>
                    </a:path>
                  </a:pathLst>
                </a:custGeom>
                <a:blipFill>
                  <a:blip r:embed="rId6"/>
                  <a:stretch>
                    <a:fillRect/>
                  </a:stretch>
                </a:blipFill>
              </p:spPr>
            </p:sp>
            <p:pic>
              <p:nvPicPr>
                <p:cNvPr id="16" name="Picture 15">
                  <a:extLst>
                    <a:ext uri="{FF2B5EF4-FFF2-40B4-BE49-F238E27FC236}">
                      <a16:creationId xmlns="" xmlns:a16="http://schemas.microsoft.com/office/drawing/2014/main" id="{3460E602-3AB9-AA8C-4C69-3F66EE380CB9}"/>
                    </a:ext>
                  </a:extLst>
                </p:cNvPr>
                <p:cNvPicPr>
                  <a:picLocks noChangeAspect="1"/>
                </p:cNvPicPr>
                <p:nvPr/>
              </p:nvPicPr>
              <p:blipFill>
                <a:blip r:embed="rId7"/>
                <a:stretch>
                  <a:fillRect/>
                </a:stretch>
              </p:blipFill>
              <p:spPr>
                <a:xfrm>
                  <a:off x="5982935" y="1240154"/>
                  <a:ext cx="5216942" cy="2051482"/>
                </a:xfrm>
                <a:prstGeom prst="rect">
                  <a:avLst/>
                </a:prstGeom>
              </p:spPr>
            </p:pic>
          </p:grpSp>
          <p:sp>
            <p:nvSpPr>
              <p:cNvPr id="22" name="Freeform 15">
                <a:extLst>
                  <a:ext uri="{FF2B5EF4-FFF2-40B4-BE49-F238E27FC236}">
                    <a16:creationId xmlns="" xmlns:a16="http://schemas.microsoft.com/office/drawing/2014/main" id="{694824D0-D80C-F126-5123-4886A4FE01E6}"/>
                  </a:ext>
                </a:extLst>
              </p:cNvPr>
              <p:cNvSpPr/>
              <p:nvPr/>
            </p:nvSpPr>
            <p:spPr>
              <a:xfrm>
                <a:off x="7017565" y="2305620"/>
                <a:ext cx="824731" cy="370453"/>
              </a:xfrm>
              <a:custGeom>
                <a:avLst/>
                <a:gdLst/>
                <a:ahLst/>
                <a:cxnLst/>
                <a:rect l="l" t="t" r="r" b="b"/>
                <a:pathLst>
                  <a:path w="5090629" h="2706751">
                    <a:moveTo>
                      <a:pt x="0" y="0"/>
                    </a:moveTo>
                    <a:lnTo>
                      <a:pt x="5090629" y="0"/>
                    </a:lnTo>
                    <a:lnTo>
                      <a:pt x="5090629" y="2706751"/>
                    </a:lnTo>
                    <a:lnTo>
                      <a:pt x="0" y="2706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4" name="TextBox 3">
              <a:extLst>
                <a:ext uri="{FF2B5EF4-FFF2-40B4-BE49-F238E27FC236}">
                  <a16:creationId xmlns="" xmlns:a16="http://schemas.microsoft.com/office/drawing/2014/main" id="{20171057-52A5-9328-384B-D675EC88BF60}"/>
                </a:ext>
              </a:extLst>
            </p:cNvPr>
            <p:cNvSpPr txBox="1"/>
            <p:nvPr/>
          </p:nvSpPr>
          <p:spPr>
            <a:xfrm>
              <a:off x="4340182" y="1675773"/>
              <a:ext cx="2642477" cy="584775"/>
            </a:xfrm>
            <a:prstGeom prst="rect">
              <a:avLst/>
            </a:prstGeom>
            <a:noFill/>
          </p:spPr>
          <p:txBody>
            <a:bodyPr wrap="square">
              <a:spAutoFit/>
            </a:bodyPr>
            <a:lstStyle/>
            <a:p>
              <a:r>
                <a:rPr lang="en-US" sz="3200" b="1" dirty="0" err="1">
                  <a:solidFill>
                    <a:srgbClr val="0070C0"/>
                  </a:solidFill>
                  <a:latin typeface="Times New Roman" panose="02020603050405020304" pitchFamily="18" charset="0"/>
                  <a:ea typeface="Times New Roman" panose="02020603050405020304" pitchFamily="18" charset="0"/>
                </a:rPr>
                <a:t>Lương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ít</a:t>
              </a:r>
              <a:r>
                <a:rPr lang="en-US" sz="3200" b="1" dirty="0">
                  <a:solidFill>
                    <a:srgbClr val="0070C0"/>
                  </a:solidFill>
                  <a:latin typeface="Times New Roman" panose="02020603050405020304" pitchFamily="18" charset="0"/>
                  <a:ea typeface="Times New Roman" panose="02020603050405020304" pitchFamily="18" charset="0"/>
                </a:rPr>
                <a:t> </a:t>
              </a:r>
              <a:endParaRPr lang="en-US" sz="3200" b="1" dirty="0">
                <a:solidFill>
                  <a:srgbClr val="0070C0"/>
                </a:solidFill>
              </a:endParaRPr>
            </a:p>
          </p:txBody>
        </p:sp>
        <p:sp>
          <p:nvSpPr>
            <p:cNvPr id="10" name="TextBox 9">
              <a:extLst>
                <a:ext uri="{FF2B5EF4-FFF2-40B4-BE49-F238E27FC236}">
                  <a16:creationId xmlns="" xmlns:a16="http://schemas.microsoft.com/office/drawing/2014/main" id="{1E41C628-B3E8-1CCE-991C-40958E0F4792}"/>
                </a:ext>
              </a:extLst>
            </p:cNvPr>
            <p:cNvSpPr txBox="1"/>
            <p:nvPr/>
          </p:nvSpPr>
          <p:spPr>
            <a:xfrm>
              <a:off x="8879009" y="1675772"/>
              <a:ext cx="2232491"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cấp</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bổng</a:t>
              </a:r>
              <a:endParaRPr lang="en-US" sz="3200" b="1" dirty="0">
                <a:solidFill>
                  <a:srgbClr val="FF0000"/>
                </a:solidFill>
              </a:endParaRPr>
            </a:p>
          </p:txBody>
        </p:sp>
      </p:grpSp>
      <p:sp>
        <p:nvSpPr>
          <p:cNvPr id="36" name="Oval 35">
            <a:extLst>
              <a:ext uri="{FF2B5EF4-FFF2-40B4-BE49-F238E27FC236}">
                <a16:creationId xmlns="" xmlns:a16="http://schemas.microsoft.com/office/drawing/2014/main" id="{783F14FC-0C21-53FB-0B31-755C16F19EC0}"/>
              </a:ext>
            </a:extLst>
          </p:cNvPr>
          <p:cNvSpPr/>
          <p:nvPr/>
        </p:nvSpPr>
        <p:spPr>
          <a:xfrm>
            <a:off x="1660881" y="3647505"/>
            <a:ext cx="2703872" cy="2585884"/>
          </a:xfrm>
          <a:prstGeom prst="ellipse">
            <a:avLst/>
          </a:prstGeom>
          <a:solidFill>
            <a:srgbClr val="FFFFFF"/>
          </a:solidFill>
          <a:ln w="12700" cap="flat" cmpd="sng" algn="ctr">
            <a:solidFill>
              <a:srgbClr val="0970D7"/>
            </a:solidFill>
            <a:prstDash val="solid"/>
            <a:miter lim="800000"/>
          </a:ln>
          <a:effectLst/>
        </p:spPr>
        <p:txBody>
          <a:bodyPr rtlCol="0" anchor="ctr"/>
          <a:lstStyle/>
          <a:p>
            <a:pPr algn="ctr"/>
            <a:r>
              <a:rPr lang="en-US" sz="3600" b="1" dirty="0" err="1">
                <a:solidFill>
                  <a:srgbClr val="0070C0"/>
                </a:solidFill>
                <a:latin typeface="Times New Roman" panose="02020603050405020304" pitchFamily="18" charset="0"/>
                <a:ea typeface="Times New Roman" panose="02020603050405020304" pitchFamily="18" charset="0"/>
              </a:rPr>
              <a:t>Sống</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chết</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cùng</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nhau</a:t>
            </a:r>
            <a:endParaRPr lang="en-SG" sz="3400" b="1" kern="0" dirty="0">
              <a:solidFill>
                <a:srgbClr val="0070C0"/>
              </a:solidFill>
              <a:latin typeface="Times New Roman" panose="02020603050405020304" pitchFamily="18" charset="0"/>
              <a:ea typeface="微软雅黑"/>
              <a:cs typeface="Times New Roman" panose="02020603050405020304" pitchFamily="18" charset="0"/>
            </a:endParaRPr>
          </a:p>
        </p:txBody>
      </p:sp>
      <p:sp>
        <p:nvSpPr>
          <p:cNvPr id="38" name="Oval 37">
            <a:extLst>
              <a:ext uri="{FF2B5EF4-FFF2-40B4-BE49-F238E27FC236}">
                <a16:creationId xmlns="" xmlns:a16="http://schemas.microsoft.com/office/drawing/2014/main" id="{B127DB96-7238-0E03-933F-D7F8ED63B7A2}"/>
              </a:ext>
            </a:extLst>
          </p:cNvPr>
          <p:cNvSpPr/>
          <p:nvPr/>
        </p:nvSpPr>
        <p:spPr>
          <a:xfrm>
            <a:off x="5834674" y="3681919"/>
            <a:ext cx="2703872" cy="2585884"/>
          </a:xfrm>
          <a:prstGeom prst="ellipse">
            <a:avLst/>
          </a:prstGeom>
          <a:solidFill>
            <a:srgbClr val="FFFFFF"/>
          </a:solidFill>
          <a:ln w="12700" cap="flat" cmpd="sng" algn="ctr">
            <a:solidFill>
              <a:srgbClr val="0970D7"/>
            </a:solidFill>
            <a:prstDash val="solid"/>
            <a:miter lim="800000"/>
          </a:ln>
          <a:effectLst/>
        </p:spPr>
        <p:txBody>
          <a:bodyPr rtlCol="0" anchor="ctr"/>
          <a:lstStyle/>
          <a:p>
            <a:pPr algn="ctr"/>
            <a:r>
              <a:rPr lang="en-US" sz="3600" b="1">
                <a:solidFill>
                  <a:srgbClr val="0070C0"/>
                </a:solidFill>
                <a:latin typeface="Times New Roman" panose="02020603050405020304" pitchFamily="18" charset="0"/>
                <a:ea typeface="Times New Roman" panose="02020603050405020304" pitchFamily="18" charset="0"/>
              </a:rPr>
              <a:t>Vui cười cùng nhau</a:t>
            </a:r>
            <a:endParaRPr lang="en-SG" sz="3400" b="1" kern="0" dirty="0">
              <a:solidFill>
                <a:srgbClr val="0070C0"/>
              </a:solidFill>
              <a:latin typeface="Times New Roman" panose="02020603050405020304" pitchFamily="18" charset="0"/>
              <a:ea typeface="微软雅黑"/>
              <a:cs typeface="Times New Roman" panose="02020603050405020304" pitchFamily="18" charset="0"/>
            </a:endParaRPr>
          </a:p>
        </p:txBody>
      </p:sp>
      <p:pic>
        <p:nvPicPr>
          <p:cNvPr id="40" name="Picture 39">
            <a:extLst>
              <a:ext uri="{FF2B5EF4-FFF2-40B4-BE49-F238E27FC236}">
                <a16:creationId xmlns="" xmlns:a16="http://schemas.microsoft.com/office/drawing/2014/main" id="{1362A56F-81B5-7FFF-EF2E-5D2378E22E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4753" y="4195653"/>
            <a:ext cx="1718188" cy="1718188"/>
          </a:xfrm>
          <a:prstGeom prst="rect">
            <a:avLst/>
          </a:prstGeom>
        </p:spPr>
      </p:pic>
    </p:spTree>
    <p:extLst>
      <p:ext uri="{BB962C8B-B14F-4D97-AF65-F5344CB8AC3E}">
        <p14:creationId xmlns:p14="http://schemas.microsoft.com/office/powerpoint/2010/main" val="15047963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6DC8C58C-82C6-4D62-AE5D-E879FAF39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2" descr="ce1ed7f935192fceca30dfb2bcebe602">
            <a:extLst>
              <a:ext uri="{FF2B5EF4-FFF2-40B4-BE49-F238E27FC236}">
                <a16:creationId xmlns="" xmlns:a16="http://schemas.microsoft.com/office/drawing/2014/main" id="{54D5912A-B300-4CAB-B013-4DEB9C234369}"/>
              </a:ext>
            </a:extLst>
          </p:cNvPr>
          <p:cNvPicPr>
            <a:picLocks noChangeAspect="1"/>
          </p:cNvPicPr>
          <p:nvPr/>
        </p:nvPicPr>
        <p:blipFill>
          <a:blip r:embed="rId4"/>
          <a:srcRect l="11188" t="20367" r="10619" b="19944"/>
          <a:stretch>
            <a:fillRect/>
          </a:stretch>
        </p:blipFill>
        <p:spPr>
          <a:xfrm>
            <a:off x="1766576" y="413572"/>
            <a:ext cx="7971700" cy="1119720"/>
          </a:xfrm>
          <a:prstGeom prst="rect">
            <a:avLst/>
          </a:prstGeom>
        </p:spPr>
      </p:pic>
      <p:sp>
        <p:nvSpPr>
          <p:cNvPr id="38" name="TextBox 37">
            <a:extLst>
              <a:ext uri="{FF2B5EF4-FFF2-40B4-BE49-F238E27FC236}">
                <a16:creationId xmlns="" xmlns:a16="http://schemas.microsoft.com/office/drawing/2014/main" id="{9A49A0EC-2314-EA10-33F6-BF7797AE97AA}"/>
              </a:ext>
            </a:extLst>
          </p:cNvPr>
          <p:cNvSpPr txBox="1"/>
          <p:nvPr/>
        </p:nvSpPr>
        <p:spPr>
          <a:xfrm>
            <a:off x="2510690" y="591150"/>
            <a:ext cx="6207070" cy="584775"/>
          </a:xfrm>
          <a:prstGeom prst="rect">
            <a:avLst/>
          </a:prstGeom>
          <a:noFill/>
        </p:spPr>
        <p:txBody>
          <a:bodyPr wrap="square">
            <a:spAutoFit/>
          </a:bodyPr>
          <a:lstStyle/>
          <a:p>
            <a:pPr marL="457200" indent="-457200">
              <a:buFont typeface="Wingdings" panose="05000000000000000000" pitchFamily="2" charset="2"/>
              <a:buChar char="v"/>
              <a:defRPr/>
            </a:pPr>
            <a:r>
              <a:rPr lang="en-US" sz="3200" b="1" dirty="0" err="1">
                <a:solidFill>
                  <a:srgbClr val="FF0000"/>
                </a:solidFill>
                <a:latin typeface="Times New Roman" panose="02020603050405020304" pitchFamily="18" charset="0"/>
                <a:ea typeface="Times New Roman" panose="02020603050405020304" pitchFamily="18" charset="0"/>
              </a:rPr>
              <a:t>Tấm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lòng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chủ</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soái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tướng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solidFill>
                <a:prstClr val="black"/>
              </a:solidFill>
            </a:endParaRPr>
          </a:p>
        </p:txBody>
      </p:sp>
      <p:grpSp>
        <p:nvGrpSpPr>
          <p:cNvPr id="5" name="Group 4">
            <a:extLst>
              <a:ext uri="{FF2B5EF4-FFF2-40B4-BE49-F238E27FC236}">
                <a16:creationId xmlns="" xmlns:a16="http://schemas.microsoft.com/office/drawing/2014/main" id="{889B7FAF-0B83-0B43-D2F9-6506D40A0C32}"/>
              </a:ext>
            </a:extLst>
          </p:cNvPr>
          <p:cNvGrpSpPr/>
          <p:nvPr/>
        </p:nvGrpSpPr>
        <p:grpSpPr>
          <a:xfrm>
            <a:off x="1622822" y="2331772"/>
            <a:ext cx="2819401" cy="1051405"/>
            <a:chOff x="761999" y="1952682"/>
            <a:chExt cx="2819401" cy="1051405"/>
          </a:xfrm>
        </p:grpSpPr>
        <p:sp>
          <p:nvSpPr>
            <p:cNvPr id="11" name="PA_任意多边形 5">
              <a:extLst>
                <a:ext uri="{FF2B5EF4-FFF2-40B4-BE49-F238E27FC236}">
                  <a16:creationId xmlns="" xmlns:a16="http://schemas.microsoft.com/office/drawing/2014/main" id="{5ED914C0-8EE0-9668-E694-82A417985879}"/>
                </a:ext>
              </a:extLst>
            </p:cNvPr>
            <p:cNvSpPr>
              <a:spLocks noEditPoints="1" noChangeArrowheads="1"/>
            </p:cNvSpPr>
            <p:nvPr>
              <p:custDataLst>
                <p:tags r:id="rId1"/>
              </p:custDataLst>
            </p:nvPr>
          </p:nvSpPr>
          <p:spPr bwMode="auto">
            <a:xfrm>
              <a:off x="761999" y="1952682"/>
              <a:ext cx="2523641" cy="105140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prstClr val="black">
                    <a:lumMod val="50000"/>
                  </a:prstClr>
                </a:solidFill>
                <a:latin typeface="汉仪家书简" panose="02010609000101010101" pitchFamily="49" charset="-122"/>
                <a:ea typeface="汉仪家书简" panose="02010609000101010101" pitchFamily="49" charset="-122"/>
                <a:cs typeface="Calibri"/>
              </a:endParaRPr>
            </a:p>
          </p:txBody>
        </p:sp>
        <p:sp>
          <p:nvSpPr>
            <p:cNvPr id="13" name="TextBox 12">
              <a:extLst>
                <a:ext uri="{FF2B5EF4-FFF2-40B4-BE49-F238E27FC236}">
                  <a16:creationId xmlns="" xmlns:a16="http://schemas.microsoft.com/office/drawing/2014/main" id="{59CA44F8-D50F-CE3F-DE76-AD30FEA8FCC3}"/>
                </a:ext>
              </a:extLst>
            </p:cNvPr>
            <p:cNvSpPr txBox="1"/>
            <p:nvPr/>
          </p:nvSpPr>
          <p:spPr>
            <a:xfrm>
              <a:off x="1057759" y="2185997"/>
              <a:ext cx="2523641" cy="584775"/>
            </a:xfrm>
            <a:prstGeom prst="rect">
              <a:avLst/>
            </a:prstGeom>
            <a:noFill/>
          </p:spPr>
          <p:txBody>
            <a:bodyPr wrap="square">
              <a:spAutoFit/>
            </a:bodyPr>
            <a:lstStyle/>
            <a:p>
              <a:r>
                <a:rPr lang="en-US" sz="3200" b="1" dirty="0" err="1">
                  <a:solidFill>
                    <a:srgbClr val="002060"/>
                  </a:solidFill>
                  <a:latin typeface="Times New Roman" panose="02020603050405020304" pitchFamily="18" charset="0"/>
                  <a:ea typeface="Times New Roman" panose="02020603050405020304" pitchFamily="18" charset="0"/>
                </a:rPr>
                <a:t>Nghệ</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thuật</a:t>
              </a:r>
              <a:endParaRPr lang="en-US" sz="3200" dirty="0">
                <a:solidFill>
                  <a:srgbClr val="002060"/>
                </a:solidFill>
              </a:endParaRPr>
            </a:p>
          </p:txBody>
        </p:sp>
      </p:grpSp>
      <p:sp>
        <p:nvSpPr>
          <p:cNvPr id="4" name="TextBox 3">
            <a:extLst>
              <a:ext uri="{FF2B5EF4-FFF2-40B4-BE49-F238E27FC236}">
                <a16:creationId xmlns="" xmlns:a16="http://schemas.microsoft.com/office/drawing/2014/main" id="{BB0D00C3-C9D3-1970-0B9C-2BC52AFE1AB1}"/>
              </a:ext>
            </a:extLst>
          </p:cNvPr>
          <p:cNvSpPr txBox="1"/>
          <p:nvPr/>
        </p:nvSpPr>
        <p:spPr>
          <a:xfrm>
            <a:off x="4442224" y="2207252"/>
            <a:ext cx="6193630" cy="1384995"/>
          </a:xfrm>
          <a:prstGeom prst="rect">
            <a:avLst/>
          </a:prstGeom>
          <a:noFill/>
        </p:spPr>
        <p:txBody>
          <a:bodyPr wrap="square">
            <a:spAutoFit/>
          </a:bodyPr>
          <a:lstStyle/>
          <a:p>
            <a:r>
              <a:rPr lang="en-US" sz="2800" b="1" i="1" dirty="0" err="1">
                <a:solidFill>
                  <a:srgbClr val="7030A0"/>
                </a:solidFill>
                <a:latin typeface="Times New Roman" panose="02020603050405020304" pitchFamily="18" charset="0"/>
                <a:ea typeface="Times New Roman" panose="02020603050405020304" pitchFamily="18" charset="0"/>
              </a:rPr>
              <a:t>Câu</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văn</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dài</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nhiều</a:t>
            </a:r>
            <a:r>
              <a:rPr lang="en-US" sz="2800" b="1" i="1" dirty="0">
                <a:solidFill>
                  <a:srgbClr val="7030A0"/>
                </a:solidFill>
                <a:latin typeface="Times New Roman" panose="02020603050405020304" pitchFamily="18" charset="0"/>
                <a:ea typeface="Times New Roman" panose="02020603050405020304" pitchFamily="18" charset="0"/>
              </a:rPr>
              <a:t> ý, </a:t>
            </a:r>
            <a:r>
              <a:rPr lang="en-US" sz="2800" b="1" i="1" dirty="0" err="1">
                <a:solidFill>
                  <a:srgbClr val="7030A0"/>
                </a:solidFill>
                <a:latin typeface="Times New Roman" panose="02020603050405020304" pitchFamily="18" charset="0"/>
                <a:ea typeface="Times New Roman" panose="02020603050405020304" pitchFamily="18" charset="0"/>
              </a:rPr>
              <a:t>mỗi</a:t>
            </a:r>
            <a:r>
              <a:rPr lang="en-US" sz="2800" b="1" i="1" dirty="0">
                <a:solidFill>
                  <a:srgbClr val="7030A0"/>
                </a:solidFill>
                <a:latin typeface="Times New Roman" panose="02020603050405020304" pitchFamily="18" charset="0"/>
                <a:ea typeface="Times New Roman" panose="02020603050405020304" pitchFamily="18" charset="0"/>
              </a:rPr>
              <a:t> ý </a:t>
            </a:r>
            <a:r>
              <a:rPr lang="en-US" sz="2800" b="1" i="1" dirty="0" err="1">
                <a:solidFill>
                  <a:srgbClr val="7030A0"/>
                </a:solidFill>
                <a:latin typeface="Times New Roman" panose="02020603050405020304" pitchFamily="18" charset="0"/>
                <a:ea typeface="Times New Roman" panose="02020603050405020304" pitchFamily="18" charset="0"/>
              </a:rPr>
              <a:t>là</a:t>
            </a:r>
            <a:r>
              <a:rPr lang="en-US" sz="2800" b="1" i="1" dirty="0">
                <a:solidFill>
                  <a:srgbClr val="7030A0"/>
                </a:solidFill>
                <a:latin typeface="Times New Roman" panose="02020603050405020304" pitchFamily="18" charset="0"/>
                <a:ea typeface="Times New Roman" panose="02020603050405020304" pitchFamily="18" charset="0"/>
              </a:rPr>
              <a:t> 2 </a:t>
            </a:r>
            <a:r>
              <a:rPr lang="en-US" sz="2800" b="1" i="1" dirty="0" err="1">
                <a:solidFill>
                  <a:srgbClr val="7030A0"/>
                </a:solidFill>
                <a:latin typeface="Times New Roman" panose="02020603050405020304" pitchFamily="18" charset="0"/>
                <a:ea typeface="Times New Roman" panose="02020603050405020304" pitchFamily="18" charset="0"/>
              </a:rPr>
              <a:t>vế</a:t>
            </a:r>
            <a:r>
              <a:rPr lang="en-US" sz="2800" b="1" i="1" dirty="0">
                <a:solidFill>
                  <a:srgbClr val="7030A0"/>
                </a:solidFill>
                <a:latin typeface="Times New Roman" panose="02020603050405020304" pitchFamily="18" charset="0"/>
                <a:ea typeface="Times New Roman" panose="02020603050405020304" pitchFamily="18" charset="0"/>
              </a:rPr>
              <a:t> song </a:t>
            </a:r>
            <a:r>
              <a:rPr lang="en-US" sz="2800" b="1" i="1" dirty="0" err="1">
                <a:solidFill>
                  <a:srgbClr val="7030A0"/>
                </a:solidFill>
                <a:latin typeface="Times New Roman" panose="02020603050405020304" pitchFamily="18" charset="0"/>
                <a:ea typeface="Times New Roman" panose="02020603050405020304" pitchFamily="18" charset="0"/>
              </a:rPr>
              <a:t>hành</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điệp</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cấu</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trúc</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câu</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văn</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biền</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ngẫu</a:t>
            </a:r>
            <a:r>
              <a:rPr lang="en-US" sz="2800" b="1" i="1" dirty="0">
                <a:solidFill>
                  <a:srgbClr val="7030A0"/>
                </a:solidFill>
                <a:latin typeface="Times New Roman" panose="02020603050405020304" pitchFamily="18" charset="0"/>
                <a:ea typeface="Times New Roman" panose="02020603050405020304" pitchFamily="18" charset="0"/>
              </a:rPr>
              <a:t> + </a:t>
            </a:r>
            <a:r>
              <a:rPr lang="en-US" sz="2800" b="1" i="1" dirty="0" err="1">
                <a:solidFill>
                  <a:srgbClr val="7030A0"/>
                </a:solidFill>
                <a:latin typeface="Times New Roman" panose="02020603050405020304" pitchFamily="18" charset="0"/>
                <a:ea typeface="Times New Roman" panose="02020603050405020304" pitchFamily="18" charset="0"/>
              </a:rPr>
              <a:t>Nhịp</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văn</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nhịp</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nhàng</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hài</a:t>
            </a:r>
            <a:r>
              <a:rPr lang="en-US" sz="2800" b="1" i="1" dirty="0">
                <a:solidFill>
                  <a:srgbClr val="7030A0"/>
                </a:solidFill>
                <a:latin typeface="Times New Roman" panose="02020603050405020304" pitchFamily="18" charset="0"/>
                <a:ea typeface="Times New Roman" panose="02020603050405020304" pitchFamily="18" charset="0"/>
              </a:rPr>
              <a:t> </a:t>
            </a:r>
            <a:r>
              <a:rPr lang="en-US" sz="2800" b="1" i="1" dirty="0" err="1">
                <a:solidFill>
                  <a:srgbClr val="7030A0"/>
                </a:solidFill>
                <a:latin typeface="Times New Roman" panose="02020603050405020304" pitchFamily="18" charset="0"/>
                <a:ea typeface="Times New Roman" panose="02020603050405020304" pitchFamily="18" charset="0"/>
              </a:rPr>
              <a:t>hòa</a:t>
            </a:r>
            <a:r>
              <a:rPr lang="en-US" sz="2800" b="1" i="1" dirty="0">
                <a:solidFill>
                  <a:srgbClr val="7030A0"/>
                </a:solidFill>
                <a:latin typeface="Times New Roman" panose="02020603050405020304" pitchFamily="18" charset="0"/>
                <a:ea typeface="Times New Roman" panose="02020603050405020304" pitchFamily="18" charset="0"/>
              </a:rPr>
              <a:t>.</a:t>
            </a:r>
            <a:endParaRPr lang="en-US" sz="2800" b="1" dirty="0">
              <a:solidFill>
                <a:srgbClr val="7030A0"/>
              </a:solidFill>
            </a:endParaRPr>
          </a:p>
        </p:txBody>
      </p:sp>
      <p:sp>
        <p:nvSpPr>
          <p:cNvPr id="6" name="Rectangle: Rounded Corners 5">
            <a:extLst>
              <a:ext uri="{FF2B5EF4-FFF2-40B4-BE49-F238E27FC236}">
                <a16:creationId xmlns="" xmlns:a16="http://schemas.microsoft.com/office/drawing/2014/main" id="{237E5BB1-61B7-5721-9A79-986CAF1E7CF1}"/>
              </a:ext>
            </a:extLst>
          </p:cNvPr>
          <p:cNvSpPr/>
          <p:nvPr/>
        </p:nvSpPr>
        <p:spPr>
          <a:xfrm>
            <a:off x="1585913" y="4414972"/>
            <a:ext cx="9058275" cy="9540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000000"/>
                </a:solidFill>
                <a:latin typeface="Times New Roman" panose="02020603050405020304" pitchFamily="18" charset="0"/>
                <a:ea typeface="Times New Roman" panose="02020603050405020304" pitchFamily="18" charset="0"/>
              </a:rPr>
              <a:t>Sự</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quan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tâm</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chu</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đáo</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chủ</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đối</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với</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các</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tướng</a:t>
            </a:r>
            <a:r>
              <a:rPr lang="en-US" sz="3200" b="1" i="1" dirty="0">
                <a:solidFill>
                  <a:srgbClr val="000000"/>
                </a:solidFill>
                <a:latin typeface="Times New Roman" panose="02020603050405020304" pitchFamily="18" charset="0"/>
                <a:ea typeface="Times New Roman" panose="02020603050405020304" pitchFamily="18" charset="0"/>
              </a:rPr>
              <a:t> </a:t>
            </a:r>
            <a:endParaRPr lang="en-US" sz="3200" b="1" dirty="0">
              <a:solidFill>
                <a:prstClr val="white"/>
              </a:solidFill>
            </a:endParaRPr>
          </a:p>
        </p:txBody>
      </p:sp>
    </p:spTree>
    <p:extLst>
      <p:ext uri="{BB962C8B-B14F-4D97-AF65-F5344CB8AC3E}">
        <p14:creationId xmlns:p14="http://schemas.microsoft.com/office/powerpoint/2010/main" val="25614881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5"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2">
            <a:extLst>
              <a:ext uri="{FF2B5EF4-FFF2-40B4-BE49-F238E27FC236}">
                <a16:creationId xmlns="" xmlns:a16="http://schemas.microsoft.com/office/drawing/2014/main" id="{0FC65DD4-A478-4D35-B54A-74CEEC31A6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5099" y="1053850"/>
            <a:ext cx="4173216" cy="4719204"/>
          </a:xfrm>
          <a:prstGeom prst="rect">
            <a:avLst/>
          </a:prstGeom>
        </p:spPr>
      </p:pic>
      <p:pic>
        <p:nvPicPr>
          <p:cNvPr id="7" name="图片 24">
            <a:extLst>
              <a:ext uri="{FF2B5EF4-FFF2-40B4-BE49-F238E27FC236}">
                <a16:creationId xmlns="" xmlns:a16="http://schemas.microsoft.com/office/drawing/2014/main" id="{BF2B1A15-DDF5-465E-89DE-FD16D68D9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34" y="2562434"/>
            <a:ext cx="2691266" cy="2231931"/>
          </a:xfrm>
          <a:prstGeom prst="rect">
            <a:avLst/>
          </a:prstGeom>
          <a:noFill/>
          <a:ln w="9525">
            <a:noFill/>
          </a:ln>
        </p:spPr>
      </p:pic>
      <p:grpSp>
        <p:nvGrpSpPr>
          <p:cNvPr id="31" name="Group 30">
            <a:extLst>
              <a:ext uri="{FF2B5EF4-FFF2-40B4-BE49-F238E27FC236}">
                <a16:creationId xmlns="" xmlns:a16="http://schemas.microsoft.com/office/drawing/2014/main" id="{5A04F763-3DEE-3174-46E7-6DC41CC06D72}"/>
              </a:ext>
            </a:extLst>
          </p:cNvPr>
          <p:cNvGrpSpPr/>
          <p:nvPr/>
        </p:nvGrpSpPr>
        <p:grpSpPr>
          <a:xfrm>
            <a:off x="4724262" y="1225121"/>
            <a:ext cx="1106176" cy="1135342"/>
            <a:chOff x="5297683" y="1215423"/>
            <a:chExt cx="1106176" cy="1135342"/>
          </a:xfrm>
        </p:grpSpPr>
        <p:grpSp>
          <p:nvGrpSpPr>
            <p:cNvPr id="9" name="组合 6">
              <a:extLst>
                <a:ext uri="{FF2B5EF4-FFF2-40B4-BE49-F238E27FC236}">
                  <a16:creationId xmlns="" xmlns:a16="http://schemas.microsoft.com/office/drawing/2014/main" id="{27DC2F3D-BAA8-446F-A155-FDE32FBFE16A}"/>
                </a:ext>
              </a:extLst>
            </p:cNvPr>
            <p:cNvGrpSpPr/>
            <p:nvPr/>
          </p:nvGrpSpPr>
          <p:grpSpPr>
            <a:xfrm>
              <a:off x="5297683" y="1215423"/>
              <a:ext cx="1053545" cy="1119809"/>
              <a:chOff x="5758072" y="954157"/>
              <a:chExt cx="1053545" cy="1119809"/>
            </a:xfrm>
            <a:solidFill>
              <a:srgbClr val="F8DFD2"/>
            </a:solidFill>
          </p:grpSpPr>
          <p:sp>
            <p:nvSpPr>
              <p:cNvPr id="11" name="菱形 7">
                <a:extLst>
                  <a:ext uri="{FF2B5EF4-FFF2-40B4-BE49-F238E27FC236}">
                    <a16:creationId xmlns="" xmlns:a16="http://schemas.microsoft.com/office/drawing/2014/main" id="{D78E6799-9685-4C4D-876E-D6257300D485}"/>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black"/>
                  </a:solidFill>
                  <a:latin typeface="汉仪家书简" panose="02010609000101010101" pitchFamily="49" charset="-122"/>
                  <a:ea typeface="汉仪家书简" panose="02010609000101010101" pitchFamily="49" charset="-122"/>
                  <a:cs typeface="Calibri"/>
                </a:endParaRPr>
              </a:p>
            </p:txBody>
          </p:sp>
          <p:sp>
            <p:nvSpPr>
              <p:cNvPr id="12" name="菱形 8">
                <a:extLst>
                  <a:ext uri="{FF2B5EF4-FFF2-40B4-BE49-F238E27FC236}">
                    <a16:creationId xmlns="" xmlns:a16="http://schemas.microsoft.com/office/drawing/2014/main" id="{42B80A7A-C786-4C4E-81A4-98D07113415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Calibri"/>
                </a:endParaRPr>
              </a:p>
            </p:txBody>
          </p:sp>
        </p:grpSp>
        <p:sp>
          <p:nvSpPr>
            <p:cNvPr id="13" name="文本框 9">
              <a:extLst>
                <a:ext uri="{FF2B5EF4-FFF2-40B4-BE49-F238E27FC236}">
                  <a16:creationId xmlns="" xmlns:a16="http://schemas.microsoft.com/office/drawing/2014/main" id="{9E28F3F9-FA45-44E6-B182-DED89AABFA04}"/>
                </a:ext>
              </a:extLst>
            </p:cNvPr>
            <p:cNvSpPr txBox="1"/>
            <p:nvPr/>
          </p:nvSpPr>
          <p:spPr>
            <a:xfrm>
              <a:off x="5516341" y="1580938"/>
              <a:ext cx="622852" cy="461665"/>
            </a:xfrm>
            <a:prstGeom prst="rect">
              <a:avLst/>
            </a:prstGeom>
            <a:noFill/>
          </p:spPr>
          <p:txBody>
            <a:bodyPr wrap="square" rtlCol="0">
              <a:spAutoFit/>
            </a:bodyPr>
            <a:lstStyle/>
            <a:p>
              <a:pPr algn="ctr">
                <a:defRPr/>
              </a:pPr>
              <a:r>
                <a:rPr lang="en-US" altLang="zh-CN" sz="2400" b="1" dirty="0">
                  <a:solidFill>
                    <a:prstClr val="black"/>
                  </a:solidFill>
                  <a:latin typeface="汉仪家书简" panose="02010609000101010101" pitchFamily="49" charset="-122"/>
                  <a:ea typeface="汉仪家书简" panose="02010609000101010101" pitchFamily="49" charset="-122"/>
                  <a:cs typeface="Calibri"/>
                </a:rPr>
                <a:t>01</a:t>
              </a:r>
            </a:p>
          </p:txBody>
        </p:sp>
        <p:pic>
          <p:nvPicPr>
            <p:cNvPr id="25" name="图片 28">
              <a:extLst>
                <a:ext uri="{FF2B5EF4-FFF2-40B4-BE49-F238E27FC236}">
                  <a16:creationId xmlns="" xmlns:a16="http://schemas.microsoft.com/office/drawing/2014/main" id="{238416ED-CA14-40AF-A4F4-36EBC8E3F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9129" y="1622127"/>
              <a:ext cx="824730" cy="728638"/>
            </a:xfrm>
            <a:prstGeom prst="rect">
              <a:avLst/>
            </a:prstGeom>
          </p:spPr>
        </p:pic>
      </p:grpSp>
      <p:grpSp>
        <p:nvGrpSpPr>
          <p:cNvPr id="32" name="Group 31">
            <a:extLst>
              <a:ext uri="{FF2B5EF4-FFF2-40B4-BE49-F238E27FC236}">
                <a16:creationId xmlns="" xmlns:a16="http://schemas.microsoft.com/office/drawing/2014/main" id="{0EF4285F-BAB1-A358-3A24-CB076A38BEC0}"/>
              </a:ext>
            </a:extLst>
          </p:cNvPr>
          <p:cNvGrpSpPr/>
          <p:nvPr/>
        </p:nvGrpSpPr>
        <p:grpSpPr>
          <a:xfrm>
            <a:off x="4730891" y="2905797"/>
            <a:ext cx="1117735" cy="1214211"/>
            <a:chOff x="5304312" y="2896099"/>
            <a:chExt cx="1117735" cy="1214211"/>
          </a:xfrm>
        </p:grpSpPr>
        <p:grpSp>
          <p:nvGrpSpPr>
            <p:cNvPr id="14" name="组合 10">
              <a:extLst>
                <a:ext uri="{FF2B5EF4-FFF2-40B4-BE49-F238E27FC236}">
                  <a16:creationId xmlns="" xmlns:a16="http://schemas.microsoft.com/office/drawing/2014/main" id="{C8510FC5-6613-44F4-B74F-CF65D3D5AFEB}"/>
                </a:ext>
              </a:extLst>
            </p:cNvPr>
            <p:cNvGrpSpPr/>
            <p:nvPr/>
          </p:nvGrpSpPr>
          <p:grpSpPr>
            <a:xfrm>
              <a:off x="5304312" y="2896099"/>
              <a:ext cx="1053545" cy="1119809"/>
              <a:chOff x="5758072" y="954157"/>
              <a:chExt cx="1053545" cy="1119809"/>
            </a:xfrm>
            <a:solidFill>
              <a:srgbClr val="C3E0D3"/>
            </a:solidFill>
          </p:grpSpPr>
          <p:sp>
            <p:nvSpPr>
              <p:cNvPr id="15" name="菱形 11">
                <a:extLst>
                  <a:ext uri="{FF2B5EF4-FFF2-40B4-BE49-F238E27FC236}">
                    <a16:creationId xmlns="" xmlns:a16="http://schemas.microsoft.com/office/drawing/2014/main" id="{1314E11F-D59C-4220-BA2C-DCFE5385BF9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black"/>
                  </a:solidFill>
                  <a:latin typeface="汉仪家书简" panose="02010609000101010101" pitchFamily="49" charset="-122"/>
                  <a:ea typeface="汉仪家书简" panose="02010609000101010101" pitchFamily="49" charset="-122"/>
                  <a:cs typeface="Calibri"/>
                </a:endParaRPr>
              </a:p>
            </p:txBody>
          </p:sp>
          <p:sp>
            <p:nvSpPr>
              <p:cNvPr id="16" name="菱形 12">
                <a:extLst>
                  <a:ext uri="{FF2B5EF4-FFF2-40B4-BE49-F238E27FC236}">
                    <a16:creationId xmlns="" xmlns:a16="http://schemas.microsoft.com/office/drawing/2014/main" id="{6B3AC4C9-D2A1-4EA5-9654-7E2709B8285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Calibri"/>
                </a:endParaRPr>
              </a:p>
            </p:txBody>
          </p:sp>
        </p:grpSp>
        <p:sp>
          <p:nvSpPr>
            <p:cNvPr id="17" name="文本框 13">
              <a:extLst>
                <a:ext uri="{FF2B5EF4-FFF2-40B4-BE49-F238E27FC236}">
                  <a16:creationId xmlns="" xmlns:a16="http://schemas.microsoft.com/office/drawing/2014/main" id="{CD691420-2020-4267-B27F-5CD7DF43D048}"/>
                </a:ext>
              </a:extLst>
            </p:cNvPr>
            <p:cNvSpPr txBox="1"/>
            <p:nvPr/>
          </p:nvSpPr>
          <p:spPr>
            <a:xfrm>
              <a:off x="5522970" y="3261614"/>
              <a:ext cx="622852" cy="461665"/>
            </a:xfrm>
            <a:prstGeom prst="rect">
              <a:avLst/>
            </a:prstGeom>
            <a:noFill/>
          </p:spPr>
          <p:txBody>
            <a:bodyPr wrap="square" rtlCol="0">
              <a:spAutoFit/>
            </a:bodyPr>
            <a:lstStyle/>
            <a:p>
              <a:pPr algn="ctr">
                <a:defRPr/>
              </a:pPr>
              <a:r>
                <a:rPr lang="en-US" altLang="zh-CN" sz="2400" b="1" dirty="0">
                  <a:solidFill>
                    <a:prstClr val="black"/>
                  </a:solidFill>
                  <a:latin typeface="汉仪家书简" panose="02010609000101010101" pitchFamily="49" charset="-122"/>
                  <a:ea typeface="汉仪家书简" panose="02010609000101010101" pitchFamily="49" charset="-122"/>
                  <a:cs typeface="Calibri"/>
                </a:rPr>
                <a:t>02</a:t>
              </a:r>
            </a:p>
          </p:txBody>
        </p:sp>
        <p:pic>
          <p:nvPicPr>
            <p:cNvPr id="26" name="图片 29">
              <a:extLst>
                <a:ext uri="{FF2B5EF4-FFF2-40B4-BE49-F238E27FC236}">
                  <a16:creationId xmlns="" xmlns:a16="http://schemas.microsoft.com/office/drawing/2014/main" id="{9E40FA12-DC26-4291-9FD9-54250D904D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7317" y="3381672"/>
              <a:ext cx="824730" cy="728638"/>
            </a:xfrm>
            <a:prstGeom prst="rect">
              <a:avLst/>
            </a:prstGeom>
          </p:spPr>
        </p:pic>
      </p:grpSp>
      <p:grpSp>
        <p:nvGrpSpPr>
          <p:cNvPr id="33" name="Group 32">
            <a:extLst>
              <a:ext uri="{FF2B5EF4-FFF2-40B4-BE49-F238E27FC236}">
                <a16:creationId xmlns="" xmlns:a16="http://schemas.microsoft.com/office/drawing/2014/main" id="{A4BCAD6B-015D-2A4E-BF36-EABDF91EE222}"/>
              </a:ext>
            </a:extLst>
          </p:cNvPr>
          <p:cNvGrpSpPr/>
          <p:nvPr/>
        </p:nvGrpSpPr>
        <p:grpSpPr>
          <a:xfrm>
            <a:off x="4724262" y="4676713"/>
            <a:ext cx="1117616" cy="1190303"/>
            <a:chOff x="5297683" y="4667015"/>
            <a:chExt cx="1117616" cy="1190303"/>
          </a:xfrm>
        </p:grpSpPr>
        <p:grpSp>
          <p:nvGrpSpPr>
            <p:cNvPr id="18" name="组合 14">
              <a:extLst>
                <a:ext uri="{FF2B5EF4-FFF2-40B4-BE49-F238E27FC236}">
                  <a16:creationId xmlns="" xmlns:a16="http://schemas.microsoft.com/office/drawing/2014/main" id="{00CF5076-C458-47BA-97D5-D4CF0E75124D}"/>
                </a:ext>
              </a:extLst>
            </p:cNvPr>
            <p:cNvGrpSpPr/>
            <p:nvPr/>
          </p:nvGrpSpPr>
          <p:grpSpPr>
            <a:xfrm>
              <a:off x="5297683" y="4667015"/>
              <a:ext cx="1053545" cy="1119809"/>
              <a:chOff x="5758072" y="954157"/>
              <a:chExt cx="1053545" cy="1119809"/>
            </a:xfrm>
            <a:solidFill>
              <a:srgbClr val="F8DFD2"/>
            </a:solidFill>
          </p:grpSpPr>
          <p:sp>
            <p:nvSpPr>
              <p:cNvPr id="19" name="菱形 15">
                <a:extLst>
                  <a:ext uri="{FF2B5EF4-FFF2-40B4-BE49-F238E27FC236}">
                    <a16:creationId xmlns="" xmlns:a16="http://schemas.microsoft.com/office/drawing/2014/main" id="{F38B2193-BFA9-42EE-AD68-107D63C905D4}"/>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Calibri"/>
                </a:endParaRPr>
              </a:p>
            </p:txBody>
          </p:sp>
          <p:sp>
            <p:nvSpPr>
              <p:cNvPr id="20" name="菱形 16">
                <a:extLst>
                  <a:ext uri="{FF2B5EF4-FFF2-40B4-BE49-F238E27FC236}">
                    <a16:creationId xmlns="" xmlns:a16="http://schemas.microsoft.com/office/drawing/2014/main" id="{D9947DAD-398D-481C-9B89-23198DC1669D}"/>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汉仪家书简" panose="02010609000101010101" pitchFamily="49" charset="-122"/>
                  <a:ea typeface="汉仪家书简" panose="02010609000101010101" pitchFamily="49" charset="-122"/>
                  <a:cs typeface="Calibri"/>
                </a:endParaRPr>
              </a:p>
            </p:txBody>
          </p:sp>
        </p:grpSp>
        <p:sp>
          <p:nvSpPr>
            <p:cNvPr id="21" name="文本框 17">
              <a:extLst>
                <a:ext uri="{FF2B5EF4-FFF2-40B4-BE49-F238E27FC236}">
                  <a16:creationId xmlns="" xmlns:a16="http://schemas.microsoft.com/office/drawing/2014/main" id="{02AD53A9-73A1-40B3-B540-F11FFECFAB4E}"/>
                </a:ext>
              </a:extLst>
            </p:cNvPr>
            <p:cNvSpPr txBox="1"/>
            <p:nvPr/>
          </p:nvSpPr>
          <p:spPr>
            <a:xfrm>
              <a:off x="5516341" y="5032530"/>
              <a:ext cx="622852" cy="461665"/>
            </a:xfrm>
            <a:prstGeom prst="rect">
              <a:avLst/>
            </a:prstGeom>
            <a:noFill/>
          </p:spPr>
          <p:txBody>
            <a:bodyPr wrap="square" rtlCol="0">
              <a:spAutoFit/>
            </a:bodyPr>
            <a:lstStyle/>
            <a:p>
              <a:pPr algn="ctr">
                <a:defRPr/>
              </a:pPr>
              <a:r>
                <a:rPr lang="en-US" altLang="zh-CN" sz="2400" b="1" dirty="0">
                  <a:solidFill>
                    <a:prstClr val="black"/>
                  </a:solidFill>
                  <a:latin typeface="汉仪家书简" panose="02010609000101010101" pitchFamily="49" charset="-122"/>
                  <a:ea typeface="汉仪家书简" panose="02010609000101010101" pitchFamily="49" charset="-122"/>
                  <a:cs typeface="Calibri"/>
                </a:rPr>
                <a:t>03</a:t>
              </a:r>
            </a:p>
          </p:txBody>
        </p:sp>
        <p:pic>
          <p:nvPicPr>
            <p:cNvPr id="27" name="图片 30">
              <a:extLst>
                <a:ext uri="{FF2B5EF4-FFF2-40B4-BE49-F238E27FC236}">
                  <a16:creationId xmlns="" xmlns:a16="http://schemas.microsoft.com/office/drawing/2014/main" id="{8D9E5CF5-5BBA-415B-B964-86D28DA248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0569" y="5128680"/>
              <a:ext cx="824730" cy="728638"/>
            </a:xfrm>
            <a:prstGeom prst="rect">
              <a:avLst/>
            </a:prstGeom>
          </p:spPr>
        </p:pic>
      </p:grpSp>
      <p:pic>
        <p:nvPicPr>
          <p:cNvPr id="3" name="图片 12" descr="ce1ed7f935192fceca30dfb2bcebe602">
            <a:extLst>
              <a:ext uri="{FF2B5EF4-FFF2-40B4-BE49-F238E27FC236}">
                <a16:creationId xmlns="" xmlns:a16="http://schemas.microsoft.com/office/drawing/2014/main" id="{0FA546A6-DA81-9A71-E50E-C6BC40784BFA}"/>
              </a:ext>
            </a:extLst>
          </p:cNvPr>
          <p:cNvPicPr>
            <a:picLocks noChangeAspect="1"/>
          </p:cNvPicPr>
          <p:nvPr/>
        </p:nvPicPr>
        <p:blipFill>
          <a:blip r:embed="rId6"/>
          <a:srcRect l="11188" t="20367" r="10619" b="19944"/>
          <a:stretch>
            <a:fillRect/>
          </a:stretch>
        </p:blipFill>
        <p:spPr>
          <a:xfrm>
            <a:off x="916158" y="95568"/>
            <a:ext cx="7971700" cy="1119720"/>
          </a:xfrm>
          <a:prstGeom prst="rect">
            <a:avLst/>
          </a:prstGeom>
        </p:spPr>
      </p:pic>
      <p:sp>
        <p:nvSpPr>
          <p:cNvPr id="4" name="TextBox 3">
            <a:extLst>
              <a:ext uri="{FF2B5EF4-FFF2-40B4-BE49-F238E27FC236}">
                <a16:creationId xmlns="" xmlns:a16="http://schemas.microsoft.com/office/drawing/2014/main" id="{47BA155C-BCF4-1336-0C61-02A3BBB9904B}"/>
              </a:ext>
            </a:extLst>
          </p:cNvPr>
          <p:cNvSpPr txBox="1"/>
          <p:nvPr/>
        </p:nvSpPr>
        <p:spPr>
          <a:xfrm>
            <a:off x="1805193" y="320176"/>
            <a:ext cx="6193630" cy="584775"/>
          </a:xfrm>
          <a:prstGeom prst="rect">
            <a:avLst/>
          </a:prstGeom>
          <a:noFill/>
        </p:spPr>
        <p:txBody>
          <a:bodyPr wrap="square">
            <a:spAutoFit/>
          </a:bodyPr>
          <a:lstStyle/>
          <a:p>
            <a:pPr marL="457200" indent="-457200">
              <a:buFont typeface="Wingdings" panose="05000000000000000000" pitchFamily="2" charset="2"/>
              <a:buChar char="v"/>
            </a:pPr>
            <a:r>
              <a:rPr lang="en-US" sz="3200" b="1" dirty="0" err="1">
                <a:solidFill>
                  <a:srgbClr val="FF0000"/>
                </a:solidFill>
                <a:latin typeface="Times New Roman" panose="02020603050405020304" pitchFamily="18" charset="0"/>
                <a:ea typeface="Times New Roman" panose="02020603050405020304" pitchFamily="18" charset="0"/>
              </a:rPr>
              <a:t>Phê</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phán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tướng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endParaRPr lang="en-US" sz="3200" dirty="0">
              <a:solidFill>
                <a:prstClr val="black"/>
              </a:solidFill>
            </a:endParaRPr>
          </a:p>
        </p:txBody>
      </p:sp>
      <p:sp>
        <p:nvSpPr>
          <p:cNvPr id="6" name="TextBox 5">
            <a:extLst>
              <a:ext uri="{FF2B5EF4-FFF2-40B4-BE49-F238E27FC236}">
                <a16:creationId xmlns="" xmlns:a16="http://schemas.microsoft.com/office/drawing/2014/main" id="{E2DC9E72-E0E7-BE94-C85C-E7D5CB750C83}"/>
              </a:ext>
            </a:extLst>
          </p:cNvPr>
          <p:cNvSpPr txBox="1"/>
          <p:nvPr/>
        </p:nvSpPr>
        <p:spPr>
          <a:xfrm>
            <a:off x="5998540" y="1379047"/>
            <a:ext cx="5760073" cy="983283"/>
          </a:xfrm>
          <a:prstGeom prst="rect">
            <a:avLst/>
          </a:prstGeom>
          <a:noFill/>
        </p:spPr>
        <p:txBody>
          <a:bodyPr wrap="square">
            <a:spAutoFit/>
          </a:bodyPr>
          <a:lstStyle/>
          <a:p>
            <a:pPr algn="just">
              <a:lnSpc>
                <a:spcPct val="107000"/>
              </a:lnSpc>
              <a:spcAft>
                <a:spcPts val="800"/>
              </a:spcAft>
            </a:pP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Tuấn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phê</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 xmlns:a16="http://schemas.microsoft.com/office/drawing/2014/main" id="{4CDB15D6-D02F-322B-0731-6E4C8C0038D1}"/>
              </a:ext>
            </a:extLst>
          </p:cNvPr>
          <p:cNvSpPr txBox="1"/>
          <p:nvPr/>
        </p:nvSpPr>
        <p:spPr>
          <a:xfrm>
            <a:off x="5998541" y="3109189"/>
            <a:ext cx="5617197" cy="983283"/>
          </a:xfrm>
          <a:prstGeom prst="rect">
            <a:avLst/>
          </a:prstGeom>
          <a:noFill/>
        </p:spPr>
        <p:txBody>
          <a:bodyPr wrap="square">
            <a:spAutoFit/>
          </a:bodyPr>
          <a:lstStyle/>
          <a:p>
            <a:pPr algn="just">
              <a:lnSpc>
                <a:spcPct val="107000"/>
              </a:lnSpc>
              <a:spcAft>
                <a:spcPts val="800"/>
              </a:spcAft>
            </a:pP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 xmlns:a16="http://schemas.microsoft.com/office/drawing/2014/main" id="{A89142EA-95E7-684D-FFBA-4AED150A8192}"/>
              </a:ext>
            </a:extLst>
          </p:cNvPr>
          <p:cNvSpPr txBox="1"/>
          <p:nvPr/>
        </p:nvSpPr>
        <p:spPr>
          <a:xfrm>
            <a:off x="5998541" y="4879139"/>
            <a:ext cx="5568823" cy="983283"/>
          </a:xfrm>
          <a:prstGeom prst="rect">
            <a:avLst/>
          </a:prstGeom>
          <a:noFill/>
        </p:spPr>
        <p:txBody>
          <a:bodyPr wrap="square">
            <a:spAutoFit/>
          </a:bodyPr>
          <a:lstStyle/>
          <a:p>
            <a:pPr algn="just">
              <a:lnSpc>
                <a:spcPct val="107000"/>
              </a:lnSpc>
              <a:spcAft>
                <a:spcPts val="800"/>
              </a:spcAft>
            </a:pP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phê</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Biểu tượng dấu hỏi - dấu chấm hỏi png png tải về - Miễn phí trong suốt Văn  Bản png Tải về.">
            <a:extLst>
              <a:ext uri="{FF2B5EF4-FFF2-40B4-BE49-F238E27FC236}">
                <a16:creationId xmlns="" xmlns:a16="http://schemas.microsoft.com/office/drawing/2014/main" id="{DC17432F-0E77-65AC-02B7-5FAC88343B8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115" b="90000" l="10000" r="90000">
                        <a14:foregroundMark x1="48889" y1="7115" x2="48889" y2="7115"/>
                      </a14:backgroundRemoval>
                    </a14:imgEffect>
                  </a14:imgLayer>
                </a14:imgProps>
              </a:ext>
              <a:ext uri="{28A0092B-C50C-407E-A947-70E740481C1C}">
                <a14:useLocalDpi xmlns:a14="http://schemas.microsoft.com/office/drawing/2010/main" val="0"/>
              </a:ext>
            </a:extLst>
          </a:blip>
          <a:srcRect/>
          <a:stretch>
            <a:fillRect/>
          </a:stretch>
        </p:blipFill>
        <p:spPr bwMode="auto">
          <a:xfrm>
            <a:off x="1964174" y="1965039"/>
            <a:ext cx="3059722" cy="1767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89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6" presetClass="entr" presetSubtype="16"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circle(in)">
                                      <p:cBhvr>
                                        <p:cTn id="39" dur="20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left)">
                                      <p:cBhvr>
                                        <p:cTn id="60" dur="500"/>
                                        <p:tgtEl>
                                          <p:spTgt spid="33"/>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6"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2" descr="ce1ed7f935192fceca30dfb2bcebe602">
            <a:extLst>
              <a:ext uri="{FF2B5EF4-FFF2-40B4-BE49-F238E27FC236}">
                <a16:creationId xmlns="" xmlns:a16="http://schemas.microsoft.com/office/drawing/2014/main" id="{54D5912A-B300-4CAB-B013-4DEB9C234369}"/>
              </a:ext>
            </a:extLst>
          </p:cNvPr>
          <p:cNvPicPr>
            <a:picLocks noChangeAspect="1"/>
          </p:cNvPicPr>
          <p:nvPr/>
        </p:nvPicPr>
        <p:blipFill>
          <a:blip r:embed="rId3"/>
          <a:srcRect l="11188" t="20367" r="10619" b="19944"/>
          <a:stretch>
            <a:fillRect/>
          </a:stretch>
        </p:blipFill>
        <p:spPr>
          <a:xfrm>
            <a:off x="1766576" y="413572"/>
            <a:ext cx="7971700" cy="1119720"/>
          </a:xfrm>
          <a:prstGeom prst="rect">
            <a:avLst/>
          </a:prstGeom>
        </p:spPr>
      </p:pic>
      <p:sp>
        <p:nvSpPr>
          <p:cNvPr id="7" name="TextBox 6">
            <a:extLst>
              <a:ext uri="{FF2B5EF4-FFF2-40B4-BE49-F238E27FC236}">
                <a16:creationId xmlns="" xmlns:a16="http://schemas.microsoft.com/office/drawing/2014/main" id="{0EB0D5A5-9B61-208E-5B1B-7FA7E83DD0B4}"/>
              </a:ext>
            </a:extLst>
          </p:cNvPr>
          <p:cNvSpPr txBox="1"/>
          <p:nvPr/>
        </p:nvSpPr>
        <p:spPr>
          <a:xfrm>
            <a:off x="2856310" y="638180"/>
            <a:ext cx="6193630" cy="584775"/>
          </a:xfrm>
          <a:prstGeom prst="rect">
            <a:avLst/>
          </a:prstGeom>
          <a:noFill/>
        </p:spPr>
        <p:txBody>
          <a:bodyPr wrap="square">
            <a:spAutoFit/>
          </a:bodyPr>
          <a:lstStyle/>
          <a:p>
            <a:pPr marL="457200" indent="-457200">
              <a:buFont typeface="Wingdings" panose="05000000000000000000" pitchFamily="2" charset="2"/>
              <a:buChar char="v"/>
            </a:pPr>
            <a:r>
              <a:rPr lang="en-US" sz="3200" b="1" dirty="0" err="1">
                <a:solidFill>
                  <a:srgbClr val="FF0000"/>
                </a:solidFill>
                <a:latin typeface="Times New Roman" panose="02020603050405020304" pitchFamily="18" charset="0"/>
                <a:ea typeface="Times New Roman" panose="02020603050405020304" pitchFamily="18" charset="0"/>
              </a:rPr>
              <a:t>Phê</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phán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tướng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endParaRPr lang="en-US" sz="3200" dirty="0">
              <a:solidFill>
                <a:prstClr val="black"/>
              </a:solidFill>
            </a:endParaRPr>
          </a:p>
        </p:txBody>
      </p:sp>
      <p:pic>
        <p:nvPicPr>
          <p:cNvPr id="8" name="Picture 7">
            <a:extLst>
              <a:ext uri="{FF2B5EF4-FFF2-40B4-BE49-F238E27FC236}">
                <a16:creationId xmlns="" xmlns:a16="http://schemas.microsoft.com/office/drawing/2014/main" id="{558E3687-C172-0EB3-E019-C37CA4737946}"/>
              </a:ext>
            </a:extLst>
          </p:cNvPr>
          <p:cNvPicPr>
            <a:picLocks noChangeAspect="1"/>
          </p:cNvPicPr>
          <p:nvPr/>
        </p:nvPicPr>
        <p:blipFill>
          <a:blip r:embed="rId4"/>
          <a:stretch>
            <a:fillRect/>
          </a:stretch>
        </p:blipFill>
        <p:spPr>
          <a:xfrm>
            <a:off x="762000" y="1959170"/>
            <a:ext cx="3370729" cy="3374066"/>
          </a:xfrm>
          <a:prstGeom prst="rect">
            <a:avLst/>
          </a:prstGeom>
        </p:spPr>
      </p:pic>
      <p:sp>
        <p:nvSpPr>
          <p:cNvPr id="25" name="Oval 24">
            <a:extLst>
              <a:ext uri="{FF2B5EF4-FFF2-40B4-BE49-F238E27FC236}">
                <a16:creationId xmlns="" xmlns:a16="http://schemas.microsoft.com/office/drawing/2014/main" id="{B6CB7584-EB2E-7360-EA56-6E636D574BE8}"/>
              </a:ext>
            </a:extLst>
          </p:cNvPr>
          <p:cNvSpPr/>
          <p:nvPr/>
        </p:nvSpPr>
        <p:spPr>
          <a:xfrm>
            <a:off x="956983" y="2308088"/>
            <a:ext cx="3015758" cy="275651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a:extLst>
              <a:ext uri="{FF2B5EF4-FFF2-40B4-BE49-F238E27FC236}">
                <a16:creationId xmlns="" xmlns:a16="http://schemas.microsoft.com/office/drawing/2014/main" id="{C7068061-0B2E-4D85-01E1-377393015840}"/>
              </a:ext>
            </a:extLst>
          </p:cNvPr>
          <p:cNvSpPr txBox="1"/>
          <p:nvPr/>
        </p:nvSpPr>
        <p:spPr>
          <a:xfrm>
            <a:off x="1327268" y="2649123"/>
            <a:ext cx="3049190" cy="1938992"/>
          </a:xfrm>
          <a:prstGeom prst="rect">
            <a:avLst/>
          </a:prstGeom>
          <a:noFill/>
        </p:spPr>
        <p:txBody>
          <a:bodyPr wrap="square">
            <a:spAutoFit/>
          </a:bodyPr>
          <a:lstStyle/>
          <a:p>
            <a:r>
              <a:rPr lang="en-US" sz="4000" b="1" dirty="0" err="1">
                <a:solidFill>
                  <a:srgbClr val="002060"/>
                </a:solidFill>
                <a:latin typeface="Times New Roman" panose="02020603050405020304" pitchFamily="18" charset="0"/>
                <a:ea typeface="Times New Roman" panose="02020603050405020304" pitchFamily="18" charset="0"/>
              </a:rPr>
              <a:t>Phê</a:t>
            </a:r>
            <a:r>
              <a:rPr lang="en-US" sz="4000" b="1" dirty="0">
                <a:solidFill>
                  <a:srgbClr val="002060"/>
                </a:solidFill>
                <a:latin typeface="Times New Roman" panose="02020603050405020304" pitchFamily="18" charset="0"/>
                <a:ea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rPr>
              <a:t>phán</a:t>
            </a:r>
            <a:r>
              <a:rPr lang="en-US" sz="4000" b="1" dirty="0">
                <a:solidFill>
                  <a:srgbClr val="002060"/>
                </a:solidFill>
                <a:latin typeface="Times New Roman" panose="02020603050405020304" pitchFamily="18" charset="0"/>
                <a:ea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rPr>
              <a:t>những</a:t>
            </a:r>
            <a:r>
              <a:rPr lang="en-US" sz="4000" b="1" dirty="0">
                <a:solidFill>
                  <a:srgbClr val="002060"/>
                </a:solidFill>
                <a:latin typeface="Times New Roman" panose="02020603050405020304" pitchFamily="18" charset="0"/>
                <a:ea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rPr>
              <a:t>biểu</a:t>
            </a:r>
            <a:r>
              <a:rPr lang="en-US" sz="4000" b="1" dirty="0">
                <a:solidFill>
                  <a:srgbClr val="002060"/>
                </a:solidFill>
                <a:latin typeface="Times New Roman" panose="02020603050405020304" pitchFamily="18" charset="0"/>
                <a:ea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rPr>
              <a:t>hiện</a:t>
            </a:r>
            <a:endParaRPr lang="en-US" sz="4000" dirty="0">
              <a:solidFill>
                <a:srgbClr val="002060"/>
              </a:solidFill>
            </a:endParaRPr>
          </a:p>
        </p:txBody>
      </p:sp>
      <p:sp>
        <p:nvSpPr>
          <p:cNvPr id="15" name="Rectangle: Rounded Corners 14">
            <a:extLst>
              <a:ext uri="{FF2B5EF4-FFF2-40B4-BE49-F238E27FC236}">
                <a16:creationId xmlns="" xmlns:a16="http://schemas.microsoft.com/office/drawing/2014/main" id="{EDFBA0F2-E9EE-294F-39EE-11C115E6B53B}"/>
              </a:ext>
            </a:extLst>
          </p:cNvPr>
          <p:cNvSpPr/>
          <p:nvPr/>
        </p:nvSpPr>
        <p:spPr>
          <a:xfrm>
            <a:off x="4612610" y="1915944"/>
            <a:ext cx="6893326"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panose="02020603050405020304" pitchFamily="18" charset="0"/>
                <a:ea typeface="Times New Roman" panose="02020603050405020304" pitchFamily="18" charset="0"/>
              </a:rPr>
              <a:t>Thái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độ</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bàng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quan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trước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vận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mệnh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đất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nước</a:t>
            </a:r>
            <a:endParaRPr lang="en-US" sz="3200" b="1" dirty="0">
              <a:solidFill>
                <a:prstClr val="white"/>
              </a:solidFill>
            </a:endParaRPr>
          </a:p>
        </p:txBody>
      </p:sp>
      <p:sp>
        <p:nvSpPr>
          <p:cNvPr id="16" name="Rectangle: Rounded Corners 15">
            <a:extLst>
              <a:ext uri="{FF2B5EF4-FFF2-40B4-BE49-F238E27FC236}">
                <a16:creationId xmlns="" xmlns:a16="http://schemas.microsoft.com/office/drawing/2014/main" id="{B6C9B778-A360-C2DD-7B8C-6CB3AC31A5F3}"/>
              </a:ext>
            </a:extLst>
          </p:cNvPr>
          <p:cNvSpPr/>
          <p:nvPr/>
        </p:nvSpPr>
        <p:spPr>
          <a:xfrm>
            <a:off x="4612610" y="4070494"/>
            <a:ext cx="6893326"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ea typeface="Times New Roman" panose="02020603050405020304" pitchFamily="18" charset="0"/>
              </a:rPr>
              <a:t>Hưởng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lạc</a:t>
            </a:r>
            <a:r>
              <a:rPr lang="en-US" sz="3200" b="1" dirty="0">
                <a:solidFill>
                  <a:srgbClr val="000000"/>
                </a:solidFill>
                <a:latin typeface="Times New Roman" panose="02020603050405020304" pitchFamily="18" charset="0"/>
                <a:ea typeface="Times New Roman" panose="02020603050405020304" pitchFamily="18" charset="0"/>
              </a:rPr>
              <a:t>: ham </a:t>
            </a:r>
            <a:r>
              <a:rPr lang="en-US" sz="3200" b="1" dirty="0" err="1">
                <a:solidFill>
                  <a:srgbClr val="000000"/>
                </a:solidFill>
                <a:latin typeface="Times New Roman" panose="02020603050405020304" pitchFamily="18" charset="0"/>
                <a:ea typeface="Times New Roman" panose="02020603050405020304" pitchFamily="18" charset="0"/>
              </a:rPr>
              <a:t>thú</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vui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tầm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thường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nhỏ</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nhặt</a:t>
            </a:r>
            <a:endParaRPr lang="en-US" sz="3200" b="1" dirty="0">
              <a:solidFill>
                <a:prstClr val="white"/>
              </a:solidFill>
            </a:endParaRPr>
          </a:p>
        </p:txBody>
      </p:sp>
    </p:spTree>
    <p:extLst>
      <p:ext uri="{BB962C8B-B14F-4D97-AF65-F5344CB8AC3E}">
        <p14:creationId xmlns:p14="http://schemas.microsoft.com/office/powerpoint/2010/main" val="2059667582"/>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6"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2" descr="ce1ed7f935192fceca30dfb2bcebe602">
            <a:extLst>
              <a:ext uri="{FF2B5EF4-FFF2-40B4-BE49-F238E27FC236}">
                <a16:creationId xmlns="" xmlns:a16="http://schemas.microsoft.com/office/drawing/2014/main" id="{54D5912A-B300-4CAB-B013-4DEB9C234369}"/>
              </a:ext>
            </a:extLst>
          </p:cNvPr>
          <p:cNvPicPr>
            <a:picLocks noChangeAspect="1"/>
          </p:cNvPicPr>
          <p:nvPr/>
        </p:nvPicPr>
        <p:blipFill>
          <a:blip r:embed="rId3"/>
          <a:srcRect l="11188" t="20367" r="10619" b="19944"/>
          <a:stretch>
            <a:fillRect/>
          </a:stretch>
        </p:blipFill>
        <p:spPr>
          <a:xfrm>
            <a:off x="1766576" y="413572"/>
            <a:ext cx="7971700" cy="1119720"/>
          </a:xfrm>
          <a:prstGeom prst="rect">
            <a:avLst/>
          </a:prstGeom>
        </p:spPr>
      </p:pic>
      <p:sp>
        <p:nvSpPr>
          <p:cNvPr id="7" name="TextBox 6">
            <a:extLst>
              <a:ext uri="{FF2B5EF4-FFF2-40B4-BE49-F238E27FC236}">
                <a16:creationId xmlns="" xmlns:a16="http://schemas.microsoft.com/office/drawing/2014/main" id="{0EB0D5A5-9B61-208E-5B1B-7FA7E83DD0B4}"/>
              </a:ext>
            </a:extLst>
          </p:cNvPr>
          <p:cNvSpPr txBox="1"/>
          <p:nvPr/>
        </p:nvSpPr>
        <p:spPr>
          <a:xfrm>
            <a:off x="2856310" y="638180"/>
            <a:ext cx="6193630" cy="584775"/>
          </a:xfrm>
          <a:prstGeom prst="rect">
            <a:avLst/>
          </a:prstGeom>
          <a:noFill/>
        </p:spPr>
        <p:txBody>
          <a:bodyPr wrap="square">
            <a:spAutoFit/>
          </a:bodyPr>
          <a:lstStyle/>
          <a:p>
            <a:pPr marL="457200" indent="-457200">
              <a:buFont typeface="Wingdings" panose="05000000000000000000" pitchFamily="2" charset="2"/>
              <a:buChar char="v"/>
              <a:defRPr/>
            </a:pPr>
            <a:r>
              <a:rPr lang="en-US" sz="3200" b="1" dirty="0" err="1">
                <a:solidFill>
                  <a:srgbClr val="FF0000"/>
                </a:solidFill>
                <a:latin typeface="Times New Roman" panose="02020603050405020304" pitchFamily="18" charset="0"/>
                <a:ea typeface="Times New Roman" panose="02020603050405020304" pitchFamily="18" charset="0"/>
              </a:rPr>
              <a:t>Phê</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phán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tướng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endParaRPr lang="en-US" sz="3200" dirty="0">
              <a:solidFill>
                <a:prstClr val="black"/>
              </a:solidFill>
            </a:endParaRPr>
          </a:p>
        </p:txBody>
      </p:sp>
      <p:pic>
        <p:nvPicPr>
          <p:cNvPr id="8" name="Picture 7">
            <a:extLst>
              <a:ext uri="{FF2B5EF4-FFF2-40B4-BE49-F238E27FC236}">
                <a16:creationId xmlns="" xmlns:a16="http://schemas.microsoft.com/office/drawing/2014/main" id="{558E3687-C172-0EB3-E019-C37CA4737946}"/>
              </a:ext>
            </a:extLst>
          </p:cNvPr>
          <p:cNvPicPr>
            <a:picLocks noChangeAspect="1"/>
          </p:cNvPicPr>
          <p:nvPr/>
        </p:nvPicPr>
        <p:blipFill>
          <a:blip r:embed="rId4"/>
          <a:stretch>
            <a:fillRect/>
          </a:stretch>
        </p:blipFill>
        <p:spPr>
          <a:xfrm>
            <a:off x="502725" y="2077698"/>
            <a:ext cx="3370729" cy="3374066"/>
          </a:xfrm>
          <a:prstGeom prst="rect">
            <a:avLst/>
          </a:prstGeom>
        </p:spPr>
      </p:pic>
      <p:sp>
        <p:nvSpPr>
          <p:cNvPr id="25" name="Oval 24">
            <a:extLst>
              <a:ext uri="{FF2B5EF4-FFF2-40B4-BE49-F238E27FC236}">
                <a16:creationId xmlns="" xmlns:a16="http://schemas.microsoft.com/office/drawing/2014/main" id="{B6CB7584-EB2E-7360-EA56-6E636D574BE8}"/>
              </a:ext>
            </a:extLst>
          </p:cNvPr>
          <p:cNvSpPr/>
          <p:nvPr/>
        </p:nvSpPr>
        <p:spPr>
          <a:xfrm>
            <a:off x="697708" y="2426616"/>
            <a:ext cx="3015758" cy="275651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TextBox 11">
            <a:extLst>
              <a:ext uri="{FF2B5EF4-FFF2-40B4-BE49-F238E27FC236}">
                <a16:creationId xmlns="" xmlns:a16="http://schemas.microsoft.com/office/drawing/2014/main" id="{C7068061-0B2E-4D85-01E1-377393015840}"/>
              </a:ext>
            </a:extLst>
          </p:cNvPr>
          <p:cNvSpPr txBox="1"/>
          <p:nvPr/>
        </p:nvSpPr>
        <p:spPr>
          <a:xfrm>
            <a:off x="1067993" y="2767651"/>
            <a:ext cx="3049190" cy="1938992"/>
          </a:xfrm>
          <a:prstGeom prst="rect">
            <a:avLst/>
          </a:prstGeom>
          <a:noFill/>
        </p:spPr>
        <p:txBody>
          <a:bodyPr wrap="square">
            <a:spAutoFit/>
          </a:bodyPr>
          <a:lstStyle/>
          <a:p>
            <a:pPr>
              <a:defRPr/>
            </a:pPr>
            <a:r>
              <a:rPr lang="en-US" sz="4000" b="1" dirty="0" err="1">
                <a:solidFill>
                  <a:srgbClr val="002060"/>
                </a:solidFill>
                <a:latin typeface="Times New Roman" panose="02020603050405020304" pitchFamily="18" charset="0"/>
                <a:ea typeface="Times New Roman" panose="02020603050405020304" pitchFamily="18" charset="0"/>
              </a:rPr>
              <a:t>Phê</a:t>
            </a:r>
            <a:r>
              <a:rPr lang="en-US" sz="4000" b="1" dirty="0">
                <a:solidFill>
                  <a:srgbClr val="002060"/>
                </a:solidFill>
                <a:latin typeface="Times New Roman" panose="02020603050405020304" pitchFamily="18" charset="0"/>
                <a:ea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rPr>
              <a:t>phán</a:t>
            </a:r>
            <a:r>
              <a:rPr lang="en-US" sz="4000" b="1" dirty="0">
                <a:solidFill>
                  <a:srgbClr val="002060"/>
                </a:solidFill>
                <a:latin typeface="Times New Roman" panose="02020603050405020304" pitchFamily="18" charset="0"/>
                <a:ea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rPr>
              <a:t>những</a:t>
            </a:r>
            <a:r>
              <a:rPr lang="en-US" sz="4000" b="1" dirty="0">
                <a:solidFill>
                  <a:srgbClr val="002060"/>
                </a:solidFill>
                <a:latin typeface="Times New Roman" panose="02020603050405020304" pitchFamily="18" charset="0"/>
                <a:ea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rPr>
              <a:t>biểu</a:t>
            </a:r>
            <a:r>
              <a:rPr lang="en-US" sz="4000" b="1" dirty="0">
                <a:solidFill>
                  <a:srgbClr val="002060"/>
                </a:solidFill>
                <a:latin typeface="Times New Roman" panose="02020603050405020304" pitchFamily="18" charset="0"/>
                <a:ea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rPr>
              <a:t>hiện</a:t>
            </a:r>
            <a:endParaRPr lang="en-US" sz="4000" dirty="0">
              <a:solidFill>
                <a:srgbClr val="002060"/>
              </a:solidFill>
            </a:endParaRPr>
          </a:p>
        </p:txBody>
      </p:sp>
      <p:sp>
        <p:nvSpPr>
          <p:cNvPr id="15" name="Rectangle: Rounded Corners 14">
            <a:extLst>
              <a:ext uri="{FF2B5EF4-FFF2-40B4-BE49-F238E27FC236}">
                <a16:creationId xmlns="" xmlns:a16="http://schemas.microsoft.com/office/drawing/2014/main" id="{EDFBA0F2-E9EE-294F-39EE-11C115E6B53B}"/>
              </a:ext>
            </a:extLst>
          </p:cNvPr>
          <p:cNvSpPr/>
          <p:nvPr/>
        </p:nvSpPr>
        <p:spPr>
          <a:xfrm>
            <a:off x="4731657" y="1857829"/>
            <a:ext cx="6893326"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i="1" dirty="0" err="1">
                <a:solidFill>
                  <a:srgbClr val="000000"/>
                </a:solidFill>
                <a:latin typeface="Times New Roman" panose="02020603050405020304" pitchFamily="18" charset="0"/>
                <a:ea typeface="Times New Roman" panose="02020603050405020304" pitchFamily="18" charset="0"/>
              </a:rPr>
              <a:t>Quên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hết</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danh</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dự</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bổn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phận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mất</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cảnh</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giác</a:t>
            </a:r>
            <a:r>
              <a:rPr lang="en-US" sz="3200" b="1" i="1" dirty="0">
                <a:solidFill>
                  <a:srgbClr val="000000"/>
                </a:solidFill>
                <a:latin typeface="Times New Roman" panose="02020603050405020304" pitchFamily="18" charset="0"/>
                <a:ea typeface="Times New Roman" panose="02020603050405020304" pitchFamily="18" charset="0"/>
              </a:rPr>
              <a:t> </a:t>
            </a:r>
            <a:endParaRPr lang="en-US" sz="3200" b="1" dirty="0">
              <a:solidFill>
                <a:prstClr val="white"/>
              </a:solidFill>
            </a:endParaRPr>
          </a:p>
        </p:txBody>
      </p:sp>
      <p:sp>
        <p:nvSpPr>
          <p:cNvPr id="16" name="Rectangle: Rounded Corners 15">
            <a:extLst>
              <a:ext uri="{FF2B5EF4-FFF2-40B4-BE49-F238E27FC236}">
                <a16:creationId xmlns="" xmlns:a16="http://schemas.microsoft.com/office/drawing/2014/main" id="{B6C9B778-A360-C2DD-7B8C-6CB3AC31A5F3}"/>
              </a:ext>
            </a:extLst>
          </p:cNvPr>
          <p:cNvSpPr/>
          <p:nvPr/>
        </p:nvSpPr>
        <p:spPr>
          <a:xfrm>
            <a:off x="4634993" y="4087303"/>
            <a:ext cx="6893326"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i="1">
                <a:solidFill>
                  <a:srgbClr val="000000"/>
                </a:solidFill>
                <a:latin typeface="Times New Roman" panose="02020603050405020304" pitchFamily="18" charset="0"/>
                <a:ea typeface="Times New Roman" panose="02020603050405020304" pitchFamily="18" charset="0"/>
              </a:rPr>
              <a:t>Lối sống cầu an hưởng lạc</a:t>
            </a:r>
            <a:endParaRPr lang="en-US" sz="3200" b="1" dirty="0">
              <a:solidFill>
                <a:prstClr val="white"/>
              </a:solidFill>
            </a:endParaRPr>
          </a:p>
        </p:txBody>
      </p:sp>
      <p:pic>
        <p:nvPicPr>
          <p:cNvPr id="3" name="Picture 2">
            <a:extLst>
              <a:ext uri="{FF2B5EF4-FFF2-40B4-BE49-F238E27FC236}">
                <a16:creationId xmlns="" xmlns:a16="http://schemas.microsoft.com/office/drawing/2014/main" id="{2C3F3E9D-F7D0-38BC-BA2B-213F413E0E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758273" y="2874743"/>
            <a:ext cx="1458389" cy="1458389"/>
          </a:xfrm>
          <a:prstGeom prst="rect">
            <a:avLst/>
          </a:prstGeom>
        </p:spPr>
      </p:pic>
    </p:spTree>
    <p:extLst>
      <p:ext uri="{BB962C8B-B14F-4D97-AF65-F5344CB8AC3E}">
        <p14:creationId xmlns:p14="http://schemas.microsoft.com/office/powerpoint/2010/main" val="433773460"/>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6"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2" descr="ce1ed7f935192fceca30dfb2bcebe602">
            <a:extLst>
              <a:ext uri="{FF2B5EF4-FFF2-40B4-BE49-F238E27FC236}">
                <a16:creationId xmlns="" xmlns:a16="http://schemas.microsoft.com/office/drawing/2014/main" id="{54D5912A-B300-4CAB-B013-4DEB9C234369}"/>
              </a:ext>
            </a:extLst>
          </p:cNvPr>
          <p:cNvPicPr>
            <a:picLocks noChangeAspect="1"/>
          </p:cNvPicPr>
          <p:nvPr/>
        </p:nvPicPr>
        <p:blipFill>
          <a:blip r:embed="rId3"/>
          <a:srcRect l="11188" t="20367" r="10619" b="19944"/>
          <a:stretch>
            <a:fillRect/>
          </a:stretch>
        </p:blipFill>
        <p:spPr>
          <a:xfrm>
            <a:off x="1766576" y="413572"/>
            <a:ext cx="7971700" cy="1119720"/>
          </a:xfrm>
          <a:prstGeom prst="rect">
            <a:avLst/>
          </a:prstGeom>
        </p:spPr>
      </p:pic>
      <p:pic>
        <p:nvPicPr>
          <p:cNvPr id="4" name="Picture 3">
            <a:extLst>
              <a:ext uri="{FF2B5EF4-FFF2-40B4-BE49-F238E27FC236}">
                <a16:creationId xmlns="" xmlns:a16="http://schemas.microsoft.com/office/drawing/2014/main" id="{7300B6D3-86B0-3FBE-A28E-6434ADBBE2A7}"/>
              </a:ext>
            </a:extLst>
          </p:cNvPr>
          <p:cNvPicPr>
            <a:picLocks noChangeAspect="1"/>
          </p:cNvPicPr>
          <p:nvPr/>
        </p:nvPicPr>
        <p:blipFill>
          <a:blip r:embed="rId4"/>
          <a:stretch>
            <a:fillRect/>
          </a:stretch>
        </p:blipFill>
        <p:spPr>
          <a:xfrm>
            <a:off x="449828" y="1850536"/>
            <a:ext cx="3720252" cy="3636084"/>
          </a:xfrm>
          <a:prstGeom prst="rect">
            <a:avLst/>
          </a:prstGeom>
        </p:spPr>
      </p:pic>
      <p:sp>
        <p:nvSpPr>
          <p:cNvPr id="7" name="TextBox 6">
            <a:extLst>
              <a:ext uri="{FF2B5EF4-FFF2-40B4-BE49-F238E27FC236}">
                <a16:creationId xmlns="" xmlns:a16="http://schemas.microsoft.com/office/drawing/2014/main" id="{0EB0D5A5-9B61-208E-5B1B-7FA7E83DD0B4}"/>
              </a:ext>
            </a:extLst>
          </p:cNvPr>
          <p:cNvSpPr txBox="1"/>
          <p:nvPr/>
        </p:nvSpPr>
        <p:spPr>
          <a:xfrm>
            <a:off x="2856310" y="638180"/>
            <a:ext cx="6193630" cy="584775"/>
          </a:xfrm>
          <a:prstGeom prst="rect">
            <a:avLst/>
          </a:prstGeom>
          <a:noFill/>
        </p:spPr>
        <p:txBody>
          <a:bodyPr wrap="square">
            <a:spAutoFit/>
          </a:bodyPr>
          <a:lstStyle/>
          <a:p>
            <a:pPr marL="457200" indent="-457200">
              <a:buFont typeface="Wingdings" panose="05000000000000000000" pitchFamily="2" charset="2"/>
              <a:buChar char="v"/>
              <a:defRPr/>
            </a:pPr>
            <a:r>
              <a:rPr lang="en-US" sz="3200" b="1" dirty="0" err="1">
                <a:solidFill>
                  <a:srgbClr val="FF0000"/>
                </a:solidFill>
                <a:latin typeface="Times New Roman" panose="02020603050405020304" pitchFamily="18" charset="0"/>
                <a:ea typeface="Times New Roman" panose="02020603050405020304" pitchFamily="18" charset="0"/>
              </a:rPr>
              <a:t>Phê</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phán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tướng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endParaRPr lang="en-US" sz="3200" dirty="0">
              <a:solidFill>
                <a:prstClr val="black"/>
              </a:solidFill>
            </a:endParaRPr>
          </a:p>
        </p:txBody>
      </p:sp>
      <p:sp>
        <p:nvSpPr>
          <p:cNvPr id="25" name="Oval 24">
            <a:extLst>
              <a:ext uri="{FF2B5EF4-FFF2-40B4-BE49-F238E27FC236}">
                <a16:creationId xmlns="" xmlns:a16="http://schemas.microsoft.com/office/drawing/2014/main" id="{B6CB7584-EB2E-7360-EA56-6E636D574BE8}"/>
              </a:ext>
            </a:extLst>
          </p:cNvPr>
          <p:cNvSpPr/>
          <p:nvPr/>
        </p:nvSpPr>
        <p:spPr>
          <a:xfrm>
            <a:off x="697708" y="2426616"/>
            <a:ext cx="3015758" cy="275651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00000"/>
                </a:solidFill>
                <a:latin typeface="Times New Roman" panose="02020603050405020304" pitchFamily="18" charset="0"/>
                <a:ea typeface="Times New Roman" panose="02020603050405020304" pitchFamily="18" charset="0"/>
              </a:rPr>
              <a:t>Hậu quả</a:t>
            </a:r>
            <a:endParaRPr lang="en-US" sz="4000">
              <a:solidFill>
                <a:prstClr val="white"/>
              </a:solidFill>
            </a:endParaRPr>
          </a:p>
        </p:txBody>
      </p:sp>
      <p:sp>
        <p:nvSpPr>
          <p:cNvPr id="15" name="Rectangle: Rounded Corners 14">
            <a:extLst>
              <a:ext uri="{FF2B5EF4-FFF2-40B4-BE49-F238E27FC236}">
                <a16:creationId xmlns="" xmlns:a16="http://schemas.microsoft.com/office/drawing/2014/main" id="{EDFBA0F2-E9EE-294F-39EE-11C115E6B53B}"/>
              </a:ext>
            </a:extLst>
          </p:cNvPr>
          <p:cNvSpPr/>
          <p:nvPr/>
        </p:nvSpPr>
        <p:spPr>
          <a:xfrm>
            <a:off x="4398910" y="1882875"/>
            <a:ext cx="2568042"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Thái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ấp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bổng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lộc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mất</a:t>
            </a:r>
            <a:endParaRPr lang="en-US" sz="3200" b="1" dirty="0">
              <a:solidFill>
                <a:prstClr val="white"/>
              </a:solidFill>
            </a:endParaRPr>
          </a:p>
        </p:txBody>
      </p:sp>
      <p:sp>
        <p:nvSpPr>
          <p:cNvPr id="5" name="Rectangle: Rounded Corners 4">
            <a:extLst>
              <a:ext uri="{FF2B5EF4-FFF2-40B4-BE49-F238E27FC236}">
                <a16:creationId xmlns="" xmlns:a16="http://schemas.microsoft.com/office/drawing/2014/main" id="{3FF5B0A0-1177-057C-738C-5BF69454EE5D}"/>
              </a:ext>
            </a:extLst>
          </p:cNvPr>
          <p:cNvSpPr/>
          <p:nvPr/>
        </p:nvSpPr>
        <p:spPr>
          <a:xfrm>
            <a:off x="9003920" y="4488580"/>
            <a:ext cx="2568042"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i="1">
                <a:solidFill>
                  <a:srgbClr val="000000"/>
                </a:solidFill>
                <a:latin typeface="Times New Roman" panose="02020603050405020304" pitchFamily="18" charset="0"/>
                <a:ea typeface="Times New Roman" panose="02020603050405020304" pitchFamily="18" charset="0"/>
              </a:rPr>
              <a:t>Nước mất nhà tan</a:t>
            </a:r>
            <a:endParaRPr lang="en-US" sz="3200" b="1" dirty="0">
              <a:solidFill>
                <a:prstClr val="white"/>
              </a:solidFill>
            </a:endParaRPr>
          </a:p>
        </p:txBody>
      </p:sp>
      <p:sp>
        <p:nvSpPr>
          <p:cNvPr id="6" name="Rectangle: Rounded Corners 5">
            <a:extLst>
              <a:ext uri="{FF2B5EF4-FFF2-40B4-BE49-F238E27FC236}">
                <a16:creationId xmlns="" xmlns:a16="http://schemas.microsoft.com/office/drawing/2014/main" id="{4BEDE1E9-E19C-0E4D-7D84-8037A50C773E}"/>
              </a:ext>
            </a:extLst>
          </p:cNvPr>
          <p:cNvSpPr/>
          <p:nvPr/>
        </p:nvSpPr>
        <p:spPr>
          <a:xfrm>
            <a:off x="7904110" y="2186545"/>
            <a:ext cx="2568042"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Vợ</a:t>
            </a:r>
            <a:r>
              <a:rPr lang="en-US" sz="3200" dirty="0">
                <a:solidFill>
                  <a:srgbClr val="000000"/>
                </a:solidFill>
                <a:latin typeface="Times New Roman" panose="02020603050405020304" pitchFamily="18" charset="0"/>
                <a:ea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rPr>
              <a:t>khốn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cùng</a:t>
            </a:r>
            <a:r>
              <a:rPr lang="en-US" sz="3200" dirty="0">
                <a:solidFill>
                  <a:srgbClr val="000000"/>
                </a:solidFill>
                <a:latin typeface="Times New Roman" panose="02020603050405020304" pitchFamily="18" charset="0"/>
                <a:ea typeface="Times New Roman" panose="02020603050405020304" pitchFamily="18" charset="0"/>
              </a:rPr>
              <a:t>…</a:t>
            </a:r>
            <a:endParaRPr lang="en-US" sz="3200" b="1" dirty="0">
              <a:solidFill>
                <a:prstClr val="white"/>
              </a:solidFill>
            </a:endParaRPr>
          </a:p>
        </p:txBody>
      </p:sp>
      <p:sp>
        <p:nvSpPr>
          <p:cNvPr id="10" name="Rectangle: Rounded Corners 9">
            <a:extLst>
              <a:ext uri="{FF2B5EF4-FFF2-40B4-BE49-F238E27FC236}">
                <a16:creationId xmlns="" xmlns:a16="http://schemas.microsoft.com/office/drawing/2014/main" id="{7F6DB54A-E078-A062-B9E1-08CB95E5CD5F}"/>
              </a:ext>
            </a:extLst>
          </p:cNvPr>
          <p:cNvSpPr/>
          <p:nvPr/>
        </p:nvSpPr>
        <p:spPr>
          <a:xfrm>
            <a:off x="4503054" y="4069420"/>
            <a:ext cx="3427962"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i="1">
                <a:solidFill>
                  <a:srgbClr val="000000"/>
                </a:solidFill>
                <a:latin typeface="Times New Roman" panose="02020603050405020304" pitchFamily="18" charset="0"/>
                <a:ea typeface="Times New Roman" panose="02020603050405020304" pitchFamily="18" charset="0"/>
              </a:rPr>
              <a:t>Mất hết sinh lực, tâm trí đánh giặc </a:t>
            </a:r>
            <a:endParaRPr lang="en-US" sz="3200" b="1" dirty="0">
              <a:solidFill>
                <a:prstClr val="white"/>
              </a:solidFill>
            </a:endParaRPr>
          </a:p>
        </p:txBody>
      </p:sp>
      <p:pic>
        <p:nvPicPr>
          <p:cNvPr id="13" name="Picture 19">
            <a:extLst>
              <a:ext uri="{FF2B5EF4-FFF2-40B4-BE49-F238E27FC236}">
                <a16:creationId xmlns="" xmlns:a16="http://schemas.microsoft.com/office/drawing/2014/main" id="{E1190803-FAFA-7717-B490-2E8CD6CA4230}"/>
              </a:ext>
            </a:extLst>
          </p:cNvPr>
          <p:cNvPicPr>
            <a:picLocks noChangeAspect="1"/>
          </p:cNvPicPr>
          <p:nvPr/>
        </p:nvPicPr>
        <p:blipFill>
          <a:blip r:embed="rId5"/>
          <a:srcRect/>
          <a:stretch>
            <a:fillRect/>
          </a:stretch>
        </p:blipFill>
        <p:spPr>
          <a:xfrm rot="16384685">
            <a:off x="8202594" y="4503490"/>
            <a:ext cx="529749" cy="1070858"/>
          </a:xfrm>
          <a:prstGeom prst="rect">
            <a:avLst/>
          </a:prstGeom>
        </p:spPr>
      </p:pic>
      <p:sp>
        <p:nvSpPr>
          <p:cNvPr id="14" name="Freeform 17">
            <a:extLst>
              <a:ext uri="{FF2B5EF4-FFF2-40B4-BE49-F238E27FC236}">
                <a16:creationId xmlns="" xmlns:a16="http://schemas.microsoft.com/office/drawing/2014/main" id="{0107F0DA-797A-F128-2BD6-0F575F7BA4AF}"/>
              </a:ext>
            </a:extLst>
          </p:cNvPr>
          <p:cNvSpPr/>
          <p:nvPr/>
        </p:nvSpPr>
        <p:spPr>
          <a:xfrm>
            <a:off x="7195782" y="2486435"/>
            <a:ext cx="441486" cy="439444"/>
          </a:xfrm>
          <a:custGeom>
            <a:avLst/>
            <a:gdLst/>
            <a:ahLst/>
            <a:cxnLst/>
            <a:rect l="l" t="t" r="r" b="b"/>
            <a:pathLst>
              <a:path w="1755631" h="1791461">
                <a:moveTo>
                  <a:pt x="0" y="0"/>
                </a:moveTo>
                <a:lnTo>
                  <a:pt x="1755632" y="0"/>
                </a:lnTo>
                <a:lnTo>
                  <a:pt x="1755632" y="1791461"/>
                </a:lnTo>
                <a:lnTo>
                  <a:pt x="0" y="17914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5996432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6"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6"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2" descr="ce1ed7f935192fceca30dfb2bcebe602">
            <a:extLst>
              <a:ext uri="{FF2B5EF4-FFF2-40B4-BE49-F238E27FC236}">
                <a16:creationId xmlns="" xmlns:a16="http://schemas.microsoft.com/office/drawing/2014/main" id="{54D5912A-B300-4CAB-B013-4DEB9C234369}"/>
              </a:ext>
            </a:extLst>
          </p:cNvPr>
          <p:cNvPicPr>
            <a:picLocks noChangeAspect="1"/>
          </p:cNvPicPr>
          <p:nvPr/>
        </p:nvPicPr>
        <p:blipFill>
          <a:blip r:embed="rId3"/>
          <a:srcRect l="11188" t="20367" r="10619" b="19944"/>
          <a:stretch>
            <a:fillRect/>
          </a:stretch>
        </p:blipFill>
        <p:spPr>
          <a:xfrm>
            <a:off x="1766576" y="413572"/>
            <a:ext cx="7971700" cy="1119720"/>
          </a:xfrm>
          <a:prstGeom prst="rect">
            <a:avLst/>
          </a:prstGeom>
        </p:spPr>
      </p:pic>
      <p:pic>
        <p:nvPicPr>
          <p:cNvPr id="4" name="Picture 3">
            <a:extLst>
              <a:ext uri="{FF2B5EF4-FFF2-40B4-BE49-F238E27FC236}">
                <a16:creationId xmlns="" xmlns:a16="http://schemas.microsoft.com/office/drawing/2014/main" id="{7300B6D3-86B0-3FBE-A28E-6434ADBBE2A7}"/>
              </a:ext>
            </a:extLst>
          </p:cNvPr>
          <p:cNvPicPr>
            <a:picLocks noChangeAspect="1"/>
          </p:cNvPicPr>
          <p:nvPr/>
        </p:nvPicPr>
        <p:blipFill>
          <a:blip r:embed="rId4"/>
          <a:stretch>
            <a:fillRect/>
          </a:stretch>
        </p:blipFill>
        <p:spPr>
          <a:xfrm>
            <a:off x="449828" y="1850536"/>
            <a:ext cx="3720252" cy="3636084"/>
          </a:xfrm>
          <a:prstGeom prst="rect">
            <a:avLst/>
          </a:prstGeom>
        </p:spPr>
      </p:pic>
      <p:sp>
        <p:nvSpPr>
          <p:cNvPr id="7" name="TextBox 6">
            <a:extLst>
              <a:ext uri="{FF2B5EF4-FFF2-40B4-BE49-F238E27FC236}">
                <a16:creationId xmlns="" xmlns:a16="http://schemas.microsoft.com/office/drawing/2014/main" id="{0EB0D5A5-9B61-208E-5B1B-7FA7E83DD0B4}"/>
              </a:ext>
            </a:extLst>
          </p:cNvPr>
          <p:cNvSpPr txBox="1"/>
          <p:nvPr/>
        </p:nvSpPr>
        <p:spPr>
          <a:xfrm>
            <a:off x="2856310" y="638180"/>
            <a:ext cx="6193630" cy="584775"/>
          </a:xfrm>
          <a:prstGeom prst="rect">
            <a:avLst/>
          </a:prstGeom>
          <a:noFill/>
        </p:spPr>
        <p:txBody>
          <a:bodyPr wrap="square">
            <a:spAutoFit/>
          </a:bodyPr>
          <a:lstStyle/>
          <a:p>
            <a:pPr marL="457200" indent="-457200">
              <a:buFont typeface="Wingdings" panose="05000000000000000000" pitchFamily="2" charset="2"/>
              <a:buChar char="v"/>
              <a:defRPr/>
            </a:pPr>
            <a:r>
              <a:rPr lang="en-US" sz="3200" b="1" dirty="0" err="1">
                <a:solidFill>
                  <a:srgbClr val="FF0000"/>
                </a:solidFill>
                <a:latin typeface="Times New Roman" panose="02020603050405020304" pitchFamily="18" charset="0"/>
                <a:ea typeface="Times New Roman" panose="02020603050405020304" pitchFamily="18" charset="0"/>
              </a:rPr>
              <a:t>Phê</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phán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tướng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endParaRPr lang="en-US" sz="3200" dirty="0">
              <a:solidFill>
                <a:prstClr val="black"/>
              </a:solidFill>
            </a:endParaRPr>
          </a:p>
        </p:txBody>
      </p:sp>
      <p:sp>
        <p:nvSpPr>
          <p:cNvPr id="25" name="Oval 24">
            <a:extLst>
              <a:ext uri="{FF2B5EF4-FFF2-40B4-BE49-F238E27FC236}">
                <a16:creationId xmlns="" xmlns:a16="http://schemas.microsoft.com/office/drawing/2014/main" id="{B6CB7584-EB2E-7360-EA56-6E636D574BE8}"/>
              </a:ext>
            </a:extLst>
          </p:cNvPr>
          <p:cNvSpPr/>
          <p:nvPr/>
        </p:nvSpPr>
        <p:spPr>
          <a:xfrm>
            <a:off x="697708" y="2426616"/>
            <a:ext cx="3015758" cy="275651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00000"/>
                </a:solidFill>
                <a:latin typeface="Times New Roman" panose="02020603050405020304" pitchFamily="18" charset="0"/>
                <a:ea typeface="Times New Roman" panose="02020603050405020304" pitchFamily="18" charset="0"/>
              </a:rPr>
              <a:t>Thái độ</a:t>
            </a:r>
            <a:endParaRPr lang="en-US" sz="4000" dirty="0">
              <a:solidFill>
                <a:prstClr val="white"/>
              </a:solidFill>
            </a:endParaRPr>
          </a:p>
        </p:txBody>
      </p:sp>
      <p:sp>
        <p:nvSpPr>
          <p:cNvPr id="15" name="Rectangle: Rounded Corners 14">
            <a:extLst>
              <a:ext uri="{FF2B5EF4-FFF2-40B4-BE49-F238E27FC236}">
                <a16:creationId xmlns="" xmlns:a16="http://schemas.microsoft.com/office/drawing/2014/main" id="{EDFBA0F2-E9EE-294F-39EE-11C115E6B53B}"/>
              </a:ext>
            </a:extLst>
          </p:cNvPr>
          <p:cNvSpPr/>
          <p:nvPr/>
        </p:nvSpPr>
        <p:spPr>
          <a:xfrm>
            <a:off x="5884808" y="2932904"/>
            <a:ext cx="5857364" cy="12627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00"/>
                </a:solidFill>
                <a:latin typeface="Times New Roman" panose="02020603050405020304" pitchFamily="18" charset="0"/>
                <a:ea typeface="Times New Roman" panose="02020603050405020304" pitchFamily="18" charset="0"/>
              </a:rPr>
              <a:t>Phê phán nghiêm khắc, nói thẳng, gần như sỉ mắng</a:t>
            </a:r>
            <a:endParaRPr lang="en-US" sz="3600" b="1" dirty="0">
              <a:solidFill>
                <a:prstClr val="white"/>
              </a:solidFill>
            </a:endParaRPr>
          </a:p>
        </p:txBody>
      </p:sp>
      <p:pic>
        <p:nvPicPr>
          <p:cNvPr id="13" name="Picture 19">
            <a:extLst>
              <a:ext uri="{FF2B5EF4-FFF2-40B4-BE49-F238E27FC236}">
                <a16:creationId xmlns="" xmlns:a16="http://schemas.microsoft.com/office/drawing/2014/main" id="{E1190803-FAFA-7717-B490-2E8CD6CA4230}"/>
              </a:ext>
            </a:extLst>
          </p:cNvPr>
          <p:cNvPicPr>
            <a:picLocks noChangeAspect="1"/>
          </p:cNvPicPr>
          <p:nvPr/>
        </p:nvPicPr>
        <p:blipFill>
          <a:blip r:embed="rId5"/>
          <a:srcRect/>
          <a:stretch>
            <a:fillRect/>
          </a:stretch>
        </p:blipFill>
        <p:spPr>
          <a:xfrm rot="16384685">
            <a:off x="4410789" y="3133148"/>
            <a:ext cx="1233310" cy="1070858"/>
          </a:xfrm>
          <a:prstGeom prst="rect">
            <a:avLst/>
          </a:prstGeom>
        </p:spPr>
      </p:pic>
    </p:spTree>
    <p:extLst>
      <p:ext uri="{BB962C8B-B14F-4D97-AF65-F5344CB8AC3E}">
        <p14:creationId xmlns:p14="http://schemas.microsoft.com/office/powerpoint/2010/main" val="7874476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8"/>
          <p:cNvSpPr txBox="1"/>
          <p:nvPr/>
        </p:nvSpPr>
        <p:spPr>
          <a:xfrm>
            <a:off x="1528270" y="2788488"/>
            <a:ext cx="9135458" cy="3539430"/>
          </a:xfrm>
          <a:prstGeom prst="rect">
            <a:avLst/>
          </a:prstGeom>
          <a:noFill/>
        </p:spPr>
        <p:txBody>
          <a:bodyPr wrap="square" lIns="0" tIns="0" rIns="0" bIns="0" rtlCol="0">
            <a:spAutoFit/>
          </a:bodyPr>
          <a:lstStyle/>
          <a:p>
            <a:pPr algn="ctr">
              <a:defRPr/>
            </a:pPr>
            <a:r>
              <a:rPr lang="en-US" altLang="zh-CN" sz="11500" dirty="0" err="1">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Hình</a:t>
            </a:r>
            <a:r>
              <a:rPr lang="en-US" altLang="zh-CN" sz="11500" dirty="0">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 </a:t>
            </a:r>
            <a:r>
              <a:rPr lang="en-US" altLang="zh-CN" sz="11500" dirty="0" err="1">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thành</a:t>
            </a:r>
            <a:r>
              <a:rPr lang="en-US" altLang="zh-CN" sz="11500" dirty="0">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 </a:t>
            </a:r>
            <a:r>
              <a:rPr lang="en-US" altLang="zh-CN" sz="11500" dirty="0" err="1">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kiến</a:t>
            </a:r>
            <a:r>
              <a:rPr lang="en-US" altLang="zh-CN" sz="11500" dirty="0">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 </a:t>
            </a:r>
            <a:r>
              <a:rPr lang="en-US" altLang="zh-CN" sz="11500" dirty="0" err="1">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thức</a:t>
            </a:r>
            <a:r>
              <a:rPr lang="en-US" altLang="zh-CN" sz="11500" dirty="0">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 </a:t>
            </a:r>
            <a:endParaRPr lang="zh-CN" altLang="en-US" sz="11500" dirty="0">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endParaRPr>
          </a:p>
        </p:txBody>
      </p:sp>
      <p:sp>
        <p:nvSpPr>
          <p:cNvPr id="7" name="矩形 259"/>
          <p:cNvSpPr>
            <a:spLocks noChangeArrowheads="1"/>
          </p:cNvSpPr>
          <p:nvPr/>
        </p:nvSpPr>
        <p:spPr bwMode="auto">
          <a:xfrm>
            <a:off x="5018719" y="1577952"/>
            <a:ext cx="2154561" cy="156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3" tIns="43346" rIns="86693" bIns="4334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Font typeface="Arial" panose="020B0604020202020204" pitchFamily="34" charset="0"/>
              <a:buNone/>
              <a:defRPr/>
            </a:pPr>
            <a:r>
              <a:rPr lang="en-US" altLang="zh-CN" sz="9600" cap="all" spc="284">
                <a:solidFill>
                  <a:srgbClr val="2E7043"/>
                </a:solidFill>
                <a:latin typeface="#9Slide04 HLT Aquus" panose="00000500000000000000" pitchFamily="2" charset="0"/>
                <a:ea typeface="PangMenZhengDao" panose="02010600030101010101" pitchFamily="2" charset="-122"/>
                <a:cs typeface="Arial" panose="020B0604020202020204" pitchFamily="34" charset="0"/>
                <a:sym typeface="Noto Serif CJK SC" panose="02020400000000000000" pitchFamily="18" charset="-122"/>
              </a:rPr>
              <a:t>02</a:t>
            </a:r>
            <a:endParaRPr lang="zh-CN" altLang="en-US" sz="9600" cap="all" spc="284" dirty="0">
              <a:solidFill>
                <a:srgbClr val="2E7043"/>
              </a:solidFill>
              <a:latin typeface="#9Slide04 HLT Aquus" panose="00000500000000000000" pitchFamily="2" charset="0"/>
              <a:ea typeface="PangMenZhengDao" panose="02010600030101010101" pitchFamily="2" charset="-122"/>
              <a:cs typeface="Arial" panose="020B0604020202020204" pitchFamily="34" charset="0"/>
              <a:sym typeface="Noto Serif CJK SC" panose="02020400000000000000" pitchFamily="18" charset="-122"/>
            </a:endParaRPr>
          </a:p>
        </p:txBody>
      </p:sp>
      <p:pic>
        <p:nvPicPr>
          <p:cNvPr id="8" name="图片 7">
            <a:extLst>
              <a:ext uri="{FF2B5EF4-FFF2-40B4-BE49-F238E27FC236}">
                <a16:creationId xmlns:a16="http://schemas.microsoft.com/office/drawing/2014/main" xmlns="" id="{9CFC151D-397B-4243-8D1D-74942D3938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682" y="137160"/>
            <a:ext cx="7101892" cy="6858000"/>
          </a:xfrm>
          <a:prstGeom prst="rect">
            <a:avLst/>
          </a:prstGeom>
        </p:spPr>
      </p:pic>
      <p:pic>
        <p:nvPicPr>
          <p:cNvPr id="9" name="图片 8">
            <a:extLst>
              <a:ext uri="{FF2B5EF4-FFF2-40B4-BE49-F238E27FC236}">
                <a16:creationId xmlns:a16="http://schemas.microsoft.com/office/drawing/2014/main" xmlns="" id="{78EDFE6C-03D5-0043-AD55-57E2F651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3476" y="0"/>
            <a:ext cx="7101892" cy="6858000"/>
          </a:xfrm>
          <a:prstGeom prst="rect">
            <a:avLst/>
          </a:prstGeom>
        </p:spPr>
      </p:pic>
    </p:spTree>
    <p:extLst>
      <p:ext uri="{BB962C8B-B14F-4D97-AF65-F5344CB8AC3E}">
        <p14:creationId xmlns:p14="http://schemas.microsoft.com/office/powerpoint/2010/main" val="3691967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550"/>
                            </p:stCondLst>
                            <p:childTnLst>
                              <p:par>
                                <p:cTn id="13" presetID="22" presetClass="entr" presetSubtype="8" fill="hold" grpId="0" nodeType="afterEffect">
                                  <p:stCondLst>
                                    <p:cond delay="0"/>
                                  </p:stCondLst>
                                  <p:iterate type="lt">
                                    <p:tmPct val="30000"/>
                                  </p:iterate>
                                  <p:childTnLst>
                                    <p:set>
                                      <p:cBhvr>
                                        <p:cTn id="14" dur="1" fill="hold">
                                          <p:stCondLst>
                                            <p:cond delay="0"/>
                                          </p:stCondLst>
                                        </p:cTn>
                                        <p:tgtEl>
                                          <p:spTgt spid="5"/>
                                        </p:tgtEl>
                                        <p:attrNameLst>
                                          <p:attrName>style.visibility</p:attrName>
                                        </p:attrNameLst>
                                      </p:cBhvr>
                                      <p:to>
                                        <p:strVal val="visible"/>
                                      </p:to>
                                    </p:set>
                                    <p:animEffect transition="in" filter="wipe(left)">
                                      <p:cBhvr>
                                        <p:cTn id="15" dur="200"/>
                                        <p:tgtEl>
                                          <p:spTgt spid="5"/>
                                        </p:tgtEl>
                                      </p:cBhvr>
                                    </p:animEffect>
                                  </p:childTnLst>
                                </p:cTn>
                              </p:par>
                            </p:childTnLst>
                          </p:cTn>
                        </p:par>
                        <p:par>
                          <p:cTn id="16" fill="hold">
                            <p:stCondLst>
                              <p:cond delay="1710"/>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par>
                                <p:cTn id="20" presetID="36" presetClass="emph" presetSubtype="0" fill="hold" grpId="1" nodeType="withEffect">
                                  <p:stCondLst>
                                    <p:cond delay="0"/>
                                  </p:stCondLst>
                                  <p:iterate type="lt">
                                    <p:tmPct val="30000"/>
                                  </p:iterate>
                                  <p:childTnLst>
                                    <p:animScale>
                                      <p:cBhvr>
                                        <p:cTn id="21" dur="50" autoRev="1" fill="hold">
                                          <p:stCondLst>
                                            <p:cond delay="0"/>
                                          </p:stCondLst>
                                        </p:cTn>
                                        <p:tgtEl>
                                          <p:spTgt spid="5"/>
                                        </p:tgtEl>
                                      </p:cBhvr>
                                      <p:to x="80000" y="100000"/>
                                    </p:animScale>
                                    <p:anim by="(#ppt_w*0.10)" calcmode="lin" valueType="num">
                                      <p:cBhvr>
                                        <p:cTn id="22" dur="50" autoRev="1" fill="hold">
                                          <p:stCondLst>
                                            <p:cond delay="0"/>
                                          </p:stCondLst>
                                        </p:cTn>
                                        <p:tgtEl>
                                          <p:spTgt spid="5"/>
                                        </p:tgtEl>
                                        <p:attrNameLst>
                                          <p:attrName>ppt_x</p:attrName>
                                        </p:attrNameLst>
                                      </p:cBhvr>
                                    </p:anim>
                                    <p:anim by="(-#ppt_w*0.10)" calcmode="lin" valueType="num">
                                      <p:cBhvr>
                                        <p:cTn id="23" dur="50" autoRev="1" fill="hold">
                                          <p:stCondLst>
                                            <p:cond delay="0"/>
                                          </p:stCondLst>
                                        </p:cTn>
                                        <p:tgtEl>
                                          <p:spTgt spid="5"/>
                                        </p:tgtEl>
                                        <p:attrNameLst>
                                          <p:attrName>ppt_y</p:attrName>
                                        </p:attrNameLst>
                                      </p:cBhvr>
                                    </p:anim>
                                    <p:animRot by="-480000">
                                      <p:cBhvr>
                                        <p:cTn id="24" dur="50" autoRev="1"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6"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2" descr="ce1ed7f935192fceca30dfb2bcebe602">
            <a:extLst>
              <a:ext uri="{FF2B5EF4-FFF2-40B4-BE49-F238E27FC236}">
                <a16:creationId xmlns="" xmlns:a16="http://schemas.microsoft.com/office/drawing/2014/main" id="{54D5912A-B300-4CAB-B013-4DEB9C234369}"/>
              </a:ext>
            </a:extLst>
          </p:cNvPr>
          <p:cNvPicPr>
            <a:picLocks noChangeAspect="1"/>
          </p:cNvPicPr>
          <p:nvPr/>
        </p:nvPicPr>
        <p:blipFill>
          <a:blip r:embed="rId3"/>
          <a:srcRect l="11188" t="20367" r="10619" b="19944"/>
          <a:stretch>
            <a:fillRect/>
          </a:stretch>
        </p:blipFill>
        <p:spPr>
          <a:xfrm>
            <a:off x="1766576" y="413572"/>
            <a:ext cx="7971700" cy="1119720"/>
          </a:xfrm>
          <a:prstGeom prst="rect">
            <a:avLst/>
          </a:prstGeom>
        </p:spPr>
      </p:pic>
      <p:pic>
        <p:nvPicPr>
          <p:cNvPr id="4" name="Picture 3">
            <a:extLst>
              <a:ext uri="{FF2B5EF4-FFF2-40B4-BE49-F238E27FC236}">
                <a16:creationId xmlns="" xmlns:a16="http://schemas.microsoft.com/office/drawing/2014/main" id="{7300B6D3-86B0-3FBE-A28E-6434ADBBE2A7}"/>
              </a:ext>
            </a:extLst>
          </p:cNvPr>
          <p:cNvPicPr>
            <a:picLocks noChangeAspect="1"/>
          </p:cNvPicPr>
          <p:nvPr/>
        </p:nvPicPr>
        <p:blipFill>
          <a:blip r:embed="rId4"/>
          <a:stretch>
            <a:fillRect/>
          </a:stretch>
        </p:blipFill>
        <p:spPr>
          <a:xfrm>
            <a:off x="449828" y="1850536"/>
            <a:ext cx="3720252" cy="3636084"/>
          </a:xfrm>
          <a:prstGeom prst="rect">
            <a:avLst/>
          </a:prstGeom>
        </p:spPr>
      </p:pic>
      <p:sp>
        <p:nvSpPr>
          <p:cNvPr id="7" name="TextBox 6">
            <a:extLst>
              <a:ext uri="{FF2B5EF4-FFF2-40B4-BE49-F238E27FC236}">
                <a16:creationId xmlns="" xmlns:a16="http://schemas.microsoft.com/office/drawing/2014/main" id="{0EB0D5A5-9B61-208E-5B1B-7FA7E83DD0B4}"/>
              </a:ext>
            </a:extLst>
          </p:cNvPr>
          <p:cNvSpPr txBox="1"/>
          <p:nvPr/>
        </p:nvSpPr>
        <p:spPr>
          <a:xfrm>
            <a:off x="2856310" y="638180"/>
            <a:ext cx="6193630" cy="584775"/>
          </a:xfrm>
          <a:prstGeom prst="rect">
            <a:avLst/>
          </a:prstGeom>
          <a:noFill/>
        </p:spPr>
        <p:txBody>
          <a:bodyPr wrap="square">
            <a:spAutoFit/>
          </a:bodyPr>
          <a:lstStyle/>
          <a:p>
            <a:pPr marL="457200" indent="-457200">
              <a:buFont typeface="Wingdings" panose="05000000000000000000" pitchFamily="2" charset="2"/>
              <a:buChar char="v"/>
              <a:defRPr/>
            </a:pPr>
            <a:r>
              <a:rPr lang="en-US" sz="3200" b="1" dirty="0" err="1">
                <a:solidFill>
                  <a:srgbClr val="FF0000"/>
                </a:solidFill>
                <a:latin typeface="Times New Roman" panose="02020603050405020304" pitchFamily="18" charset="0"/>
                <a:ea typeface="Times New Roman" panose="02020603050405020304" pitchFamily="18" charset="0"/>
              </a:rPr>
              <a:t>Phê</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phán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tướng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endParaRPr lang="en-US" sz="3200" dirty="0">
              <a:solidFill>
                <a:prstClr val="black"/>
              </a:solidFill>
            </a:endParaRPr>
          </a:p>
        </p:txBody>
      </p:sp>
      <p:sp>
        <p:nvSpPr>
          <p:cNvPr id="25" name="Oval 24">
            <a:extLst>
              <a:ext uri="{FF2B5EF4-FFF2-40B4-BE49-F238E27FC236}">
                <a16:creationId xmlns="" xmlns:a16="http://schemas.microsoft.com/office/drawing/2014/main" id="{B6CB7584-EB2E-7360-EA56-6E636D574BE8}"/>
              </a:ext>
            </a:extLst>
          </p:cNvPr>
          <p:cNvSpPr/>
          <p:nvPr/>
        </p:nvSpPr>
        <p:spPr>
          <a:xfrm>
            <a:off x="697708" y="2426616"/>
            <a:ext cx="3015758" cy="2756515"/>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00000"/>
                </a:solidFill>
                <a:latin typeface="Times New Roman" panose="02020603050405020304" pitchFamily="18" charset="0"/>
                <a:ea typeface="Times New Roman" panose="02020603050405020304" pitchFamily="18" charset="0"/>
              </a:rPr>
              <a:t>Nghệ thuật</a:t>
            </a:r>
            <a:endParaRPr lang="en-US" sz="4000" dirty="0">
              <a:solidFill>
                <a:prstClr val="white"/>
              </a:solidFill>
            </a:endParaRPr>
          </a:p>
        </p:txBody>
      </p:sp>
      <p:sp>
        <p:nvSpPr>
          <p:cNvPr id="15" name="Rectangle: Rounded Corners 14">
            <a:extLst>
              <a:ext uri="{FF2B5EF4-FFF2-40B4-BE49-F238E27FC236}">
                <a16:creationId xmlns="" xmlns:a16="http://schemas.microsoft.com/office/drawing/2014/main" id="{EDFBA0F2-E9EE-294F-39EE-11C115E6B53B}"/>
              </a:ext>
            </a:extLst>
          </p:cNvPr>
          <p:cNvSpPr/>
          <p:nvPr/>
        </p:nvSpPr>
        <p:spPr>
          <a:xfrm>
            <a:off x="4417960" y="2557458"/>
            <a:ext cx="7050140" cy="24970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b="1" dirty="0">
              <a:solidFill>
                <a:prstClr val="white"/>
              </a:solidFill>
            </a:endParaRPr>
          </a:p>
        </p:txBody>
      </p:sp>
      <p:pic>
        <p:nvPicPr>
          <p:cNvPr id="13" name="Picture 19">
            <a:extLst>
              <a:ext uri="{FF2B5EF4-FFF2-40B4-BE49-F238E27FC236}">
                <a16:creationId xmlns="" xmlns:a16="http://schemas.microsoft.com/office/drawing/2014/main" id="{E1190803-FAFA-7717-B490-2E8CD6CA4230}"/>
              </a:ext>
            </a:extLst>
          </p:cNvPr>
          <p:cNvPicPr>
            <a:picLocks noChangeAspect="1"/>
          </p:cNvPicPr>
          <p:nvPr/>
        </p:nvPicPr>
        <p:blipFill>
          <a:blip r:embed="rId5"/>
          <a:srcRect/>
          <a:stretch>
            <a:fillRect/>
          </a:stretch>
        </p:blipFill>
        <p:spPr>
          <a:xfrm rot="16384685">
            <a:off x="3340062" y="3269445"/>
            <a:ext cx="1233310" cy="1070858"/>
          </a:xfrm>
          <a:prstGeom prst="rect">
            <a:avLst/>
          </a:prstGeom>
        </p:spPr>
      </p:pic>
      <p:sp>
        <p:nvSpPr>
          <p:cNvPr id="3" name="Rectangle 2">
            <a:extLst>
              <a:ext uri="{FF2B5EF4-FFF2-40B4-BE49-F238E27FC236}">
                <a16:creationId xmlns="" xmlns:a16="http://schemas.microsoft.com/office/drawing/2014/main" id="{C3912CA4-1529-D8E8-8C62-947DC8C7FE1B}"/>
              </a:ext>
            </a:extLst>
          </p:cNvPr>
          <p:cNvSpPr/>
          <p:nvPr/>
        </p:nvSpPr>
        <p:spPr>
          <a:xfrm>
            <a:off x="4520897" y="2855807"/>
            <a:ext cx="6844266" cy="1938992"/>
          </a:xfrm>
          <a:prstGeom prst="rect">
            <a:avLst/>
          </a:prstGeom>
        </p:spPr>
        <p:txBody>
          <a:bodyPr wrap="square">
            <a:spAutoFit/>
          </a:bodyPr>
          <a:lstStyle/>
          <a:p>
            <a:pPr algn="just"/>
            <a:r>
              <a:rPr lang="en-US" sz="3000" i="1" dirty="0" err="1">
                <a:solidFill>
                  <a:prstClr val="black"/>
                </a:solidFill>
                <a:latin typeface="Times New Roman" panose="02020603050405020304" pitchFamily="18" charset="0"/>
                <a:ea typeface="Calibri" panose="020F0502020204030204" pitchFamily="34" charset="0"/>
              </a:rPr>
              <a:t>Cấu</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trúc</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đối</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xứng</a:t>
            </a:r>
            <a:r>
              <a:rPr lang="en-US" sz="3000" i="1" dirty="0">
                <a:solidFill>
                  <a:prstClr val="black"/>
                </a:solidFill>
                <a:latin typeface="Times New Roman" panose="02020603050405020304" pitchFamily="18" charset="0"/>
                <a:ea typeface="Calibri" panose="020F0502020204030204" pitchFamily="34" charset="0"/>
              </a:rPr>
              <a:t> + </a:t>
            </a:r>
            <a:r>
              <a:rPr lang="en-US" sz="3000" i="1" dirty="0" err="1">
                <a:solidFill>
                  <a:prstClr val="black"/>
                </a:solidFill>
                <a:latin typeface="Times New Roman" panose="02020603050405020304" pitchFamily="18" charset="0"/>
                <a:ea typeface="Calibri" panose="020F0502020204030204" pitchFamily="34" charset="0"/>
              </a:rPr>
              <a:t>Đối</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lập</a:t>
            </a:r>
            <a:r>
              <a:rPr lang="en-US" sz="3000" i="1" dirty="0">
                <a:solidFill>
                  <a:prstClr val="black"/>
                </a:solidFill>
                <a:latin typeface="Times New Roman" panose="02020603050405020304" pitchFamily="18" charset="0"/>
                <a:ea typeface="Calibri" panose="020F0502020204030204" pitchFamily="34" charset="0"/>
              </a:rPr>
              <a:t> + </a:t>
            </a:r>
            <a:r>
              <a:rPr lang="en-US" sz="3000" i="1" dirty="0" err="1">
                <a:solidFill>
                  <a:prstClr val="black"/>
                </a:solidFill>
                <a:latin typeface="Times New Roman" panose="02020603050405020304" pitchFamily="18" charset="0"/>
                <a:ea typeface="Calibri" panose="020F0502020204030204" pitchFamily="34" charset="0"/>
              </a:rPr>
              <a:t>Điệp</a:t>
            </a:r>
            <a:r>
              <a:rPr lang="en-US" sz="3000" i="1" dirty="0">
                <a:solidFill>
                  <a:prstClr val="black"/>
                </a:solidFill>
                <a:latin typeface="Times New Roman" panose="02020603050405020304" pitchFamily="18" charset="0"/>
                <a:ea typeface="Calibri" panose="020F0502020204030204" pitchFamily="34" charset="0"/>
              </a:rPr>
              <a:t> + </a:t>
            </a:r>
            <a:r>
              <a:rPr lang="en-US" sz="3000" i="1" dirty="0" err="1">
                <a:solidFill>
                  <a:prstClr val="black"/>
                </a:solidFill>
                <a:latin typeface="Times New Roman" panose="02020603050405020304" pitchFamily="18" charset="0"/>
                <a:ea typeface="Calibri" panose="020F0502020204030204" pitchFamily="34" charset="0"/>
              </a:rPr>
              <a:t>Lập</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luận</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lôgíc</a:t>
            </a:r>
            <a:r>
              <a:rPr lang="en-US" sz="3000" i="1" dirty="0">
                <a:solidFill>
                  <a:prstClr val="black"/>
                </a:solidFill>
                <a:latin typeface="Times New Roman" panose="02020603050405020304" pitchFamily="18" charset="0"/>
                <a:ea typeface="Calibri" panose="020F0502020204030204" pitchFamily="34" charset="0"/>
              </a:rPr>
              <a:t> + </a:t>
            </a:r>
            <a:r>
              <a:rPr lang="en-US" sz="3000" i="1" dirty="0" err="1">
                <a:solidFill>
                  <a:prstClr val="black"/>
                </a:solidFill>
                <a:latin typeface="Times New Roman" panose="02020603050405020304" pitchFamily="18" charset="0"/>
                <a:ea typeface="Calibri" panose="020F0502020204030204" pitchFamily="34" charset="0"/>
              </a:rPr>
              <a:t>Câu</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văn</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biền</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ngẫu</a:t>
            </a:r>
            <a:r>
              <a:rPr lang="en-US" sz="3000" i="1" dirty="0">
                <a:solidFill>
                  <a:prstClr val="black"/>
                </a:solidFill>
                <a:latin typeface="Times New Roman" panose="02020603050405020304" pitchFamily="18" charset="0"/>
                <a:ea typeface="Calibri" panose="020F0502020204030204" pitchFamily="34" charset="0"/>
              </a:rPr>
              <a:t> + </a:t>
            </a:r>
            <a:r>
              <a:rPr lang="en-US" sz="3000" i="1" dirty="0" err="1">
                <a:solidFill>
                  <a:prstClr val="black"/>
                </a:solidFill>
                <a:latin typeface="Times New Roman" panose="02020603050405020304" pitchFamily="18" charset="0"/>
                <a:ea typeface="Calibri" panose="020F0502020204030204" pitchFamily="34" charset="0"/>
              </a:rPr>
              <a:t>Hình</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ảnh</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trào</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lộng</a:t>
            </a:r>
            <a:r>
              <a:rPr lang="en-US" sz="3000" i="1" dirty="0">
                <a:solidFill>
                  <a:prstClr val="black"/>
                </a:solidFill>
                <a:latin typeface="Times New Roman" panose="02020603050405020304" pitchFamily="18" charset="0"/>
                <a:ea typeface="Calibri" panose="020F0502020204030204" pitchFamily="34" charset="0"/>
              </a:rPr>
              <a:t> + </a:t>
            </a:r>
            <a:r>
              <a:rPr lang="en-US" sz="3000" i="1" dirty="0" err="1">
                <a:solidFill>
                  <a:prstClr val="black"/>
                </a:solidFill>
                <a:latin typeface="Times New Roman" panose="02020603050405020304" pitchFamily="18" charset="0"/>
                <a:ea typeface="Calibri" panose="020F0502020204030204" pitchFamily="34" charset="0"/>
              </a:rPr>
              <a:t>Giọng</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điệu</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tâm</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tình</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nghiêm</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khắc</a:t>
            </a:r>
            <a:endParaRPr lang="en-US" altLang="en-US" sz="3000" i="1" dirty="0">
              <a:solidFill>
                <a:srgbClr val="CC3300"/>
              </a:solidFill>
              <a:latin typeface=".VnArial Narrow" pitchFamily="34" charset="0"/>
              <a:sym typeface="Symbol" pitchFamily="18" charset="2"/>
            </a:endParaRPr>
          </a:p>
        </p:txBody>
      </p:sp>
    </p:spTree>
    <p:extLst>
      <p:ext uri="{BB962C8B-B14F-4D97-AF65-F5344CB8AC3E}">
        <p14:creationId xmlns:p14="http://schemas.microsoft.com/office/powerpoint/2010/main" val="12844246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64188" y="-151447"/>
            <a:ext cx="2523565" cy="1331201"/>
          </a:xfrm>
          <a:prstGeom prst="rect">
            <a:avLst/>
          </a:prstGeom>
        </p:spPr>
      </p:pic>
      <p:sp>
        <p:nvSpPr>
          <p:cNvPr id="19" name="矩形 37">
            <a:extLst>
              <a:ext uri="{FF2B5EF4-FFF2-40B4-BE49-F238E27FC236}">
                <a16:creationId xmlns:a16="http://schemas.microsoft.com/office/drawing/2014/main" xmlns="" id="{83354783-FD7B-4554-940B-D74D04A4C994}"/>
              </a:ext>
            </a:extLst>
          </p:cNvPr>
          <p:cNvSpPr/>
          <p:nvPr/>
        </p:nvSpPr>
        <p:spPr>
          <a:xfrm>
            <a:off x="-1" y="857318"/>
            <a:ext cx="10717307" cy="1766637"/>
          </a:xfrm>
          <a:prstGeom prst="rect">
            <a:avLst/>
          </a:prstGeom>
        </p:spPr>
        <p:txBody>
          <a:bodyPr wrap="square">
            <a:spAutoFit/>
            <a:scene3d>
              <a:camera prst="orthographicFront"/>
              <a:lightRig rig="threePt" dir="t"/>
            </a:scene3d>
            <a:sp3d contourW="12700"/>
          </a:bodyPr>
          <a:lstStyle/>
          <a:p>
            <a:pPr marL="457200" marR="0" lvl="0" indent="-457200" defTabSz="914400" rtl="0" eaLnBrk="1" fontAlgn="auto" latinLnBrk="0" hangingPunct="1">
              <a:lnSpc>
                <a:spcPct val="100000"/>
              </a:lnSpc>
              <a:spcBef>
                <a:spcPct val="20000"/>
              </a:spcBef>
              <a:spcAft>
                <a:spcPts val="0"/>
              </a:spcAft>
              <a:buClrTx/>
              <a:buSzTx/>
              <a:buFontTx/>
              <a:buChar char="-"/>
              <a:defRPr/>
            </a:pPr>
            <a:r>
              <a:rPr lang="en-US" altLang="zh-CN" sz="3200" b="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Quan</a:t>
            </a:r>
            <a:r>
              <a:rPr lang="en-US" altLang="zh-CN" sz="3200" b="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tâm</a:t>
            </a:r>
            <a:r>
              <a:rPr lang="en-US" altLang="zh-CN" sz="3200" b="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chu</a:t>
            </a:r>
            <a:r>
              <a:rPr lang="en-US" altLang="zh-CN" sz="3200" b="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đáo</a:t>
            </a:r>
            <a:r>
              <a:rPr lang="en-US" altLang="zh-CN" sz="3200" b="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không</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có</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mặc</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-&gt;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cho</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áo</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không</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có</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cơm</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p>
          <a:p>
            <a:pPr marR="0" lvl="0" defTabSz="914400" rtl="0" eaLnBrk="1" fontAlgn="auto" latinLnBrk="0" hangingPunct="1">
              <a:lnSpc>
                <a:spcPct val="100000"/>
              </a:lnSpc>
              <a:spcBef>
                <a:spcPct val="20000"/>
              </a:spcBef>
              <a:spcAft>
                <a:spcPts val="0"/>
              </a:spcAft>
              <a:buClrTx/>
              <a:buSzTx/>
              <a:defRPr/>
            </a:pPr>
            <a:r>
              <a:rPr lang="en-US" altLang="zh-CN" sz="3200" i="1" dirty="0">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dirty="0" smtClean="0">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-&gt;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cho</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ăn</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lương</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ít</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-&gt;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cấp</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i="1" noProof="0" dirty="0" err="1"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bổng</a:t>
            </a:r>
            <a:r>
              <a:rPr lang="en-US" altLang="zh-CN" sz="3200" i="1" noProof="0" dirty="0" smtClean="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a:t>
            </a:r>
          </a:p>
          <a:p>
            <a:pPr marL="457200" marR="0" lvl="0" indent="-457200" defTabSz="914400" rtl="0" eaLnBrk="1" fontAlgn="auto" latinLnBrk="0" hangingPunct="1">
              <a:lnSpc>
                <a:spcPct val="100000"/>
              </a:lnSpc>
              <a:spcBef>
                <a:spcPct val="20000"/>
              </a:spcBef>
              <a:spcAft>
                <a:spcPts val="0"/>
              </a:spcAft>
              <a:buClrTx/>
              <a:buSzTx/>
              <a:buFontTx/>
              <a:buChar char="-"/>
              <a:defRPr/>
            </a:pPr>
            <a:endParaRPr lang="zh-CN" altLang="en-US" sz="32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3" name="Rectangle: Rounded Corners 54">
            <a:extLst>
              <a:ext uri="{FF2B5EF4-FFF2-40B4-BE49-F238E27FC236}">
                <a16:creationId xmlns:a16="http://schemas.microsoft.com/office/drawing/2014/main" xmlns="" id="{61192521-1338-4C04-BD1F-693DA4956691}"/>
              </a:ext>
            </a:extLst>
          </p:cNvPr>
          <p:cNvSpPr/>
          <p:nvPr/>
        </p:nvSpPr>
        <p:spPr>
          <a:xfrm>
            <a:off x="1179503" y="4084742"/>
            <a:ext cx="8693727" cy="116259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Kỷ</a:t>
            </a:r>
            <a:r>
              <a:rPr lang="en-US" sz="32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cương</a:t>
            </a:r>
            <a:r>
              <a:rPr lang="en-US" sz="32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32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32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lý</a:t>
            </a:r>
            <a:r>
              <a:rPr lang="en-US" sz="32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ECCEE690-27EA-701D-FA76-0E09CCFD65D7}"/>
              </a:ext>
            </a:extLst>
          </p:cNvPr>
          <p:cNvSpPr txBox="1"/>
          <p:nvPr/>
        </p:nvSpPr>
        <p:spPr>
          <a:xfrm>
            <a:off x="122517" y="110945"/>
            <a:ext cx="10807700" cy="619272"/>
          </a:xfrm>
          <a:prstGeom prst="rect">
            <a:avLst/>
          </a:prstGeom>
          <a:noFill/>
        </p:spPr>
        <p:txBody>
          <a:bodyPr wrap="square">
            <a:spAutoFit/>
          </a:bodyPr>
          <a:lstStyle/>
          <a:p>
            <a:pPr algn="just">
              <a:lnSpc>
                <a:spcPct val="107000"/>
              </a:lnSpc>
              <a:spcAft>
                <a:spcPts val="800"/>
              </a:spcAft>
            </a:pP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08385" y="2156528"/>
            <a:ext cx="12694024" cy="1077218"/>
          </a:xfrm>
          <a:prstGeom prst="rect">
            <a:avLst/>
          </a:prstGeom>
        </p:spPr>
        <p:txBody>
          <a:bodyPr wrap="square">
            <a:spAutoFit/>
          </a:bodyPr>
          <a:lstStyle/>
          <a:p>
            <a:pPr lvl="0">
              <a:defRPr/>
            </a:pPr>
            <a:r>
              <a:rPr lang="en-US" sz="3200" b="1" kern="0" dirty="0" smtClean="0">
                <a:latin typeface="Times New Roman" panose="02020603050405020304" pitchFamily="18" charset="0"/>
                <a:ea typeface="Times New Roman" panose="02020603050405020304" pitchFamily="18" charset="0"/>
              </a:rPr>
              <a:t>- </a:t>
            </a:r>
            <a:r>
              <a:rPr kumimoji="0" lang="en-US" sz="3200" b="1" i="0" u="none" strike="noStrike" kern="0" cap="none" spc="0" normalizeH="0" baseline="0" noProof="0" dirty="0" err="1" smtClean="0">
                <a:ln>
                  <a:noFill/>
                </a:ln>
                <a:effectLst/>
                <a:uLnTx/>
                <a:uFillTx/>
                <a:latin typeface="Times New Roman" panose="02020603050405020304" pitchFamily="18" charset="0"/>
                <a:ea typeface="Times New Roman" panose="02020603050405020304" pitchFamily="18" charset="0"/>
              </a:rPr>
              <a:t>Phê</a:t>
            </a:r>
            <a:r>
              <a:rPr kumimoji="0" lang="en-US" sz="3200" b="1" i="0" u="none" strike="noStrike" kern="0" cap="none" spc="0" normalizeH="0" baseline="0" noProof="0" dirty="0" smtClean="0">
                <a:ln>
                  <a:noFill/>
                </a:ln>
                <a:effectLst/>
                <a:uLnTx/>
                <a:uFillTx/>
                <a:latin typeface="Times New Roman" panose="02020603050405020304" pitchFamily="18" charset="0"/>
                <a:ea typeface="Times New Roman" panose="02020603050405020304" pitchFamily="18" charset="0"/>
              </a:rPr>
              <a:t> </a:t>
            </a:r>
            <a:r>
              <a:rPr kumimoji="0" lang="en-US" sz="3200" b="1" i="0" u="none" strike="noStrike" kern="0" cap="none" spc="0" normalizeH="0" baseline="0" noProof="0" dirty="0" err="1" smtClean="0">
                <a:ln>
                  <a:noFill/>
                </a:ln>
                <a:effectLst/>
                <a:uLnTx/>
                <a:uFillTx/>
                <a:latin typeface="Times New Roman" panose="02020603050405020304" pitchFamily="18" charset="0"/>
                <a:ea typeface="Times New Roman" panose="02020603050405020304" pitchFamily="18" charset="0"/>
              </a:rPr>
              <a:t>phán</a:t>
            </a:r>
            <a:r>
              <a:rPr kumimoji="0" lang="en-US" sz="3200" b="1" i="0" u="none" strike="noStrike" kern="0" cap="none" spc="0" normalizeH="0" baseline="0" noProof="0" dirty="0" smtClean="0">
                <a:ln>
                  <a:noFill/>
                </a:ln>
                <a:effectLst/>
                <a:uLnTx/>
                <a:uFillTx/>
                <a:latin typeface="Times New Roman" panose="02020603050405020304" pitchFamily="18" charset="0"/>
                <a:ea typeface="Times New Roman" panose="02020603050405020304" pitchFamily="18" charset="0"/>
              </a:rPr>
              <a:t> </a:t>
            </a:r>
            <a:r>
              <a:rPr kumimoji="0" lang="en-US" sz="3200" b="1" i="0" u="none" strike="noStrike" kern="0" cap="none" spc="0" normalizeH="0" baseline="0" noProof="0" dirty="0" err="1" smtClean="0">
                <a:ln>
                  <a:noFill/>
                </a:ln>
                <a:effectLst/>
                <a:uLnTx/>
                <a:uFillTx/>
                <a:latin typeface="Times New Roman" panose="02020603050405020304" pitchFamily="18" charset="0"/>
                <a:ea typeface="Times New Roman" panose="02020603050405020304" pitchFamily="18" charset="0"/>
              </a:rPr>
              <a:t>cái</a:t>
            </a:r>
            <a:r>
              <a:rPr kumimoji="0" lang="en-US" sz="3200" b="1" i="0" u="none" strike="noStrike" kern="0" cap="none" spc="0" normalizeH="0" baseline="0" noProof="0" dirty="0" smtClean="0">
                <a:ln>
                  <a:noFill/>
                </a:ln>
                <a:effectLst/>
                <a:uLnTx/>
                <a:uFillTx/>
                <a:latin typeface="Times New Roman" panose="02020603050405020304" pitchFamily="18" charset="0"/>
                <a:ea typeface="Times New Roman" panose="02020603050405020304" pitchFamily="18" charset="0"/>
              </a:rPr>
              <a:t> </a:t>
            </a:r>
            <a:r>
              <a:rPr kumimoji="0" lang="en-US" sz="3200" b="1" i="0" u="none" strike="noStrike" kern="0" cap="none" spc="0" normalizeH="0" baseline="0" noProof="0" dirty="0" err="1" smtClean="0">
                <a:ln>
                  <a:noFill/>
                </a:ln>
                <a:effectLst/>
                <a:uLnTx/>
                <a:uFillTx/>
                <a:latin typeface="Times New Roman" panose="02020603050405020304" pitchFamily="18" charset="0"/>
                <a:ea typeface="Times New Roman" panose="02020603050405020304" pitchFamily="18" charset="0"/>
              </a:rPr>
              <a:t>sai</a:t>
            </a:r>
            <a:r>
              <a:rPr kumimoji="0" lang="en-US" sz="3200" b="1" i="0" u="none" strike="noStrike" kern="0" cap="none" spc="0" normalizeH="0" baseline="0" noProof="0" dirty="0" smtClean="0">
                <a:ln>
                  <a:noFill/>
                </a:ln>
                <a:effectLst/>
                <a:uLnTx/>
                <a:uFillTx/>
                <a:latin typeface="Times New Roman" panose="02020603050405020304" pitchFamily="18" charset="0"/>
                <a:ea typeface="Times New Roman" panose="02020603050405020304" pitchFamily="18" charset="0"/>
              </a:rPr>
              <a:t> </a:t>
            </a:r>
            <a:r>
              <a:rPr kumimoji="0" lang="en-US" sz="3200" b="1" i="0" u="none" strike="noStrike" kern="0" cap="none" spc="0" normalizeH="0" baseline="0" noProof="0" dirty="0" err="1" smtClean="0">
                <a:ln>
                  <a:noFill/>
                </a:ln>
                <a:effectLst/>
                <a:uLnTx/>
                <a:uFillTx/>
                <a:latin typeface="Times New Roman" panose="02020603050405020304" pitchFamily="18" charset="0"/>
                <a:ea typeface="Times New Roman" panose="02020603050405020304" pitchFamily="18" charset="0"/>
              </a:rPr>
              <a:t>của</a:t>
            </a:r>
            <a:r>
              <a:rPr kumimoji="0" lang="en-US" sz="3200" b="1" i="0" u="none" strike="noStrike" kern="0" cap="none" spc="0" normalizeH="0" baseline="0" noProof="0" dirty="0" smtClean="0">
                <a:ln>
                  <a:noFill/>
                </a:ln>
                <a:effectLst/>
                <a:uLnTx/>
                <a:uFillTx/>
                <a:latin typeface="Times New Roman" panose="02020603050405020304" pitchFamily="18" charset="0"/>
                <a:ea typeface="Times New Roman" panose="02020603050405020304" pitchFamily="18" charset="0"/>
              </a:rPr>
              <a:t> </a:t>
            </a:r>
            <a:r>
              <a:rPr kumimoji="0" lang="en-US" sz="3200" b="1" i="0" u="none" strike="noStrike" kern="0" cap="none" spc="0" normalizeH="0" baseline="0" noProof="0" dirty="0" err="1" smtClean="0">
                <a:ln>
                  <a:noFill/>
                </a:ln>
                <a:effectLst/>
                <a:uLnTx/>
                <a:uFillTx/>
                <a:latin typeface="Times New Roman" panose="02020603050405020304" pitchFamily="18" charset="0"/>
                <a:ea typeface="Times New Roman" panose="02020603050405020304" pitchFamily="18" charset="0"/>
              </a:rPr>
              <a:t>tướng</a:t>
            </a:r>
            <a:r>
              <a:rPr kumimoji="0" lang="en-US" sz="3200" b="1" i="0" u="none" strike="noStrike" kern="0" cap="none" spc="0" normalizeH="0" baseline="0" noProof="0" dirty="0" smtClean="0">
                <a:ln>
                  <a:noFill/>
                </a:ln>
                <a:effectLst/>
                <a:uLnTx/>
                <a:uFillTx/>
                <a:latin typeface="Times New Roman" panose="02020603050405020304" pitchFamily="18" charset="0"/>
                <a:ea typeface="Times New Roman" panose="02020603050405020304" pitchFamily="18" charset="0"/>
              </a:rPr>
              <a:t> </a:t>
            </a:r>
            <a:r>
              <a:rPr kumimoji="0" lang="en-US" sz="3200" b="1" i="0" u="none" strike="noStrike" kern="0" cap="none" spc="0" normalizeH="0" baseline="0" noProof="0" dirty="0" err="1" smtClean="0">
                <a:ln>
                  <a:noFill/>
                </a:ln>
                <a:effectLst/>
                <a:uLnTx/>
                <a:uFillTx/>
                <a:latin typeface="Times New Roman" panose="02020603050405020304" pitchFamily="18" charset="0"/>
                <a:ea typeface="Times New Roman" panose="02020603050405020304" pitchFamily="18" charset="0"/>
              </a:rPr>
              <a:t>sĩ</a:t>
            </a:r>
            <a:r>
              <a:rPr kumimoji="0" lang="en-US" sz="3200" b="1" i="0" u="none" strike="noStrike" kern="0" cap="none" spc="0" normalizeH="0" baseline="0" noProof="0" dirty="0" smtClean="0">
                <a:ln>
                  <a:noFill/>
                </a:ln>
                <a:effectLst/>
                <a:uLnTx/>
                <a:uFillTx/>
                <a:latin typeface="Times New Roman" panose="02020603050405020304" pitchFamily="18" charset="0"/>
                <a:ea typeface="Times New Roman" panose="02020603050405020304" pitchFamily="18" charset="0"/>
              </a:rPr>
              <a:t>:</a:t>
            </a:r>
            <a:r>
              <a:rPr kumimoji="0" lang="en-US" sz="3200" b="1" i="0" u="none" strike="noStrike" kern="0" cap="none" spc="0" normalizeH="0" noProof="0" dirty="0" smtClean="0">
                <a:ln>
                  <a:noFill/>
                </a:ln>
                <a:effectLst/>
                <a:uLnTx/>
                <a:uFillTx/>
                <a:latin typeface="Times New Roman" panose="02020603050405020304" pitchFamily="18" charset="0"/>
                <a:ea typeface="Times New Roman" panose="02020603050405020304" pitchFamily="18" charset="0"/>
              </a:rPr>
              <a:t> </a:t>
            </a:r>
            <a:r>
              <a:rPr lang="en-US" sz="3200" i="1" dirty="0" err="1" smtClean="0">
                <a:solidFill>
                  <a:srgbClr val="000000"/>
                </a:solidFill>
                <a:latin typeface="Times New Roman" panose="02020603050405020304" pitchFamily="18" charset="0"/>
                <a:ea typeface="Times New Roman" panose="02020603050405020304" pitchFamily="18" charset="0"/>
              </a:rPr>
              <a:t>Quên</a:t>
            </a:r>
            <a:r>
              <a:rPr lang="en-US" sz="3200" i="1" dirty="0" smtClean="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danh</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dự</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bổn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smtClean="0">
                <a:solidFill>
                  <a:srgbClr val="000000"/>
                </a:solidFill>
                <a:latin typeface="Times New Roman" panose="02020603050405020304" pitchFamily="18" charset="0"/>
                <a:ea typeface="Times New Roman" panose="02020603050405020304" pitchFamily="18" charset="0"/>
              </a:rPr>
              <a:t>phận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mất</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cảnh</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giác</a:t>
            </a:r>
            <a:r>
              <a:rPr lang="en-US" sz="3200" i="1" dirty="0">
                <a:solidFill>
                  <a:srgbClr val="000000"/>
                </a:solidFill>
                <a:latin typeface="Times New Roman" panose="02020603050405020304" pitchFamily="18" charset="0"/>
                <a:ea typeface="Times New Roman" panose="02020603050405020304" pitchFamily="18" charset="0"/>
              </a:rPr>
              <a:t> </a:t>
            </a:r>
            <a:endParaRPr lang="en-US" sz="3200" dirty="0">
              <a:solidFill>
                <a:prstClr val="white"/>
              </a:solidFill>
            </a:endParaRPr>
          </a:p>
          <a:p>
            <a:pPr marR="0" lvl="0" defTabSz="914400" eaLnBrk="1" fontAlgn="auto" latinLnBrk="0" hangingPunct="1">
              <a:lnSpc>
                <a:spcPct val="100000"/>
              </a:lnSpc>
              <a:spcBef>
                <a:spcPts val="0"/>
              </a:spcBef>
              <a:spcAft>
                <a:spcPts val="0"/>
              </a:spcAft>
              <a:buClrTx/>
              <a:buSzTx/>
              <a:tabLst/>
              <a:defRPr/>
            </a:pPr>
            <a:endParaRPr kumimoji="0" lang="en-US" sz="3200" b="0" i="0" u="none" strike="noStrike" kern="0" cap="none" spc="0" normalizeH="0" baseline="0" noProof="0" dirty="0">
              <a:ln>
                <a:noFill/>
              </a:ln>
              <a:effectLst/>
              <a:uLnTx/>
              <a:uFillTx/>
            </a:endParaRPr>
          </a:p>
        </p:txBody>
      </p:sp>
      <p:sp>
        <p:nvSpPr>
          <p:cNvPr id="4" name="Rectangle 3"/>
          <p:cNvSpPr/>
          <p:nvPr/>
        </p:nvSpPr>
        <p:spPr>
          <a:xfrm>
            <a:off x="108385" y="2967119"/>
            <a:ext cx="11686309" cy="1015663"/>
          </a:xfrm>
          <a:prstGeom prst="rect">
            <a:avLst/>
          </a:prstGeom>
        </p:spPr>
        <p:txBody>
          <a:bodyPr wrap="square">
            <a:spAutoFit/>
          </a:bodyPr>
          <a:lstStyle/>
          <a:p>
            <a:pPr lvl="0" algn="just"/>
            <a:r>
              <a:rPr lang="en-US" sz="3000" b="1" dirty="0" smtClean="0">
                <a:latin typeface="Times New Roman" panose="02020603050405020304" pitchFamily="18" charset="0"/>
                <a:ea typeface="Calibri" panose="020F0502020204030204" pitchFamily="34" charset="0"/>
              </a:rPr>
              <a:t>-  NT: </a:t>
            </a:r>
            <a:r>
              <a:rPr lang="en-US" sz="3000" i="1" dirty="0" err="1" smtClean="0">
                <a:solidFill>
                  <a:prstClr val="black"/>
                </a:solidFill>
                <a:latin typeface="Times New Roman" panose="02020603050405020304" pitchFamily="18" charset="0"/>
                <a:ea typeface="Calibri" panose="020F0502020204030204" pitchFamily="34" charset="0"/>
              </a:rPr>
              <a:t>Đối</a:t>
            </a:r>
            <a:r>
              <a:rPr lang="en-US" sz="3000" i="1" dirty="0" smtClean="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lập</a:t>
            </a:r>
            <a:r>
              <a:rPr lang="en-US" sz="3000" i="1" dirty="0">
                <a:solidFill>
                  <a:prstClr val="black"/>
                </a:solidFill>
                <a:latin typeface="Times New Roman" panose="02020603050405020304" pitchFamily="18" charset="0"/>
                <a:ea typeface="Calibri" panose="020F0502020204030204" pitchFamily="34" charset="0"/>
              </a:rPr>
              <a:t> + </a:t>
            </a:r>
            <a:r>
              <a:rPr lang="en-US" sz="3000" i="1" dirty="0" err="1">
                <a:solidFill>
                  <a:prstClr val="black"/>
                </a:solidFill>
                <a:latin typeface="Times New Roman" panose="02020603050405020304" pitchFamily="18" charset="0"/>
                <a:ea typeface="Calibri" panose="020F0502020204030204" pitchFamily="34" charset="0"/>
              </a:rPr>
              <a:t>Điệp</a:t>
            </a:r>
            <a:r>
              <a:rPr lang="en-US" sz="3000" i="1" dirty="0">
                <a:solidFill>
                  <a:prstClr val="black"/>
                </a:solidFill>
                <a:latin typeface="Times New Roman" panose="02020603050405020304" pitchFamily="18" charset="0"/>
                <a:ea typeface="Calibri" panose="020F0502020204030204" pitchFamily="34" charset="0"/>
              </a:rPr>
              <a:t> + </a:t>
            </a:r>
            <a:r>
              <a:rPr lang="en-US" sz="3000" i="1" dirty="0" err="1">
                <a:solidFill>
                  <a:prstClr val="black"/>
                </a:solidFill>
                <a:latin typeface="Times New Roman" panose="02020603050405020304" pitchFamily="18" charset="0"/>
                <a:ea typeface="Calibri" panose="020F0502020204030204" pitchFamily="34" charset="0"/>
              </a:rPr>
              <a:t>Lập</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luận</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lôgíc</a:t>
            </a:r>
            <a:r>
              <a:rPr lang="en-US" sz="3000" i="1" dirty="0">
                <a:solidFill>
                  <a:prstClr val="black"/>
                </a:solidFill>
                <a:latin typeface="Times New Roman" panose="02020603050405020304" pitchFamily="18" charset="0"/>
                <a:ea typeface="Calibri" panose="020F0502020204030204" pitchFamily="34" charset="0"/>
              </a:rPr>
              <a:t> + </a:t>
            </a:r>
            <a:r>
              <a:rPr lang="en-US" sz="3000" i="1" dirty="0" err="1">
                <a:solidFill>
                  <a:prstClr val="black"/>
                </a:solidFill>
                <a:latin typeface="Times New Roman" panose="02020603050405020304" pitchFamily="18" charset="0"/>
                <a:ea typeface="Calibri" panose="020F0502020204030204" pitchFamily="34" charset="0"/>
              </a:rPr>
              <a:t>Câu</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văn</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biền</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ngẫu</a:t>
            </a:r>
            <a:r>
              <a:rPr lang="en-US" sz="3000" i="1" dirty="0">
                <a:solidFill>
                  <a:prstClr val="black"/>
                </a:solidFill>
                <a:latin typeface="Times New Roman" panose="02020603050405020304" pitchFamily="18" charset="0"/>
                <a:ea typeface="Calibri" panose="020F0502020204030204" pitchFamily="34" charset="0"/>
              </a:rPr>
              <a:t> + </a:t>
            </a:r>
            <a:r>
              <a:rPr lang="en-US" sz="3000" i="1" dirty="0" err="1">
                <a:solidFill>
                  <a:prstClr val="black"/>
                </a:solidFill>
                <a:latin typeface="Times New Roman" panose="02020603050405020304" pitchFamily="18" charset="0"/>
                <a:ea typeface="Calibri" panose="020F0502020204030204" pitchFamily="34" charset="0"/>
              </a:rPr>
              <a:t>Hình</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ảnh</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smtClean="0">
                <a:solidFill>
                  <a:prstClr val="black"/>
                </a:solidFill>
                <a:latin typeface="Times New Roman" panose="02020603050405020304" pitchFamily="18" charset="0"/>
                <a:ea typeface="Calibri" panose="020F0502020204030204" pitchFamily="34" charset="0"/>
              </a:rPr>
              <a:t>sinh</a:t>
            </a:r>
            <a:r>
              <a:rPr lang="en-US" sz="3000" i="1" dirty="0" smtClean="0">
                <a:solidFill>
                  <a:prstClr val="black"/>
                </a:solidFill>
                <a:latin typeface="Times New Roman" panose="02020603050405020304" pitchFamily="18" charset="0"/>
                <a:ea typeface="Calibri" panose="020F0502020204030204" pitchFamily="34" charset="0"/>
              </a:rPr>
              <a:t> </a:t>
            </a:r>
            <a:r>
              <a:rPr lang="en-US" sz="3000" i="1" dirty="0" err="1" smtClean="0">
                <a:solidFill>
                  <a:prstClr val="black"/>
                </a:solidFill>
                <a:latin typeface="Times New Roman" panose="02020603050405020304" pitchFamily="18" charset="0"/>
                <a:ea typeface="Calibri" panose="020F0502020204030204" pitchFamily="34" charset="0"/>
              </a:rPr>
              <a:t>động</a:t>
            </a:r>
            <a:r>
              <a:rPr lang="en-US" sz="3000" i="1" dirty="0" smtClean="0">
                <a:solidFill>
                  <a:prstClr val="black"/>
                </a:solidFill>
                <a:latin typeface="Times New Roman" panose="02020603050405020304" pitchFamily="18" charset="0"/>
                <a:ea typeface="Calibri" panose="020F0502020204030204" pitchFamily="34" charset="0"/>
              </a:rPr>
              <a:t> </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Giọng</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điệu</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tâm</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tình</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nghiêm</a:t>
            </a:r>
            <a:r>
              <a:rPr lang="en-US" sz="3000" i="1" dirty="0">
                <a:solidFill>
                  <a:prstClr val="black"/>
                </a:solidFill>
                <a:latin typeface="Times New Roman" panose="02020603050405020304" pitchFamily="18" charset="0"/>
                <a:ea typeface="Calibri" panose="020F0502020204030204" pitchFamily="34" charset="0"/>
              </a:rPr>
              <a:t> </a:t>
            </a:r>
            <a:r>
              <a:rPr lang="en-US" sz="3000" i="1" dirty="0" err="1">
                <a:solidFill>
                  <a:prstClr val="black"/>
                </a:solidFill>
                <a:latin typeface="Times New Roman" panose="02020603050405020304" pitchFamily="18" charset="0"/>
                <a:ea typeface="Calibri" panose="020F0502020204030204" pitchFamily="34" charset="0"/>
              </a:rPr>
              <a:t>khắc</a:t>
            </a:r>
            <a:endParaRPr lang="en-US" altLang="en-US" sz="3000" i="1" dirty="0">
              <a:solidFill>
                <a:srgbClr val="CC3300"/>
              </a:solidFill>
              <a:latin typeface=".VnArial Narrow" pitchFamily="34" charset="0"/>
              <a:sym typeface="Symbol" pitchFamily="18" charset="2"/>
            </a:endParaRPr>
          </a:p>
        </p:txBody>
      </p:sp>
    </p:spTree>
    <p:extLst>
      <p:ext uri="{BB962C8B-B14F-4D97-AF65-F5344CB8AC3E}">
        <p14:creationId xmlns:p14="http://schemas.microsoft.com/office/powerpoint/2010/main" val="8304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pic>
        <p:nvPicPr>
          <p:cNvPr id="7" name="Content Placeholder 3">
            <a:extLst>
              <a:ext uri="{FF2B5EF4-FFF2-40B4-BE49-F238E27FC236}">
                <a16:creationId xmlns="" xmlns:a16="http://schemas.microsoft.com/office/drawing/2014/main" id="{AD6BAEA7-182E-3FD2-CD11-253784A64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147" y="635432"/>
            <a:ext cx="2972206" cy="27935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Picture 7">
            <a:extLst>
              <a:ext uri="{FF2B5EF4-FFF2-40B4-BE49-F238E27FC236}">
                <a16:creationId xmlns="" xmlns:a16="http://schemas.microsoft.com/office/drawing/2014/main" id="{B3BD6B3D-F92C-4025-52C4-63A91D2DE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24" y="635432"/>
            <a:ext cx="2972205" cy="27935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a:extLst>
              <a:ext uri="{FF2B5EF4-FFF2-40B4-BE49-F238E27FC236}">
                <a16:creationId xmlns="" xmlns:a16="http://schemas.microsoft.com/office/drawing/2014/main" id="{5FABFCE5-2B04-4550-94B9-DE94CA995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4871" y="635432"/>
            <a:ext cx="2972205" cy="27935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Rectangle: Rounded Corners 11">
            <a:extLst>
              <a:ext uri="{FF2B5EF4-FFF2-40B4-BE49-F238E27FC236}">
                <a16:creationId xmlns="" xmlns:a16="http://schemas.microsoft.com/office/drawing/2014/main" id="{321AD7C0-3685-1836-07D2-01AC741F6BEF}"/>
              </a:ext>
            </a:extLst>
          </p:cNvPr>
          <p:cNvSpPr/>
          <p:nvPr/>
        </p:nvSpPr>
        <p:spPr>
          <a:xfrm>
            <a:off x="500358" y="3686659"/>
            <a:ext cx="11127783" cy="1456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4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4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4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4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4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4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bách</a:t>
            </a:r>
            <a:endPar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01216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grpSp>
        <p:nvGrpSpPr>
          <p:cNvPr id="15" name="Group 14">
            <a:extLst>
              <a:ext uri="{FF2B5EF4-FFF2-40B4-BE49-F238E27FC236}">
                <a16:creationId xmlns="" xmlns:a16="http://schemas.microsoft.com/office/drawing/2014/main" id="{49417737-5A68-3BB5-E2ED-9B334A853EEE}"/>
              </a:ext>
            </a:extLst>
          </p:cNvPr>
          <p:cNvGrpSpPr/>
          <p:nvPr/>
        </p:nvGrpSpPr>
        <p:grpSpPr>
          <a:xfrm>
            <a:off x="759726" y="156186"/>
            <a:ext cx="3254094" cy="3180472"/>
            <a:chOff x="759726" y="487726"/>
            <a:chExt cx="3254094" cy="3180472"/>
          </a:xfrm>
        </p:grpSpPr>
        <p:pic>
          <p:nvPicPr>
            <p:cNvPr id="2" name="Picture 1">
              <a:extLst>
                <a:ext uri="{FF2B5EF4-FFF2-40B4-BE49-F238E27FC236}">
                  <a16:creationId xmlns="" xmlns:a16="http://schemas.microsoft.com/office/drawing/2014/main" id="{BD5EBE46-56B1-1447-2BF0-79DBEC50A305}"/>
                </a:ext>
              </a:extLst>
            </p:cNvPr>
            <p:cNvPicPr>
              <a:picLocks noChangeAspect="1"/>
            </p:cNvPicPr>
            <p:nvPr/>
          </p:nvPicPr>
          <p:blipFill>
            <a:blip r:embed="rId3"/>
            <a:stretch>
              <a:fillRect/>
            </a:stretch>
          </p:blipFill>
          <p:spPr>
            <a:xfrm>
              <a:off x="759726" y="487726"/>
              <a:ext cx="3254094" cy="3180472"/>
            </a:xfrm>
            <a:prstGeom prst="rect">
              <a:avLst/>
            </a:prstGeom>
          </p:spPr>
        </p:pic>
        <p:sp>
          <p:nvSpPr>
            <p:cNvPr id="3" name="Oval 2">
              <a:extLst>
                <a:ext uri="{FF2B5EF4-FFF2-40B4-BE49-F238E27FC236}">
                  <a16:creationId xmlns="" xmlns:a16="http://schemas.microsoft.com/office/drawing/2014/main" id="{C3FCC6D4-8BA5-54D8-D3B6-888A92CD5C35}"/>
                </a:ext>
              </a:extLst>
            </p:cNvPr>
            <p:cNvSpPr/>
            <p:nvPr/>
          </p:nvSpPr>
          <p:spPr>
            <a:xfrm>
              <a:off x="1007606" y="953593"/>
              <a:ext cx="2553036" cy="2411116"/>
            </a:xfrm>
            <a:prstGeom prst="ellipse">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a:defRPr/>
              </a:pPr>
              <a:r>
                <a:rPr lang="en-US" sz="3600" b="1" dirty="0" err="1">
                  <a:solidFill>
                    <a:srgbClr val="000000"/>
                  </a:solidFill>
                  <a:latin typeface="Times New Roman" panose="02020603050405020304" pitchFamily="18" charset="0"/>
                  <a:ea typeface="Times New Roman" panose="02020603050405020304" pitchFamily="18" charset="0"/>
                </a:rPr>
                <a:t>Hành</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động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nên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làm</a:t>
              </a:r>
              <a:endParaRPr lang="en-US" sz="3600" kern="0" dirty="0">
                <a:solidFill>
                  <a:prstClr val="white"/>
                </a:solidFill>
              </a:endParaRPr>
            </a:p>
          </p:txBody>
        </p:sp>
      </p:grpSp>
      <p:sp>
        <p:nvSpPr>
          <p:cNvPr id="4" name="Rectangle: Rounded Corners 3">
            <a:extLst>
              <a:ext uri="{FF2B5EF4-FFF2-40B4-BE49-F238E27FC236}">
                <a16:creationId xmlns="" xmlns:a16="http://schemas.microsoft.com/office/drawing/2014/main" id="{C0C8142E-13FE-07AE-81B4-0036CF5749DA}"/>
              </a:ext>
            </a:extLst>
          </p:cNvPr>
          <p:cNvSpPr/>
          <p:nvPr/>
        </p:nvSpPr>
        <p:spPr>
          <a:xfrm>
            <a:off x="4291068" y="463847"/>
            <a:ext cx="6893326" cy="1262742"/>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r>
              <a:rPr lang="en-US" sz="3200" b="1" dirty="0" err="1">
                <a:solidFill>
                  <a:srgbClr val="000000"/>
                </a:solidFill>
                <a:latin typeface="Times New Roman" panose="02020603050405020304" pitchFamily="18" charset="0"/>
                <a:ea typeface="Times New Roman" panose="02020603050405020304" pitchFamily="18" charset="0"/>
              </a:rPr>
              <a:t>Nêu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cao</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tư</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tưởng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cảnh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giác</a:t>
            </a:r>
            <a:endParaRPr lang="en-US" sz="3200" b="1" kern="0" dirty="0">
              <a:solidFill>
                <a:prstClr val="white"/>
              </a:solidFill>
            </a:endParaRPr>
          </a:p>
        </p:txBody>
      </p:sp>
      <p:sp>
        <p:nvSpPr>
          <p:cNvPr id="5" name="Rectangle: Rounded Corners 4">
            <a:extLst>
              <a:ext uri="{FF2B5EF4-FFF2-40B4-BE49-F238E27FC236}">
                <a16:creationId xmlns="" xmlns:a16="http://schemas.microsoft.com/office/drawing/2014/main" id="{91126D20-0389-4D2B-A042-95A25702F2B9}"/>
              </a:ext>
            </a:extLst>
          </p:cNvPr>
          <p:cNvSpPr/>
          <p:nvPr/>
        </p:nvSpPr>
        <p:spPr>
          <a:xfrm>
            <a:off x="4350038" y="2166257"/>
            <a:ext cx="6893326" cy="1262742"/>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r>
              <a:rPr lang="en-US" sz="3200" b="1" dirty="0" err="1">
                <a:solidFill>
                  <a:srgbClr val="000000"/>
                </a:solidFill>
                <a:latin typeface="Times New Roman" panose="02020603050405020304" pitchFamily="18" charset="0"/>
                <a:ea typeface="Times New Roman" panose="02020603050405020304" pitchFamily="18" charset="0"/>
              </a:rPr>
              <a:t>Tăng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cường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luyện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tập</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giết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giặc</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kern="0" dirty="0">
              <a:solidFill>
                <a:prstClr val="white"/>
              </a:solidFill>
            </a:endParaRPr>
          </a:p>
        </p:txBody>
      </p:sp>
      <p:pic>
        <p:nvPicPr>
          <p:cNvPr id="10" name="Picture 9">
            <a:extLst>
              <a:ext uri="{FF2B5EF4-FFF2-40B4-BE49-F238E27FC236}">
                <a16:creationId xmlns="" xmlns:a16="http://schemas.microsoft.com/office/drawing/2014/main" id="{CD024123-BC8E-C076-68BA-7C65C5B2C723}"/>
              </a:ext>
            </a:extLst>
          </p:cNvPr>
          <p:cNvPicPr>
            <a:picLocks noChangeAspect="1"/>
          </p:cNvPicPr>
          <p:nvPr/>
        </p:nvPicPr>
        <p:blipFill>
          <a:blip r:embed="rId3"/>
          <a:stretch>
            <a:fillRect/>
          </a:stretch>
        </p:blipFill>
        <p:spPr>
          <a:xfrm>
            <a:off x="660400" y="3325299"/>
            <a:ext cx="3263638" cy="3189801"/>
          </a:xfrm>
          <a:prstGeom prst="rect">
            <a:avLst/>
          </a:prstGeom>
        </p:spPr>
      </p:pic>
      <p:sp>
        <p:nvSpPr>
          <p:cNvPr id="11" name="Oval 10">
            <a:extLst>
              <a:ext uri="{FF2B5EF4-FFF2-40B4-BE49-F238E27FC236}">
                <a16:creationId xmlns="" xmlns:a16="http://schemas.microsoft.com/office/drawing/2014/main" id="{18BA41B7-C512-F2E4-FEE7-7AC35B10D045}"/>
              </a:ext>
            </a:extLst>
          </p:cNvPr>
          <p:cNvSpPr/>
          <p:nvPr/>
        </p:nvSpPr>
        <p:spPr>
          <a:xfrm>
            <a:off x="915030" y="3882759"/>
            <a:ext cx="2645612" cy="2353188"/>
          </a:xfrm>
          <a:prstGeom prst="ellipse">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a:defRPr/>
            </a:pPr>
            <a:r>
              <a:rPr lang="en-US" sz="3600" b="1" dirty="0" err="1">
                <a:solidFill>
                  <a:srgbClr val="000000"/>
                </a:solidFill>
                <a:latin typeface="Times New Roman" panose="02020603050405020304" pitchFamily="18" charset="0"/>
                <a:ea typeface="Times New Roman" panose="02020603050405020304" pitchFamily="18" charset="0"/>
              </a:rPr>
              <a:t>Nhiệm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vụ</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cấp</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bách</a:t>
            </a:r>
            <a:endParaRPr lang="en-US" sz="3600" kern="0" dirty="0">
              <a:solidFill>
                <a:prstClr val="white"/>
              </a:solidFill>
            </a:endParaRPr>
          </a:p>
        </p:txBody>
      </p:sp>
      <p:sp>
        <p:nvSpPr>
          <p:cNvPr id="13" name="Rectangle: Rounded Corners 12">
            <a:extLst>
              <a:ext uri="{FF2B5EF4-FFF2-40B4-BE49-F238E27FC236}">
                <a16:creationId xmlns="" xmlns:a16="http://schemas.microsoft.com/office/drawing/2014/main" id="{2CF7A1EC-3C44-5498-3675-14CF2A81746D}"/>
              </a:ext>
            </a:extLst>
          </p:cNvPr>
          <p:cNvSpPr/>
          <p:nvPr/>
        </p:nvSpPr>
        <p:spPr>
          <a:xfrm>
            <a:off x="4291068" y="4332514"/>
            <a:ext cx="6893326" cy="1262742"/>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algn="just">
              <a:lnSpc>
                <a:spcPct val="107000"/>
              </a:lnSpc>
              <a:spcAft>
                <a:spcPts val="800"/>
              </a:spcAf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lược</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093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par>
                                <p:cTn id="18" presetID="21"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grpSp>
        <p:nvGrpSpPr>
          <p:cNvPr id="15" name="Group 14">
            <a:extLst>
              <a:ext uri="{FF2B5EF4-FFF2-40B4-BE49-F238E27FC236}">
                <a16:creationId xmlns="" xmlns:a16="http://schemas.microsoft.com/office/drawing/2014/main" id="{49417737-5A68-3BB5-E2ED-9B334A853EEE}"/>
              </a:ext>
            </a:extLst>
          </p:cNvPr>
          <p:cNvGrpSpPr/>
          <p:nvPr/>
        </p:nvGrpSpPr>
        <p:grpSpPr>
          <a:xfrm>
            <a:off x="516839" y="1627799"/>
            <a:ext cx="3254094" cy="3180472"/>
            <a:chOff x="759726" y="487726"/>
            <a:chExt cx="3254094" cy="3180472"/>
          </a:xfrm>
        </p:grpSpPr>
        <p:pic>
          <p:nvPicPr>
            <p:cNvPr id="2" name="Picture 1">
              <a:extLst>
                <a:ext uri="{FF2B5EF4-FFF2-40B4-BE49-F238E27FC236}">
                  <a16:creationId xmlns="" xmlns:a16="http://schemas.microsoft.com/office/drawing/2014/main" id="{BD5EBE46-56B1-1447-2BF0-79DBEC50A305}"/>
                </a:ext>
              </a:extLst>
            </p:cNvPr>
            <p:cNvPicPr>
              <a:picLocks noChangeAspect="1"/>
            </p:cNvPicPr>
            <p:nvPr/>
          </p:nvPicPr>
          <p:blipFill>
            <a:blip r:embed="rId3"/>
            <a:stretch>
              <a:fillRect/>
            </a:stretch>
          </p:blipFill>
          <p:spPr>
            <a:xfrm>
              <a:off x="759726" y="487726"/>
              <a:ext cx="3254094" cy="3180472"/>
            </a:xfrm>
            <a:prstGeom prst="rect">
              <a:avLst/>
            </a:prstGeom>
          </p:spPr>
        </p:pic>
        <p:sp>
          <p:nvSpPr>
            <p:cNvPr id="3" name="Oval 2">
              <a:extLst>
                <a:ext uri="{FF2B5EF4-FFF2-40B4-BE49-F238E27FC236}">
                  <a16:creationId xmlns="" xmlns:a16="http://schemas.microsoft.com/office/drawing/2014/main" id="{C3FCC6D4-8BA5-54D8-D3B6-888A92CD5C35}"/>
                </a:ext>
              </a:extLst>
            </p:cNvPr>
            <p:cNvSpPr/>
            <p:nvPr/>
          </p:nvSpPr>
          <p:spPr>
            <a:xfrm>
              <a:off x="1007606" y="953593"/>
              <a:ext cx="2553036" cy="2411116"/>
            </a:xfrm>
            <a:prstGeom prst="ellipse">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a:defRPr/>
              </a:pPr>
              <a:endParaRPr lang="en-US" sz="3600" kern="0" dirty="0">
                <a:solidFill>
                  <a:prstClr val="white"/>
                </a:solidFill>
              </a:endParaRPr>
            </a:p>
          </p:txBody>
        </p:sp>
      </p:grpSp>
      <p:sp>
        <p:nvSpPr>
          <p:cNvPr id="12" name="TextBox 11">
            <a:extLst>
              <a:ext uri="{FF2B5EF4-FFF2-40B4-BE49-F238E27FC236}">
                <a16:creationId xmlns="" xmlns:a16="http://schemas.microsoft.com/office/drawing/2014/main" id="{3775E61D-2A5B-B278-28F3-61E7EA883E46}"/>
              </a:ext>
            </a:extLst>
          </p:cNvPr>
          <p:cNvSpPr txBox="1"/>
          <p:nvPr/>
        </p:nvSpPr>
        <p:spPr>
          <a:xfrm>
            <a:off x="1169643" y="2864092"/>
            <a:ext cx="2374701" cy="707886"/>
          </a:xfrm>
          <a:prstGeom prst="rect">
            <a:avLst/>
          </a:prstGeom>
          <a:noFill/>
        </p:spPr>
        <p:txBody>
          <a:bodyPr wrap="square">
            <a:spAutoFit/>
          </a:bodyPr>
          <a:lstStyle/>
          <a:p>
            <a:r>
              <a:rPr lang="en-US" sz="4000" b="1" dirty="0" err="1">
                <a:solidFill>
                  <a:srgbClr val="000000"/>
                </a:solidFill>
                <a:latin typeface="Times New Roman" panose="02020603050405020304" pitchFamily="18" charset="0"/>
                <a:ea typeface="Times New Roman" panose="02020603050405020304" pitchFamily="18" charset="0"/>
              </a:rPr>
              <a:t>Kết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quả</a:t>
            </a:r>
            <a:endParaRPr lang="en-US" sz="4000" dirty="0">
              <a:solidFill>
                <a:prstClr val="black"/>
              </a:solidFill>
            </a:endParaRPr>
          </a:p>
        </p:txBody>
      </p:sp>
      <p:sp>
        <p:nvSpPr>
          <p:cNvPr id="19" name="Rectangle 18">
            <a:extLst>
              <a:ext uri="{FF2B5EF4-FFF2-40B4-BE49-F238E27FC236}">
                <a16:creationId xmlns="" xmlns:a16="http://schemas.microsoft.com/office/drawing/2014/main" id="{C3930C47-51FF-7905-1CF3-6146E5D81E6B}"/>
              </a:ext>
            </a:extLst>
          </p:cNvPr>
          <p:cNvSpPr/>
          <p:nvPr/>
        </p:nvSpPr>
        <p:spPr>
          <a:xfrm>
            <a:off x="3722679" y="1427220"/>
            <a:ext cx="7656349" cy="6804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Freeform: Shape 19">
            <a:extLst>
              <a:ext uri="{FF2B5EF4-FFF2-40B4-BE49-F238E27FC236}">
                <a16:creationId xmlns="" xmlns:a16="http://schemas.microsoft.com/office/drawing/2014/main" id="{48C327FC-0E1C-40FD-2DB9-0136D7EDB064}"/>
              </a:ext>
            </a:extLst>
          </p:cNvPr>
          <p:cNvSpPr/>
          <p:nvPr/>
        </p:nvSpPr>
        <p:spPr>
          <a:xfrm>
            <a:off x="3910531" y="1028700"/>
            <a:ext cx="7139094" cy="797040"/>
          </a:xfrm>
          <a:custGeom>
            <a:avLst/>
            <a:gdLst>
              <a:gd name="connsiteX0" fmla="*/ 0 w 3908821"/>
              <a:gd name="connsiteY0" fmla="*/ 132843 h 797040"/>
              <a:gd name="connsiteX1" fmla="*/ 132843 w 3908821"/>
              <a:gd name="connsiteY1" fmla="*/ 0 h 797040"/>
              <a:gd name="connsiteX2" fmla="*/ 3775978 w 3908821"/>
              <a:gd name="connsiteY2" fmla="*/ 0 h 797040"/>
              <a:gd name="connsiteX3" fmla="*/ 3908821 w 3908821"/>
              <a:gd name="connsiteY3" fmla="*/ 132843 h 797040"/>
              <a:gd name="connsiteX4" fmla="*/ 3908821 w 3908821"/>
              <a:gd name="connsiteY4" fmla="*/ 664197 h 797040"/>
              <a:gd name="connsiteX5" fmla="*/ 3775978 w 3908821"/>
              <a:gd name="connsiteY5" fmla="*/ 797040 h 797040"/>
              <a:gd name="connsiteX6" fmla="*/ 132843 w 3908821"/>
              <a:gd name="connsiteY6" fmla="*/ 797040 h 797040"/>
              <a:gd name="connsiteX7" fmla="*/ 0 w 3908821"/>
              <a:gd name="connsiteY7" fmla="*/ 664197 h 797040"/>
              <a:gd name="connsiteX8" fmla="*/ 0 w 3908821"/>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821" h="797040">
                <a:moveTo>
                  <a:pt x="0" y="132843"/>
                </a:moveTo>
                <a:cubicBezTo>
                  <a:pt x="0" y="59476"/>
                  <a:pt x="59476" y="0"/>
                  <a:pt x="132843" y="0"/>
                </a:cubicBezTo>
                <a:lnTo>
                  <a:pt x="3775978" y="0"/>
                </a:lnTo>
                <a:cubicBezTo>
                  <a:pt x="3849345" y="0"/>
                  <a:pt x="3908821" y="59476"/>
                  <a:pt x="3908821" y="132843"/>
                </a:cubicBezTo>
                <a:lnTo>
                  <a:pt x="3908821" y="664197"/>
                </a:lnTo>
                <a:cubicBezTo>
                  <a:pt x="3908821" y="737564"/>
                  <a:pt x="3849345" y="797040"/>
                  <a:pt x="3775978"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6652" tIns="38908" rIns="186652" bIns="38908" numCol="1" spcCol="1270" anchor="ctr" anchorCtr="0">
            <a:noAutofit/>
          </a:bodyPr>
          <a:lstStyle/>
          <a:p>
            <a:pPr defTabSz="1200150">
              <a:lnSpc>
                <a:spcPct val="90000"/>
              </a:lnSpc>
              <a:spcBef>
                <a:spcPct val="0"/>
              </a:spcBef>
              <a:spcAft>
                <a:spcPct val="35000"/>
              </a:spcAft>
            </a:pPr>
            <a:r>
              <a:rPr lang="en-US" sz="2700" b="1" dirty="0" err="1">
                <a:solidFill>
                  <a:prstClr val="white"/>
                </a:solidFill>
                <a:latin typeface="Times New Roman" panose="02020603050405020304" pitchFamily="18" charset="0"/>
                <a:cs typeface="Times New Roman" panose="02020603050405020304" pitchFamily="18" charset="0"/>
              </a:rPr>
              <a:t>Thái</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ấp</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vững</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bền</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bổng</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lộc</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được</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hưởng</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thụ</a:t>
            </a:r>
            <a:r>
              <a:rPr lang="en-US" sz="2700" b="1" dirty="0">
                <a:solidFill>
                  <a:prstClr val="white"/>
                </a:solidFill>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 xmlns:a16="http://schemas.microsoft.com/office/drawing/2014/main" id="{9E1CFE4A-9F3D-56C8-A88A-86E4892137CB}"/>
              </a:ext>
            </a:extLst>
          </p:cNvPr>
          <p:cNvSpPr/>
          <p:nvPr/>
        </p:nvSpPr>
        <p:spPr>
          <a:xfrm>
            <a:off x="3722679" y="2651940"/>
            <a:ext cx="7656349" cy="680400"/>
          </a:xfrm>
          <a:prstGeom prst="rect">
            <a:avLst/>
          </a:prstGeom>
        </p:spPr>
        <p:style>
          <a:lnRef idx="2">
            <a:schemeClr val="accent3">
              <a:hueOff val="903533"/>
              <a:satOff val="33333"/>
              <a:lumOff val="-49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 xmlns:a16="http://schemas.microsoft.com/office/drawing/2014/main" id="{9D40C786-1C09-4B0E-D95F-6A8BBCA39B5A}"/>
              </a:ext>
            </a:extLst>
          </p:cNvPr>
          <p:cNvSpPr/>
          <p:nvPr/>
        </p:nvSpPr>
        <p:spPr>
          <a:xfrm>
            <a:off x="3910531" y="2253420"/>
            <a:ext cx="7139094" cy="797040"/>
          </a:xfrm>
          <a:custGeom>
            <a:avLst/>
            <a:gdLst>
              <a:gd name="connsiteX0" fmla="*/ 0 w 3908821"/>
              <a:gd name="connsiteY0" fmla="*/ 132843 h 797040"/>
              <a:gd name="connsiteX1" fmla="*/ 132843 w 3908821"/>
              <a:gd name="connsiteY1" fmla="*/ 0 h 797040"/>
              <a:gd name="connsiteX2" fmla="*/ 3775978 w 3908821"/>
              <a:gd name="connsiteY2" fmla="*/ 0 h 797040"/>
              <a:gd name="connsiteX3" fmla="*/ 3908821 w 3908821"/>
              <a:gd name="connsiteY3" fmla="*/ 132843 h 797040"/>
              <a:gd name="connsiteX4" fmla="*/ 3908821 w 3908821"/>
              <a:gd name="connsiteY4" fmla="*/ 664197 h 797040"/>
              <a:gd name="connsiteX5" fmla="*/ 3775978 w 3908821"/>
              <a:gd name="connsiteY5" fmla="*/ 797040 h 797040"/>
              <a:gd name="connsiteX6" fmla="*/ 132843 w 3908821"/>
              <a:gd name="connsiteY6" fmla="*/ 797040 h 797040"/>
              <a:gd name="connsiteX7" fmla="*/ 0 w 3908821"/>
              <a:gd name="connsiteY7" fmla="*/ 664197 h 797040"/>
              <a:gd name="connsiteX8" fmla="*/ 0 w 3908821"/>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821" h="797040">
                <a:moveTo>
                  <a:pt x="0" y="132843"/>
                </a:moveTo>
                <a:cubicBezTo>
                  <a:pt x="0" y="59476"/>
                  <a:pt x="59476" y="0"/>
                  <a:pt x="132843" y="0"/>
                </a:cubicBezTo>
                <a:lnTo>
                  <a:pt x="3775978" y="0"/>
                </a:lnTo>
                <a:cubicBezTo>
                  <a:pt x="3849345" y="0"/>
                  <a:pt x="3908821" y="59476"/>
                  <a:pt x="3908821" y="132843"/>
                </a:cubicBezTo>
                <a:lnTo>
                  <a:pt x="3908821" y="664197"/>
                </a:lnTo>
                <a:cubicBezTo>
                  <a:pt x="3908821" y="737564"/>
                  <a:pt x="3849345" y="797040"/>
                  <a:pt x="3775978"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86652" tIns="38908" rIns="186652" bIns="38908" numCol="1" spcCol="1270" anchor="ctr" anchorCtr="0">
            <a:noAutofit/>
          </a:bodyPr>
          <a:lstStyle/>
          <a:p>
            <a:pPr defTabSz="1200150">
              <a:lnSpc>
                <a:spcPct val="90000"/>
              </a:lnSpc>
              <a:spcBef>
                <a:spcPct val="0"/>
              </a:spcBef>
              <a:spcAft>
                <a:spcPct val="35000"/>
              </a:spcAft>
            </a:pPr>
            <a:r>
              <a:rPr lang="en-US" sz="2700" b="1">
                <a:solidFill>
                  <a:prstClr val="white"/>
                </a:solidFill>
                <a:latin typeface="Times New Roman" panose="02020603050405020304" pitchFamily="18" charset="0"/>
                <a:cs typeface="Times New Roman" panose="02020603050405020304" pitchFamily="18" charset="0"/>
              </a:rPr>
              <a:t>Gia quyến êm ấm, vợ con bách niên giai lão</a:t>
            </a:r>
          </a:p>
        </p:txBody>
      </p:sp>
      <p:sp>
        <p:nvSpPr>
          <p:cNvPr id="23" name="Rectangle 22">
            <a:extLst>
              <a:ext uri="{FF2B5EF4-FFF2-40B4-BE49-F238E27FC236}">
                <a16:creationId xmlns="" xmlns:a16="http://schemas.microsoft.com/office/drawing/2014/main" id="{4E76D7D8-E607-E4D8-F416-E079B645C272}"/>
              </a:ext>
            </a:extLst>
          </p:cNvPr>
          <p:cNvSpPr/>
          <p:nvPr/>
        </p:nvSpPr>
        <p:spPr>
          <a:xfrm>
            <a:off x="3722679" y="3876660"/>
            <a:ext cx="7656349" cy="680400"/>
          </a:xfrm>
          <a:prstGeom prst="rect">
            <a:avLst/>
          </a:prstGeom>
        </p:spPr>
        <p:style>
          <a:lnRef idx="2">
            <a:schemeClr val="accent3">
              <a:hueOff val="1807066"/>
              <a:satOff val="66667"/>
              <a:lumOff val="-9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 xmlns:a16="http://schemas.microsoft.com/office/drawing/2014/main" id="{7E636037-A8A8-62C9-1C83-EAC5AE687D5F}"/>
              </a:ext>
            </a:extLst>
          </p:cNvPr>
          <p:cNvSpPr/>
          <p:nvPr/>
        </p:nvSpPr>
        <p:spPr>
          <a:xfrm>
            <a:off x="3910531" y="3478140"/>
            <a:ext cx="7139094" cy="797040"/>
          </a:xfrm>
          <a:custGeom>
            <a:avLst/>
            <a:gdLst>
              <a:gd name="connsiteX0" fmla="*/ 0 w 3908821"/>
              <a:gd name="connsiteY0" fmla="*/ 132843 h 797040"/>
              <a:gd name="connsiteX1" fmla="*/ 132843 w 3908821"/>
              <a:gd name="connsiteY1" fmla="*/ 0 h 797040"/>
              <a:gd name="connsiteX2" fmla="*/ 3775978 w 3908821"/>
              <a:gd name="connsiteY2" fmla="*/ 0 h 797040"/>
              <a:gd name="connsiteX3" fmla="*/ 3908821 w 3908821"/>
              <a:gd name="connsiteY3" fmla="*/ 132843 h 797040"/>
              <a:gd name="connsiteX4" fmla="*/ 3908821 w 3908821"/>
              <a:gd name="connsiteY4" fmla="*/ 664197 h 797040"/>
              <a:gd name="connsiteX5" fmla="*/ 3775978 w 3908821"/>
              <a:gd name="connsiteY5" fmla="*/ 797040 h 797040"/>
              <a:gd name="connsiteX6" fmla="*/ 132843 w 3908821"/>
              <a:gd name="connsiteY6" fmla="*/ 797040 h 797040"/>
              <a:gd name="connsiteX7" fmla="*/ 0 w 3908821"/>
              <a:gd name="connsiteY7" fmla="*/ 664197 h 797040"/>
              <a:gd name="connsiteX8" fmla="*/ 0 w 3908821"/>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821" h="797040">
                <a:moveTo>
                  <a:pt x="0" y="132843"/>
                </a:moveTo>
                <a:cubicBezTo>
                  <a:pt x="0" y="59476"/>
                  <a:pt x="59476" y="0"/>
                  <a:pt x="132843" y="0"/>
                </a:cubicBezTo>
                <a:lnTo>
                  <a:pt x="3775978" y="0"/>
                </a:lnTo>
                <a:cubicBezTo>
                  <a:pt x="3849345" y="0"/>
                  <a:pt x="3908821" y="59476"/>
                  <a:pt x="3908821" y="132843"/>
                </a:cubicBezTo>
                <a:lnTo>
                  <a:pt x="3908821" y="664197"/>
                </a:lnTo>
                <a:cubicBezTo>
                  <a:pt x="3908821" y="737564"/>
                  <a:pt x="3849345" y="797040"/>
                  <a:pt x="3775978"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86652" tIns="38908" rIns="186652" bIns="38908" numCol="1" spcCol="1270" anchor="ctr" anchorCtr="0">
            <a:noAutofit/>
          </a:bodyPr>
          <a:lstStyle/>
          <a:p>
            <a:pPr defTabSz="1200150">
              <a:lnSpc>
                <a:spcPct val="90000"/>
              </a:lnSpc>
              <a:spcBef>
                <a:spcPct val="0"/>
              </a:spcBef>
              <a:spcAft>
                <a:spcPct val="35000"/>
              </a:spcAft>
            </a:pPr>
            <a:r>
              <a:rPr lang="en-US" sz="2700" b="1" dirty="0" err="1">
                <a:solidFill>
                  <a:prstClr val="white"/>
                </a:solidFill>
                <a:latin typeface="Times New Roman" panose="02020603050405020304" pitchFamily="18" charset="0"/>
                <a:cs typeface="Times New Roman" panose="02020603050405020304" pitchFamily="18" charset="0"/>
              </a:rPr>
              <a:t>Tổ</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tiên</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được</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thờ</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cúng</a:t>
            </a:r>
            <a:endParaRPr lang="en-US" sz="2700" b="1" dirty="0">
              <a:solidFill>
                <a:prstClr val="white"/>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 xmlns:a16="http://schemas.microsoft.com/office/drawing/2014/main" id="{D16C065D-6F42-B759-6235-30B95B6FD9AA}"/>
              </a:ext>
            </a:extLst>
          </p:cNvPr>
          <p:cNvSpPr/>
          <p:nvPr/>
        </p:nvSpPr>
        <p:spPr>
          <a:xfrm>
            <a:off x="3722679" y="5101380"/>
            <a:ext cx="7656349" cy="680400"/>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Freeform: Shape 25">
            <a:extLst>
              <a:ext uri="{FF2B5EF4-FFF2-40B4-BE49-F238E27FC236}">
                <a16:creationId xmlns="" xmlns:a16="http://schemas.microsoft.com/office/drawing/2014/main" id="{6799B6FC-D0AA-243E-8E1D-F3887D2213DD}"/>
              </a:ext>
            </a:extLst>
          </p:cNvPr>
          <p:cNvSpPr/>
          <p:nvPr/>
        </p:nvSpPr>
        <p:spPr>
          <a:xfrm>
            <a:off x="3910531" y="4702860"/>
            <a:ext cx="7139094" cy="797040"/>
          </a:xfrm>
          <a:custGeom>
            <a:avLst/>
            <a:gdLst>
              <a:gd name="connsiteX0" fmla="*/ 0 w 3908821"/>
              <a:gd name="connsiteY0" fmla="*/ 132843 h 797040"/>
              <a:gd name="connsiteX1" fmla="*/ 132843 w 3908821"/>
              <a:gd name="connsiteY1" fmla="*/ 0 h 797040"/>
              <a:gd name="connsiteX2" fmla="*/ 3775978 w 3908821"/>
              <a:gd name="connsiteY2" fmla="*/ 0 h 797040"/>
              <a:gd name="connsiteX3" fmla="*/ 3908821 w 3908821"/>
              <a:gd name="connsiteY3" fmla="*/ 132843 h 797040"/>
              <a:gd name="connsiteX4" fmla="*/ 3908821 w 3908821"/>
              <a:gd name="connsiteY4" fmla="*/ 664197 h 797040"/>
              <a:gd name="connsiteX5" fmla="*/ 3775978 w 3908821"/>
              <a:gd name="connsiteY5" fmla="*/ 797040 h 797040"/>
              <a:gd name="connsiteX6" fmla="*/ 132843 w 3908821"/>
              <a:gd name="connsiteY6" fmla="*/ 797040 h 797040"/>
              <a:gd name="connsiteX7" fmla="*/ 0 w 3908821"/>
              <a:gd name="connsiteY7" fmla="*/ 664197 h 797040"/>
              <a:gd name="connsiteX8" fmla="*/ 0 w 3908821"/>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8821" h="797040">
                <a:moveTo>
                  <a:pt x="0" y="132843"/>
                </a:moveTo>
                <a:cubicBezTo>
                  <a:pt x="0" y="59476"/>
                  <a:pt x="59476" y="0"/>
                  <a:pt x="132843" y="0"/>
                </a:cubicBezTo>
                <a:lnTo>
                  <a:pt x="3775978" y="0"/>
                </a:lnTo>
                <a:cubicBezTo>
                  <a:pt x="3849345" y="0"/>
                  <a:pt x="3908821" y="59476"/>
                  <a:pt x="3908821" y="132843"/>
                </a:cubicBezTo>
                <a:lnTo>
                  <a:pt x="3908821" y="664197"/>
                </a:lnTo>
                <a:cubicBezTo>
                  <a:pt x="3908821" y="737564"/>
                  <a:pt x="3849345" y="797040"/>
                  <a:pt x="3775978"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86652" tIns="38908" rIns="186652" bIns="38908" numCol="1" spcCol="1270" anchor="ctr" anchorCtr="0">
            <a:noAutofit/>
          </a:bodyPr>
          <a:lstStyle/>
          <a:p>
            <a:pPr defTabSz="1200150">
              <a:lnSpc>
                <a:spcPct val="90000"/>
              </a:lnSpc>
              <a:spcBef>
                <a:spcPct val="0"/>
              </a:spcBef>
              <a:spcAft>
                <a:spcPct val="35000"/>
              </a:spcAft>
            </a:pPr>
            <a:r>
              <a:rPr lang="en-US" sz="2700" b="1" dirty="0" err="1">
                <a:solidFill>
                  <a:prstClr val="white"/>
                </a:solidFill>
                <a:latin typeface="Times New Roman" panose="02020603050405020304" pitchFamily="18" charset="0"/>
                <a:cs typeface="Times New Roman" panose="02020603050405020304" pitchFamily="18" charset="0"/>
              </a:rPr>
              <a:t>Trăm</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năm</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sau</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còn</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lưu</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danh</a:t>
            </a:r>
            <a:endParaRPr lang="en-US" sz="27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797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Scale>
                                      <p:cBhvr>
                                        <p:cTn id="19"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2"/>
                                        </p:tgtEl>
                                        <p:attrNameLst>
                                          <p:attrName>ppt_x</p:attrName>
                                          <p:attrName>ppt_y</p:attrName>
                                        </p:attrNameLst>
                                      </p:cBhvr>
                                    </p:animMotion>
                                    <p:animEffect transition="in" filter="fade">
                                      <p:cBhvr>
                                        <p:cTn id="21" dur="1000"/>
                                        <p:tgtEl>
                                          <p:spTgt spid="22"/>
                                        </p:tgtEl>
                                      </p:cBhvr>
                                    </p:animEffect>
                                  </p:childTnLst>
                                </p:cTn>
                              </p:par>
                              <p:par>
                                <p:cTn id="22" presetID="5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Scale>
                                      <p:cBhvr>
                                        <p:cTn id="24"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1"/>
                                        </p:tgtEl>
                                        <p:attrNameLst>
                                          <p:attrName>ppt_x</p:attrName>
                                          <p:attrName>ppt_y</p:attrName>
                                        </p:attrNameLst>
                                      </p:cBhvr>
                                    </p:animMotion>
                                    <p:animEffect transition="in" filter="fade">
                                      <p:cBhvr>
                                        <p:cTn id="26" dur="1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Scale>
                                      <p:cBhvr>
                                        <p:cTn id="31"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3"/>
                                        </p:tgtEl>
                                        <p:attrNameLst>
                                          <p:attrName>ppt_x</p:attrName>
                                          <p:attrName>ppt_y</p:attrName>
                                        </p:attrNameLst>
                                      </p:cBhvr>
                                    </p:animMotion>
                                    <p:animEffect transition="in" filter="fade">
                                      <p:cBhvr>
                                        <p:cTn id="33" dur="1000"/>
                                        <p:tgtEl>
                                          <p:spTgt spid="23"/>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Scale>
                                      <p:cBhvr>
                                        <p:cTn id="36"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24"/>
                                        </p:tgtEl>
                                        <p:attrNameLst>
                                          <p:attrName>ppt_x</p:attrName>
                                          <p:attrName>ppt_y</p:attrName>
                                        </p:attrNameLst>
                                      </p:cBhvr>
                                    </p:animMotion>
                                    <p:animEffect transition="in" filter="fade">
                                      <p:cBhvr>
                                        <p:cTn id="38" dur="1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Scale>
                                      <p:cBhvr>
                                        <p:cTn id="43"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6"/>
                                        </p:tgtEl>
                                        <p:attrNameLst>
                                          <p:attrName>ppt_x</p:attrName>
                                          <p:attrName>ppt_y</p:attrName>
                                        </p:attrNameLst>
                                      </p:cBhvr>
                                    </p:animMotion>
                                    <p:animEffect transition="in" filter="fade">
                                      <p:cBhvr>
                                        <p:cTn id="45" dur="1000"/>
                                        <p:tgtEl>
                                          <p:spTgt spid="26"/>
                                        </p:tgtEl>
                                      </p:cBhvr>
                                    </p:animEffect>
                                  </p:childTnLst>
                                </p:cTn>
                              </p:par>
                              <p:par>
                                <p:cTn id="46" presetID="52"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Scale>
                                      <p:cBhvr>
                                        <p:cTn id="4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25"/>
                                        </p:tgtEl>
                                        <p:attrNameLst>
                                          <p:attrName>ppt_x</p:attrName>
                                          <p:attrName>ppt_y</p:attrName>
                                        </p:attrNameLst>
                                      </p:cBhvr>
                                    </p:animMotion>
                                    <p:animEffect transition="in" filter="fade">
                                      <p:cBhvr>
                                        <p:cTn id="5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1AE19B8-51D3-067F-9615-210B89241968}"/>
              </a:ext>
            </a:extLst>
          </p:cNvPr>
          <p:cNvPicPr>
            <a:picLocks noChangeAspect="1"/>
          </p:cNvPicPr>
          <p:nvPr/>
        </p:nvPicPr>
        <p:blipFill>
          <a:blip r:embed="rId2"/>
          <a:stretch>
            <a:fillRect/>
          </a:stretch>
        </p:blipFill>
        <p:spPr>
          <a:xfrm>
            <a:off x="0" y="0"/>
            <a:ext cx="12192000" cy="6857999"/>
          </a:xfrm>
          <a:prstGeom prst="rect">
            <a:avLst/>
          </a:prstGeom>
        </p:spPr>
      </p:pic>
      <p:grpSp>
        <p:nvGrpSpPr>
          <p:cNvPr id="15" name="Group 14">
            <a:extLst>
              <a:ext uri="{FF2B5EF4-FFF2-40B4-BE49-F238E27FC236}">
                <a16:creationId xmlns="" xmlns:a16="http://schemas.microsoft.com/office/drawing/2014/main" id="{49417737-5A68-3BB5-E2ED-9B334A853EEE}"/>
              </a:ext>
            </a:extLst>
          </p:cNvPr>
          <p:cNvGrpSpPr/>
          <p:nvPr/>
        </p:nvGrpSpPr>
        <p:grpSpPr>
          <a:xfrm>
            <a:off x="516839" y="1627799"/>
            <a:ext cx="3254094" cy="3180472"/>
            <a:chOff x="759726" y="487726"/>
            <a:chExt cx="3254094" cy="3180472"/>
          </a:xfrm>
        </p:grpSpPr>
        <p:pic>
          <p:nvPicPr>
            <p:cNvPr id="2" name="Picture 1">
              <a:extLst>
                <a:ext uri="{FF2B5EF4-FFF2-40B4-BE49-F238E27FC236}">
                  <a16:creationId xmlns="" xmlns:a16="http://schemas.microsoft.com/office/drawing/2014/main" id="{BD5EBE46-56B1-1447-2BF0-79DBEC50A305}"/>
                </a:ext>
              </a:extLst>
            </p:cNvPr>
            <p:cNvPicPr>
              <a:picLocks noChangeAspect="1"/>
            </p:cNvPicPr>
            <p:nvPr/>
          </p:nvPicPr>
          <p:blipFill>
            <a:blip r:embed="rId3"/>
            <a:stretch>
              <a:fillRect/>
            </a:stretch>
          </p:blipFill>
          <p:spPr>
            <a:xfrm>
              <a:off x="759726" y="487726"/>
              <a:ext cx="3254094" cy="3180472"/>
            </a:xfrm>
            <a:prstGeom prst="rect">
              <a:avLst/>
            </a:prstGeom>
          </p:spPr>
        </p:pic>
        <p:sp>
          <p:nvSpPr>
            <p:cNvPr id="3" name="Oval 2">
              <a:extLst>
                <a:ext uri="{FF2B5EF4-FFF2-40B4-BE49-F238E27FC236}">
                  <a16:creationId xmlns="" xmlns:a16="http://schemas.microsoft.com/office/drawing/2014/main" id="{C3FCC6D4-8BA5-54D8-D3B6-888A92CD5C35}"/>
                </a:ext>
              </a:extLst>
            </p:cNvPr>
            <p:cNvSpPr/>
            <p:nvPr/>
          </p:nvSpPr>
          <p:spPr>
            <a:xfrm>
              <a:off x="1007606" y="953593"/>
              <a:ext cx="2553036" cy="2411116"/>
            </a:xfrm>
            <a:prstGeom prst="ellipse">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a:defRPr/>
              </a:pPr>
              <a:endParaRPr lang="en-US" sz="3600" kern="0" dirty="0">
                <a:solidFill>
                  <a:prstClr val="white"/>
                </a:solidFill>
              </a:endParaRPr>
            </a:p>
          </p:txBody>
        </p:sp>
      </p:grpSp>
      <p:sp>
        <p:nvSpPr>
          <p:cNvPr id="5" name="TextBox 4">
            <a:extLst>
              <a:ext uri="{FF2B5EF4-FFF2-40B4-BE49-F238E27FC236}">
                <a16:creationId xmlns="" xmlns:a16="http://schemas.microsoft.com/office/drawing/2014/main" id="{87F9EBE6-0760-9A19-1866-DA5E159450A3}"/>
              </a:ext>
            </a:extLst>
          </p:cNvPr>
          <p:cNvSpPr txBox="1"/>
          <p:nvPr/>
        </p:nvSpPr>
        <p:spPr>
          <a:xfrm>
            <a:off x="1086838" y="3050460"/>
            <a:ext cx="2114096" cy="523220"/>
          </a:xfrm>
          <a:prstGeom prst="rect">
            <a:avLst/>
          </a:prstGeom>
          <a:noFill/>
        </p:spPr>
        <p:txBody>
          <a:bodyPr wrap="square">
            <a:spAutoFit/>
          </a:bodyPr>
          <a:lstStyle/>
          <a:p>
            <a:r>
              <a:rPr lang="en-US" sz="2800" b="1" dirty="0" err="1">
                <a:solidFill>
                  <a:srgbClr val="000000"/>
                </a:solidFill>
                <a:latin typeface="Times New Roman" panose="02020603050405020304" pitchFamily="18" charset="0"/>
                <a:ea typeface="Times New Roman" panose="02020603050405020304" pitchFamily="18" charset="0"/>
              </a:rPr>
              <a:t>Nghệ</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thuật</a:t>
            </a:r>
            <a:endParaRPr lang="en-US" sz="2800" dirty="0">
              <a:solidFill>
                <a:prstClr val="black"/>
              </a:solidFill>
            </a:endParaRPr>
          </a:p>
        </p:txBody>
      </p:sp>
      <p:pic>
        <p:nvPicPr>
          <p:cNvPr id="9" name="Picture 8">
            <a:extLst>
              <a:ext uri="{FF2B5EF4-FFF2-40B4-BE49-F238E27FC236}">
                <a16:creationId xmlns="" xmlns:a16="http://schemas.microsoft.com/office/drawing/2014/main" id="{C2CB28B7-A2B5-B23F-C9E8-D1A4233CCD59}"/>
              </a:ext>
            </a:extLst>
          </p:cNvPr>
          <p:cNvPicPr>
            <a:picLocks noChangeAspect="1"/>
          </p:cNvPicPr>
          <p:nvPr/>
        </p:nvPicPr>
        <p:blipFill rotWithShape="1">
          <a:blip r:embed="rId4"/>
          <a:srcRect l="10512" t="14739" r="9720" b="9888"/>
          <a:stretch/>
        </p:blipFill>
        <p:spPr>
          <a:xfrm>
            <a:off x="3057525" y="748528"/>
            <a:ext cx="8743949" cy="5650303"/>
          </a:xfrm>
          <a:prstGeom prst="rect">
            <a:avLst/>
          </a:prstGeom>
        </p:spPr>
      </p:pic>
      <p:sp>
        <p:nvSpPr>
          <p:cNvPr id="8" name="TextBox 7">
            <a:extLst>
              <a:ext uri="{FF2B5EF4-FFF2-40B4-BE49-F238E27FC236}">
                <a16:creationId xmlns="" xmlns:a16="http://schemas.microsoft.com/office/drawing/2014/main" id="{F090D266-17BF-E793-D182-ACF2E5AB468D}"/>
              </a:ext>
            </a:extLst>
          </p:cNvPr>
          <p:cNvSpPr txBox="1"/>
          <p:nvPr/>
        </p:nvSpPr>
        <p:spPr>
          <a:xfrm>
            <a:off x="4332684" y="2093666"/>
            <a:ext cx="6193630" cy="2164567"/>
          </a:xfrm>
          <a:prstGeom prst="rect">
            <a:avLst/>
          </a:prstGeom>
          <a:noFill/>
        </p:spPr>
        <p:txBody>
          <a:bodyPr wrap="square">
            <a:spAutoFit/>
          </a:bodyPr>
          <a:lstStyle/>
          <a:p>
            <a:pPr algn="just">
              <a:lnSpc>
                <a:spcPct val="107000"/>
              </a:lnSpc>
              <a:spcAft>
                <a:spcPts val="800"/>
              </a:spcAft>
            </a:pP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Dứt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01284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634635" y="180138"/>
            <a:ext cx="2523565" cy="1331201"/>
          </a:xfrm>
          <a:prstGeom prst="rect">
            <a:avLst/>
          </a:prstGeom>
        </p:spPr>
      </p:pic>
      <p:sp>
        <p:nvSpPr>
          <p:cNvPr id="10" name="TextBox 9">
            <a:extLst>
              <a:ext uri="{FF2B5EF4-FFF2-40B4-BE49-F238E27FC236}">
                <a16:creationId xmlns="" xmlns:a16="http://schemas.microsoft.com/office/drawing/2014/main" id="{ECCEE690-27EA-701D-FA76-0E09CCFD65D7}"/>
              </a:ext>
            </a:extLst>
          </p:cNvPr>
          <p:cNvSpPr txBox="1"/>
          <p:nvPr/>
        </p:nvSpPr>
        <p:spPr>
          <a:xfrm>
            <a:off x="122517" y="110945"/>
            <a:ext cx="10807700" cy="583750"/>
          </a:xfrm>
          <a:prstGeom prst="rect">
            <a:avLst/>
          </a:prstGeom>
          <a:noFill/>
        </p:spPr>
        <p:txBody>
          <a:bodyPr wrap="square">
            <a:spAutoFit/>
          </a:bodyPr>
          <a:lstStyle/>
          <a:p>
            <a:pPr algn="just">
              <a:lnSpc>
                <a:spcPct val="107000"/>
              </a:lnSpc>
              <a:spcAft>
                <a:spcPts val="800"/>
              </a:spcAft>
            </a:pP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bách</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Rounded Corners 3">
            <a:extLst>
              <a:ext uri="{FF2B5EF4-FFF2-40B4-BE49-F238E27FC236}">
                <a16:creationId xmlns="" xmlns:a16="http://schemas.microsoft.com/office/drawing/2014/main" id="{C0C8142E-13FE-07AE-81B4-0036CF5749DA}"/>
              </a:ext>
            </a:extLst>
          </p:cNvPr>
          <p:cNvSpPr/>
          <p:nvPr/>
        </p:nvSpPr>
        <p:spPr>
          <a:xfrm>
            <a:off x="416858" y="996782"/>
            <a:ext cx="6333566" cy="682247"/>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a:defRPr/>
            </a:pP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smtClean="0">
                <a:solidFill>
                  <a:srgbClr val="000000"/>
                </a:solidFill>
                <a:latin typeface="Times New Roman" panose="02020603050405020304" pitchFamily="18" charset="0"/>
                <a:ea typeface="Times New Roman" panose="02020603050405020304" pitchFamily="18" charset="0"/>
              </a:rPr>
              <a:t>Nêu</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cao</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tư</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tưởng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cảnh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giác</a:t>
            </a:r>
            <a:endParaRPr lang="en-US" sz="3200" b="1" kern="0" dirty="0">
              <a:solidFill>
                <a:prstClr val="white"/>
              </a:solidFill>
            </a:endParaRPr>
          </a:p>
        </p:txBody>
      </p:sp>
      <p:sp>
        <p:nvSpPr>
          <p:cNvPr id="11" name="Rectangle: Rounded Corners 4">
            <a:extLst>
              <a:ext uri="{FF2B5EF4-FFF2-40B4-BE49-F238E27FC236}">
                <a16:creationId xmlns="" xmlns:a16="http://schemas.microsoft.com/office/drawing/2014/main" id="{91126D20-0389-4D2B-A042-95A25702F2B9}"/>
              </a:ext>
            </a:extLst>
          </p:cNvPr>
          <p:cNvSpPr/>
          <p:nvPr/>
        </p:nvSpPr>
        <p:spPr>
          <a:xfrm>
            <a:off x="416858" y="1768526"/>
            <a:ext cx="6333566" cy="682247"/>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a:defRPr/>
            </a:pP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smtClean="0">
                <a:solidFill>
                  <a:srgbClr val="000000"/>
                </a:solidFill>
                <a:latin typeface="Times New Roman" panose="02020603050405020304" pitchFamily="18" charset="0"/>
                <a:ea typeface="Times New Roman" panose="02020603050405020304" pitchFamily="18" charset="0"/>
              </a:rPr>
              <a:t>Tăng</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cường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luyện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tập</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giết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giặc</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kern="0" dirty="0">
              <a:solidFill>
                <a:prstClr val="white"/>
              </a:solidFill>
            </a:endParaRPr>
          </a:p>
        </p:txBody>
      </p:sp>
      <p:sp>
        <p:nvSpPr>
          <p:cNvPr id="12" name="Rectangle: Rounded Corners 12">
            <a:extLst>
              <a:ext uri="{FF2B5EF4-FFF2-40B4-BE49-F238E27FC236}">
                <a16:creationId xmlns="" xmlns:a16="http://schemas.microsoft.com/office/drawing/2014/main" id="{2CF7A1EC-3C44-5498-3675-14CF2A81746D}"/>
              </a:ext>
            </a:extLst>
          </p:cNvPr>
          <p:cNvSpPr/>
          <p:nvPr/>
        </p:nvSpPr>
        <p:spPr>
          <a:xfrm>
            <a:off x="416858" y="2545047"/>
            <a:ext cx="6333566" cy="682247"/>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a:lnSpc>
                <a:spcPct val="107000"/>
              </a:lnSpc>
              <a:spcAft>
                <a:spcPts val="800"/>
              </a:spcAft>
            </a:pP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lược</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6A7313AA-D6E0-BAAE-4680-3FEE1EAB42B5}"/>
              </a:ext>
            </a:extLst>
          </p:cNvPr>
          <p:cNvPicPr>
            <a:picLocks noChangeAspect="1"/>
          </p:cNvPicPr>
          <p:nvPr/>
        </p:nvPicPr>
        <p:blipFill>
          <a:blip r:embed="rId3"/>
          <a:stretch>
            <a:fillRect/>
          </a:stretch>
        </p:blipFill>
        <p:spPr>
          <a:xfrm>
            <a:off x="5634316" y="1580532"/>
            <a:ext cx="6678707" cy="5703448"/>
          </a:xfrm>
          <a:prstGeom prst="ellipse">
            <a:avLst/>
          </a:prstGeom>
          <a:ln>
            <a:noFill/>
          </a:ln>
          <a:effectLst>
            <a:softEdge rad="317500"/>
          </a:effectLst>
        </p:spPr>
      </p:pic>
    </p:spTree>
    <p:extLst>
      <p:ext uri="{BB962C8B-B14F-4D97-AF65-F5344CB8AC3E}">
        <p14:creationId xmlns:p14="http://schemas.microsoft.com/office/powerpoint/2010/main" val="423954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69599" y="5685727"/>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 xmlns:a16="http://schemas.microsoft.com/office/drawing/2014/main" id="{7151D7E6-5602-4184-9FC2-54DF4602269D}"/>
              </a:ext>
            </a:extLst>
          </p:cNvPr>
          <p:cNvSpPr txBox="1"/>
          <p:nvPr/>
        </p:nvSpPr>
        <p:spPr>
          <a:xfrm>
            <a:off x="2452914" y="1967651"/>
            <a:ext cx="7603205" cy="3186958"/>
          </a:xfrm>
          <a:prstGeom prst="rect">
            <a:avLst/>
          </a:prstGeom>
          <a:noFill/>
          <a:ln w="9525">
            <a:noFill/>
          </a:ln>
        </p:spPr>
        <p:txBody>
          <a:bodyPr wrap="square">
            <a:prstTxWarp prst="textArchUp">
              <a:avLst/>
            </a:prstTxWarp>
            <a:spAutoFit/>
          </a:bodyPr>
          <a:lstStyle/>
          <a:p>
            <a:pPr defTabSz="1500505">
              <a:spcBef>
                <a:spcPct val="50000"/>
              </a:spcBef>
              <a:defRPr/>
            </a:pPr>
            <a:r>
              <a:rPr lang="en-US" altLang="zh-CN" sz="714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黑体" panose="02010609060101010101" pitchFamily="2" charset="-122"/>
                <a:cs typeface="Times New Roman" panose="02020603050405020304" pitchFamily="18" charset="0"/>
              </a:rPr>
              <a:t> III. TỔNG KẾT</a:t>
            </a:r>
          </a:p>
        </p:txBody>
      </p:sp>
    </p:spTree>
    <p:extLst>
      <p:ext uri="{BB962C8B-B14F-4D97-AF65-F5344CB8AC3E}">
        <p14:creationId xmlns:p14="http://schemas.microsoft.com/office/powerpoint/2010/main" val="326228803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0">
            <a:extLst>
              <a:ext uri="{FF2B5EF4-FFF2-40B4-BE49-F238E27FC236}">
                <a16:creationId xmlns:a16="http://schemas.microsoft.com/office/drawing/2014/main" xmlns=""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815975"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1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áng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mẫu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mực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xmlns="" id="{3EE6B97C-D770-4121-813B-1AB39336A100}"/>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232327" y="703496"/>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875D2886-2F02-4C56-A082-B8D03BE12FF3}"/>
              </a:ext>
            </a:extLst>
          </p:cNvPr>
          <p:cNvSpPr txBox="1"/>
          <p:nvPr/>
        </p:nvSpPr>
        <p:spPr>
          <a:xfrm>
            <a:off x="438050" y="1725613"/>
            <a:ext cx="2627879" cy="1569660"/>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SG"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2" name="文本框 13">
            <a:extLst>
              <a:ext uri="{FF2B5EF4-FFF2-40B4-BE49-F238E27FC236}">
                <a16:creationId xmlns:a16="http://schemas.microsoft.com/office/drawing/2014/main" xmlns="" id="{E5C6D229-B94B-452D-920D-0377CF37C166}"/>
              </a:ext>
            </a:extLst>
          </p:cNvPr>
          <p:cNvSpPr txBox="1"/>
          <p:nvPr/>
        </p:nvSpPr>
        <p:spPr>
          <a:xfrm>
            <a:off x="5067842" y="1268308"/>
            <a:ext cx="6294666"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Lập</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luận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sắc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bén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xmlns="" id="{A04CD496-EB69-4E3C-ADA3-DBA42AF59357}"/>
              </a:ext>
            </a:extLst>
          </p:cNvPr>
          <p:cNvSpPr txBox="1"/>
          <p:nvPr/>
        </p:nvSpPr>
        <p:spPr>
          <a:xfrm>
            <a:off x="5067843" y="1968147"/>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Lí</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lẽ</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dẫn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chứng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xác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thực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thuyết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phục</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xmlns="" id="{77771BD2-1A29-4CC5-BFD6-476982E0C8FA}"/>
              </a:ext>
            </a:extLst>
          </p:cNvPr>
          <p:cNvSpPr txBox="1"/>
          <p:nvPr/>
        </p:nvSpPr>
        <p:spPr>
          <a:xfrm>
            <a:off x="5067842" y="2628773"/>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Giọng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hùng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tráng</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1266" name="Picture 2" descr="Phân tích đoạn 2 bài thơ Bình Ngô Đại Cáo (Dàn ý + 5 mẫu) - Tin Tức Tiny">
            <a:extLst>
              <a:ext uri="{FF2B5EF4-FFF2-40B4-BE49-F238E27FC236}">
                <a16:creationId xmlns:a16="http://schemas.microsoft.com/office/drawing/2014/main" xmlns="" id="{73CEA7F2-C3AC-44D6-B21B-0AA7004E7F8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37" b="99183" l="429" r="99571">
                        <a14:foregroundMark x1="9143" y1="70845" x2="571" y2="95368"/>
                        <a14:foregroundMark x1="36286" y1="72207" x2="59714" y2="98910"/>
                        <a14:foregroundMark x1="59714" y1="98910" x2="60714" y2="99183"/>
                        <a14:foregroundMark x1="94286" y1="97548" x2="99571" y2="97003"/>
                        <a14:foregroundMark x1="53714" y1="46049" x2="71000" y2="44414"/>
                        <a14:backgroundMark x1="62857" y1="69210" x2="65143" y2="71662"/>
                      </a14:backgroundRemoval>
                    </a14:imgEffect>
                  </a14:imgLayer>
                </a14:imgProps>
              </a:ext>
              <a:ext uri="{28A0092B-C50C-407E-A947-70E740481C1C}">
                <a14:useLocalDpi xmlns:a14="http://schemas.microsoft.com/office/drawing/2010/main" val="0"/>
              </a:ext>
            </a:extLst>
          </a:blip>
          <a:srcRect/>
          <a:stretch>
            <a:fillRect/>
          </a:stretch>
        </p:blipFill>
        <p:spPr bwMode="auto">
          <a:xfrm>
            <a:off x="0" y="3329018"/>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543" y="188686"/>
            <a:ext cx="4064000" cy="646331"/>
          </a:xfrm>
          <a:prstGeom prst="rect">
            <a:avLst/>
          </a:prstGeom>
          <a:noFill/>
        </p:spPr>
        <p:txBody>
          <a:bodyPr wrap="square" rtlCol="0">
            <a:spAutoFit/>
          </a:bodyPr>
          <a:lstStyle/>
          <a:p>
            <a:r>
              <a:rPr lang="en-US" sz="3600" b="1" dirty="0" smtClean="0">
                <a:solidFill>
                  <a:schemeClr val="accent1">
                    <a:lumMod val="50000"/>
                  </a:schemeClr>
                </a:solidFill>
                <a:latin typeface="Times New Roman" pitchFamily="18" charset="0"/>
                <a:cs typeface="Times New Roman" pitchFamily="18" charset="0"/>
              </a:rPr>
              <a:t>III. TỔNG KẾT</a:t>
            </a:r>
            <a:endParaRPr lang="en-US" sz="3600" b="1" dirty="0">
              <a:solidFill>
                <a:schemeClr val="accent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par>
                                <p:cTn id="15" presetID="3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circle(in)">
                                      <p:cBhvr>
                                        <p:cTn id="25" dur="20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circle(in)">
                                      <p:cBhvr>
                                        <p:cTn id="30" dur="20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circle(in)">
                                      <p:cBhvr>
                                        <p:cTn id="3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a:extLst>
              <a:ext uri="{FF2B5EF4-FFF2-40B4-BE49-F238E27FC236}">
                <a16:creationId xmlns:a16="http://schemas.microsoft.com/office/drawing/2014/main" xmlns="" id="{0A204EC6-8442-45EA-A78E-FC3E92EEAB80}"/>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FEB78F6-4BAA-4D3A-974D-0CB516FE5877}"/>
              </a:ext>
            </a:extLst>
          </p:cNvPr>
          <p:cNvSpPr txBox="1"/>
          <p:nvPr/>
        </p:nvSpPr>
        <p:spPr>
          <a:xfrm>
            <a:off x="987491" y="2451358"/>
            <a:ext cx="2382104"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6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dung</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xmlns=""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xmlns="" id="{771FAA53-99C7-4671-AABD-9D58F04D9354}"/>
              </a:ext>
            </a:extLst>
          </p:cNvPr>
          <p:cNvSpPr/>
          <p:nvPr/>
        </p:nvSpPr>
        <p:spPr>
          <a:xfrm>
            <a:off x="6466640" y="2265798"/>
            <a:ext cx="3943574" cy="25899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lang="en-US" sz="3600" dirty="0">
                <a:solidFill>
                  <a:prstClr val="black"/>
                </a:solidFill>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859D7A8-0F93-014E-90CB-977535339F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8402" y="0"/>
            <a:ext cx="7101892" cy="6858000"/>
          </a:xfrm>
          <a:prstGeom prst="rect">
            <a:avLst/>
          </a:prstGeom>
        </p:spPr>
      </p:pic>
      <p:pic>
        <p:nvPicPr>
          <p:cNvPr id="9" name="图片 8">
            <a:extLst>
              <a:ext uri="{FF2B5EF4-FFF2-40B4-BE49-F238E27FC236}">
                <a16:creationId xmlns:a16="http://schemas.microsoft.com/office/drawing/2014/main" xmlns="" id="{742F94BC-6161-BF46-A900-B1E9F6C97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376" y="0"/>
            <a:ext cx="7101892" cy="6858000"/>
          </a:xfrm>
          <a:prstGeom prst="rect">
            <a:avLst/>
          </a:prstGeom>
        </p:spPr>
      </p:pic>
      <p:sp>
        <p:nvSpPr>
          <p:cNvPr id="2" name="TextBox 1">
            <a:extLst>
              <a:ext uri="{FF2B5EF4-FFF2-40B4-BE49-F238E27FC236}">
                <a16:creationId xmlns:a16="http://schemas.microsoft.com/office/drawing/2014/main" xmlns="" id="{E7842661-D644-FD2A-4151-50F10DC13E34}"/>
              </a:ext>
            </a:extLst>
          </p:cNvPr>
          <p:cNvSpPr txBox="1"/>
          <p:nvPr/>
        </p:nvSpPr>
        <p:spPr>
          <a:xfrm>
            <a:off x="1962061" y="617220"/>
            <a:ext cx="7547699" cy="2308324"/>
          </a:xfrm>
          <a:prstGeom prst="rect">
            <a:avLst/>
          </a:prstGeom>
          <a:noFill/>
        </p:spPr>
        <p:txBody>
          <a:bodyPr wrap="square" rtlCol="0">
            <a:spAutoFit/>
          </a:bodyPr>
          <a:lstStyle/>
          <a:p>
            <a:pPr algn="ctr"/>
            <a:r>
              <a:rPr lang="en-US" sz="7200">
                <a:solidFill>
                  <a:srgbClr val="2E7043"/>
                </a:solidFill>
                <a:latin typeface="#9Slide04 Playfair Display Blac" panose="00000A00000000000000" pitchFamily="2" charset="0"/>
              </a:rPr>
              <a:t>I/ Tìm hiểu tri thức Ngữ Văn</a:t>
            </a:r>
          </a:p>
        </p:txBody>
      </p:sp>
    </p:spTree>
    <p:extLst>
      <p:ext uri="{BB962C8B-B14F-4D97-AF65-F5344CB8AC3E}">
        <p14:creationId xmlns:p14="http://schemas.microsoft.com/office/powerpoint/2010/main" val="39870346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8"/>
          <p:cNvSpPr txBox="1"/>
          <p:nvPr/>
        </p:nvSpPr>
        <p:spPr>
          <a:xfrm>
            <a:off x="558452" y="843731"/>
            <a:ext cx="9135458" cy="3062377"/>
          </a:xfrm>
          <a:prstGeom prst="rect">
            <a:avLst/>
          </a:prstGeom>
          <a:noFill/>
        </p:spPr>
        <p:txBody>
          <a:bodyPr wrap="square" lIns="0" tIns="0" rIns="0" bIns="0" rtlCol="0">
            <a:spAutoFit/>
          </a:bodyPr>
          <a:lstStyle/>
          <a:p>
            <a:pPr algn="ctr">
              <a:defRPr/>
            </a:pPr>
            <a:r>
              <a:rPr lang="en-US" altLang="zh-CN" sz="19900" dirty="0" err="1" smtClean="0">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Luyện</a:t>
            </a:r>
            <a:r>
              <a:rPr lang="en-US" altLang="zh-CN" sz="19900" dirty="0" smtClean="0">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 </a:t>
            </a:r>
            <a:r>
              <a:rPr lang="en-US" altLang="zh-CN" sz="19900" dirty="0" err="1" smtClean="0">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rPr>
              <a:t>tập</a:t>
            </a:r>
            <a:endParaRPr lang="zh-CN" altLang="en-US" sz="19900" dirty="0">
              <a:solidFill>
                <a:srgbClr val="2E7043"/>
              </a:solidFill>
              <a:latin typeface="#9Slide05 Lobster" panose="02000506000000020003" pitchFamily="2" charset="0"/>
              <a:ea typeface="PangMenZhengDao" panose="02010600030101010101" pitchFamily="2" charset="-122"/>
              <a:sym typeface="Noto Serif CJK SC" panose="02020400000000000000" pitchFamily="18" charset="-122"/>
            </a:endParaRPr>
          </a:p>
        </p:txBody>
      </p:sp>
      <p:pic>
        <p:nvPicPr>
          <p:cNvPr id="8" name="图片 7">
            <a:extLst>
              <a:ext uri="{FF2B5EF4-FFF2-40B4-BE49-F238E27FC236}">
                <a16:creationId xmlns:a16="http://schemas.microsoft.com/office/drawing/2014/main" xmlns="" id="{9CFC151D-397B-4243-8D1D-74942D3938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682" y="137160"/>
            <a:ext cx="7101892" cy="6858000"/>
          </a:xfrm>
          <a:prstGeom prst="rect">
            <a:avLst/>
          </a:prstGeom>
        </p:spPr>
      </p:pic>
      <p:pic>
        <p:nvPicPr>
          <p:cNvPr id="9" name="图片 8">
            <a:extLst>
              <a:ext uri="{FF2B5EF4-FFF2-40B4-BE49-F238E27FC236}">
                <a16:creationId xmlns:a16="http://schemas.microsoft.com/office/drawing/2014/main" xmlns="" id="{78EDFE6C-03D5-0043-AD55-57E2F651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1437" y="-30724"/>
            <a:ext cx="7101892" cy="6858000"/>
          </a:xfrm>
          <a:prstGeom prst="rect">
            <a:avLst/>
          </a:prstGeom>
        </p:spPr>
      </p:pic>
    </p:spTree>
    <p:extLst>
      <p:ext uri="{BB962C8B-B14F-4D97-AF65-F5344CB8AC3E}">
        <p14:creationId xmlns:p14="http://schemas.microsoft.com/office/powerpoint/2010/main" val="19234903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200"/>
                                        <p:tgtEl>
                                          <p:spTgt spid="5"/>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5"/>
                                        </p:tgtEl>
                                      </p:cBhvr>
                                      <p:to x="80000" y="100000"/>
                                    </p:animScale>
                                    <p:anim by="(#ppt_w*0.10)" calcmode="lin" valueType="num">
                                      <p:cBhvr>
                                        <p:cTn id="10" dur="50" autoRev="1" fill="hold">
                                          <p:stCondLst>
                                            <p:cond delay="0"/>
                                          </p:stCondLst>
                                        </p:cTn>
                                        <p:tgtEl>
                                          <p:spTgt spid="5"/>
                                        </p:tgtEl>
                                        <p:attrNameLst>
                                          <p:attrName>ppt_x</p:attrName>
                                        </p:attrNameLst>
                                      </p:cBhvr>
                                    </p:anim>
                                    <p:anim by="(-#ppt_w*0.10)" calcmode="lin" valueType="num">
                                      <p:cBhvr>
                                        <p:cTn id="11" dur="50" autoRev="1" fill="hold">
                                          <p:stCondLst>
                                            <p:cond delay="0"/>
                                          </p:stCondLst>
                                        </p:cTn>
                                        <p:tgtEl>
                                          <p:spTgt spid="5"/>
                                        </p:tgtEl>
                                        <p:attrNameLst>
                                          <p:attrName>ppt_y</p:attrName>
                                        </p:attrNameLst>
                                      </p:cBhvr>
                                    </p:anim>
                                    <p:animRot by="-480000">
                                      <p:cBhvr>
                                        <p:cTn id="12" dur="50" autoRev="1"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FCCB03BF-A48C-874F-9A7A-133319516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318" y="0"/>
            <a:ext cx="7101892" cy="6858000"/>
          </a:xfrm>
          <a:prstGeom prst="rect">
            <a:avLst/>
          </a:prstGeom>
        </p:spPr>
      </p:pic>
      <p:sp>
        <p:nvSpPr>
          <p:cNvPr id="20" name="矩形 19">
            <a:extLst>
              <a:ext uri="{FF2B5EF4-FFF2-40B4-BE49-F238E27FC236}">
                <a16:creationId xmlns:a16="http://schemas.microsoft.com/office/drawing/2014/main" xmlns="" id="{FD3ECB56-B6F1-7748-B7ED-7943CF0802DE}"/>
              </a:ext>
            </a:extLst>
          </p:cNvPr>
          <p:cNvSpPr/>
          <p:nvPr/>
        </p:nvSpPr>
        <p:spPr>
          <a:xfrm>
            <a:off x="557048" y="475259"/>
            <a:ext cx="10577959" cy="590748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1" lang="vi-VN" altLang="zh-CN" sz="3600" b="1">
                <a:solidFill>
                  <a:prstClr val="black"/>
                </a:solidFill>
                <a:latin typeface="Calibri" panose="020F0502020204030204" pitchFamily="34" charset="0"/>
                <a:ea typeface="Calibri" panose="020F0502020204030204" pitchFamily="34" charset="0"/>
                <a:cs typeface="Calibri" panose="020F0502020204030204" pitchFamily="34" charset="0"/>
              </a:rPr>
              <a:t>Câu 1: </a:t>
            </a:r>
            <a:r>
              <a:rPr kumimoji="1" lang="vi-VN" altLang="zh-CN" sz="3600">
                <a:solidFill>
                  <a:prstClr val="black"/>
                </a:solidFill>
                <a:latin typeface="Calibri" panose="020F0502020204030204" pitchFamily="34" charset="0"/>
                <a:ea typeface="Calibri" panose="020F0502020204030204" pitchFamily="34" charset="0"/>
                <a:cs typeface="Calibri" panose="020F0502020204030204" pitchFamily="34" charset="0"/>
              </a:rPr>
              <a:t>Trần Quốc Tuân đã sử dụng biện pháp tu từ nào để lột tả sự ngang nhiên, láo xược và tàn ác của quân giặc xâm lược ?</a:t>
            </a:r>
          </a:p>
          <a:p>
            <a:pPr marL="742950" indent="-742950" algn="just">
              <a:lnSpc>
                <a:spcPct val="150000"/>
              </a:lnSpc>
              <a:buFontTx/>
              <a:buAutoNum type="alphaUcPeriod"/>
            </a:pPr>
            <a:r>
              <a:rPr kumimoji="1" lang="vi-VN" altLang="zh-CN" sz="3600">
                <a:solidFill>
                  <a:prstClr val="black"/>
                </a:solidFill>
                <a:latin typeface="Calibri" panose="020F0502020204030204" pitchFamily="34" charset="0"/>
                <a:ea typeface="Calibri" panose="020F0502020204030204" pitchFamily="34" charset="0"/>
                <a:cs typeface="Calibri" panose="020F0502020204030204" pitchFamily="34" charset="0"/>
              </a:rPr>
              <a:t>Vật hoá      </a:t>
            </a:r>
            <a:r>
              <a:rPr kumimoji="1" lang="en-US" altLang="zh-CN" sz="3600">
                <a:solidFill>
                  <a:prstClr val="black"/>
                </a:solidFill>
                <a:latin typeface="Calibri" panose="020F0502020204030204" pitchFamily="34" charset="0"/>
                <a:ea typeface="Calibri" panose="020F0502020204030204" pitchFamily="34" charset="0"/>
                <a:cs typeface="Calibri" panose="020F0502020204030204" pitchFamily="34" charset="0"/>
              </a:rPr>
              <a:t>   </a:t>
            </a:r>
          </a:p>
          <a:p>
            <a:pPr algn="just">
              <a:lnSpc>
                <a:spcPct val="150000"/>
              </a:lnSpc>
            </a:pPr>
            <a:r>
              <a:rPr kumimoji="1" lang="vi-VN" altLang="zh-CN" sz="3600">
                <a:solidFill>
                  <a:prstClr val="black"/>
                </a:solidFill>
                <a:latin typeface="Calibri" panose="020F0502020204030204" pitchFamily="34" charset="0"/>
                <a:ea typeface="Calibri" panose="020F0502020204030204" pitchFamily="34" charset="0"/>
                <a:cs typeface="Calibri" panose="020F0502020204030204" pitchFamily="34" charset="0"/>
              </a:rPr>
              <a:t>B. Nhân hoá </a:t>
            </a:r>
            <a:endParaRPr kumimoji="1" lang="en-US" altLang="zh-CN" sz="360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kumimoji="1" lang="en-US" altLang="zh-CN" sz="3600">
                <a:solidFill>
                  <a:prstClr val="black"/>
                </a:solidFill>
                <a:latin typeface="Calibri" panose="020F0502020204030204" pitchFamily="34" charset="0"/>
                <a:ea typeface="Calibri" panose="020F0502020204030204" pitchFamily="34" charset="0"/>
                <a:cs typeface="Calibri" panose="020F0502020204030204" pitchFamily="34" charset="0"/>
              </a:rPr>
              <a:t>C. So sánh</a:t>
            </a:r>
          </a:p>
          <a:p>
            <a:pPr algn="just">
              <a:lnSpc>
                <a:spcPct val="150000"/>
              </a:lnSpc>
            </a:pPr>
            <a:r>
              <a:rPr kumimoji="1" lang="vi-VN" altLang="zh-CN" sz="3600">
                <a:solidFill>
                  <a:prstClr val="black"/>
                </a:solidFill>
                <a:latin typeface="Calibri" panose="020F0502020204030204" pitchFamily="34" charset="0"/>
                <a:ea typeface="Calibri" panose="020F0502020204030204" pitchFamily="34" charset="0"/>
                <a:cs typeface="Calibri" panose="020F0502020204030204" pitchFamily="34" charset="0"/>
              </a:rPr>
              <a:t>D. </a:t>
            </a:r>
            <a:r>
              <a:rPr kumimoji="1" lang="en-US" altLang="zh-CN" sz="3600">
                <a:solidFill>
                  <a:prstClr val="black"/>
                </a:solidFill>
                <a:latin typeface="Calibri" panose="020F0502020204030204" pitchFamily="34" charset="0"/>
                <a:ea typeface="Calibri" panose="020F0502020204030204" pitchFamily="34" charset="0"/>
                <a:cs typeface="Calibri" panose="020F0502020204030204" pitchFamily="34" charset="0"/>
              </a:rPr>
              <a:t>Ẩ</a:t>
            </a:r>
            <a:r>
              <a:rPr kumimoji="1" lang="vi-VN" altLang="zh-CN" sz="3600">
                <a:solidFill>
                  <a:prstClr val="black"/>
                </a:solidFill>
                <a:latin typeface="Calibri" panose="020F0502020204030204" pitchFamily="34" charset="0"/>
                <a:ea typeface="Calibri" panose="020F0502020204030204" pitchFamily="34" charset="0"/>
                <a:cs typeface="Calibri" panose="020F0502020204030204" pitchFamily="34" charset="0"/>
              </a:rPr>
              <a:t>n dụ</a:t>
            </a:r>
          </a:p>
        </p:txBody>
      </p:sp>
    </p:spTree>
    <p:extLst>
      <p:ext uri="{BB962C8B-B14F-4D97-AF65-F5344CB8AC3E}">
        <p14:creationId xmlns:p14="http://schemas.microsoft.com/office/powerpoint/2010/main" val="1093010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0">
                                            <p:txEl>
                                              <p:pRg st="4" end="4"/>
                                            </p:txEl>
                                          </p:spTgt>
                                        </p:tgtEl>
                                        <p:attrNameLst>
                                          <p:attrName>style.color</p:attrName>
                                        </p:attrNameLst>
                                      </p:cBhvr>
                                      <p:to>
                                        <p:clrVal>
                                          <a:srgbClr val="C00000"/>
                                        </p:clrVal>
                                      </p:to>
                                    </p:set>
                                    <p:set>
                                      <p:cBhvr>
                                        <p:cTn id="7" dur="500" fill="hold"/>
                                        <p:tgtEl>
                                          <p:spTgt spid="20">
                                            <p:txEl>
                                              <p:pRg st="4" end="4"/>
                                            </p:txEl>
                                          </p:spTgt>
                                        </p:tgtEl>
                                        <p:attrNameLst>
                                          <p:attrName>fillcolor</p:attrName>
                                        </p:attrNameLst>
                                      </p:cBhvr>
                                      <p:to>
                                        <p:clrVal>
                                          <a:srgbClr val="C00000"/>
                                        </p:clrVal>
                                      </p:to>
                                    </p:set>
                                    <p:set>
                                      <p:cBhvr>
                                        <p:cTn id="8" dur="500" fill="hold"/>
                                        <p:tgtEl>
                                          <p:spTgt spid="20">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FCCB03BF-A48C-874F-9A7A-133319516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318" y="0"/>
            <a:ext cx="7101892" cy="6858000"/>
          </a:xfrm>
          <a:prstGeom prst="rect">
            <a:avLst/>
          </a:prstGeom>
        </p:spPr>
      </p:pic>
      <p:sp>
        <p:nvSpPr>
          <p:cNvPr id="20" name="矩形 19">
            <a:extLst>
              <a:ext uri="{FF2B5EF4-FFF2-40B4-BE49-F238E27FC236}">
                <a16:creationId xmlns:a16="http://schemas.microsoft.com/office/drawing/2014/main" xmlns="" id="{FD3ECB56-B6F1-7748-B7ED-7943CF0802DE}"/>
              </a:ext>
            </a:extLst>
          </p:cNvPr>
          <p:cNvSpPr/>
          <p:nvPr/>
        </p:nvSpPr>
        <p:spPr>
          <a:xfrm>
            <a:off x="557048" y="475259"/>
            <a:ext cx="10577959" cy="590748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1" lang="vi-VN" altLang="zh-CN" sz="3200" b="1">
                <a:solidFill>
                  <a:prstClr val="black"/>
                </a:solidFill>
                <a:latin typeface="Calibri" panose="020F0502020204030204" pitchFamily="34" charset="0"/>
                <a:ea typeface="Calibri" panose="020F0502020204030204" pitchFamily="34" charset="0"/>
                <a:cs typeface="Calibri" panose="020F0502020204030204" pitchFamily="34" charset="0"/>
              </a:rPr>
              <a:t>Câu 2: Nghĩa của từ “nghênh ngang” là gì ?</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A. ở trạng thái lắc lư, nghiêng ngả như trực ngã.</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B. Tỏ ra không kiêng sợ gì ai, ngang nhiên làm những việc biết rằng mọi người có thể phản đối.</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C. Không chịu theo ai cả mà cứ theo mình, dù có biết là sai trái đi nữa.</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D. Tỏ ra tự đắc, coi thường mọi người bằng những thái độ, lời nói gây cảm giác khó chịu.</a:t>
            </a:r>
          </a:p>
        </p:txBody>
      </p:sp>
    </p:spTree>
    <p:extLst>
      <p:ext uri="{BB962C8B-B14F-4D97-AF65-F5344CB8AC3E}">
        <p14:creationId xmlns:p14="http://schemas.microsoft.com/office/powerpoint/2010/main" val="2060694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0">
                                            <p:txEl>
                                              <p:pRg st="2" end="2"/>
                                            </p:txEl>
                                          </p:spTgt>
                                        </p:tgtEl>
                                        <p:attrNameLst>
                                          <p:attrName>style.color</p:attrName>
                                        </p:attrNameLst>
                                      </p:cBhvr>
                                      <p:to>
                                        <p:clrVal>
                                          <a:srgbClr val="C00000"/>
                                        </p:clrVal>
                                      </p:to>
                                    </p:set>
                                    <p:set>
                                      <p:cBhvr>
                                        <p:cTn id="7" dur="500" fill="hold"/>
                                        <p:tgtEl>
                                          <p:spTgt spid="20">
                                            <p:txEl>
                                              <p:pRg st="2" end="2"/>
                                            </p:txEl>
                                          </p:spTgt>
                                        </p:tgtEl>
                                        <p:attrNameLst>
                                          <p:attrName>fillcolor</p:attrName>
                                        </p:attrNameLst>
                                      </p:cBhvr>
                                      <p:to>
                                        <p:clrVal>
                                          <a:srgbClr val="C00000"/>
                                        </p:clrVal>
                                      </p:to>
                                    </p:set>
                                    <p:set>
                                      <p:cBhvr>
                                        <p:cTn id="8" dur="500" fill="hold"/>
                                        <p:tgtEl>
                                          <p:spTgt spid="20">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FCCB03BF-A48C-874F-9A7A-133319516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318" y="0"/>
            <a:ext cx="7101892" cy="6858000"/>
          </a:xfrm>
          <a:prstGeom prst="rect">
            <a:avLst/>
          </a:prstGeom>
        </p:spPr>
      </p:pic>
      <p:sp>
        <p:nvSpPr>
          <p:cNvPr id="20" name="矩形 19">
            <a:extLst>
              <a:ext uri="{FF2B5EF4-FFF2-40B4-BE49-F238E27FC236}">
                <a16:creationId xmlns:a16="http://schemas.microsoft.com/office/drawing/2014/main" xmlns="" id="{FD3ECB56-B6F1-7748-B7ED-7943CF0802DE}"/>
              </a:ext>
            </a:extLst>
          </p:cNvPr>
          <p:cNvSpPr/>
          <p:nvPr/>
        </p:nvSpPr>
        <p:spPr>
          <a:xfrm>
            <a:off x="557048" y="475259"/>
            <a:ext cx="10577959" cy="590748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1" lang="vi-VN" altLang="zh-CN" sz="3200" b="1">
                <a:solidFill>
                  <a:prstClr val="black"/>
                </a:solidFill>
                <a:latin typeface="Calibri" panose="020F0502020204030204" pitchFamily="34" charset="0"/>
                <a:ea typeface="Calibri" panose="020F0502020204030204" pitchFamily="34" charset="0"/>
                <a:cs typeface="Calibri" panose="020F0502020204030204" pitchFamily="34" charset="0"/>
              </a:rPr>
              <a:t>Câu 3: </a:t>
            </a: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Từ nào có thể thay thế từ “ nghênh ngang” trong câu “ Ngó thấy sứ giặc đi lại nghênh ngang ngoài đường …” ?</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A. Hiên ngang</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B. Ngật ngưỡng</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C. Thất thểu</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D. Ngông nghênh</a:t>
            </a:r>
          </a:p>
        </p:txBody>
      </p:sp>
    </p:spTree>
    <p:extLst>
      <p:ext uri="{BB962C8B-B14F-4D97-AF65-F5344CB8AC3E}">
        <p14:creationId xmlns:p14="http://schemas.microsoft.com/office/powerpoint/2010/main" val="4003661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0">
                                            <p:txEl>
                                              <p:pRg st="4" end="4"/>
                                            </p:txEl>
                                          </p:spTgt>
                                        </p:tgtEl>
                                        <p:attrNameLst>
                                          <p:attrName>style.color</p:attrName>
                                        </p:attrNameLst>
                                      </p:cBhvr>
                                      <p:to>
                                        <p:clrVal>
                                          <a:srgbClr val="C00000"/>
                                        </p:clrVal>
                                      </p:to>
                                    </p:set>
                                    <p:set>
                                      <p:cBhvr>
                                        <p:cTn id="7" dur="500" fill="hold"/>
                                        <p:tgtEl>
                                          <p:spTgt spid="20">
                                            <p:txEl>
                                              <p:pRg st="4" end="4"/>
                                            </p:txEl>
                                          </p:spTgt>
                                        </p:tgtEl>
                                        <p:attrNameLst>
                                          <p:attrName>fillcolor</p:attrName>
                                        </p:attrNameLst>
                                      </p:cBhvr>
                                      <p:to>
                                        <p:clrVal>
                                          <a:srgbClr val="C00000"/>
                                        </p:clrVal>
                                      </p:to>
                                    </p:set>
                                    <p:set>
                                      <p:cBhvr>
                                        <p:cTn id="8" dur="500" fill="hold"/>
                                        <p:tgtEl>
                                          <p:spTgt spid="20">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FCCB03BF-A48C-874F-9A7A-133319516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318" y="0"/>
            <a:ext cx="7101892" cy="6858000"/>
          </a:xfrm>
          <a:prstGeom prst="rect">
            <a:avLst/>
          </a:prstGeom>
        </p:spPr>
      </p:pic>
      <p:sp>
        <p:nvSpPr>
          <p:cNvPr id="20" name="矩形 19">
            <a:extLst>
              <a:ext uri="{FF2B5EF4-FFF2-40B4-BE49-F238E27FC236}">
                <a16:creationId xmlns:a16="http://schemas.microsoft.com/office/drawing/2014/main" xmlns="" id="{FD3ECB56-B6F1-7748-B7ED-7943CF0802DE}"/>
              </a:ext>
            </a:extLst>
          </p:cNvPr>
          <p:cNvSpPr/>
          <p:nvPr/>
        </p:nvSpPr>
        <p:spPr>
          <a:xfrm>
            <a:off x="557048" y="475259"/>
            <a:ext cx="10577959" cy="590748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1" lang="vi-VN" altLang="zh-CN" sz="3200" b="1">
                <a:solidFill>
                  <a:prstClr val="black"/>
                </a:solidFill>
                <a:latin typeface="Calibri" panose="020F0502020204030204" pitchFamily="34" charset="0"/>
                <a:ea typeface="Calibri" panose="020F0502020204030204" pitchFamily="34" charset="0"/>
                <a:cs typeface="Calibri" panose="020F0502020204030204" pitchFamily="34" charset="0"/>
              </a:rPr>
              <a:t>Câu 4: </a:t>
            </a: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Trong Hịch tướng sĩ, Trần Quốc Tuấn đã vận dụng sáng tạo kết cấu chung của thể hịch như thế nào ?</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A. Không nêu phần đặt vấn đề riêng.</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B. Không nêu truyền thống vẻ vang trong sử sách.</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C. Không nêu giải pháp và lời kêu gọi chiến đấu.</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D. Cả A, B, C đều sai.</a:t>
            </a:r>
          </a:p>
        </p:txBody>
      </p:sp>
    </p:spTree>
    <p:extLst>
      <p:ext uri="{BB962C8B-B14F-4D97-AF65-F5344CB8AC3E}">
        <p14:creationId xmlns:p14="http://schemas.microsoft.com/office/powerpoint/2010/main" val="33260807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0">
                                            <p:txEl>
                                              <p:pRg st="1" end="1"/>
                                            </p:txEl>
                                          </p:spTgt>
                                        </p:tgtEl>
                                        <p:attrNameLst>
                                          <p:attrName>style.color</p:attrName>
                                        </p:attrNameLst>
                                      </p:cBhvr>
                                      <p:to>
                                        <p:clrVal>
                                          <a:srgbClr val="C00000"/>
                                        </p:clrVal>
                                      </p:to>
                                    </p:set>
                                    <p:set>
                                      <p:cBhvr>
                                        <p:cTn id="7" dur="500" fill="hold"/>
                                        <p:tgtEl>
                                          <p:spTgt spid="20">
                                            <p:txEl>
                                              <p:pRg st="1" end="1"/>
                                            </p:txEl>
                                          </p:spTgt>
                                        </p:tgtEl>
                                        <p:attrNameLst>
                                          <p:attrName>fillcolor</p:attrName>
                                        </p:attrNameLst>
                                      </p:cBhvr>
                                      <p:to>
                                        <p:clrVal>
                                          <a:srgbClr val="C00000"/>
                                        </p:clrVal>
                                      </p:to>
                                    </p:set>
                                    <p:set>
                                      <p:cBhvr>
                                        <p:cTn id="8" dur="500" fill="hold"/>
                                        <p:tgtEl>
                                          <p:spTgt spid="2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FCCB03BF-A48C-874F-9A7A-133319516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318" y="0"/>
            <a:ext cx="7101892" cy="6858000"/>
          </a:xfrm>
          <a:prstGeom prst="rect">
            <a:avLst/>
          </a:prstGeom>
        </p:spPr>
      </p:pic>
      <p:sp>
        <p:nvSpPr>
          <p:cNvPr id="20" name="矩形 19">
            <a:extLst>
              <a:ext uri="{FF2B5EF4-FFF2-40B4-BE49-F238E27FC236}">
                <a16:creationId xmlns:a16="http://schemas.microsoft.com/office/drawing/2014/main" xmlns="" id="{FD3ECB56-B6F1-7748-B7ED-7943CF0802DE}"/>
              </a:ext>
            </a:extLst>
          </p:cNvPr>
          <p:cNvSpPr/>
          <p:nvPr/>
        </p:nvSpPr>
        <p:spPr>
          <a:xfrm>
            <a:off x="557048" y="475259"/>
            <a:ext cx="10577959" cy="590748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vi-VN" altLang="zh-CN" sz="2400" b="1">
                <a:solidFill>
                  <a:prstClr val="black"/>
                </a:solidFill>
                <a:latin typeface="Calibri" panose="020F0502020204030204" pitchFamily="34" charset="0"/>
                <a:ea typeface="Calibri" panose="020F0502020204030204" pitchFamily="34" charset="0"/>
                <a:cs typeface="Calibri" panose="020F0502020204030204" pitchFamily="34" charset="0"/>
              </a:rPr>
              <a:t>Câu 5: Đoạn văn nào thể hiện dõ nhất lòng yêu nước, căm thù giặc của Trần Quốc Tuấn?</a:t>
            </a:r>
          </a:p>
          <a:p>
            <a:pPr algn="just"/>
            <a:r>
              <a:rPr kumimoji="1" lang="vi-VN" altLang="zh-CN" sz="2400">
                <a:solidFill>
                  <a:prstClr val="black"/>
                </a:solidFill>
                <a:latin typeface="Calibri" panose="020F0502020204030204" pitchFamily="34" charset="0"/>
                <a:ea typeface="Calibri" panose="020F0502020204030204" pitchFamily="34" charset="0"/>
                <a:cs typeface="Calibri" panose="020F0502020204030204" pitchFamily="34" charset="0"/>
              </a:rPr>
              <a:t>A. Ta thường tới bữa quên ăn, nửa đêm vỗ gối; ruột đau như cắt, nước mắt đầm đìa; chỉ căm tức chưa xả thịt lột da, nuốt gan uống máu quân thù. Dẫu cho trăm thân ta phơi ngoài nội cỏ, nghìn xác ta gói trong da ngựa, ta cũng vui lòng.</a:t>
            </a:r>
          </a:p>
          <a:p>
            <a:pPr algn="just"/>
            <a:r>
              <a:rPr kumimoji="1" lang="vi-VN" altLang="zh-CN" sz="2400">
                <a:solidFill>
                  <a:prstClr val="black"/>
                </a:solidFill>
                <a:latin typeface="Calibri" panose="020F0502020204030204" pitchFamily="34" charset="0"/>
                <a:ea typeface="Calibri" panose="020F0502020204030204" pitchFamily="34" charset="0"/>
                <a:cs typeface="Calibri" panose="020F0502020204030204" pitchFamily="34" charset="0"/>
              </a:rPr>
              <a:t>B. Giặc với ta là kẻ thù không đội trời chung, các ngươi cứ điềm nhiên không biết rửa nhục, không lo trừ hung, không dậy quân sĩ; chẳng khác nào quay mũi giáo mà chịu đầu hàng, giơ tay không mà chịu thua giặc...</a:t>
            </a:r>
          </a:p>
          <a:p>
            <a:pPr algn="just"/>
            <a:r>
              <a:rPr kumimoji="1" lang="vi-VN" altLang="zh-CN" sz="2400">
                <a:solidFill>
                  <a:prstClr val="black"/>
                </a:solidFill>
                <a:latin typeface="Calibri" panose="020F0502020204030204" pitchFamily="34" charset="0"/>
                <a:ea typeface="Calibri" panose="020F0502020204030204" pitchFamily="34" charset="0"/>
                <a:cs typeface="Calibri" panose="020F0502020204030204" pitchFamily="34" charset="0"/>
              </a:rPr>
              <a:t>C. Chẳng những thái ấp của ta không còn, mà bổng lộc các ngươi cũng mất; chẳng những gia quyến của ta bị tan, mà vợ con các ngươi cũng khốn; chẳng những xã tắc tổ tông ta bị giày xéo, mà phần mộ cha mẹ các ngươi cũng bị quật lên…</a:t>
            </a:r>
          </a:p>
          <a:p>
            <a:pPr algn="just"/>
            <a:r>
              <a:rPr kumimoji="1" lang="vi-VN" altLang="zh-CN" sz="2400">
                <a:solidFill>
                  <a:prstClr val="black"/>
                </a:solidFill>
                <a:latin typeface="Calibri" panose="020F0502020204030204" pitchFamily="34" charset="0"/>
                <a:ea typeface="Calibri" panose="020F0502020204030204" pitchFamily="34" charset="0"/>
                <a:cs typeface="Calibri" panose="020F0502020204030204" pitchFamily="34" charset="0"/>
              </a:rPr>
              <a:t>D. Từ xưa các bậc trung thần nghĩa sĩ bỏ mạng vì nước, đời nào không có? Giả sử các bậc đó cứ khư khư theo thói nữ nhi thường tình, thì cũng chết già ở xó cửa, sao có thể lưu danh sử sách, cùng trời đất muôn đời bất hủ được.</a:t>
            </a:r>
          </a:p>
        </p:txBody>
      </p:sp>
    </p:spTree>
    <p:extLst>
      <p:ext uri="{BB962C8B-B14F-4D97-AF65-F5344CB8AC3E}">
        <p14:creationId xmlns:p14="http://schemas.microsoft.com/office/powerpoint/2010/main" val="3878717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0">
                                            <p:txEl>
                                              <p:pRg st="1" end="1"/>
                                            </p:txEl>
                                          </p:spTgt>
                                        </p:tgtEl>
                                        <p:attrNameLst>
                                          <p:attrName>style.color</p:attrName>
                                        </p:attrNameLst>
                                      </p:cBhvr>
                                      <p:to>
                                        <p:clrVal>
                                          <a:srgbClr val="C00000"/>
                                        </p:clrVal>
                                      </p:to>
                                    </p:set>
                                    <p:set>
                                      <p:cBhvr>
                                        <p:cTn id="7" dur="500" fill="hold"/>
                                        <p:tgtEl>
                                          <p:spTgt spid="20">
                                            <p:txEl>
                                              <p:pRg st="1" end="1"/>
                                            </p:txEl>
                                          </p:spTgt>
                                        </p:tgtEl>
                                        <p:attrNameLst>
                                          <p:attrName>fillcolor</p:attrName>
                                        </p:attrNameLst>
                                      </p:cBhvr>
                                      <p:to>
                                        <p:clrVal>
                                          <a:srgbClr val="C00000"/>
                                        </p:clrVal>
                                      </p:to>
                                    </p:set>
                                    <p:set>
                                      <p:cBhvr>
                                        <p:cTn id="8" dur="500" fill="hold"/>
                                        <p:tgtEl>
                                          <p:spTgt spid="2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FCCB03BF-A48C-874F-9A7A-133319516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318" y="0"/>
            <a:ext cx="7101892" cy="6858000"/>
          </a:xfrm>
          <a:prstGeom prst="rect">
            <a:avLst/>
          </a:prstGeom>
        </p:spPr>
      </p:pic>
      <p:sp>
        <p:nvSpPr>
          <p:cNvPr id="20" name="矩形 19">
            <a:extLst>
              <a:ext uri="{FF2B5EF4-FFF2-40B4-BE49-F238E27FC236}">
                <a16:creationId xmlns:a16="http://schemas.microsoft.com/office/drawing/2014/main" xmlns="" id="{FD3ECB56-B6F1-7748-B7ED-7943CF0802DE}"/>
              </a:ext>
            </a:extLst>
          </p:cNvPr>
          <p:cNvSpPr/>
          <p:nvPr/>
        </p:nvSpPr>
        <p:spPr>
          <a:xfrm>
            <a:off x="557048" y="475259"/>
            <a:ext cx="10577959" cy="590748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1" lang="vi-VN" altLang="zh-CN" sz="3200" b="1">
                <a:solidFill>
                  <a:prstClr val="black"/>
                </a:solidFill>
                <a:latin typeface="Calibri" panose="020F0502020204030204" pitchFamily="34" charset="0"/>
                <a:ea typeface="Calibri" panose="020F0502020204030204" pitchFamily="34" charset="0"/>
                <a:cs typeface="Calibri" panose="020F0502020204030204" pitchFamily="34" charset="0"/>
              </a:rPr>
              <a:t>Câu 6: </a:t>
            </a: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Trần Quốc Tuấn sử dụng giọng văn nào để phê phán những hành động sai trái của các tướng sĩ dưới quyền ?</a:t>
            </a:r>
          </a:p>
          <a:p>
            <a:pPr marL="514350" indent="-514350" algn="just">
              <a:lnSpc>
                <a:spcPct val="150000"/>
              </a:lnSpc>
              <a:buFontTx/>
              <a:buAutoNum type="alphaUcPeriod"/>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Nhẹ nhàng thân tình.      </a:t>
            </a:r>
            <a:endParaRPr kumimoji="1" lang="en-US" altLang="zh-C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514350" indent="-514350" algn="just">
              <a:lnSpc>
                <a:spcPct val="150000"/>
              </a:lnSpc>
              <a:buFontTx/>
              <a:buAutoNum type="alphaUcPeriod"/>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Mạt sát thậm tệ.</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B. Nghiêm khắc, nặng nề.     </a:t>
            </a:r>
            <a:endParaRPr kumimoji="1" lang="en-US" altLang="zh-CN"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D. Bông đùa, hóm hỉnh.</a:t>
            </a:r>
          </a:p>
        </p:txBody>
      </p:sp>
    </p:spTree>
    <p:extLst>
      <p:ext uri="{BB962C8B-B14F-4D97-AF65-F5344CB8AC3E}">
        <p14:creationId xmlns:p14="http://schemas.microsoft.com/office/powerpoint/2010/main" val="1665461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0">
                                            <p:txEl>
                                              <p:pRg st="3" end="3"/>
                                            </p:txEl>
                                          </p:spTgt>
                                        </p:tgtEl>
                                        <p:attrNameLst>
                                          <p:attrName>style.color</p:attrName>
                                        </p:attrNameLst>
                                      </p:cBhvr>
                                      <p:to>
                                        <p:clrVal>
                                          <a:srgbClr val="FF0000"/>
                                        </p:clrVal>
                                      </p:to>
                                    </p:set>
                                    <p:set>
                                      <p:cBhvr>
                                        <p:cTn id="7" dur="500" fill="hold"/>
                                        <p:tgtEl>
                                          <p:spTgt spid="20">
                                            <p:txEl>
                                              <p:pRg st="3" end="3"/>
                                            </p:txEl>
                                          </p:spTgt>
                                        </p:tgtEl>
                                        <p:attrNameLst>
                                          <p:attrName>fillcolor</p:attrName>
                                        </p:attrNameLst>
                                      </p:cBhvr>
                                      <p:to>
                                        <p:clrVal>
                                          <a:srgbClr val="FF0000"/>
                                        </p:clrVal>
                                      </p:to>
                                    </p:set>
                                    <p:set>
                                      <p:cBhvr>
                                        <p:cTn id="8" dur="500" fill="hold"/>
                                        <p:tgtEl>
                                          <p:spTgt spid="20">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FCCB03BF-A48C-874F-9A7A-133319516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318" y="0"/>
            <a:ext cx="7101892" cy="6858000"/>
          </a:xfrm>
          <a:prstGeom prst="rect">
            <a:avLst/>
          </a:prstGeom>
        </p:spPr>
      </p:pic>
      <p:sp>
        <p:nvSpPr>
          <p:cNvPr id="20" name="矩形 19">
            <a:extLst>
              <a:ext uri="{FF2B5EF4-FFF2-40B4-BE49-F238E27FC236}">
                <a16:creationId xmlns:a16="http://schemas.microsoft.com/office/drawing/2014/main" xmlns="" id="{FD3ECB56-B6F1-7748-B7ED-7943CF0802DE}"/>
              </a:ext>
            </a:extLst>
          </p:cNvPr>
          <p:cNvSpPr/>
          <p:nvPr/>
        </p:nvSpPr>
        <p:spPr>
          <a:xfrm>
            <a:off x="557048" y="475259"/>
            <a:ext cx="10577959" cy="590748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1" lang="vi-VN" altLang="zh-CN" sz="3200" b="1">
                <a:solidFill>
                  <a:prstClr val="black"/>
                </a:solidFill>
                <a:latin typeface="Calibri" panose="020F0502020204030204" pitchFamily="34" charset="0"/>
                <a:ea typeface="Calibri" panose="020F0502020204030204" pitchFamily="34" charset="0"/>
                <a:cs typeface="Calibri" panose="020F0502020204030204" pitchFamily="34" charset="0"/>
              </a:rPr>
              <a:t>Câu 7: Trần Quốc Tuấn yêu cầu các tướng lĩnh phải thực hiện điều gì ?</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A. Hành động đề cao bài học cảnh giác.</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B. Chăm chỉ huấn luyện cho quân sĩ, tập dượt cung tên.</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C. Tích cực tìm hiểu cuốn sách: “Binh thư yếu lược”.</a:t>
            </a:r>
          </a:p>
          <a:p>
            <a:pPr algn="just">
              <a:lnSpc>
                <a:spcPct val="150000"/>
              </a:lnSpc>
            </a:pPr>
            <a:r>
              <a:rPr kumimoji="1" lang="vi-VN" altLang="zh-CN" sz="3200">
                <a:solidFill>
                  <a:prstClr val="black"/>
                </a:solidFill>
                <a:latin typeface="Calibri" panose="020F0502020204030204" pitchFamily="34" charset="0"/>
                <a:ea typeface="Calibri" panose="020F0502020204030204" pitchFamily="34" charset="0"/>
                <a:cs typeface="Calibri" panose="020F0502020204030204" pitchFamily="34" charset="0"/>
              </a:rPr>
              <a:t>D. Gồm cả A, B và C.</a:t>
            </a:r>
          </a:p>
        </p:txBody>
      </p:sp>
    </p:spTree>
    <p:extLst>
      <p:ext uri="{BB962C8B-B14F-4D97-AF65-F5344CB8AC3E}">
        <p14:creationId xmlns:p14="http://schemas.microsoft.com/office/powerpoint/2010/main" val="3437123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0">
                                            <p:txEl>
                                              <p:pRg st="4" end="4"/>
                                            </p:txEl>
                                          </p:spTgt>
                                        </p:tgtEl>
                                        <p:attrNameLst>
                                          <p:attrName>style.color</p:attrName>
                                        </p:attrNameLst>
                                      </p:cBhvr>
                                      <p:to>
                                        <p:clrVal>
                                          <a:srgbClr val="C00000"/>
                                        </p:clrVal>
                                      </p:to>
                                    </p:set>
                                    <p:set>
                                      <p:cBhvr>
                                        <p:cTn id="7" dur="500" fill="hold"/>
                                        <p:tgtEl>
                                          <p:spTgt spid="20">
                                            <p:txEl>
                                              <p:pRg st="4" end="4"/>
                                            </p:txEl>
                                          </p:spTgt>
                                        </p:tgtEl>
                                        <p:attrNameLst>
                                          <p:attrName>fillcolor</p:attrName>
                                        </p:attrNameLst>
                                      </p:cBhvr>
                                      <p:to>
                                        <p:clrVal>
                                          <a:srgbClr val="C00000"/>
                                        </p:clrVal>
                                      </p:to>
                                    </p:set>
                                    <p:set>
                                      <p:cBhvr>
                                        <p:cTn id="8" dur="500" fill="hold"/>
                                        <p:tgtEl>
                                          <p:spTgt spid="20">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0847" y="261585"/>
            <a:ext cx="7939715" cy="1862048"/>
          </a:xfrm>
          <a:prstGeom prst="rect">
            <a:avLst/>
          </a:prstGeom>
        </p:spPr>
        <p:txBody>
          <a:bodyPr wrap="square">
            <a:spAutoFit/>
          </a:bodyPr>
          <a:lstStyle/>
          <a:p>
            <a:r>
              <a:rPr lang="en-US" sz="11500" dirty="0" smtClean="0">
                <a:solidFill>
                  <a:srgbClr val="FF0000"/>
                </a:solidFill>
                <a:latin typeface="Algerian" panose="04020705040A02060702" pitchFamily="82" charset="0"/>
              </a:rPr>
              <a:t>VẬN DỤNG:</a:t>
            </a:r>
            <a:endParaRPr lang="en-US" sz="11500" dirty="0">
              <a:solidFill>
                <a:srgbClr val="FF0000"/>
              </a:solidFill>
              <a:latin typeface="Algerian" panose="04020705040A02060702" pitchFamily="82" charset="0"/>
            </a:endParaRPr>
          </a:p>
        </p:txBody>
      </p:sp>
      <p:sp>
        <p:nvSpPr>
          <p:cNvPr id="5" name="Rectangle 4"/>
          <p:cNvSpPr/>
          <p:nvPr/>
        </p:nvSpPr>
        <p:spPr>
          <a:xfrm>
            <a:off x="376518" y="2522376"/>
            <a:ext cx="11063122" cy="3416320"/>
          </a:xfrm>
          <a:prstGeom prst="rect">
            <a:avLst/>
          </a:prstGeom>
        </p:spPr>
        <p:txBody>
          <a:bodyPr wrap="square">
            <a:spAutoFit/>
          </a:bodyPr>
          <a:lstStyle/>
          <a:p>
            <a:r>
              <a:rPr lang="en-US" sz="3600" dirty="0" smtClean="0"/>
              <a:t>         </a:t>
            </a:r>
            <a:r>
              <a:rPr lang="en-US" sz="3600" dirty="0" err="1" smtClean="0"/>
              <a:t>Viết</a:t>
            </a:r>
            <a:r>
              <a:rPr lang="en-US" sz="3600" dirty="0" smtClean="0"/>
              <a:t> </a:t>
            </a:r>
            <a:r>
              <a:rPr lang="en-US" sz="3600" dirty="0" err="1"/>
              <a:t>đoạn</a:t>
            </a:r>
            <a:r>
              <a:rPr lang="en-US" sz="3600" dirty="0"/>
              <a:t> </a:t>
            </a:r>
            <a:r>
              <a:rPr lang="en-US" sz="3600" dirty="0" err="1"/>
              <a:t>văn</a:t>
            </a:r>
            <a:r>
              <a:rPr lang="en-US" sz="3600" dirty="0"/>
              <a:t> (</a:t>
            </a:r>
            <a:r>
              <a:rPr lang="en-US" sz="3600" dirty="0" err="1"/>
              <a:t>khoảng</a:t>
            </a:r>
            <a:r>
              <a:rPr lang="en-US" sz="3600" dirty="0"/>
              <a:t> 7-9 </a:t>
            </a:r>
            <a:r>
              <a:rPr lang="en-US" sz="3600" dirty="0" err="1"/>
              <a:t>câu</a:t>
            </a:r>
            <a:r>
              <a:rPr lang="en-US" sz="3600" dirty="0"/>
              <a:t>) </a:t>
            </a:r>
            <a:r>
              <a:rPr lang="en-US" sz="3600" dirty="0" err="1"/>
              <a:t>về</a:t>
            </a:r>
            <a:r>
              <a:rPr lang="en-US" sz="3600" dirty="0"/>
              <a:t> </a:t>
            </a:r>
            <a:r>
              <a:rPr lang="en-US" sz="3600" dirty="0" err="1"/>
              <a:t>một</a:t>
            </a:r>
            <a:r>
              <a:rPr lang="en-US" sz="3600" dirty="0"/>
              <a:t> </a:t>
            </a:r>
            <a:r>
              <a:rPr lang="en-US" sz="3600" dirty="0" err="1"/>
              <a:t>truyền</a:t>
            </a:r>
            <a:r>
              <a:rPr lang="en-US" sz="3600" dirty="0"/>
              <a:t> </a:t>
            </a:r>
            <a:r>
              <a:rPr lang="en-US" sz="3600" dirty="0" err="1"/>
              <a:t>thống</a:t>
            </a:r>
            <a:r>
              <a:rPr lang="en-US" sz="3600" dirty="0"/>
              <a:t> </a:t>
            </a:r>
            <a:r>
              <a:rPr lang="en-US" sz="3600" dirty="0" err="1"/>
              <a:t>đáng</a:t>
            </a:r>
            <a:r>
              <a:rPr lang="en-US" sz="3600" dirty="0"/>
              <a:t> </a:t>
            </a:r>
            <a:r>
              <a:rPr lang="en-US" sz="3600" dirty="0" err="1"/>
              <a:t>tự</a:t>
            </a:r>
            <a:r>
              <a:rPr lang="en-US" sz="3600" dirty="0"/>
              <a:t> </a:t>
            </a:r>
            <a:r>
              <a:rPr lang="en-US" sz="3600" dirty="0" err="1"/>
              <a:t>hào</a:t>
            </a:r>
            <a:r>
              <a:rPr lang="en-US" sz="3600" dirty="0"/>
              <a:t> </a:t>
            </a:r>
            <a:r>
              <a:rPr lang="en-US" sz="3600" dirty="0" err="1"/>
              <a:t>của</a:t>
            </a:r>
            <a:r>
              <a:rPr lang="en-US" sz="3600" dirty="0"/>
              <a:t> </a:t>
            </a:r>
            <a:r>
              <a:rPr lang="en-US" sz="3600" dirty="0" err="1"/>
              <a:t>dân</a:t>
            </a:r>
            <a:r>
              <a:rPr lang="en-US" sz="3600" dirty="0"/>
              <a:t> </a:t>
            </a:r>
            <a:r>
              <a:rPr lang="en-US" sz="3600" dirty="0" err="1"/>
              <a:t>tộc</a:t>
            </a:r>
            <a:r>
              <a:rPr lang="en-US" sz="3600" dirty="0"/>
              <a:t> </a:t>
            </a:r>
            <a:r>
              <a:rPr lang="en-US" sz="3600" dirty="0" err="1"/>
              <a:t>Việt</a:t>
            </a:r>
            <a:r>
              <a:rPr lang="en-US" sz="3600" dirty="0"/>
              <a:t> Nam</a:t>
            </a:r>
            <a:r>
              <a:rPr lang="en-US" sz="3600" dirty="0" smtClean="0"/>
              <a:t>.</a:t>
            </a:r>
          </a:p>
          <a:p>
            <a:endParaRPr lang="en-US" sz="3600" dirty="0" smtClean="0"/>
          </a:p>
          <a:p>
            <a:r>
              <a:rPr lang="en-US" sz="3600" dirty="0" err="1" smtClean="0">
                <a:solidFill>
                  <a:srgbClr val="FF0000"/>
                </a:solidFill>
              </a:rPr>
              <a:t>Gợi</a:t>
            </a:r>
            <a:r>
              <a:rPr lang="en-US" sz="3600" dirty="0" smtClean="0">
                <a:solidFill>
                  <a:srgbClr val="FF0000"/>
                </a:solidFill>
              </a:rPr>
              <a:t> ý</a:t>
            </a:r>
            <a:r>
              <a:rPr lang="en-US" sz="3600" dirty="0" smtClean="0"/>
              <a:t>: </a:t>
            </a:r>
            <a:r>
              <a:rPr lang="en-US" sz="3600" dirty="0" err="1" smtClean="0"/>
              <a:t>Có</a:t>
            </a:r>
            <a:r>
              <a:rPr lang="en-US" sz="3600" dirty="0" smtClean="0"/>
              <a:t> </a:t>
            </a:r>
            <a:r>
              <a:rPr lang="en-US" sz="3600" dirty="0" err="1" smtClean="0"/>
              <a:t>thể</a:t>
            </a:r>
            <a:r>
              <a:rPr lang="en-US" sz="3600" dirty="0" smtClean="0"/>
              <a:t> </a:t>
            </a:r>
            <a:r>
              <a:rPr lang="en-US" sz="3600" dirty="0" err="1" smtClean="0"/>
              <a:t>viết</a:t>
            </a:r>
            <a:r>
              <a:rPr lang="en-US" sz="3600" dirty="0" smtClean="0"/>
              <a:t> </a:t>
            </a:r>
            <a:r>
              <a:rPr lang="en-US" sz="3600" dirty="0" err="1" smtClean="0"/>
              <a:t>về</a:t>
            </a:r>
            <a:r>
              <a:rPr lang="en-US" sz="3600" dirty="0" smtClean="0"/>
              <a:t> </a:t>
            </a:r>
            <a:r>
              <a:rPr lang="en-US" sz="3600" dirty="0" err="1" smtClean="0"/>
              <a:t>các</a:t>
            </a:r>
            <a:r>
              <a:rPr lang="en-US" sz="3600" dirty="0" smtClean="0"/>
              <a:t> </a:t>
            </a:r>
            <a:r>
              <a:rPr lang="en-US" sz="3600" dirty="0" err="1" smtClean="0"/>
              <a:t>truyền</a:t>
            </a:r>
            <a:r>
              <a:rPr lang="en-US" sz="3600" dirty="0" smtClean="0"/>
              <a:t> </a:t>
            </a:r>
            <a:r>
              <a:rPr lang="en-US" sz="3600" dirty="0" err="1" smtClean="0"/>
              <a:t>thống</a:t>
            </a:r>
            <a:r>
              <a:rPr lang="en-US" sz="3600" dirty="0" smtClean="0"/>
              <a:t>:</a:t>
            </a:r>
          </a:p>
          <a:p>
            <a:r>
              <a:rPr lang="en-US" sz="3600" dirty="0" smtClean="0"/>
              <a:t> </a:t>
            </a:r>
            <a:r>
              <a:rPr lang="en-US" sz="3600" dirty="0" err="1"/>
              <a:t>truyền</a:t>
            </a:r>
            <a:r>
              <a:rPr lang="en-US" sz="3600" dirty="0"/>
              <a:t> </a:t>
            </a:r>
            <a:r>
              <a:rPr lang="en-US" sz="3600" dirty="0" err="1"/>
              <a:t>thống</a:t>
            </a:r>
            <a:r>
              <a:rPr lang="en-US" sz="3600" dirty="0"/>
              <a:t> </a:t>
            </a:r>
            <a:r>
              <a:rPr lang="en-US" sz="3600" dirty="0" err="1"/>
              <a:t>yêu</a:t>
            </a:r>
            <a:r>
              <a:rPr lang="en-US" sz="3600" dirty="0"/>
              <a:t> </a:t>
            </a:r>
            <a:r>
              <a:rPr lang="en-US" sz="3600" dirty="0" err="1"/>
              <a:t>nước</a:t>
            </a:r>
            <a:r>
              <a:rPr lang="en-US" sz="3600" dirty="0"/>
              <a:t>, TT </a:t>
            </a:r>
            <a:r>
              <a:rPr lang="en-US" sz="3600" dirty="0" err="1"/>
              <a:t>tự</a:t>
            </a:r>
            <a:r>
              <a:rPr lang="en-US" sz="3600" dirty="0"/>
              <a:t> </a:t>
            </a:r>
            <a:r>
              <a:rPr lang="en-US" sz="3600" dirty="0" err="1"/>
              <a:t>hào</a:t>
            </a:r>
            <a:r>
              <a:rPr lang="en-US" sz="3600" dirty="0"/>
              <a:t> </a:t>
            </a:r>
            <a:r>
              <a:rPr lang="en-US" sz="3600" dirty="0" err="1"/>
              <a:t>dân</a:t>
            </a:r>
            <a:r>
              <a:rPr lang="en-US" sz="3600" dirty="0"/>
              <a:t> </a:t>
            </a:r>
            <a:r>
              <a:rPr lang="en-US" sz="3600" dirty="0" err="1"/>
              <a:t>tộc</a:t>
            </a:r>
            <a:r>
              <a:rPr lang="en-US" sz="3600" dirty="0"/>
              <a:t>, TT </a:t>
            </a:r>
            <a:r>
              <a:rPr lang="en-US" sz="3600" dirty="0" err="1"/>
              <a:t>đoàn</a:t>
            </a:r>
            <a:r>
              <a:rPr lang="en-US" sz="3600" dirty="0"/>
              <a:t> </a:t>
            </a:r>
            <a:r>
              <a:rPr lang="en-US" sz="3600" dirty="0" err="1"/>
              <a:t>kết</a:t>
            </a:r>
            <a:r>
              <a:rPr lang="en-US" sz="3600" dirty="0" smtClean="0"/>
              <a:t>…</a:t>
            </a:r>
            <a:endParaRPr lang="en-US" sz="3600" dirty="0"/>
          </a:p>
          <a:p>
            <a:endParaRPr lang="en-US" sz="3600" dirty="0"/>
          </a:p>
        </p:txBody>
      </p:sp>
    </p:spTree>
    <p:extLst>
      <p:ext uri="{BB962C8B-B14F-4D97-AF65-F5344CB8AC3E}">
        <p14:creationId xmlns:p14="http://schemas.microsoft.com/office/powerpoint/2010/main" val="988138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732FDAA2-0662-C442-AA37-B27F16CF2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9865" y="0"/>
            <a:ext cx="4207578" cy="6858000"/>
          </a:xfrm>
          <a:prstGeom prst="rect">
            <a:avLst/>
          </a:prstGeom>
        </p:spPr>
      </p:pic>
      <p:sp>
        <p:nvSpPr>
          <p:cNvPr id="31" name="矩形 30">
            <a:extLst>
              <a:ext uri="{FF2B5EF4-FFF2-40B4-BE49-F238E27FC236}">
                <a16:creationId xmlns:a16="http://schemas.microsoft.com/office/drawing/2014/main" xmlns="" id="{332BD174-CDA1-B744-BE59-4F0DCB0DCABA}"/>
              </a:ext>
            </a:extLst>
          </p:cNvPr>
          <p:cNvSpPr/>
          <p:nvPr/>
        </p:nvSpPr>
        <p:spPr>
          <a:xfrm>
            <a:off x="662940" y="720090"/>
            <a:ext cx="11087100" cy="593217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grpSp>
        <p:nvGrpSpPr>
          <p:cNvPr id="5" name="组合 4"/>
          <p:cNvGrpSpPr/>
          <p:nvPr/>
        </p:nvGrpSpPr>
        <p:grpSpPr>
          <a:xfrm>
            <a:off x="756063" y="149611"/>
            <a:ext cx="10485578" cy="3154354"/>
            <a:chOff x="1300855" y="1860517"/>
            <a:chExt cx="10485578" cy="3154354"/>
          </a:xfrm>
        </p:grpSpPr>
        <p:sp>
          <p:nvSpPr>
            <p:cNvPr id="10" name="圆角矩形 9"/>
            <p:cNvSpPr/>
            <p:nvPr/>
          </p:nvSpPr>
          <p:spPr>
            <a:xfrm>
              <a:off x="1300855" y="2507997"/>
              <a:ext cx="10485578" cy="2506874"/>
            </a:xfrm>
            <a:prstGeom prst="roundRect">
              <a:avLst>
                <a:gd name="adj" fmla="val 11847"/>
              </a:avLst>
            </a:prstGeom>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just" defTabSz="457200">
                <a:defRPr/>
              </a:pPr>
              <a:r>
                <a:rPr lang="en-US" sz="28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vấn</a:t>
              </a:r>
              <a:r>
                <a:rPr lang="en-US" sz="28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bàn</a:t>
              </a:r>
              <a:r>
                <a:rPr lang="en-US" sz="28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nghị</a:t>
              </a:r>
              <a:r>
                <a:rPr lang="en-US" sz="28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Vấn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bao</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trùm</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xuyên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suốt</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Mỗi</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nghị</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rõ</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nhan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khái</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quát</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toàn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nghị</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xã</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hội</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hay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vấn</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bàn</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任意多边形 10"/>
            <p:cNvSpPr/>
            <p:nvPr/>
          </p:nvSpPr>
          <p:spPr>
            <a:xfrm>
              <a:off x="1300855" y="1860517"/>
              <a:ext cx="2512931" cy="517562"/>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ln/>
          </p:spPr>
          <p:style>
            <a:lnRef idx="2">
              <a:schemeClr val="accent2"/>
            </a:lnRef>
            <a:fillRef idx="1">
              <a:schemeClr val="lt1"/>
            </a:fillRef>
            <a:effectRef idx="0">
              <a:schemeClr val="accent2"/>
            </a:effectRef>
            <a:fontRef idx="minor">
              <a:schemeClr val="dk1"/>
            </a:fontRef>
          </p:style>
          <p:txBody>
            <a:bodyPr wrap="square" lIns="36000" tIns="0" rIns="36000" bIns="0" rtlCol="0" anchor="ctr"/>
            <a:lstStyle/>
            <a:p>
              <a:pPr algn="ctr" defTabSz="457200">
                <a:defRPr/>
              </a:pPr>
              <a:r>
                <a:rPr lang="en-US" sz="2800" b="1" dirty="0" err="1">
                  <a:solidFill>
                    <a:srgbClr val="FF0000"/>
                  </a:solidFill>
                  <a:latin typeface="Times New Roman" panose="02020603050405020304" pitchFamily="18" charset="0"/>
                  <a:ea typeface="PangMenZhengDao" panose="02010600030101010101" pitchFamily="2" charset="-122"/>
                  <a:cs typeface="Times New Roman" panose="02020603050405020304" pitchFamily="18" charset="0"/>
                </a:rPr>
                <a:t>Luận</a:t>
              </a:r>
              <a:r>
                <a:rPr lang="en-US" sz="2800" b="1" dirty="0">
                  <a:solidFill>
                    <a:srgbClr val="FF0000"/>
                  </a:solidFill>
                  <a:latin typeface="Times New Roman" panose="02020603050405020304" pitchFamily="18" charset="0"/>
                  <a:ea typeface="PangMenZhengDao"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PangMenZhengDao" panose="02010600030101010101" pitchFamily="2" charset="-122"/>
                  <a:cs typeface="Times New Roman" panose="02020603050405020304" pitchFamily="18" charset="0"/>
                </a:rPr>
                <a:t>đề</a:t>
              </a:r>
              <a:endParaRPr sz="2800" b="1" dirty="0">
                <a:solidFill>
                  <a:srgbClr val="FF0000"/>
                </a:solidFill>
                <a:latin typeface="Times New Roman" panose="02020603050405020304" pitchFamily="18" charset="0"/>
                <a:ea typeface="PangMenZhengDao" panose="02010600030101010101" pitchFamily="2" charset="-122"/>
                <a:cs typeface="Times New Roman" panose="02020603050405020304" pitchFamily="18" charset="0"/>
              </a:endParaRPr>
            </a:p>
          </p:txBody>
        </p:sp>
      </p:grpSp>
      <p:grpSp>
        <p:nvGrpSpPr>
          <p:cNvPr id="3" name="Group 2">
            <a:extLst>
              <a:ext uri="{FF2B5EF4-FFF2-40B4-BE49-F238E27FC236}">
                <a16:creationId xmlns:a16="http://schemas.microsoft.com/office/drawing/2014/main" xmlns="" id="{7CD8FB79-B217-CE38-61F6-264AD79EE5F0}"/>
              </a:ext>
            </a:extLst>
          </p:cNvPr>
          <p:cNvGrpSpPr/>
          <p:nvPr/>
        </p:nvGrpSpPr>
        <p:grpSpPr>
          <a:xfrm>
            <a:off x="756063" y="3707736"/>
            <a:ext cx="10544961" cy="2548887"/>
            <a:chOff x="756063" y="3707736"/>
            <a:chExt cx="10544961" cy="2548887"/>
          </a:xfrm>
        </p:grpSpPr>
        <p:sp>
          <p:nvSpPr>
            <p:cNvPr id="16" name="圆角矩形 15"/>
            <p:cNvSpPr/>
            <p:nvPr/>
          </p:nvSpPr>
          <p:spPr>
            <a:xfrm>
              <a:off x="756063" y="3990875"/>
              <a:ext cx="10485578" cy="2263633"/>
            </a:xfrm>
            <a:prstGeom prst="roundRect">
              <a:avLst>
                <a:gd name="adj" fmla="val 11847"/>
              </a:avLst>
            </a:prstGeom>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defTabSz="457200">
                <a:defRPr/>
              </a:pPr>
              <a:endParaRPr sz="2800" dirty="0">
                <a:solidFill>
                  <a:schemeClr val="tx1"/>
                </a:solidFill>
                <a:latin typeface="Times New Roman" panose="02020603050405020304" pitchFamily="18" charset="0"/>
                <a:ea typeface="PangMenZhengDao" panose="02010600030101010101" pitchFamily="2" charset="-122"/>
                <a:cs typeface="Times New Roman" panose="02020603050405020304" pitchFamily="18" charset="0"/>
              </a:endParaRPr>
            </a:p>
          </p:txBody>
        </p:sp>
        <p:sp>
          <p:nvSpPr>
            <p:cNvPr id="8" name="任意多边形 10">
              <a:extLst>
                <a:ext uri="{FF2B5EF4-FFF2-40B4-BE49-F238E27FC236}">
                  <a16:creationId xmlns:a16="http://schemas.microsoft.com/office/drawing/2014/main" xmlns="" id="{3B1C8573-257D-BA5F-A009-DB7BD17A66F6}"/>
                </a:ext>
              </a:extLst>
            </p:cNvPr>
            <p:cNvSpPr/>
            <p:nvPr/>
          </p:nvSpPr>
          <p:spPr>
            <a:xfrm>
              <a:off x="815447" y="3707736"/>
              <a:ext cx="2512931" cy="517562"/>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ln/>
          </p:spPr>
          <p:style>
            <a:lnRef idx="2">
              <a:schemeClr val="accent2"/>
            </a:lnRef>
            <a:fillRef idx="1">
              <a:schemeClr val="lt1"/>
            </a:fillRef>
            <a:effectRef idx="0">
              <a:schemeClr val="accent2"/>
            </a:effectRef>
            <a:fontRef idx="minor">
              <a:schemeClr val="dk1"/>
            </a:fontRef>
          </p:style>
          <p:txBody>
            <a:bodyPr wrap="square" lIns="36000" tIns="0" rIns="36000" bIns="0" rtlCol="0" anchor="ctr"/>
            <a:lstStyle/>
            <a:p>
              <a:pPr algn="ctr" defTabSz="457200">
                <a:defRPr/>
              </a:pPr>
              <a:r>
                <a:rPr lang="en-US" sz="2800" b="1" dirty="0" err="1">
                  <a:solidFill>
                    <a:srgbClr val="FF0000"/>
                  </a:solidFill>
                  <a:latin typeface="Times New Roman" panose="02020603050405020304" pitchFamily="18" charset="0"/>
                  <a:ea typeface="PangMenZhengDao" panose="02010600030101010101" pitchFamily="2" charset="-122"/>
                  <a:cs typeface="Times New Roman" panose="02020603050405020304" pitchFamily="18" charset="0"/>
                </a:rPr>
                <a:t>Luận</a:t>
              </a:r>
              <a:r>
                <a:rPr lang="en-US" sz="2800" b="1" dirty="0">
                  <a:solidFill>
                    <a:srgbClr val="FF0000"/>
                  </a:solidFill>
                  <a:latin typeface="Times New Roman" panose="02020603050405020304" pitchFamily="18" charset="0"/>
                  <a:ea typeface="PangMenZhengDao" panose="02010600030101010101" pitchFamily="2" charset="-122"/>
                  <a:cs typeface="Times New Roman" panose="02020603050405020304" pitchFamily="18" charset="0"/>
                </a:rPr>
                <a:t> </a:t>
              </a:r>
              <a:r>
                <a:rPr lang="en-US" sz="2800" b="1" dirty="0" err="1">
                  <a:solidFill>
                    <a:srgbClr val="FF0000"/>
                  </a:solidFill>
                  <a:latin typeface="Times New Roman" panose="02020603050405020304" pitchFamily="18" charset="0"/>
                  <a:ea typeface="PangMenZhengDao" panose="02010600030101010101" pitchFamily="2" charset="-122"/>
                  <a:cs typeface="Times New Roman" panose="02020603050405020304" pitchFamily="18" charset="0"/>
                </a:rPr>
                <a:t>điểm</a:t>
              </a:r>
              <a:endParaRPr sz="2800" b="1" dirty="0">
                <a:solidFill>
                  <a:srgbClr val="FF0000"/>
                </a:solidFill>
                <a:latin typeface="Times New Roman" panose="02020603050405020304" pitchFamily="18" charset="0"/>
                <a:ea typeface="PangMenZhengDao" panose="02010600030101010101" pitchFamily="2" charset="-122"/>
                <a:cs typeface="Times New Roman" panose="02020603050405020304" pitchFamily="18" charset="0"/>
              </a:endParaRPr>
            </a:p>
          </p:txBody>
        </p:sp>
        <p:sp>
          <p:nvSpPr>
            <p:cNvPr id="33" name="TextBox 32">
              <a:extLst>
                <a:ext uri="{FF2B5EF4-FFF2-40B4-BE49-F238E27FC236}">
                  <a16:creationId xmlns:a16="http://schemas.microsoft.com/office/drawing/2014/main" xmlns="" id="{57CC1946-DF13-3894-2B10-8A9A6F41824D}"/>
                </a:ext>
              </a:extLst>
            </p:cNvPr>
            <p:cNvSpPr txBox="1"/>
            <p:nvPr/>
          </p:nvSpPr>
          <p:spPr>
            <a:xfrm>
              <a:off x="815447" y="4225298"/>
              <a:ext cx="10485577"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Aft>
                  <a:spcPts val="800"/>
                </a:spcAft>
                <a:tabLst>
                  <a:tab pos="90170" algn="l"/>
                  <a:tab pos="180340" algn="l"/>
                  <a:tab pos="270510" algn="l"/>
                </a:tabLst>
              </a:pP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b="1" i="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800" b="1"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khai</a:t>
              </a:r>
              <a:r>
                <a:rPr lang="en-US" sz="2800" b="1"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khía</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cạnh</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khác</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nghị</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b="1"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Qua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bày</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cụ</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vấn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37675536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xmlns="" id="{4E8A0E2B-7ED9-1049-81BE-ED35C4A42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318" y="0"/>
            <a:ext cx="3833008" cy="6858000"/>
          </a:xfrm>
          <a:prstGeom prst="rect">
            <a:avLst/>
          </a:prstGeom>
        </p:spPr>
      </p:pic>
      <p:sp>
        <p:nvSpPr>
          <p:cNvPr id="51" name="矩形 50">
            <a:extLst>
              <a:ext uri="{FF2B5EF4-FFF2-40B4-BE49-F238E27FC236}">
                <a16:creationId xmlns:a16="http://schemas.microsoft.com/office/drawing/2014/main" xmlns="" id="{503AA699-0F9C-F440-BB54-8450B70D3AB5}"/>
              </a:ext>
            </a:extLst>
          </p:cNvPr>
          <p:cNvSpPr/>
          <p:nvPr/>
        </p:nvSpPr>
        <p:spPr>
          <a:xfrm>
            <a:off x="297180" y="1141490"/>
            <a:ext cx="11532870" cy="525997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grpSp>
        <p:nvGrpSpPr>
          <p:cNvPr id="4" name="组合 49"/>
          <p:cNvGrpSpPr/>
          <p:nvPr/>
        </p:nvGrpSpPr>
        <p:grpSpPr>
          <a:xfrm>
            <a:off x="3921893" y="1552406"/>
            <a:ext cx="3837401" cy="3821591"/>
            <a:chOff x="4176709" y="2023031"/>
            <a:chExt cx="3838585" cy="3821589"/>
          </a:xfrm>
        </p:grpSpPr>
        <p:sp>
          <p:nvSpPr>
            <p:cNvPr id="5" name="任意多边形 4"/>
            <p:cNvSpPr/>
            <p:nvPr/>
          </p:nvSpPr>
          <p:spPr bwMode="auto">
            <a:xfrm>
              <a:off x="6834363" y="3952240"/>
              <a:ext cx="168167" cy="85367"/>
            </a:xfrm>
            <a:custGeom>
              <a:avLst/>
              <a:gdLst>
                <a:gd name="connsiteX0" fmla="*/ 6747 w 168167"/>
                <a:gd name="connsiteY0" fmla="*/ 0 h 85367"/>
                <a:gd name="connsiteX1" fmla="*/ 163674 w 168167"/>
                <a:gd name="connsiteY1" fmla="*/ 0 h 85367"/>
                <a:gd name="connsiteX2" fmla="*/ 168167 w 168167"/>
                <a:gd name="connsiteY2" fmla="*/ 85367 h 85367"/>
                <a:gd name="connsiteX3" fmla="*/ 0 w 168167"/>
                <a:gd name="connsiteY3" fmla="*/ 85367 h 85367"/>
              </a:gdLst>
              <a:ahLst/>
              <a:cxnLst>
                <a:cxn ang="0">
                  <a:pos x="connsiteX0" y="connsiteY0"/>
                </a:cxn>
                <a:cxn ang="0">
                  <a:pos x="connsiteX1" y="connsiteY1"/>
                </a:cxn>
                <a:cxn ang="0">
                  <a:pos x="connsiteX2" y="connsiteY2"/>
                </a:cxn>
                <a:cxn ang="0">
                  <a:pos x="connsiteX3" y="connsiteY3"/>
                </a:cxn>
              </a:cxnLst>
              <a:rect l="l" t="t" r="r" b="b"/>
              <a:pathLst>
                <a:path w="168167" h="85367">
                  <a:moveTo>
                    <a:pt x="6747" y="0"/>
                  </a:moveTo>
                  <a:cubicBezTo>
                    <a:pt x="163674" y="0"/>
                    <a:pt x="163674" y="0"/>
                    <a:pt x="163674" y="0"/>
                  </a:cubicBezTo>
                  <a:lnTo>
                    <a:pt x="168167" y="85367"/>
                  </a:lnTo>
                  <a:lnTo>
                    <a:pt x="0" y="85367"/>
                  </a:lnTo>
                  <a:close/>
                </a:path>
              </a:pathLst>
            </a:custGeom>
            <a:solidFill>
              <a:schemeClr val="accent3">
                <a:lumMod val="75000"/>
              </a:schemeClr>
            </a:solidFill>
            <a:ln w="23813" cap="flat">
              <a:noFill/>
              <a:prstDash val="solid"/>
              <a:miter lim="800000"/>
            </a:ln>
          </p:spPr>
          <p:txBody>
            <a:bodyPr vert="horz" wrap="square" lIns="121882" tIns="60941" rIns="121882" bIns="60941" numCol="1" anchor="t" anchorCtr="0" compatLnSpc="1">
              <a:noAutofit/>
            </a:bodyPr>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sp>
          <p:nvSpPr>
            <p:cNvPr id="6" name="Freeform 7"/>
            <p:cNvSpPr/>
            <p:nvPr/>
          </p:nvSpPr>
          <p:spPr bwMode="auto">
            <a:xfrm>
              <a:off x="4379261" y="2023031"/>
              <a:ext cx="1978784" cy="1725239"/>
            </a:xfrm>
            <a:custGeom>
              <a:avLst/>
              <a:gdLst>
                <a:gd name="T0" fmla="*/ 796 w 833"/>
                <a:gd name="T1" fmla="*/ 446 h 726"/>
                <a:gd name="T2" fmla="*/ 682 w 833"/>
                <a:gd name="T3" fmla="*/ 464 h 726"/>
                <a:gd name="T4" fmla="*/ 450 w 833"/>
                <a:gd name="T5" fmla="*/ 726 h 726"/>
                <a:gd name="T6" fmla="*/ 450 w 833"/>
                <a:gd name="T7" fmla="*/ 726 h 726"/>
                <a:gd name="T8" fmla="*/ 1 w 833"/>
                <a:gd name="T9" fmla="*/ 726 h 726"/>
                <a:gd name="T10" fmla="*/ 0 w 833"/>
                <a:gd name="T11" fmla="*/ 726 h 726"/>
                <a:gd name="T12" fmla="*/ 539 w 833"/>
                <a:gd name="T13" fmla="*/ 43 h 726"/>
                <a:gd name="T14" fmla="*/ 794 w 833"/>
                <a:gd name="T15" fmla="*/ 0 h 726"/>
                <a:gd name="T16" fmla="*/ 827 w 833"/>
                <a:gd name="T17" fmla="*/ 1 h 726"/>
                <a:gd name="T18" fmla="*/ 827 w 833"/>
                <a:gd name="T19" fmla="*/ 445 h 726"/>
                <a:gd name="T20" fmla="*/ 814 w 833"/>
                <a:gd name="T21" fmla="*/ 446 h 726"/>
                <a:gd name="T22" fmla="*/ 796 w 833"/>
                <a:gd name="T23" fmla="*/ 446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3" h="726">
                  <a:moveTo>
                    <a:pt x="796" y="446"/>
                  </a:moveTo>
                  <a:cubicBezTo>
                    <a:pt x="758" y="446"/>
                    <a:pt x="720" y="452"/>
                    <a:pt x="682" y="464"/>
                  </a:cubicBezTo>
                  <a:cubicBezTo>
                    <a:pt x="559" y="506"/>
                    <a:pt x="475" y="608"/>
                    <a:pt x="450" y="726"/>
                  </a:cubicBezTo>
                  <a:cubicBezTo>
                    <a:pt x="450" y="726"/>
                    <a:pt x="450" y="726"/>
                    <a:pt x="450" y="726"/>
                  </a:cubicBezTo>
                  <a:cubicBezTo>
                    <a:pt x="1" y="726"/>
                    <a:pt x="1" y="726"/>
                    <a:pt x="1" y="726"/>
                  </a:cubicBezTo>
                  <a:cubicBezTo>
                    <a:pt x="0" y="726"/>
                    <a:pt x="0" y="726"/>
                    <a:pt x="0" y="726"/>
                  </a:cubicBezTo>
                  <a:cubicBezTo>
                    <a:pt x="28" y="421"/>
                    <a:pt x="231" y="147"/>
                    <a:pt x="539" y="43"/>
                  </a:cubicBezTo>
                  <a:cubicBezTo>
                    <a:pt x="623" y="14"/>
                    <a:pt x="709" y="0"/>
                    <a:pt x="794" y="0"/>
                  </a:cubicBezTo>
                  <a:cubicBezTo>
                    <a:pt x="797" y="0"/>
                    <a:pt x="828" y="0"/>
                    <a:pt x="827" y="1"/>
                  </a:cubicBezTo>
                  <a:cubicBezTo>
                    <a:pt x="827" y="445"/>
                    <a:pt x="827" y="445"/>
                    <a:pt x="827" y="445"/>
                  </a:cubicBezTo>
                  <a:cubicBezTo>
                    <a:pt x="833" y="445"/>
                    <a:pt x="808" y="445"/>
                    <a:pt x="814" y="446"/>
                  </a:cubicBezTo>
                  <a:cubicBezTo>
                    <a:pt x="796" y="446"/>
                    <a:pt x="796" y="446"/>
                    <a:pt x="796" y="446"/>
                  </a:cubicBezTo>
                  <a:close/>
                </a:path>
              </a:pathLst>
            </a:custGeom>
            <a:solidFill>
              <a:srgbClr val="2E7043"/>
            </a:solidFill>
            <a:ln w="23813" cap="flat">
              <a:noFill/>
              <a:prstDash val="solid"/>
              <a:miter lim="800000"/>
            </a:ln>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sp>
          <p:nvSpPr>
            <p:cNvPr id="36" name="Freeform 12"/>
            <p:cNvSpPr/>
            <p:nvPr/>
          </p:nvSpPr>
          <p:spPr bwMode="auto">
            <a:xfrm>
              <a:off x="4176709" y="3653367"/>
              <a:ext cx="1932041" cy="2048190"/>
            </a:xfrm>
            <a:custGeom>
              <a:avLst/>
              <a:gdLst>
                <a:gd name="T0" fmla="*/ 455 w 813"/>
                <a:gd name="T1" fmla="*/ 46 h 862"/>
                <a:gd name="T2" fmla="*/ 474 w 813"/>
                <a:gd name="T3" fmla="*/ 163 h 862"/>
                <a:gd name="T4" fmla="*/ 813 w 813"/>
                <a:gd name="T5" fmla="*/ 407 h 862"/>
                <a:gd name="T6" fmla="*/ 813 w 813"/>
                <a:gd name="T7" fmla="*/ 862 h 862"/>
                <a:gd name="T8" fmla="*/ 0 w 813"/>
                <a:gd name="T9" fmla="*/ 48 h 862"/>
                <a:gd name="T10" fmla="*/ 0 w 813"/>
                <a:gd name="T11" fmla="*/ 0 h 862"/>
                <a:gd name="T12" fmla="*/ 455 w 813"/>
                <a:gd name="T13" fmla="*/ 0 h 862"/>
                <a:gd name="T14" fmla="*/ 455 w 813"/>
                <a:gd name="T15" fmla="*/ 46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3" h="862">
                  <a:moveTo>
                    <a:pt x="455" y="46"/>
                  </a:moveTo>
                  <a:cubicBezTo>
                    <a:pt x="455" y="85"/>
                    <a:pt x="461" y="124"/>
                    <a:pt x="474" y="163"/>
                  </a:cubicBezTo>
                  <a:cubicBezTo>
                    <a:pt x="524" y="312"/>
                    <a:pt x="664" y="407"/>
                    <a:pt x="813" y="407"/>
                  </a:cubicBezTo>
                  <a:cubicBezTo>
                    <a:pt x="813" y="862"/>
                    <a:pt x="813" y="862"/>
                    <a:pt x="813" y="862"/>
                  </a:cubicBezTo>
                  <a:cubicBezTo>
                    <a:pt x="397" y="861"/>
                    <a:pt x="10" y="451"/>
                    <a:pt x="0" y="48"/>
                  </a:cubicBezTo>
                  <a:cubicBezTo>
                    <a:pt x="0" y="0"/>
                    <a:pt x="0" y="0"/>
                    <a:pt x="0" y="0"/>
                  </a:cubicBezTo>
                  <a:cubicBezTo>
                    <a:pt x="455" y="0"/>
                    <a:pt x="455" y="0"/>
                    <a:pt x="455" y="0"/>
                  </a:cubicBezTo>
                  <a:cubicBezTo>
                    <a:pt x="455" y="46"/>
                    <a:pt x="455" y="46"/>
                    <a:pt x="455" y="46"/>
                  </a:cubicBezTo>
                  <a:close/>
                </a:path>
              </a:pathLst>
            </a:custGeom>
            <a:solidFill>
              <a:srgbClr val="DBB84F"/>
            </a:solidFill>
            <a:ln w="23813" cap="flat">
              <a:noFill/>
              <a:prstDash val="solid"/>
              <a:miter lim="800000"/>
            </a:ln>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sp>
          <p:nvSpPr>
            <p:cNvPr id="11" name="任意多边形 10"/>
            <p:cNvSpPr/>
            <p:nvPr/>
          </p:nvSpPr>
          <p:spPr bwMode="auto">
            <a:xfrm>
              <a:off x="5972770" y="4037607"/>
              <a:ext cx="1923542" cy="1807013"/>
            </a:xfrm>
            <a:custGeom>
              <a:avLst/>
              <a:gdLst>
                <a:gd name="connsiteX0" fmla="*/ 861106 w 1923542"/>
                <a:gd name="connsiteY0" fmla="*/ 0 h 1807013"/>
                <a:gd name="connsiteX1" fmla="*/ 1029273 w 1923542"/>
                <a:gd name="connsiteY1" fmla="*/ 0 h 1807013"/>
                <a:gd name="connsiteX2" fmla="*/ 1029535 w 1923542"/>
                <a:gd name="connsiteY2" fmla="*/ 4973 h 1807013"/>
                <a:gd name="connsiteX3" fmla="*/ 1923542 w 1923542"/>
                <a:gd name="connsiteY3" fmla="*/ 4973 h 1807013"/>
                <a:gd name="connsiteX4" fmla="*/ 33288 w 1923542"/>
                <a:gd name="connsiteY4" fmla="*/ 1807013 h 1807013"/>
                <a:gd name="connsiteX5" fmla="*/ 0 w 1923542"/>
                <a:gd name="connsiteY5" fmla="*/ 1807013 h 1807013"/>
                <a:gd name="connsiteX6" fmla="*/ 0 w 1923542"/>
                <a:gd name="connsiteY6" fmla="*/ 749087 h 1807013"/>
                <a:gd name="connsiteX7" fmla="*/ 28532 w 1923542"/>
                <a:gd name="connsiteY7" fmla="*/ 749087 h 1807013"/>
                <a:gd name="connsiteX8" fmla="*/ 299588 w 1923542"/>
                <a:gd name="connsiteY8" fmla="*/ 703917 h 1807013"/>
                <a:gd name="connsiteX9" fmla="*/ 857673 w 1923542"/>
                <a:gd name="connsiteY9" fmla="*/ 43424 h 180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3542" h="1807013">
                  <a:moveTo>
                    <a:pt x="861106" y="0"/>
                  </a:moveTo>
                  <a:lnTo>
                    <a:pt x="1029273" y="0"/>
                  </a:lnTo>
                  <a:lnTo>
                    <a:pt x="1029535" y="4973"/>
                  </a:lnTo>
                  <a:cubicBezTo>
                    <a:pt x="1923542" y="4973"/>
                    <a:pt x="1923542" y="4973"/>
                    <a:pt x="1923542" y="4973"/>
                  </a:cubicBezTo>
                  <a:cubicBezTo>
                    <a:pt x="1875989" y="1012974"/>
                    <a:pt x="1041423" y="1807013"/>
                    <a:pt x="33288" y="1807013"/>
                  </a:cubicBezTo>
                  <a:cubicBezTo>
                    <a:pt x="0" y="1807013"/>
                    <a:pt x="0" y="1807013"/>
                    <a:pt x="0" y="1807013"/>
                  </a:cubicBezTo>
                  <a:cubicBezTo>
                    <a:pt x="0" y="749087"/>
                    <a:pt x="0" y="749087"/>
                    <a:pt x="0" y="749087"/>
                  </a:cubicBezTo>
                  <a:cubicBezTo>
                    <a:pt x="28532" y="749087"/>
                    <a:pt x="28532" y="749087"/>
                    <a:pt x="28532" y="749087"/>
                  </a:cubicBezTo>
                  <a:cubicBezTo>
                    <a:pt x="118884" y="749087"/>
                    <a:pt x="209236" y="734823"/>
                    <a:pt x="299588" y="703917"/>
                  </a:cubicBezTo>
                  <a:cubicBezTo>
                    <a:pt x="603336" y="601988"/>
                    <a:pt x="810603" y="339884"/>
                    <a:pt x="857673" y="43424"/>
                  </a:cubicBezTo>
                  <a:close/>
                </a:path>
              </a:pathLst>
            </a:custGeom>
            <a:solidFill>
              <a:srgbClr val="2E7043"/>
            </a:solidFill>
            <a:ln w="23813" cap="flat">
              <a:noFill/>
              <a:prstDash val="solid"/>
              <a:miter lim="800000"/>
            </a:ln>
          </p:spPr>
          <p:txBody>
            <a:bodyPr vert="horz" wrap="square" lIns="121882" tIns="60941" rIns="121882" bIns="60941" numCol="1" anchor="t" anchorCtr="0" compatLnSpc="1">
              <a:noAutofit/>
            </a:bodyPr>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sp>
          <p:nvSpPr>
            <p:cNvPr id="34" name="Freeform 5"/>
            <p:cNvSpPr/>
            <p:nvPr/>
          </p:nvSpPr>
          <p:spPr bwMode="auto">
            <a:xfrm>
              <a:off x="6273058" y="2232666"/>
              <a:ext cx="1742236" cy="1810226"/>
            </a:xfrm>
            <a:custGeom>
              <a:avLst/>
              <a:gdLst>
                <a:gd name="T0" fmla="*/ 307 w 733"/>
                <a:gd name="T1" fmla="*/ 762 h 762"/>
                <a:gd name="T2" fmla="*/ 289 w 733"/>
                <a:gd name="T3" fmla="*/ 653 h 762"/>
                <a:gd name="T4" fmla="*/ 0 w 733"/>
                <a:gd name="T5" fmla="*/ 424 h 762"/>
                <a:gd name="T6" fmla="*/ 0 w 733"/>
                <a:gd name="T7" fmla="*/ 0 h 762"/>
                <a:gd name="T8" fmla="*/ 733 w 733"/>
                <a:gd name="T9" fmla="*/ 761 h 762"/>
                <a:gd name="T10" fmla="*/ 733 w 733"/>
                <a:gd name="T11" fmla="*/ 762 h 762"/>
                <a:gd name="T12" fmla="*/ 307 w 733"/>
                <a:gd name="T13" fmla="*/ 762 h 762"/>
                <a:gd name="T14" fmla="*/ 307 w 733"/>
                <a:gd name="T15" fmla="*/ 762 h 7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762">
                  <a:moveTo>
                    <a:pt x="307" y="762"/>
                  </a:moveTo>
                  <a:cubicBezTo>
                    <a:pt x="307" y="726"/>
                    <a:pt x="301" y="689"/>
                    <a:pt x="289" y="653"/>
                  </a:cubicBezTo>
                  <a:cubicBezTo>
                    <a:pt x="241" y="513"/>
                    <a:pt x="140" y="425"/>
                    <a:pt x="0" y="424"/>
                  </a:cubicBezTo>
                  <a:cubicBezTo>
                    <a:pt x="0" y="0"/>
                    <a:pt x="0" y="0"/>
                    <a:pt x="0" y="0"/>
                  </a:cubicBezTo>
                  <a:cubicBezTo>
                    <a:pt x="365" y="0"/>
                    <a:pt x="733" y="393"/>
                    <a:pt x="733" y="761"/>
                  </a:cubicBezTo>
                  <a:cubicBezTo>
                    <a:pt x="733" y="762"/>
                    <a:pt x="733" y="762"/>
                    <a:pt x="733" y="762"/>
                  </a:cubicBezTo>
                  <a:cubicBezTo>
                    <a:pt x="307" y="762"/>
                    <a:pt x="307" y="762"/>
                    <a:pt x="307" y="762"/>
                  </a:cubicBezTo>
                  <a:cubicBezTo>
                    <a:pt x="307" y="762"/>
                    <a:pt x="307" y="762"/>
                    <a:pt x="307" y="762"/>
                  </a:cubicBezTo>
                  <a:close/>
                </a:path>
              </a:pathLst>
            </a:custGeom>
            <a:solidFill>
              <a:srgbClr val="DBB84F"/>
            </a:solidFill>
            <a:ln w="23813" cap="flat">
              <a:noFill/>
              <a:prstDash val="solid"/>
              <a:miter lim="800000"/>
            </a:ln>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grpSp>
          <p:nvGrpSpPr>
            <p:cNvPr id="15" name="组合 63"/>
            <p:cNvGrpSpPr/>
            <p:nvPr/>
          </p:nvGrpSpPr>
          <p:grpSpPr>
            <a:xfrm>
              <a:off x="5670155" y="3421280"/>
              <a:ext cx="942846" cy="948890"/>
              <a:chOff x="4554538" y="4102100"/>
              <a:chExt cx="495300" cy="498475"/>
            </a:xfrm>
            <a:solidFill>
              <a:srgbClr val="1D495D"/>
            </a:solidFill>
          </p:grpSpPr>
          <p:sp>
            <p:nvSpPr>
              <p:cNvPr id="31" name="Freeform 90"/>
              <p:cNvSpPr/>
              <p:nvPr/>
            </p:nvSpPr>
            <p:spPr bwMode="auto">
              <a:xfrm>
                <a:off x="4554538" y="4154487"/>
                <a:ext cx="446088" cy="446088"/>
              </a:xfrm>
              <a:custGeom>
                <a:avLst/>
                <a:gdLst>
                  <a:gd name="T0" fmla="*/ 104 w 208"/>
                  <a:gd name="T1" fmla="*/ 208 h 208"/>
                  <a:gd name="T2" fmla="*/ 208 w 208"/>
                  <a:gd name="T3" fmla="*/ 104 h 208"/>
                  <a:gd name="T4" fmla="*/ 196 w 208"/>
                  <a:gd name="T5" fmla="*/ 55 h 208"/>
                  <a:gd name="T6" fmla="*/ 194 w 208"/>
                  <a:gd name="T7" fmla="*/ 55 h 208"/>
                  <a:gd name="T8" fmla="*/ 192 w 208"/>
                  <a:gd name="T9" fmla="*/ 55 h 208"/>
                  <a:gd name="T10" fmla="*/ 179 w 208"/>
                  <a:gd name="T11" fmla="*/ 54 h 208"/>
                  <a:gd name="T12" fmla="*/ 169 w 208"/>
                  <a:gd name="T13" fmla="*/ 63 h 208"/>
                  <a:gd name="T14" fmla="*/ 181 w 208"/>
                  <a:gd name="T15" fmla="*/ 104 h 208"/>
                  <a:gd name="T16" fmla="*/ 104 w 208"/>
                  <a:gd name="T17" fmla="*/ 180 h 208"/>
                  <a:gd name="T18" fmla="*/ 28 w 208"/>
                  <a:gd name="T19" fmla="*/ 104 h 208"/>
                  <a:gd name="T20" fmla="*/ 104 w 208"/>
                  <a:gd name="T21" fmla="*/ 27 h 208"/>
                  <a:gd name="T22" fmla="*/ 145 w 208"/>
                  <a:gd name="T23" fmla="*/ 39 h 208"/>
                  <a:gd name="T24" fmla="*/ 153 w 208"/>
                  <a:gd name="T25" fmla="*/ 30 h 208"/>
                  <a:gd name="T26" fmla="*/ 152 w 208"/>
                  <a:gd name="T27" fmla="*/ 15 h 208"/>
                  <a:gd name="T28" fmla="*/ 152 w 208"/>
                  <a:gd name="T29" fmla="*/ 11 h 208"/>
                  <a:gd name="T30" fmla="*/ 104 w 208"/>
                  <a:gd name="T31" fmla="*/ 0 h 208"/>
                  <a:gd name="T32" fmla="*/ 0 w 208"/>
                  <a:gd name="T33" fmla="*/ 104 h 208"/>
                  <a:gd name="T34" fmla="*/ 104 w 208"/>
                  <a:gd name="T35"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208">
                    <a:moveTo>
                      <a:pt x="104" y="208"/>
                    </a:moveTo>
                    <a:cubicBezTo>
                      <a:pt x="162" y="208"/>
                      <a:pt x="208" y="161"/>
                      <a:pt x="208" y="104"/>
                    </a:cubicBezTo>
                    <a:cubicBezTo>
                      <a:pt x="208" y="86"/>
                      <a:pt x="204" y="69"/>
                      <a:pt x="196" y="55"/>
                    </a:cubicBezTo>
                    <a:cubicBezTo>
                      <a:pt x="195" y="55"/>
                      <a:pt x="194" y="55"/>
                      <a:pt x="194" y="55"/>
                    </a:cubicBezTo>
                    <a:cubicBezTo>
                      <a:pt x="193" y="55"/>
                      <a:pt x="193" y="55"/>
                      <a:pt x="192" y="55"/>
                    </a:cubicBezTo>
                    <a:cubicBezTo>
                      <a:pt x="179" y="54"/>
                      <a:pt x="179" y="54"/>
                      <a:pt x="179" y="54"/>
                    </a:cubicBezTo>
                    <a:cubicBezTo>
                      <a:pt x="169" y="63"/>
                      <a:pt x="169" y="63"/>
                      <a:pt x="169" y="63"/>
                    </a:cubicBezTo>
                    <a:cubicBezTo>
                      <a:pt x="177" y="75"/>
                      <a:pt x="181" y="89"/>
                      <a:pt x="181" y="104"/>
                    </a:cubicBezTo>
                    <a:cubicBezTo>
                      <a:pt x="181" y="146"/>
                      <a:pt x="147" y="180"/>
                      <a:pt x="104" y="180"/>
                    </a:cubicBezTo>
                    <a:cubicBezTo>
                      <a:pt x="62" y="180"/>
                      <a:pt x="28" y="146"/>
                      <a:pt x="28" y="104"/>
                    </a:cubicBezTo>
                    <a:cubicBezTo>
                      <a:pt x="28" y="61"/>
                      <a:pt x="62" y="27"/>
                      <a:pt x="104" y="27"/>
                    </a:cubicBezTo>
                    <a:cubicBezTo>
                      <a:pt x="119" y="27"/>
                      <a:pt x="133" y="31"/>
                      <a:pt x="145" y="39"/>
                    </a:cubicBezTo>
                    <a:cubicBezTo>
                      <a:pt x="153" y="30"/>
                      <a:pt x="153" y="30"/>
                      <a:pt x="153" y="30"/>
                    </a:cubicBezTo>
                    <a:cubicBezTo>
                      <a:pt x="152" y="15"/>
                      <a:pt x="152" y="15"/>
                      <a:pt x="152" y="15"/>
                    </a:cubicBezTo>
                    <a:cubicBezTo>
                      <a:pt x="152" y="14"/>
                      <a:pt x="152" y="12"/>
                      <a:pt x="152" y="11"/>
                    </a:cubicBezTo>
                    <a:cubicBezTo>
                      <a:pt x="138" y="4"/>
                      <a:pt x="121" y="0"/>
                      <a:pt x="104" y="0"/>
                    </a:cubicBezTo>
                    <a:cubicBezTo>
                      <a:pt x="47" y="0"/>
                      <a:pt x="0" y="46"/>
                      <a:pt x="0" y="104"/>
                    </a:cubicBezTo>
                    <a:cubicBezTo>
                      <a:pt x="0" y="161"/>
                      <a:pt x="47" y="208"/>
                      <a:pt x="104" y="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sp>
            <p:nvSpPr>
              <p:cNvPr id="32" name="Freeform 91"/>
              <p:cNvSpPr/>
              <p:nvPr/>
            </p:nvSpPr>
            <p:spPr bwMode="auto">
              <a:xfrm>
                <a:off x="4668838" y="4265612"/>
                <a:ext cx="217488" cy="220663"/>
              </a:xfrm>
              <a:custGeom>
                <a:avLst/>
                <a:gdLst>
                  <a:gd name="T0" fmla="*/ 51 w 102"/>
                  <a:gd name="T1" fmla="*/ 25 h 103"/>
                  <a:gd name="T2" fmla="*/ 53 w 102"/>
                  <a:gd name="T3" fmla="*/ 25 h 103"/>
                  <a:gd name="T4" fmla="*/ 73 w 102"/>
                  <a:gd name="T5" fmla="*/ 6 h 103"/>
                  <a:gd name="T6" fmla="*/ 73 w 102"/>
                  <a:gd name="T7" fmla="*/ 5 h 103"/>
                  <a:gd name="T8" fmla="*/ 51 w 102"/>
                  <a:gd name="T9" fmla="*/ 0 h 103"/>
                  <a:gd name="T10" fmla="*/ 0 w 102"/>
                  <a:gd name="T11" fmla="*/ 52 h 103"/>
                  <a:gd name="T12" fmla="*/ 51 w 102"/>
                  <a:gd name="T13" fmla="*/ 103 h 103"/>
                  <a:gd name="T14" fmla="*/ 102 w 102"/>
                  <a:gd name="T15" fmla="*/ 52 h 103"/>
                  <a:gd name="T16" fmla="*/ 98 w 102"/>
                  <a:gd name="T17" fmla="*/ 30 h 103"/>
                  <a:gd name="T18" fmla="*/ 97 w 102"/>
                  <a:gd name="T19" fmla="*/ 30 h 103"/>
                  <a:gd name="T20" fmla="*/ 78 w 102"/>
                  <a:gd name="T21" fmla="*/ 50 h 103"/>
                  <a:gd name="T22" fmla="*/ 78 w 102"/>
                  <a:gd name="T23" fmla="*/ 52 h 103"/>
                  <a:gd name="T24" fmla="*/ 51 w 102"/>
                  <a:gd name="T25" fmla="*/ 79 h 103"/>
                  <a:gd name="T26" fmla="*/ 24 w 102"/>
                  <a:gd name="T27" fmla="*/ 52 h 103"/>
                  <a:gd name="T28" fmla="*/ 51 w 102"/>
                  <a:gd name="T29" fmla="*/ 2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103">
                    <a:moveTo>
                      <a:pt x="51" y="25"/>
                    </a:moveTo>
                    <a:cubicBezTo>
                      <a:pt x="52" y="25"/>
                      <a:pt x="53" y="25"/>
                      <a:pt x="53" y="25"/>
                    </a:cubicBezTo>
                    <a:cubicBezTo>
                      <a:pt x="73" y="6"/>
                      <a:pt x="73" y="6"/>
                      <a:pt x="73" y="6"/>
                    </a:cubicBezTo>
                    <a:cubicBezTo>
                      <a:pt x="73" y="5"/>
                      <a:pt x="73" y="5"/>
                      <a:pt x="73" y="5"/>
                    </a:cubicBezTo>
                    <a:cubicBezTo>
                      <a:pt x="66" y="2"/>
                      <a:pt x="59" y="0"/>
                      <a:pt x="51" y="0"/>
                    </a:cubicBezTo>
                    <a:cubicBezTo>
                      <a:pt x="23" y="0"/>
                      <a:pt x="0" y="23"/>
                      <a:pt x="0" y="52"/>
                    </a:cubicBezTo>
                    <a:cubicBezTo>
                      <a:pt x="0" y="80"/>
                      <a:pt x="23" y="103"/>
                      <a:pt x="51" y="103"/>
                    </a:cubicBezTo>
                    <a:cubicBezTo>
                      <a:pt x="80" y="103"/>
                      <a:pt x="102" y="80"/>
                      <a:pt x="102" y="52"/>
                    </a:cubicBezTo>
                    <a:cubicBezTo>
                      <a:pt x="102" y="44"/>
                      <a:pt x="101" y="37"/>
                      <a:pt x="98" y="30"/>
                    </a:cubicBezTo>
                    <a:cubicBezTo>
                      <a:pt x="97" y="30"/>
                      <a:pt x="97" y="30"/>
                      <a:pt x="97" y="30"/>
                    </a:cubicBezTo>
                    <a:cubicBezTo>
                      <a:pt x="78" y="50"/>
                      <a:pt x="78" y="50"/>
                      <a:pt x="78" y="50"/>
                    </a:cubicBezTo>
                    <a:cubicBezTo>
                      <a:pt x="78" y="50"/>
                      <a:pt x="78" y="51"/>
                      <a:pt x="78" y="52"/>
                    </a:cubicBezTo>
                    <a:cubicBezTo>
                      <a:pt x="78" y="67"/>
                      <a:pt x="66" y="79"/>
                      <a:pt x="51" y="79"/>
                    </a:cubicBezTo>
                    <a:cubicBezTo>
                      <a:pt x="36" y="79"/>
                      <a:pt x="24" y="67"/>
                      <a:pt x="24" y="52"/>
                    </a:cubicBezTo>
                    <a:cubicBezTo>
                      <a:pt x="24" y="37"/>
                      <a:pt x="36" y="25"/>
                      <a:pt x="5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sp>
            <p:nvSpPr>
              <p:cNvPr id="33" name="Freeform 92"/>
              <p:cNvSpPr/>
              <p:nvPr/>
            </p:nvSpPr>
            <p:spPr bwMode="auto">
              <a:xfrm>
                <a:off x="4776788" y="4102100"/>
                <a:ext cx="273050" cy="273050"/>
              </a:xfrm>
              <a:custGeom>
                <a:avLst/>
                <a:gdLst>
                  <a:gd name="T0" fmla="*/ 107 w 127"/>
                  <a:gd name="T1" fmla="*/ 35 h 127"/>
                  <a:gd name="T2" fmla="*/ 114 w 127"/>
                  <a:gd name="T3" fmla="*/ 29 h 127"/>
                  <a:gd name="T4" fmla="*/ 114 w 127"/>
                  <a:gd name="T5" fmla="*/ 19 h 127"/>
                  <a:gd name="T6" fmla="*/ 109 w 127"/>
                  <a:gd name="T7" fmla="*/ 14 h 127"/>
                  <a:gd name="T8" fmla="*/ 104 w 127"/>
                  <a:gd name="T9" fmla="*/ 12 h 127"/>
                  <a:gd name="T10" fmla="*/ 99 w 127"/>
                  <a:gd name="T11" fmla="*/ 14 h 127"/>
                  <a:gd name="T12" fmla="*/ 92 w 127"/>
                  <a:gd name="T13" fmla="*/ 21 h 127"/>
                  <a:gd name="T14" fmla="*/ 91 w 127"/>
                  <a:gd name="T15" fmla="*/ 3 h 127"/>
                  <a:gd name="T16" fmla="*/ 88 w 127"/>
                  <a:gd name="T17" fmla="*/ 0 h 127"/>
                  <a:gd name="T18" fmla="*/ 87 w 127"/>
                  <a:gd name="T19" fmla="*/ 1 h 127"/>
                  <a:gd name="T20" fmla="*/ 59 w 127"/>
                  <a:gd name="T21" fmla="*/ 29 h 127"/>
                  <a:gd name="T22" fmla="*/ 55 w 127"/>
                  <a:gd name="T23" fmla="*/ 38 h 127"/>
                  <a:gd name="T24" fmla="*/ 55 w 127"/>
                  <a:gd name="T25" fmla="*/ 39 h 127"/>
                  <a:gd name="T26" fmla="*/ 57 w 127"/>
                  <a:gd name="T27" fmla="*/ 57 h 127"/>
                  <a:gd name="T28" fmla="*/ 47 w 127"/>
                  <a:gd name="T29" fmla="*/ 67 h 127"/>
                  <a:gd name="T30" fmla="*/ 29 w 127"/>
                  <a:gd name="T31" fmla="*/ 85 h 127"/>
                  <a:gd name="T32" fmla="*/ 28 w 127"/>
                  <a:gd name="T33" fmla="*/ 85 h 127"/>
                  <a:gd name="T34" fmla="*/ 11 w 127"/>
                  <a:gd name="T35" fmla="*/ 103 h 127"/>
                  <a:gd name="T36" fmla="*/ 3 w 127"/>
                  <a:gd name="T37" fmla="*/ 111 h 127"/>
                  <a:gd name="T38" fmla="*/ 1 w 127"/>
                  <a:gd name="T39" fmla="*/ 114 h 127"/>
                  <a:gd name="T40" fmla="*/ 1 w 127"/>
                  <a:gd name="T41" fmla="*/ 121 h 127"/>
                  <a:gd name="T42" fmla="*/ 7 w 127"/>
                  <a:gd name="T43" fmla="*/ 127 h 127"/>
                  <a:gd name="T44" fmla="*/ 7 w 127"/>
                  <a:gd name="T45" fmla="*/ 127 h 127"/>
                  <a:gd name="T46" fmla="*/ 13 w 127"/>
                  <a:gd name="T47" fmla="*/ 127 h 127"/>
                  <a:gd name="T48" fmla="*/ 17 w 127"/>
                  <a:gd name="T49" fmla="*/ 125 h 127"/>
                  <a:gd name="T50" fmla="*/ 72 w 127"/>
                  <a:gd name="T51" fmla="*/ 70 h 127"/>
                  <a:gd name="T52" fmla="*/ 88 w 127"/>
                  <a:gd name="T53" fmla="*/ 72 h 127"/>
                  <a:gd name="T54" fmla="*/ 89 w 127"/>
                  <a:gd name="T55" fmla="*/ 72 h 127"/>
                  <a:gd name="T56" fmla="*/ 90 w 127"/>
                  <a:gd name="T57" fmla="*/ 72 h 127"/>
                  <a:gd name="T58" fmla="*/ 98 w 127"/>
                  <a:gd name="T59" fmla="*/ 68 h 127"/>
                  <a:gd name="T60" fmla="*/ 126 w 127"/>
                  <a:gd name="T61" fmla="*/ 40 h 127"/>
                  <a:gd name="T62" fmla="*/ 124 w 127"/>
                  <a:gd name="T63" fmla="*/ 36 h 127"/>
                  <a:gd name="T64" fmla="*/ 107 w 127"/>
                  <a:gd name="T65" fmla="*/ 3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7">
                    <a:moveTo>
                      <a:pt x="107" y="35"/>
                    </a:moveTo>
                    <a:cubicBezTo>
                      <a:pt x="114" y="29"/>
                      <a:pt x="114" y="29"/>
                      <a:pt x="114" y="29"/>
                    </a:cubicBezTo>
                    <a:cubicBezTo>
                      <a:pt x="116" y="26"/>
                      <a:pt x="116" y="21"/>
                      <a:pt x="114" y="19"/>
                    </a:cubicBezTo>
                    <a:cubicBezTo>
                      <a:pt x="109" y="14"/>
                      <a:pt x="109" y="14"/>
                      <a:pt x="109" y="14"/>
                    </a:cubicBezTo>
                    <a:cubicBezTo>
                      <a:pt x="108" y="13"/>
                      <a:pt x="106" y="12"/>
                      <a:pt x="104" y="12"/>
                    </a:cubicBezTo>
                    <a:cubicBezTo>
                      <a:pt x="102" y="12"/>
                      <a:pt x="101" y="13"/>
                      <a:pt x="99" y="14"/>
                    </a:cubicBezTo>
                    <a:cubicBezTo>
                      <a:pt x="92" y="21"/>
                      <a:pt x="92" y="21"/>
                      <a:pt x="92" y="21"/>
                    </a:cubicBezTo>
                    <a:cubicBezTo>
                      <a:pt x="91" y="3"/>
                      <a:pt x="91" y="3"/>
                      <a:pt x="91" y="3"/>
                    </a:cubicBezTo>
                    <a:cubicBezTo>
                      <a:pt x="91" y="1"/>
                      <a:pt x="89" y="0"/>
                      <a:pt x="88" y="0"/>
                    </a:cubicBezTo>
                    <a:cubicBezTo>
                      <a:pt x="88" y="0"/>
                      <a:pt x="87" y="1"/>
                      <a:pt x="87" y="1"/>
                    </a:cubicBezTo>
                    <a:cubicBezTo>
                      <a:pt x="59" y="29"/>
                      <a:pt x="59" y="29"/>
                      <a:pt x="59" y="29"/>
                    </a:cubicBezTo>
                    <a:cubicBezTo>
                      <a:pt x="56" y="31"/>
                      <a:pt x="55" y="35"/>
                      <a:pt x="55" y="38"/>
                    </a:cubicBezTo>
                    <a:cubicBezTo>
                      <a:pt x="55" y="39"/>
                      <a:pt x="55" y="39"/>
                      <a:pt x="55" y="39"/>
                    </a:cubicBezTo>
                    <a:cubicBezTo>
                      <a:pt x="57" y="57"/>
                      <a:pt x="57" y="57"/>
                      <a:pt x="57" y="57"/>
                    </a:cubicBezTo>
                    <a:cubicBezTo>
                      <a:pt x="47" y="67"/>
                      <a:pt x="47" y="67"/>
                      <a:pt x="47" y="67"/>
                    </a:cubicBezTo>
                    <a:cubicBezTo>
                      <a:pt x="29" y="85"/>
                      <a:pt x="29" y="85"/>
                      <a:pt x="29" y="85"/>
                    </a:cubicBezTo>
                    <a:cubicBezTo>
                      <a:pt x="28" y="85"/>
                      <a:pt x="28" y="85"/>
                      <a:pt x="28" y="85"/>
                    </a:cubicBezTo>
                    <a:cubicBezTo>
                      <a:pt x="11" y="103"/>
                      <a:pt x="11" y="103"/>
                      <a:pt x="11" y="103"/>
                    </a:cubicBezTo>
                    <a:cubicBezTo>
                      <a:pt x="3" y="111"/>
                      <a:pt x="3" y="111"/>
                      <a:pt x="3" y="111"/>
                    </a:cubicBezTo>
                    <a:cubicBezTo>
                      <a:pt x="2" y="112"/>
                      <a:pt x="1" y="113"/>
                      <a:pt x="1" y="114"/>
                    </a:cubicBezTo>
                    <a:cubicBezTo>
                      <a:pt x="1" y="121"/>
                      <a:pt x="1" y="121"/>
                      <a:pt x="1" y="121"/>
                    </a:cubicBezTo>
                    <a:cubicBezTo>
                      <a:pt x="0" y="124"/>
                      <a:pt x="3" y="127"/>
                      <a:pt x="7" y="127"/>
                    </a:cubicBezTo>
                    <a:cubicBezTo>
                      <a:pt x="7" y="127"/>
                      <a:pt x="7" y="127"/>
                      <a:pt x="7" y="127"/>
                    </a:cubicBezTo>
                    <a:cubicBezTo>
                      <a:pt x="13" y="127"/>
                      <a:pt x="13" y="127"/>
                      <a:pt x="13" y="127"/>
                    </a:cubicBezTo>
                    <a:cubicBezTo>
                      <a:pt x="15" y="127"/>
                      <a:pt x="16" y="126"/>
                      <a:pt x="17" y="125"/>
                    </a:cubicBezTo>
                    <a:cubicBezTo>
                      <a:pt x="72" y="70"/>
                      <a:pt x="72" y="70"/>
                      <a:pt x="72" y="70"/>
                    </a:cubicBezTo>
                    <a:cubicBezTo>
                      <a:pt x="88" y="72"/>
                      <a:pt x="88" y="72"/>
                      <a:pt x="88" y="72"/>
                    </a:cubicBezTo>
                    <a:cubicBezTo>
                      <a:pt x="89" y="72"/>
                      <a:pt x="89" y="72"/>
                      <a:pt x="89" y="72"/>
                    </a:cubicBezTo>
                    <a:cubicBezTo>
                      <a:pt x="90" y="72"/>
                      <a:pt x="90" y="72"/>
                      <a:pt x="90" y="72"/>
                    </a:cubicBezTo>
                    <a:cubicBezTo>
                      <a:pt x="93" y="72"/>
                      <a:pt x="96" y="70"/>
                      <a:pt x="98" y="68"/>
                    </a:cubicBezTo>
                    <a:cubicBezTo>
                      <a:pt x="126" y="40"/>
                      <a:pt x="126" y="40"/>
                      <a:pt x="126" y="40"/>
                    </a:cubicBezTo>
                    <a:cubicBezTo>
                      <a:pt x="127" y="39"/>
                      <a:pt x="126" y="36"/>
                      <a:pt x="124" y="36"/>
                    </a:cubicBezTo>
                    <a:lnTo>
                      <a:pt x="10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grpSp>
        <p:sp>
          <p:nvSpPr>
            <p:cNvPr id="16" name="文本框 2054"/>
            <p:cNvSpPr txBox="1"/>
            <p:nvPr/>
          </p:nvSpPr>
          <p:spPr>
            <a:xfrm>
              <a:off x="5588957" y="2312287"/>
              <a:ext cx="797617" cy="584647"/>
            </a:xfrm>
            <a:prstGeom prst="rect">
              <a:avLst/>
            </a:prstGeom>
            <a:noFill/>
          </p:spPr>
          <p:txBody>
            <a:bodyPr wrap="square" rtlCol="0">
              <a:spAutoFit/>
            </a:bodyPr>
            <a:lstStyle/>
            <a:p>
              <a:pPr algn="ctr" defTabSz="910590"/>
              <a:r>
                <a:rPr lang="en-US" altLang="zh-CN" sz="3200" dirty="0">
                  <a:solidFill>
                    <a:prstClr val="white"/>
                  </a:solidFill>
                  <a:effectLst>
                    <a:outerShdw blurRad="38100" dist="38100" dir="2700000" algn="tl">
                      <a:srgbClr val="000000">
                        <a:alpha val="43137"/>
                      </a:srgbClr>
                    </a:outerShdw>
                  </a:effectLst>
                  <a:latin typeface="PangMenZhengDao" panose="02010600030101010101" pitchFamily="2" charset="-122"/>
                  <a:ea typeface="PangMenZhengDao" panose="02010600030101010101" pitchFamily="2" charset="-122"/>
                </a:rPr>
                <a:t>01</a:t>
              </a:r>
              <a:endParaRPr lang="zh-CN" altLang="en-US" sz="3200" dirty="0">
                <a:solidFill>
                  <a:prstClr val="white"/>
                </a:solidFill>
                <a:effectLst>
                  <a:outerShdw blurRad="38100" dist="38100" dir="2700000" algn="tl">
                    <a:srgbClr val="000000">
                      <a:alpha val="43137"/>
                    </a:srgbClr>
                  </a:outerShdw>
                </a:effectLst>
                <a:latin typeface="PangMenZhengDao" panose="02010600030101010101" pitchFamily="2" charset="-122"/>
                <a:ea typeface="PangMenZhengDao" panose="02010600030101010101" pitchFamily="2" charset="-122"/>
              </a:endParaRPr>
            </a:p>
          </p:txBody>
        </p:sp>
        <p:sp>
          <p:nvSpPr>
            <p:cNvPr id="17" name="文本框 68"/>
            <p:cNvSpPr txBox="1"/>
            <p:nvPr/>
          </p:nvSpPr>
          <p:spPr>
            <a:xfrm>
              <a:off x="6076637" y="5023374"/>
              <a:ext cx="797617" cy="584647"/>
            </a:xfrm>
            <a:prstGeom prst="rect">
              <a:avLst/>
            </a:prstGeom>
            <a:noFill/>
          </p:spPr>
          <p:txBody>
            <a:bodyPr wrap="square" rtlCol="0">
              <a:spAutoFit/>
            </a:bodyPr>
            <a:lstStyle/>
            <a:p>
              <a:pPr algn="ctr" defTabSz="910590"/>
              <a:r>
                <a:rPr lang="en-US" altLang="zh-CN" sz="3200" dirty="0">
                  <a:solidFill>
                    <a:prstClr val="white"/>
                  </a:solidFill>
                  <a:effectLst>
                    <a:outerShdw blurRad="38100" dist="38100" dir="2700000" algn="tl">
                      <a:srgbClr val="000000">
                        <a:alpha val="43137"/>
                      </a:srgbClr>
                    </a:outerShdw>
                  </a:effectLst>
                  <a:latin typeface="PangMenZhengDao" panose="02010600030101010101" pitchFamily="2" charset="-122"/>
                  <a:ea typeface="PangMenZhengDao" panose="02010600030101010101" pitchFamily="2" charset="-122"/>
                </a:rPr>
                <a:t>03</a:t>
              </a:r>
              <a:endParaRPr lang="zh-CN" altLang="en-US" sz="3200" dirty="0">
                <a:solidFill>
                  <a:prstClr val="white"/>
                </a:solidFill>
                <a:effectLst>
                  <a:outerShdw blurRad="38100" dist="38100" dir="2700000" algn="tl">
                    <a:srgbClr val="000000">
                      <a:alpha val="43137"/>
                    </a:srgbClr>
                  </a:outerShdw>
                </a:effectLst>
                <a:latin typeface="PangMenZhengDao" panose="02010600030101010101" pitchFamily="2" charset="-122"/>
                <a:ea typeface="PangMenZhengDao" panose="02010600030101010101" pitchFamily="2" charset="-122"/>
              </a:endParaRPr>
            </a:p>
          </p:txBody>
        </p:sp>
        <p:sp>
          <p:nvSpPr>
            <p:cNvPr id="18" name="文本框 69"/>
            <p:cNvSpPr txBox="1"/>
            <p:nvPr/>
          </p:nvSpPr>
          <p:spPr>
            <a:xfrm>
              <a:off x="7144175" y="3398419"/>
              <a:ext cx="797617" cy="584647"/>
            </a:xfrm>
            <a:prstGeom prst="rect">
              <a:avLst/>
            </a:prstGeom>
            <a:noFill/>
          </p:spPr>
          <p:txBody>
            <a:bodyPr wrap="square" rtlCol="0">
              <a:spAutoFit/>
            </a:bodyPr>
            <a:lstStyle/>
            <a:p>
              <a:pPr algn="ctr" defTabSz="910590"/>
              <a:r>
                <a:rPr lang="en-US" altLang="zh-CN" sz="3200" dirty="0">
                  <a:solidFill>
                    <a:prstClr val="white"/>
                  </a:solidFill>
                  <a:effectLst>
                    <a:outerShdw blurRad="38100" dist="38100" dir="2700000" algn="tl">
                      <a:srgbClr val="000000">
                        <a:alpha val="43137"/>
                      </a:srgbClr>
                    </a:outerShdw>
                  </a:effectLst>
                  <a:latin typeface="PangMenZhengDao" panose="02010600030101010101" pitchFamily="2" charset="-122"/>
                  <a:ea typeface="PangMenZhengDao" panose="02010600030101010101" pitchFamily="2" charset="-122"/>
                </a:rPr>
                <a:t>02</a:t>
              </a:r>
              <a:endParaRPr lang="zh-CN" altLang="en-US" sz="3200" dirty="0">
                <a:solidFill>
                  <a:prstClr val="white"/>
                </a:solidFill>
                <a:effectLst>
                  <a:outerShdw blurRad="38100" dist="38100" dir="2700000" algn="tl">
                    <a:srgbClr val="000000">
                      <a:alpha val="43137"/>
                    </a:srgbClr>
                  </a:outerShdw>
                </a:effectLst>
                <a:latin typeface="PangMenZhengDao" panose="02010600030101010101" pitchFamily="2" charset="-122"/>
                <a:ea typeface="PangMenZhengDao" panose="02010600030101010101" pitchFamily="2" charset="-122"/>
              </a:endParaRPr>
            </a:p>
          </p:txBody>
        </p:sp>
        <p:sp>
          <p:nvSpPr>
            <p:cNvPr id="19" name="文本框 70"/>
            <p:cNvSpPr txBox="1"/>
            <p:nvPr/>
          </p:nvSpPr>
          <p:spPr>
            <a:xfrm>
              <a:off x="4428001" y="3766832"/>
              <a:ext cx="797617" cy="584647"/>
            </a:xfrm>
            <a:prstGeom prst="rect">
              <a:avLst/>
            </a:prstGeom>
            <a:noFill/>
          </p:spPr>
          <p:txBody>
            <a:bodyPr wrap="square" rtlCol="0">
              <a:spAutoFit/>
            </a:bodyPr>
            <a:lstStyle/>
            <a:p>
              <a:pPr algn="ctr" defTabSz="910590"/>
              <a:r>
                <a:rPr lang="en-US" altLang="zh-CN" sz="3200" dirty="0">
                  <a:solidFill>
                    <a:prstClr val="white"/>
                  </a:solidFill>
                  <a:effectLst>
                    <a:outerShdw blurRad="38100" dist="38100" dir="2700000" algn="tl">
                      <a:srgbClr val="000000">
                        <a:alpha val="43137"/>
                      </a:srgbClr>
                    </a:outerShdw>
                  </a:effectLst>
                  <a:latin typeface="PangMenZhengDao" panose="02010600030101010101" pitchFamily="2" charset="-122"/>
                  <a:ea typeface="PangMenZhengDao" panose="02010600030101010101" pitchFamily="2" charset="-122"/>
                </a:rPr>
                <a:t>04</a:t>
              </a:r>
              <a:endParaRPr lang="zh-CN" altLang="en-US" sz="3200" dirty="0">
                <a:solidFill>
                  <a:prstClr val="white"/>
                </a:solidFill>
                <a:effectLst>
                  <a:outerShdw blurRad="38100" dist="38100" dir="2700000" algn="tl">
                    <a:srgbClr val="000000">
                      <a:alpha val="43137"/>
                    </a:srgbClr>
                  </a:outerShdw>
                </a:effectLst>
                <a:latin typeface="PangMenZhengDao" panose="02010600030101010101" pitchFamily="2" charset="-122"/>
                <a:ea typeface="PangMenZhengDao" panose="02010600030101010101" pitchFamily="2" charset="-122"/>
              </a:endParaRPr>
            </a:p>
          </p:txBody>
        </p:sp>
        <p:grpSp>
          <p:nvGrpSpPr>
            <p:cNvPr id="20" name="组合 68"/>
            <p:cNvGrpSpPr>
              <a:grpSpLocks noChangeAspect="1"/>
            </p:cNvGrpSpPr>
            <p:nvPr/>
          </p:nvGrpSpPr>
          <p:grpSpPr>
            <a:xfrm>
              <a:off x="6934541" y="4717612"/>
              <a:ext cx="288000" cy="288000"/>
              <a:chOff x="7463847" y="1611569"/>
              <a:chExt cx="360000" cy="360000"/>
            </a:xfrm>
          </p:grpSpPr>
          <p:sp>
            <p:nvSpPr>
              <p:cNvPr id="29" name="Oval 128"/>
              <p:cNvSpPr>
                <a:spLocks noChangeArrowheads="1"/>
              </p:cNvSpPr>
              <p:nvPr/>
            </p:nvSpPr>
            <p:spPr bwMode="auto">
              <a:xfrm>
                <a:off x="7463847" y="1611569"/>
                <a:ext cx="360000" cy="360000"/>
              </a:xfrm>
              <a:prstGeom prst="ellipse">
                <a:avLst/>
              </a:prstGeom>
              <a:solidFill>
                <a:srgbClr val="F5EDE8"/>
              </a:solidFill>
              <a:ln>
                <a:noFill/>
              </a:ln>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sp>
            <p:nvSpPr>
              <p:cNvPr id="30" name="Freeform 129"/>
              <p:cNvSpPr/>
              <p:nvPr/>
            </p:nvSpPr>
            <p:spPr bwMode="auto">
              <a:xfrm>
                <a:off x="7560683" y="1710370"/>
                <a:ext cx="167469" cy="164669"/>
              </a:xfrm>
              <a:custGeom>
                <a:avLst/>
                <a:gdLst>
                  <a:gd name="T0" fmla="*/ 51 w 61"/>
                  <a:gd name="T1" fmla="*/ 0 h 60"/>
                  <a:gd name="T2" fmla="*/ 50 w 61"/>
                  <a:gd name="T3" fmla="*/ 0 h 60"/>
                  <a:gd name="T4" fmla="*/ 31 w 61"/>
                  <a:gd name="T5" fmla="*/ 19 h 60"/>
                  <a:gd name="T6" fmla="*/ 11 w 61"/>
                  <a:gd name="T7" fmla="*/ 0 h 60"/>
                  <a:gd name="T8" fmla="*/ 10 w 61"/>
                  <a:gd name="T9" fmla="*/ 0 h 60"/>
                  <a:gd name="T10" fmla="*/ 9 w 61"/>
                  <a:gd name="T11" fmla="*/ 0 h 60"/>
                  <a:gd name="T12" fmla="*/ 1 w 61"/>
                  <a:gd name="T13" fmla="*/ 8 h 60"/>
                  <a:gd name="T14" fmla="*/ 1 w 61"/>
                  <a:gd name="T15" fmla="*/ 11 h 60"/>
                  <a:gd name="T16" fmla="*/ 20 w 61"/>
                  <a:gd name="T17" fmla="*/ 30 h 60"/>
                  <a:gd name="T18" fmla="*/ 1 w 61"/>
                  <a:gd name="T19" fmla="*/ 49 h 60"/>
                  <a:gd name="T20" fmla="*/ 1 w 61"/>
                  <a:gd name="T21" fmla="*/ 51 h 60"/>
                  <a:gd name="T22" fmla="*/ 9 w 61"/>
                  <a:gd name="T23" fmla="*/ 59 h 60"/>
                  <a:gd name="T24" fmla="*/ 10 w 61"/>
                  <a:gd name="T25" fmla="*/ 60 h 60"/>
                  <a:gd name="T26" fmla="*/ 11 w 61"/>
                  <a:gd name="T27" fmla="*/ 59 h 60"/>
                  <a:gd name="T28" fmla="*/ 31 w 61"/>
                  <a:gd name="T29" fmla="*/ 40 h 60"/>
                  <a:gd name="T30" fmla="*/ 50 w 61"/>
                  <a:gd name="T31" fmla="*/ 59 h 60"/>
                  <a:gd name="T32" fmla="*/ 51 w 61"/>
                  <a:gd name="T33" fmla="*/ 60 h 60"/>
                  <a:gd name="T34" fmla="*/ 52 w 61"/>
                  <a:gd name="T35" fmla="*/ 59 h 60"/>
                  <a:gd name="T36" fmla="*/ 60 w 61"/>
                  <a:gd name="T37" fmla="*/ 51 h 60"/>
                  <a:gd name="T38" fmla="*/ 60 w 61"/>
                  <a:gd name="T39" fmla="*/ 49 h 60"/>
                  <a:gd name="T40" fmla="*/ 41 w 61"/>
                  <a:gd name="T41" fmla="*/ 30 h 60"/>
                  <a:gd name="T42" fmla="*/ 60 w 61"/>
                  <a:gd name="T43" fmla="*/ 11 h 60"/>
                  <a:gd name="T44" fmla="*/ 60 w 61"/>
                  <a:gd name="T45" fmla="*/ 8 h 60"/>
                  <a:gd name="T46" fmla="*/ 52 w 61"/>
                  <a:gd name="T47" fmla="*/ 0 h 60"/>
                  <a:gd name="T48" fmla="*/ 51 w 61"/>
                  <a:gd name="T4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60">
                    <a:moveTo>
                      <a:pt x="51" y="0"/>
                    </a:moveTo>
                    <a:cubicBezTo>
                      <a:pt x="50" y="0"/>
                      <a:pt x="50" y="0"/>
                      <a:pt x="50" y="0"/>
                    </a:cubicBezTo>
                    <a:cubicBezTo>
                      <a:pt x="31" y="19"/>
                      <a:pt x="31" y="19"/>
                      <a:pt x="31" y="19"/>
                    </a:cubicBezTo>
                    <a:cubicBezTo>
                      <a:pt x="11" y="0"/>
                      <a:pt x="11" y="0"/>
                      <a:pt x="11" y="0"/>
                    </a:cubicBezTo>
                    <a:cubicBezTo>
                      <a:pt x="11" y="0"/>
                      <a:pt x="11" y="0"/>
                      <a:pt x="10" y="0"/>
                    </a:cubicBezTo>
                    <a:cubicBezTo>
                      <a:pt x="10" y="0"/>
                      <a:pt x="9" y="0"/>
                      <a:pt x="9" y="0"/>
                    </a:cubicBezTo>
                    <a:cubicBezTo>
                      <a:pt x="1" y="8"/>
                      <a:pt x="1" y="8"/>
                      <a:pt x="1" y="8"/>
                    </a:cubicBezTo>
                    <a:cubicBezTo>
                      <a:pt x="0" y="9"/>
                      <a:pt x="0" y="10"/>
                      <a:pt x="1" y="11"/>
                    </a:cubicBezTo>
                    <a:cubicBezTo>
                      <a:pt x="20" y="30"/>
                      <a:pt x="20" y="30"/>
                      <a:pt x="20" y="30"/>
                    </a:cubicBezTo>
                    <a:cubicBezTo>
                      <a:pt x="1" y="49"/>
                      <a:pt x="1" y="49"/>
                      <a:pt x="1" y="49"/>
                    </a:cubicBezTo>
                    <a:cubicBezTo>
                      <a:pt x="0" y="49"/>
                      <a:pt x="0" y="51"/>
                      <a:pt x="1" y="51"/>
                    </a:cubicBezTo>
                    <a:cubicBezTo>
                      <a:pt x="9" y="59"/>
                      <a:pt x="9" y="59"/>
                      <a:pt x="9" y="59"/>
                    </a:cubicBezTo>
                    <a:cubicBezTo>
                      <a:pt x="9" y="59"/>
                      <a:pt x="10" y="60"/>
                      <a:pt x="10" y="60"/>
                    </a:cubicBezTo>
                    <a:cubicBezTo>
                      <a:pt x="11" y="60"/>
                      <a:pt x="11" y="59"/>
                      <a:pt x="11" y="59"/>
                    </a:cubicBezTo>
                    <a:cubicBezTo>
                      <a:pt x="31" y="40"/>
                      <a:pt x="31" y="40"/>
                      <a:pt x="31" y="40"/>
                    </a:cubicBezTo>
                    <a:cubicBezTo>
                      <a:pt x="50" y="59"/>
                      <a:pt x="50" y="59"/>
                      <a:pt x="50" y="59"/>
                    </a:cubicBezTo>
                    <a:cubicBezTo>
                      <a:pt x="50" y="59"/>
                      <a:pt x="50" y="60"/>
                      <a:pt x="51" y="60"/>
                    </a:cubicBezTo>
                    <a:cubicBezTo>
                      <a:pt x="51" y="60"/>
                      <a:pt x="52" y="59"/>
                      <a:pt x="52" y="59"/>
                    </a:cubicBezTo>
                    <a:cubicBezTo>
                      <a:pt x="60" y="51"/>
                      <a:pt x="60" y="51"/>
                      <a:pt x="60" y="51"/>
                    </a:cubicBezTo>
                    <a:cubicBezTo>
                      <a:pt x="61" y="51"/>
                      <a:pt x="61" y="49"/>
                      <a:pt x="60" y="49"/>
                    </a:cubicBezTo>
                    <a:cubicBezTo>
                      <a:pt x="41" y="30"/>
                      <a:pt x="41" y="30"/>
                      <a:pt x="41" y="30"/>
                    </a:cubicBezTo>
                    <a:cubicBezTo>
                      <a:pt x="60" y="11"/>
                      <a:pt x="60" y="11"/>
                      <a:pt x="60" y="11"/>
                    </a:cubicBezTo>
                    <a:cubicBezTo>
                      <a:pt x="61" y="10"/>
                      <a:pt x="61" y="9"/>
                      <a:pt x="60" y="8"/>
                    </a:cubicBezTo>
                    <a:cubicBezTo>
                      <a:pt x="52" y="0"/>
                      <a:pt x="52" y="0"/>
                      <a:pt x="52" y="0"/>
                    </a:cubicBezTo>
                    <a:cubicBezTo>
                      <a:pt x="52" y="0"/>
                      <a:pt x="51" y="0"/>
                      <a:pt x="51" y="0"/>
                    </a:cubicBezTo>
                  </a:path>
                </a:pathLst>
              </a:custGeom>
              <a:solidFill>
                <a:srgbClr val="DBB84F"/>
              </a:solidFill>
              <a:ln>
                <a:noFill/>
              </a:ln>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grpSp>
        <p:grpSp>
          <p:nvGrpSpPr>
            <p:cNvPr id="21" name="组合 69"/>
            <p:cNvGrpSpPr>
              <a:grpSpLocks noChangeAspect="1"/>
            </p:cNvGrpSpPr>
            <p:nvPr/>
          </p:nvGrpSpPr>
          <p:grpSpPr>
            <a:xfrm>
              <a:off x="6934541" y="2965752"/>
              <a:ext cx="288000" cy="288000"/>
              <a:chOff x="8867230" y="1631100"/>
              <a:chExt cx="360000" cy="360000"/>
            </a:xfrm>
          </p:grpSpPr>
          <p:sp>
            <p:nvSpPr>
              <p:cNvPr id="27" name="Oval 133"/>
              <p:cNvSpPr>
                <a:spLocks noChangeArrowheads="1"/>
              </p:cNvSpPr>
              <p:nvPr/>
            </p:nvSpPr>
            <p:spPr bwMode="auto">
              <a:xfrm>
                <a:off x="8867230" y="1631100"/>
                <a:ext cx="360000" cy="360000"/>
              </a:xfrm>
              <a:prstGeom prst="ellipse">
                <a:avLst/>
              </a:prstGeom>
              <a:solidFill>
                <a:srgbClr val="F5EDE8"/>
              </a:solidFill>
              <a:ln>
                <a:noFill/>
              </a:ln>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sp>
            <p:nvSpPr>
              <p:cNvPr id="28" name="Freeform 134"/>
              <p:cNvSpPr/>
              <p:nvPr/>
            </p:nvSpPr>
            <p:spPr bwMode="auto">
              <a:xfrm>
                <a:off x="8923656" y="1785548"/>
                <a:ext cx="246019" cy="52240"/>
              </a:xfrm>
              <a:custGeom>
                <a:avLst/>
                <a:gdLst>
                  <a:gd name="T0" fmla="*/ 88 w 90"/>
                  <a:gd name="T1" fmla="*/ 0 h 19"/>
                  <a:gd name="T2" fmla="*/ 2 w 90"/>
                  <a:gd name="T3" fmla="*/ 0 h 19"/>
                  <a:gd name="T4" fmla="*/ 0 w 90"/>
                  <a:gd name="T5" fmla="*/ 3 h 19"/>
                  <a:gd name="T6" fmla="*/ 0 w 90"/>
                  <a:gd name="T7" fmla="*/ 16 h 19"/>
                  <a:gd name="T8" fmla="*/ 2 w 90"/>
                  <a:gd name="T9" fmla="*/ 19 h 19"/>
                  <a:gd name="T10" fmla="*/ 88 w 90"/>
                  <a:gd name="T11" fmla="*/ 19 h 19"/>
                  <a:gd name="T12" fmla="*/ 90 w 90"/>
                  <a:gd name="T13" fmla="*/ 16 h 19"/>
                  <a:gd name="T14" fmla="*/ 90 w 90"/>
                  <a:gd name="T15" fmla="*/ 3 h 19"/>
                  <a:gd name="T16" fmla="*/ 88 w 90"/>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9">
                    <a:moveTo>
                      <a:pt x="88" y="0"/>
                    </a:moveTo>
                    <a:cubicBezTo>
                      <a:pt x="2" y="0"/>
                      <a:pt x="2" y="0"/>
                      <a:pt x="2" y="0"/>
                    </a:cubicBezTo>
                    <a:cubicBezTo>
                      <a:pt x="1" y="0"/>
                      <a:pt x="0" y="1"/>
                      <a:pt x="0" y="3"/>
                    </a:cubicBezTo>
                    <a:cubicBezTo>
                      <a:pt x="0" y="16"/>
                      <a:pt x="0" y="16"/>
                      <a:pt x="0" y="16"/>
                    </a:cubicBezTo>
                    <a:cubicBezTo>
                      <a:pt x="0" y="18"/>
                      <a:pt x="1" y="19"/>
                      <a:pt x="2" y="19"/>
                    </a:cubicBezTo>
                    <a:cubicBezTo>
                      <a:pt x="88" y="19"/>
                      <a:pt x="88" y="19"/>
                      <a:pt x="88" y="19"/>
                    </a:cubicBezTo>
                    <a:cubicBezTo>
                      <a:pt x="89" y="19"/>
                      <a:pt x="90" y="18"/>
                      <a:pt x="90" y="16"/>
                    </a:cubicBezTo>
                    <a:cubicBezTo>
                      <a:pt x="90" y="3"/>
                      <a:pt x="90" y="3"/>
                      <a:pt x="90" y="3"/>
                    </a:cubicBezTo>
                    <a:cubicBezTo>
                      <a:pt x="90" y="1"/>
                      <a:pt x="89" y="0"/>
                      <a:pt x="88" y="0"/>
                    </a:cubicBezTo>
                  </a:path>
                </a:pathLst>
              </a:custGeom>
              <a:solidFill>
                <a:srgbClr val="BAD7D7"/>
              </a:solidFill>
              <a:ln>
                <a:solidFill>
                  <a:srgbClr val="BAD7D7"/>
                </a:solidFill>
              </a:ln>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grpSp>
        <p:sp>
          <p:nvSpPr>
            <p:cNvPr id="22" name="Oval 138"/>
            <p:cNvSpPr>
              <a:spLocks noChangeArrowheads="1"/>
            </p:cNvSpPr>
            <p:nvPr/>
          </p:nvSpPr>
          <p:spPr bwMode="auto">
            <a:xfrm>
              <a:off x="5025894" y="2777779"/>
              <a:ext cx="288000" cy="288000"/>
            </a:xfrm>
            <a:prstGeom prst="ellipse">
              <a:avLst/>
            </a:prstGeom>
            <a:solidFill>
              <a:srgbClr val="F5EDE8"/>
            </a:solidFill>
            <a:ln>
              <a:noFill/>
            </a:ln>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sp>
          <p:nvSpPr>
            <p:cNvPr id="23" name="Freeform 139"/>
            <p:cNvSpPr/>
            <p:nvPr/>
          </p:nvSpPr>
          <p:spPr bwMode="auto">
            <a:xfrm>
              <a:off x="5122501" y="2834285"/>
              <a:ext cx="110278" cy="174987"/>
            </a:xfrm>
            <a:custGeom>
              <a:avLst/>
              <a:gdLst>
                <a:gd name="T0" fmla="*/ 10 w 50"/>
                <a:gd name="T1" fmla="*/ 0 h 79"/>
                <a:gd name="T2" fmla="*/ 9 w 50"/>
                <a:gd name="T3" fmla="*/ 0 h 79"/>
                <a:gd name="T4" fmla="*/ 1 w 50"/>
                <a:gd name="T5" fmla="*/ 8 h 79"/>
                <a:gd name="T6" fmla="*/ 1 w 50"/>
                <a:gd name="T7" fmla="*/ 11 h 79"/>
                <a:gd name="T8" fmla="*/ 29 w 50"/>
                <a:gd name="T9" fmla="*/ 39 h 79"/>
                <a:gd name="T10" fmla="*/ 1 w 50"/>
                <a:gd name="T11" fmla="*/ 68 h 79"/>
                <a:gd name="T12" fmla="*/ 1 w 50"/>
                <a:gd name="T13" fmla="*/ 70 h 79"/>
                <a:gd name="T14" fmla="*/ 9 w 50"/>
                <a:gd name="T15" fmla="*/ 79 h 79"/>
                <a:gd name="T16" fmla="*/ 10 w 50"/>
                <a:gd name="T17" fmla="*/ 79 h 79"/>
                <a:gd name="T18" fmla="*/ 12 w 50"/>
                <a:gd name="T19" fmla="*/ 79 h 79"/>
                <a:gd name="T20" fmla="*/ 41 w 50"/>
                <a:gd name="T21" fmla="*/ 49 h 79"/>
                <a:gd name="T22" fmla="*/ 50 w 50"/>
                <a:gd name="T23" fmla="*/ 41 h 79"/>
                <a:gd name="T24" fmla="*/ 50 w 50"/>
                <a:gd name="T25" fmla="*/ 38 h 79"/>
                <a:gd name="T26" fmla="*/ 41 w 50"/>
                <a:gd name="T27" fmla="*/ 30 h 79"/>
                <a:gd name="T28" fmla="*/ 12 w 50"/>
                <a:gd name="T29" fmla="*/ 0 h 79"/>
                <a:gd name="T30" fmla="*/ 10 w 50"/>
                <a:gd name="T3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79">
                  <a:moveTo>
                    <a:pt x="10" y="0"/>
                  </a:moveTo>
                  <a:cubicBezTo>
                    <a:pt x="10" y="0"/>
                    <a:pt x="9" y="0"/>
                    <a:pt x="9" y="0"/>
                  </a:cubicBezTo>
                  <a:cubicBezTo>
                    <a:pt x="1" y="8"/>
                    <a:pt x="1" y="8"/>
                    <a:pt x="1" y="8"/>
                  </a:cubicBezTo>
                  <a:cubicBezTo>
                    <a:pt x="0" y="9"/>
                    <a:pt x="0" y="10"/>
                    <a:pt x="1" y="11"/>
                  </a:cubicBezTo>
                  <a:cubicBezTo>
                    <a:pt x="29" y="39"/>
                    <a:pt x="29" y="39"/>
                    <a:pt x="29" y="39"/>
                  </a:cubicBezTo>
                  <a:cubicBezTo>
                    <a:pt x="1" y="68"/>
                    <a:pt x="1" y="68"/>
                    <a:pt x="1" y="68"/>
                  </a:cubicBezTo>
                  <a:cubicBezTo>
                    <a:pt x="0" y="68"/>
                    <a:pt x="0" y="70"/>
                    <a:pt x="1" y="70"/>
                  </a:cubicBezTo>
                  <a:cubicBezTo>
                    <a:pt x="9" y="79"/>
                    <a:pt x="9" y="79"/>
                    <a:pt x="9" y="79"/>
                  </a:cubicBezTo>
                  <a:cubicBezTo>
                    <a:pt x="9" y="79"/>
                    <a:pt x="10" y="79"/>
                    <a:pt x="10" y="79"/>
                  </a:cubicBezTo>
                  <a:cubicBezTo>
                    <a:pt x="11" y="79"/>
                    <a:pt x="11" y="79"/>
                    <a:pt x="12" y="79"/>
                  </a:cubicBezTo>
                  <a:cubicBezTo>
                    <a:pt x="41" y="49"/>
                    <a:pt x="41" y="49"/>
                    <a:pt x="41" y="49"/>
                  </a:cubicBezTo>
                  <a:cubicBezTo>
                    <a:pt x="50" y="41"/>
                    <a:pt x="50" y="41"/>
                    <a:pt x="50" y="41"/>
                  </a:cubicBezTo>
                  <a:cubicBezTo>
                    <a:pt x="50" y="40"/>
                    <a:pt x="50" y="39"/>
                    <a:pt x="50" y="38"/>
                  </a:cubicBezTo>
                  <a:cubicBezTo>
                    <a:pt x="41" y="30"/>
                    <a:pt x="41" y="30"/>
                    <a:pt x="41" y="30"/>
                  </a:cubicBezTo>
                  <a:cubicBezTo>
                    <a:pt x="12" y="0"/>
                    <a:pt x="12" y="0"/>
                    <a:pt x="12" y="0"/>
                  </a:cubicBezTo>
                  <a:cubicBezTo>
                    <a:pt x="11" y="0"/>
                    <a:pt x="11" y="0"/>
                    <a:pt x="10" y="0"/>
                  </a:cubicBezTo>
                </a:path>
              </a:pathLst>
            </a:custGeom>
            <a:solidFill>
              <a:srgbClr val="DBB84F"/>
            </a:solidFill>
            <a:ln>
              <a:noFill/>
            </a:ln>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grpSp>
          <p:nvGrpSpPr>
            <p:cNvPr id="24" name="组合 72"/>
            <p:cNvGrpSpPr>
              <a:grpSpLocks noChangeAspect="1"/>
            </p:cNvGrpSpPr>
            <p:nvPr/>
          </p:nvGrpSpPr>
          <p:grpSpPr>
            <a:xfrm>
              <a:off x="4998728" y="4640388"/>
              <a:ext cx="288000" cy="288000"/>
              <a:chOff x="9479777" y="1641940"/>
              <a:chExt cx="360000" cy="360000"/>
            </a:xfrm>
          </p:grpSpPr>
          <p:sp>
            <p:nvSpPr>
              <p:cNvPr id="25" name="Oval 143"/>
              <p:cNvSpPr>
                <a:spLocks noChangeArrowheads="1"/>
              </p:cNvSpPr>
              <p:nvPr/>
            </p:nvSpPr>
            <p:spPr bwMode="auto">
              <a:xfrm>
                <a:off x="9479777" y="1641940"/>
                <a:ext cx="360000" cy="360000"/>
              </a:xfrm>
              <a:prstGeom prst="ellipse">
                <a:avLst/>
              </a:prstGeom>
              <a:solidFill>
                <a:srgbClr val="F5EDE8"/>
              </a:solidFill>
              <a:ln>
                <a:noFill/>
              </a:ln>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sp>
            <p:nvSpPr>
              <p:cNvPr id="26" name="Freeform 144"/>
              <p:cNvSpPr/>
              <p:nvPr/>
            </p:nvSpPr>
            <p:spPr bwMode="auto">
              <a:xfrm>
                <a:off x="9561286" y="1726580"/>
                <a:ext cx="196981" cy="192978"/>
              </a:xfrm>
              <a:custGeom>
                <a:avLst/>
                <a:gdLst>
                  <a:gd name="T0" fmla="*/ 41 w 72"/>
                  <a:gd name="T1" fmla="*/ 0 h 71"/>
                  <a:gd name="T2" fmla="*/ 30 w 72"/>
                  <a:gd name="T3" fmla="*/ 0 h 71"/>
                  <a:gd name="T4" fmla="*/ 29 w 72"/>
                  <a:gd name="T5" fmla="*/ 1 h 71"/>
                  <a:gd name="T6" fmla="*/ 29 w 72"/>
                  <a:gd name="T7" fmla="*/ 28 h 71"/>
                  <a:gd name="T8" fmla="*/ 2 w 72"/>
                  <a:gd name="T9" fmla="*/ 28 h 71"/>
                  <a:gd name="T10" fmla="*/ 0 w 72"/>
                  <a:gd name="T11" fmla="*/ 30 h 71"/>
                  <a:gd name="T12" fmla="*/ 0 w 72"/>
                  <a:gd name="T13" fmla="*/ 41 h 71"/>
                  <a:gd name="T14" fmla="*/ 2 w 72"/>
                  <a:gd name="T15" fmla="*/ 43 h 71"/>
                  <a:gd name="T16" fmla="*/ 29 w 72"/>
                  <a:gd name="T17" fmla="*/ 43 h 71"/>
                  <a:gd name="T18" fmla="*/ 29 w 72"/>
                  <a:gd name="T19" fmla="*/ 69 h 71"/>
                  <a:gd name="T20" fmla="*/ 30 w 72"/>
                  <a:gd name="T21" fmla="*/ 71 h 71"/>
                  <a:gd name="T22" fmla="*/ 41 w 72"/>
                  <a:gd name="T23" fmla="*/ 71 h 71"/>
                  <a:gd name="T24" fmla="*/ 43 w 72"/>
                  <a:gd name="T25" fmla="*/ 69 h 71"/>
                  <a:gd name="T26" fmla="*/ 43 w 72"/>
                  <a:gd name="T27" fmla="*/ 43 h 71"/>
                  <a:gd name="T28" fmla="*/ 70 w 72"/>
                  <a:gd name="T29" fmla="*/ 43 h 71"/>
                  <a:gd name="T30" fmla="*/ 72 w 72"/>
                  <a:gd name="T31" fmla="*/ 41 h 71"/>
                  <a:gd name="T32" fmla="*/ 72 w 72"/>
                  <a:gd name="T33" fmla="*/ 30 h 71"/>
                  <a:gd name="T34" fmla="*/ 70 w 72"/>
                  <a:gd name="T35" fmla="*/ 28 h 71"/>
                  <a:gd name="T36" fmla="*/ 43 w 72"/>
                  <a:gd name="T37" fmla="*/ 28 h 71"/>
                  <a:gd name="T38" fmla="*/ 43 w 72"/>
                  <a:gd name="T39" fmla="*/ 1 h 71"/>
                  <a:gd name="T40" fmla="*/ 41 w 72"/>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1">
                    <a:moveTo>
                      <a:pt x="41" y="0"/>
                    </a:moveTo>
                    <a:cubicBezTo>
                      <a:pt x="30" y="0"/>
                      <a:pt x="30" y="0"/>
                      <a:pt x="30" y="0"/>
                    </a:cubicBezTo>
                    <a:cubicBezTo>
                      <a:pt x="30" y="0"/>
                      <a:pt x="29" y="0"/>
                      <a:pt x="29" y="1"/>
                    </a:cubicBezTo>
                    <a:cubicBezTo>
                      <a:pt x="29" y="28"/>
                      <a:pt x="29" y="28"/>
                      <a:pt x="29" y="28"/>
                    </a:cubicBezTo>
                    <a:cubicBezTo>
                      <a:pt x="2" y="28"/>
                      <a:pt x="2" y="28"/>
                      <a:pt x="2" y="28"/>
                    </a:cubicBezTo>
                    <a:cubicBezTo>
                      <a:pt x="1" y="28"/>
                      <a:pt x="0" y="29"/>
                      <a:pt x="0" y="30"/>
                    </a:cubicBezTo>
                    <a:cubicBezTo>
                      <a:pt x="0" y="41"/>
                      <a:pt x="0" y="41"/>
                      <a:pt x="0" y="41"/>
                    </a:cubicBezTo>
                    <a:cubicBezTo>
                      <a:pt x="0" y="42"/>
                      <a:pt x="1" y="43"/>
                      <a:pt x="2" y="43"/>
                    </a:cubicBezTo>
                    <a:cubicBezTo>
                      <a:pt x="29" y="43"/>
                      <a:pt x="29" y="43"/>
                      <a:pt x="29" y="43"/>
                    </a:cubicBezTo>
                    <a:cubicBezTo>
                      <a:pt x="29" y="69"/>
                      <a:pt x="29" y="69"/>
                      <a:pt x="29" y="69"/>
                    </a:cubicBezTo>
                    <a:cubicBezTo>
                      <a:pt x="29" y="70"/>
                      <a:pt x="30" y="71"/>
                      <a:pt x="30" y="71"/>
                    </a:cubicBezTo>
                    <a:cubicBezTo>
                      <a:pt x="41" y="71"/>
                      <a:pt x="41" y="71"/>
                      <a:pt x="41" y="71"/>
                    </a:cubicBezTo>
                    <a:cubicBezTo>
                      <a:pt x="42" y="71"/>
                      <a:pt x="43" y="70"/>
                      <a:pt x="43" y="69"/>
                    </a:cubicBezTo>
                    <a:cubicBezTo>
                      <a:pt x="43" y="43"/>
                      <a:pt x="43" y="43"/>
                      <a:pt x="43" y="43"/>
                    </a:cubicBezTo>
                    <a:cubicBezTo>
                      <a:pt x="70" y="43"/>
                      <a:pt x="70" y="43"/>
                      <a:pt x="70" y="43"/>
                    </a:cubicBezTo>
                    <a:cubicBezTo>
                      <a:pt x="71" y="43"/>
                      <a:pt x="72" y="42"/>
                      <a:pt x="72" y="41"/>
                    </a:cubicBezTo>
                    <a:cubicBezTo>
                      <a:pt x="72" y="30"/>
                      <a:pt x="72" y="30"/>
                      <a:pt x="72" y="30"/>
                    </a:cubicBezTo>
                    <a:cubicBezTo>
                      <a:pt x="72" y="29"/>
                      <a:pt x="71" y="28"/>
                      <a:pt x="70" y="28"/>
                    </a:cubicBezTo>
                    <a:cubicBezTo>
                      <a:pt x="43" y="28"/>
                      <a:pt x="43" y="28"/>
                      <a:pt x="43" y="28"/>
                    </a:cubicBezTo>
                    <a:cubicBezTo>
                      <a:pt x="43" y="1"/>
                      <a:pt x="43" y="1"/>
                      <a:pt x="43" y="1"/>
                    </a:cubicBezTo>
                    <a:cubicBezTo>
                      <a:pt x="43" y="0"/>
                      <a:pt x="42" y="0"/>
                      <a:pt x="41" y="0"/>
                    </a:cubicBezTo>
                  </a:path>
                </a:pathLst>
              </a:custGeom>
              <a:solidFill>
                <a:srgbClr val="BAD7D7"/>
              </a:solidFill>
              <a:ln>
                <a:noFill/>
              </a:ln>
            </p:spPr>
            <p:txBody>
              <a:bodyPr vert="horz" wrap="square" lIns="121882" tIns="60941" rIns="121882" bIns="60941" numCol="1" anchor="t" anchorCtr="0" compatLnSpc="1"/>
              <a:lstStyle/>
              <a:p>
                <a:pPr algn="ctr" defTabSz="910590"/>
                <a:endParaRPr lang="zh-CN" altLang="en-US" sz="1735" dirty="0">
                  <a:solidFill>
                    <a:prstClr val="black">
                      <a:lumMod val="85000"/>
                      <a:lumOff val="15000"/>
                    </a:prstClr>
                  </a:solidFill>
                  <a:latin typeface="PangMenZhengDao" panose="02010600030101010101" pitchFamily="2" charset="-122"/>
                  <a:ea typeface="PangMenZhengDao" panose="02010600030101010101" pitchFamily="2" charset="-122"/>
                </a:endParaRPr>
              </a:p>
            </p:txBody>
          </p:sp>
        </p:grpSp>
      </p:grpSp>
      <p:sp>
        <p:nvSpPr>
          <p:cNvPr id="3" name="TextBox 2">
            <a:extLst>
              <a:ext uri="{FF2B5EF4-FFF2-40B4-BE49-F238E27FC236}">
                <a16:creationId xmlns:a16="http://schemas.microsoft.com/office/drawing/2014/main" xmlns="" id="{E90FCD0C-0933-5D07-016F-F0CD73EA6552}"/>
              </a:ext>
            </a:extLst>
          </p:cNvPr>
          <p:cNvSpPr txBox="1"/>
          <p:nvPr/>
        </p:nvSpPr>
        <p:spPr>
          <a:xfrm>
            <a:off x="618566" y="81167"/>
            <a:ext cx="11445194" cy="584775"/>
          </a:xfrm>
          <a:prstGeom prst="rect">
            <a:avLst/>
          </a:prstGeom>
          <a:noFill/>
        </p:spPr>
        <p:txBody>
          <a:bodyPr wrap="square">
            <a:spAutoFit/>
          </a:bodyPr>
          <a:lstStyle/>
          <a:p>
            <a:pPr algn="just">
              <a:spcAft>
                <a:spcPts val="800"/>
              </a:spcAft>
              <a:tabLst>
                <a:tab pos="90170" algn="l"/>
                <a:tab pos="180340" algn="l"/>
                <a:tab pos="270510" algn="l"/>
              </a:tabLst>
            </a:pP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2. </a:t>
            </a:r>
            <a:r>
              <a:rPr lang="en-US" sz="3200" b="1" kern="1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Mối</a:t>
            </a: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3200" b="1" kern="1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liên</a:t>
            </a: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3200" b="1" kern="1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hệ</a:t>
            </a: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3200" b="1" kern="1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giữa</a:t>
            </a: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3200" b="1" kern="1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luận</a:t>
            </a: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3200" b="1" kern="1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đề</a:t>
            </a: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3200" b="1" kern="1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luận</a:t>
            </a: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3200" b="1" kern="1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điểm</a:t>
            </a: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3200" b="1" kern="1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lí</a:t>
            </a: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3200" b="1" kern="1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lẽ</a:t>
            </a: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3200" b="1" kern="1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và</a:t>
            </a: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3200" b="1" kern="1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bằng</a:t>
            </a:r>
            <a:r>
              <a:rPr lang="en-US" sz="3200" b="1" kern="1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3200" b="1" kern="100" dirty="0" err="1" smtClean="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chứng</a:t>
            </a:r>
            <a:endParaRPr lang="en-US" sz="2400" kern="100" dirty="0">
              <a:solidFill>
                <a:prstClr val="black"/>
              </a:solidFill>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455E2B16-D4B5-5AED-FBE9-328E5F4A585E}"/>
              </a:ext>
            </a:extLst>
          </p:cNvPr>
          <p:cNvSpPr txBox="1"/>
          <p:nvPr/>
        </p:nvSpPr>
        <p:spPr>
          <a:xfrm>
            <a:off x="508134" y="1271551"/>
            <a:ext cx="4101456" cy="1384995"/>
          </a:xfrm>
          <a:prstGeom prst="rect">
            <a:avLst/>
          </a:prstGeom>
          <a:noFill/>
        </p:spPr>
        <p:txBody>
          <a:bodyPr wrap="square">
            <a:spAutoFit/>
          </a:bodyPr>
          <a:lstStyle/>
          <a:p>
            <a:pPr algn="ctr"/>
            <a:r>
              <a:rPr lang="en-US" sz="2800" b="1" i="1"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Có</a:t>
            </a:r>
            <a:r>
              <a:rPr lang="en-US" sz="2800" b="1" i="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mối</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liên</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hệ</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chặt</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chẽ</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với</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nhau</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trong</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văn</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bản</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nghị</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luận</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36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68EF1E8E-7268-9B67-DEF8-D4D8E2777719}"/>
              </a:ext>
            </a:extLst>
          </p:cNvPr>
          <p:cNvSpPr txBox="1"/>
          <p:nvPr/>
        </p:nvSpPr>
        <p:spPr>
          <a:xfrm>
            <a:off x="7297088" y="1481260"/>
            <a:ext cx="4048351" cy="954107"/>
          </a:xfrm>
          <a:prstGeom prst="rect">
            <a:avLst/>
          </a:prstGeom>
          <a:noFill/>
        </p:spPr>
        <p:txBody>
          <a:bodyPr wrap="square">
            <a:spAutoFit/>
          </a:bodyPr>
          <a:lstStyle/>
          <a:p>
            <a:pPr algn="ct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Mối</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liên</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hệ</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này</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có</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tính</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tầng</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bậc</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530EFD57-5CFB-9014-8CB6-C6E992A37A18}"/>
              </a:ext>
            </a:extLst>
          </p:cNvPr>
          <p:cNvSpPr txBox="1"/>
          <p:nvPr/>
        </p:nvSpPr>
        <p:spPr>
          <a:xfrm>
            <a:off x="7444141" y="4390988"/>
            <a:ext cx="4489743" cy="954107"/>
          </a:xfrm>
          <a:prstGeom prst="rect">
            <a:avLst/>
          </a:prstGeom>
          <a:noFill/>
        </p:spPr>
        <p:txBody>
          <a:bodyPr wrap="square">
            <a:spAutoFit/>
          </a:bodyPr>
          <a:lstStyle/>
          <a:p>
            <a:pPr algn="just"/>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Từ</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luận</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đề</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người</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viết</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triển</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khai</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luận</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điểm</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xmlns="" id="{ACE3E26D-01AE-C7F6-0A7B-4376F376D475}"/>
              </a:ext>
            </a:extLst>
          </p:cNvPr>
          <p:cNvSpPr txBox="1"/>
          <p:nvPr/>
        </p:nvSpPr>
        <p:spPr>
          <a:xfrm>
            <a:off x="297449" y="3992225"/>
            <a:ext cx="3875657" cy="1815882"/>
          </a:xfrm>
          <a:prstGeom prst="rect">
            <a:avLst/>
          </a:prstGeom>
          <a:noFill/>
        </p:spPr>
        <p:txBody>
          <a:bodyPr wrap="square">
            <a:spAutoFit/>
          </a:bodyPr>
          <a:lstStyle/>
          <a:p>
            <a:pPr algn="ct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Mỗi</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luận</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điểm</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muốn</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có</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sức</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thuyết</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phục</a:t>
            </a:r>
            <a:r>
              <a:rPr lang="en-US" sz="28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cần</a:t>
            </a:r>
            <a:r>
              <a:rPr lang="en-US" sz="28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được</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làm</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rõ</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bằng</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lí</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lẽ</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bằng</a:t>
            </a:r>
            <a:r>
              <a:rPr lang="en-US" sz="28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chứng</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cụ</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thể</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2538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3"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732FDAA2-0662-C442-AA37-B27F16CF2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9866" y="0"/>
            <a:ext cx="7101892" cy="6858000"/>
          </a:xfrm>
          <a:prstGeom prst="rect">
            <a:avLst/>
          </a:prstGeom>
        </p:spPr>
      </p:pic>
      <p:sp>
        <p:nvSpPr>
          <p:cNvPr id="31" name="矩形 30">
            <a:extLst>
              <a:ext uri="{FF2B5EF4-FFF2-40B4-BE49-F238E27FC236}">
                <a16:creationId xmlns:a16="http://schemas.microsoft.com/office/drawing/2014/main" xmlns="" id="{332BD174-CDA1-B744-BE59-4F0DCB0DCABA}"/>
              </a:ext>
            </a:extLst>
          </p:cNvPr>
          <p:cNvSpPr/>
          <p:nvPr/>
        </p:nvSpPr>
        <p:spPr>
          <a:xfrm>
            <a:off x="662940" y="720090"/>
            <a:ext cx="11087100" cy="593217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a:solidFill>
                <a:prstClr val="white"/>
              </a:solidFill>
            </a:endParaRPr>
          </a:p>
        </p:txBody>
      </p:sp>
      <p:pic>
        <p:nvPicPr>
          <p:cNvPr id="2" name="Picture 1" descr="A picture containing text, screenshot, font, receipt&#10;&#10;Description automatically generated">
            <a:extLst>
              <a:ext uri="{FF2B5EF4-FFF2-40B4-BE49-F238E27FC236}">
                <a16:creationId xmlns:a16="http://schemas.microsoft.com/office/drawing/2014/main" xmlns="" id="{2E93291B-1BE4-2467-06C3-B65680249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818" y="1352447"/>
            <a:ext cx="9758363" cy="3878683"/>
          </a:xfrm>
          <a:prstGeom prst="rect">
            <a:avLst/>
          </a:prstGeom>
          <a:ln>
            <a:noFill/>
          </a:ln>
          <a:effectLst>
            <a:softEdge rad="112500"/>
          </a:effectLst>
        </p:spPr>
      </p:pic>
    </p:spTree>
    <p:extLst>
      <p:ext uri="{BB962C8B-B14F-4D97-AF65-F5344CB8AC3E}">
        <p14:creationId xmlns:p14="http://schemas.microsoft.com/office/powerpoint/2010/main" val="3760241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lowchart: Decision 36">
            <a:extLst>
              <a:ext uri="{FF2B5EF4-FFF2-40B4-BE49-F238E27FC236}">
                <a16:creationId xmlns:a16="http://schemas.microsoft.com/office/drawing/2014/main" xmlns="" id="{0C60A4F5-9CEC-46A8-911A-C80C916FEFB3}"/>
              </a:ext>
            </a:extLst>
          </p:cNvPr>
          <p:cNvSpPr/>
          <p:nvPr/>
        </p:nvSpPr>
        <p:spPr>
          <a:xfrm>
            <a:off x="4297680" y="34845"/>
            <a:ext cx="1055121" cy="102479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cision 41">
            <a:extLst>
              <a:ext uri="{FF2B5EF4-FFF2-40B4-BE49-F238E27FC236}">
                <a16:creationId xmlns:a16="http://schemas.microsoft.com/office/drawing/2014/main" xmlns="" id="{A5FA164B-E3FF-4839-81B9-F29E9438D6C8}"/>
              </a:ext>
            </a:extLst>
          </p:cNvPr>
          <p:cNvSpPr/>
          <p:nvPr/>
        </p:nvSpPr>
        <p:spPr>
          <a:xfrm>
            <a:off x="1624707" y="-313511"/>
            <a:ext cx="968306" cy="925418"/>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cision 33">
            <a:extLst>
              <a:ext uri="{FF2B5EF4-FFF2-40B4-BE49-F238E27FC236}">
                <a16:creationId xmlns:a16="http://schemas.microsoft.com/office/drawing/2014/main" xmlns="" id="{20FE7637-95F7-46F0-B49B-E3DCB22E10D6}"/>
              </a:ext>
            </a:extLst>
          </p:cNvPr>
          <p:cNvSpPr/>
          <p:nvPr/>
        </p:nvSpPr>
        <p:spPr>
          <a:xfrm>
            <a:off x="10198202" y="1509134"/>
            <a:ext cx="1533486" cy="1422700"/>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cision 8">
            <a:extLst>
              <a:ext uri="{FF2B5EF4-FFF2-40B4-BE49-F238E27FC236}">
                <a16:creationId xmlns:a16="http://schemas.microsoft.com/office/drawing/2014/main" xmlns="" id="{59932D29-40F1-4341-8E34-ED904A9FFCA9}"/>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cision 17">
            <a:extLst>
              <a:ext uri="{FF2B5EF4-FFF2-40B4-BE49-F238E27FC236}">
                <a16:creationId xmlns:a16="http://schemas.microsoft.com/office/drawing/2014/main" xmlns="" id="{3006215D-C466-4FC4-95F7-3A31AABD07F7}"/>
              </a:ext>
            </a:extLst>
          </p:cNvPr>
          <p:cNvSpPr/>
          <p:nvPr/>
        </p:nvSpPr>
        <p:spPr>
          <a:xfrm>
            <a:off x="9183076" y="2812332"/>
            <a:ext cx="1015126" cy="9544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a:extLst>
              <a:ext uri="{FF2B5EF4-FFF2-40B4-BE49-F238E27FC236}">
                <a16:creationId xmlns:a16="http://schemas.microsoft.com/office/drawing/2014/main" xmlns="" id="{D5F36A7C-D421-4F06-B0C9-56C89CDA3104}"/>
              </a:ext>
            </a:extLst>
          </p:cNvPr>
          <p:cNvSpPr/>
          <p:nvPr/>
        </p:nvSpPr>
        <p:spPr>
          <a:xfrm>
            <a:off x="7057468" y="481486"/>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a:extLst>
              <a:ext uri="{FF2B5EF4-FFF2-40B4-BE49-F238E27FC236}">
                <a16:creationId xmlns:a16="http://schemas.microsoft.com/office/drawing/2014/main" xmlns="" id="{8C1D1E3B-3F7B-4319-B6E5-552DAFF2DAB5}"/>
              </a:ext>
            </a:extLst>
          </p:cNvPr>
          <p:cNvSpPr/>
          <p:nvPr/>
        </p:nvSpPr>
        <p:spPr>
          <a:xfrm>
            <a:off x="4228463" y="1799081"/>
            <a:ext cx="1875099" cy="1830976"/>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cision 20">
            <a:extLst>
              <a:ext uri="{FF2B5EF4-FFF2-40B4-BE49-F238E27FC236}">
                <a16:creationId xmlns:a16="http://schemas.microsoft.com/office/drawing/2014/main" xmlns="" id="{1D81D187-DC60-47E0-8715-EA72622A75BE}"/>
              </a:ext>
            </a:extLst>
          </p:cNvPr>
          <p:cNvSpPr/>
          <p:nvPr/>
        </p:nvSpPr>
        <p:spPr>
          <a:xfrm>
            <a:off x="6454576" y="2812332"/>
            <a:ext cx="1423567" cy="132329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cision 22">
            <a:extLst>
              <a:ext uri="{FF2B5EF4-FFF2-40B4-BE49-F238E27FC236}">
                <a16:creationId xmlns:a16="http://schemas.microsoft.com/office/drawing/2014/main" xmlns="" id="{96E94FED-CC4D-4E6F-8AC0-83B55D8830D4}"/>
              </a:ext>
            </a:extLst>
          </p:cNvPr>
          <p:cNvSpPr/>
          <p:nvPr/>
        </p:nvSpPr>
        <p:spPr>
          <a:xfrm>
            <a:off x="4769099" y="3470932"/>
            <a:ext cx="2253839" cy="216395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II</a:t>
            </a:r>
            <a:endParaRPr lang="en-US"/>
          </a:p>
        </p:txBody>
      </p:sp>
      <p:sp>
        <p:nvSpPr>
          <p:cNvPr id="24" name="Flowchart: Decision 23">
            <a:extLst>
              <a:ext uri="{FF2B5EF4-FFF2-40B4-BE49-F238E27FC236}">
                <a16:creationId xmlns:a16="http://schemas.microsoft.com/office/drawing/2014/main" xmlns="" id="{DC3EA88E-4FBD-4BFE-9DA3-D0FDDB1E64B5}"/>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a:extLst>
              <a:ext uri="{FF2B5EF4-FFF2-40B4-BE49-F238E27FC236}">
                <a16:creationId xmlns:a16="http://schemas.microsoft.com/office/drawing/2014/main" xmlns="" id="{4E2B060D-9DB6-44AD-951C-A5F28902BAB5}"/>
              </a:ext>
            </a:extLst>
          </p:cNvPr>
          <p:cNvSpPr/>
          <p:nvPr/>
        </p:nvSpPr>
        <p:spPr>
          <a:xfrm>
            <a:off x="704073" y="1509134"/>
            <a:ext cx="1121086" cy="108367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cision 26">
            <a:extLst>
              <a:ext uri="{FF2B5EF4-FFF2-40B4-BE49-F238E27FC236}">
                <a16:creationId xmlns:a16="http://schemas.microsoft.com/office/drawing/2014/main" xmlns="" id="{32E78484-891D-4A6D-8345-9D44F86B2072}"/>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cision 27">
            <a:extLst>
              <a:ext uri="{FF2B5EF4-FFF2-40B4-BE49-F238E27FC236}">
                <a16:creationId xmlns:a16="http://schemas.microsoft.com/office/drawing/2014/main" xmlns="" id="{129ED57D-F3A6-4587-BE5C-0761A978FE76}"/>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cision 29">
            <a:extLst>
              <a:ext uri="{FF2B5EF4-FFF2-40B4-BE49-F238E27FC236}">
                <a16:creationId xmlns:a16="http://schemas.microsoft.com/office/drawing/2014/main" xmlns="" id="{405BA255-1ACA-4C10-8FA4-F078D7D560B2}"/>
              </a:ext>
            </a:extLst>
          </p:cNvPr>
          <p:cNvSpPr/>
          <p:nvPr/>
        </p:nvSpPr>
        <p:spPr>
          <a:xfrm>
            <a:off x="11090130" y="4813691"/>
            <a:ext cx="1596974" cy="138766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53CB6633-1280-4CA3-A097-1E5E88CE7EB0}"/>
              </a:ext>
            </a:extLst>
          </p:cNvPr>
          <p:cNvPicPr>
            <a:picLocks noChangeAspect="1"/>
          </p:cNvPicPr>
          <p:nvPr/>
        </p:nvPicPr>
        <p:blipFill>
          <a:blip r:embed="rId2"/>
          <a:stretch>
            <a:fillRect/>
          </a:stretch>
        </p:blipFill>
        <p:spPr>
          <a:xfrm>
            <a:off x="2842339" y="710534"/>
            <a:ext cx="8330682" cy="1830976"/>
          </a:xfrm>
          <a:prstGeom prst="rect">
            <a:avLst/>
          </a:prstGeom>
          <a:noFill/>
        </p:spPr>
      </p:pic>
      <p:sp>
        <p:nvSpPr>
          <p:cNvPr id="8" name="TextBox 7">
            <a:extLst>
              <a:ext uri="{FF2B5EF4-FFF2-40B4-BE49-F238E27FC236}">
                <a16:creationId xmlns:a16="http://schemas.microsoft.com/office/drawing/2014/main" xmlns="" id="{8736B929-AA2A-4DEC-B70D-FE92B7670DA1}"/>
              </a:ext>
            </a:extLst>
          </p:cNvPr>
          <p:cNvSpPr txBox="1"/>
          <p:nvPr/>
        </p:nvSpPr>
        <p:spPr>
          <a:xfrm>
            <a:off x="53167" y="68932"/>
            <a:ext cx="3543984" cy="1446550"/>
          </a:xfrm>
          <a:prstGeom prst="rect">
            <a:avLst/>
          </a:prstGeom>
          <a:noFill/>
        </p:spPr>
        <p:txBody>
          <a:bodyPr wrap="none" rtlCol="0">
            <a:spAutoFit/>
          </a:bodyPr>
          <a:lstStyle/>
          <a:p>
            <a:r>
              <a:rPr lang="en-US" sz="4400" b="1" dirty="0" err="1" smtClean="0">
                <a:solidFill>
                  <a:srgbClr val="002060"/>
                </a:solidFill>
                <a:latin typeface="Times New Roman" panose="02020603050405020304" pitchFamily="18" charset="0"/>
                <a:cs typeface="Times New Roman" panose="02020603050405020304" pitchFamily="18" charset="0"/>
              </a:rPr>
              <a:t>Tiết</a:t>
            </a:r>
            <a:r>
              <a:rPr lang="en-US" sz="4400" b="1" dirty="0" smtClean="0">
                <a:solidFill>
                  <a:srgbClr val="002060"/>
                </a:solidFill>
                <a:latin typeface="Times New Roman" panose="02020603050405020304" pitchFamily="18" charset="0"/>
                <a:cs typeface="Times New Roman" panose="02020603050405020304" pitchFamily="18" charset="0"/>
              </a:rPr>
              <a:t> 25, 26, 27</a:t>
            </a:r>
          </a:p>
          <a:p>
            <a:r>
              <a:rPr lang="en-US" sz="4400" b="1" dirty="0" err="1" smtClean="0">
                <a:solidFill>
                  <a:srgbClr val="002060"/>
                </a:solidFill>
                <a:latin typeface="Times New Roman" panose="02020603050405020304" pitchFamily="18" charset="0"/>
                <a:cs typeface="Times New Roman" panose="02020603050405020304" pitchFamily="18" charset="0"/>
              </a:rPr>
              <a:t>Văn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bản</a:t>
            </a:r>
            <a:r>
              <a:rPr lang="en-US" sz="4400" b="1" dirty="0" smtClean="0">
                <a:solidFill>
                  <a:srgbClr val="002060"/>
                </a:solidFill>
                <a:latin typeface="Times New Roman" panose="02020603050405020304" pitchFamily="18" charset="0"/>
                <a:cs typeface="Times New Roman" panose="02020603050405020304" pitchFamily="18" charset="0"/>
              </a:rPr>
              <a:t> 1: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2AB96DB3-CE9A-4F9B-B195-8810AAEE1420}"/>
              </a:ext>
            </a:extLst>
          </p:cNvPr>
          <p:cNvSpPr txBox="1"/>
          <p:nvPr/>
        </p:nvSpPr>
        <p:spPr>
          <a:xfrm>
            <a:off x="7796419" y="1978022"/>
            <a:ext cx="3645870" cy="584775"/>
          </a:xfrm>
          <a:prstGeom prst="rect">
            <a:avLst/>
          </a:prstGeom>
          <a:noFill/>
        </p:spPr>
        <p:txBody>
          <a:bodyPr wrap="none" rtlCol="0">
            <a:spAutoFit/>
          </a:bodyPr>
          <a:lstStyle/>
          <a:p>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Trần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Quốc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Tuấn</a:t>
            </a:r>
            <a:r>
              <a:rPr lang="en-US" sz="3200" b="1" i="1" dirty="0">
                <a:solidFill>
                  <a:srgbClr val="002060"/>
                </a:solidFill>
                <a:latin typeface="Times New Roman" panose="02020603050405020304" pitchFamily="18" charset="0"/>
                <a:cs typeface="Times New Roman" panose="02020603050405020304" pitchFamily="18" charset="0"/>
              </a:rPr>
              <a:t> - </a:t>
            </a:r>
          </a:p>
        </p:txBody>
      </p:sp>
      <p:sp>
        <p:nvSpPr>
          <p:cNvPr id="33" name="Flowchart: Decision 32">
            <a:extLst>
              <a:ext uri="{FF2B5EF4-FFF2-40B4-BE49-F238E27FC236}">
                <a16:creationId xmlns:a16="http://schemas.microsoft.com/office/drawing/2014/main" xmlns="" id="{53CAA2E5-C286-45D0-863C-254FEDB70967}"/>
              </a:ext>
            </a:extLst>
          </p:cNvPr>
          <p:cNvSpPr/>
          <p:nvPr/>
        </p:nvSpPr>
        <p:spPr>
          <a:xfrm>
            <a:off x="-348378" y="2639643"/>
            <a:ext cx="1781856" cy="164473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a:extLst>
              <a:ext uri="{FF2B5EF4-FFF2-40B4-BE49-F238E27FC236}">
                <a16:creationId xmlns:a16="http://schemas.microsoft.com/office/drawing/2014/main" xmlns="" id="{E3C33D7B-C7D8-44AE-8D60-4E85FA706CD1}"/>
              </a:ext>
            </a:extLst>
          </p:cNvPr>
          <p:cNvSpPr/>
          <p:nvPr/>
        </p:nvSpPr>
        <p:spPr>
          <a:xfrm>
            <a:off x="6480371" y="1796638"/>
            <a:ext cx="877543" cy="861418"/>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cision 35">
            <a:extLst>
              <a:ext uri="{FF2B5EF4-FFF2-40B4-BE49-F238E27FC236}">
                <a16:creationId xmlns:a16="http://schemas.microsoft.com/office/drawing/2014/main" xmlns="" id="{0326F843-CEA9-44AA-8FE3-677ABF437639}"/>
              </a:ext>
            </a:extLst>
          </p:cNvPr>
          <p:cNvSpPr/>
          <p:nvPr/>
        </p:nvSpPr>
        <p:spPr>
          <a:xfrm>
            <a:off x="8265476" y="2571557"/>
            <a:ext cx="638795" cy="584775"/>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cision 37">
            <a:extLst>
              <a:ext uri="{FF2B5EF4-FFF2-40B4-BE49-F238E27FC236}">
                <a16:creationId xmlns:a16="http://schemas.microsoft.com/office/drawing/2014/main" xmlns="" id="{214FC995-3D67-433F-A2A3-53C0139C0B92}"/>
              </a:ext>
            </a:extLst>
          </p:cNvPr>
          <p:cNvSpPr/>
          <p:nvPr/>
        </p:nvSpPr>
        <p:spPr>
          <a:xfrm>
            <a:off x="5803588" y="-1279773"/>
            <a:ext cx="2438701" cy="2217071"/>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cision 38">
            <a:extLst>
              <a:ext uri="{FF2B5EF4-FFF2-40B4-BE49-F238E27FC236}">
                <a16:creationId xmlns:a16="http://schemas.microsoft.com/office/drawing/2014/main" xmlns="" id="{5C4D527D-4318-447B-BC39-1132EF7C8881}"/>
              </a:ext>
            </a:extLst>
          </p:cNvPr>
          <p:cNvSpPr/>
          <p:nvPr/>
        </p:nvSpPr>
        <p:spPr>
          <a:xfrm>
            <a:off x="9211313" y="-345727"/>
            <a:ext cx="816082" cy="90602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cision 39">
            <a:extLst>
              <a:ext uri="{FF2B5EF4-FFF2-40B4-BE49-F238E27FC236}">
                <a16:creationId xmlns:a16="http://schemas.microsoft.com/office/drawing/2014/main" xmlns="" id="{D8F5A1E5-E43A-421C-A9D1-D0106CD98936}"/>
              </a:ext>
            </a:extLst>
          </p:cNvPr>
          <p:cNvSpPr/>
          <p:nvPr/>
        </p:nvSpPr>
        <p:spPr>
          <a:xfrm>
            <a:off x="10637234" y="-60609"/>
            <a:ext cx="1596974" cy="138766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ED10C6C2-F922-4BC6-82CE-ACD59100F534}"/>
              </a:ext>
            </a:extLst>
          </p:cNvPr>
          <p:cNvSpPr txBox="1"/>
          <p:nvPr/>
        </p:nvSpPr>
        <p:spPr>
          <a:xfrm>
            <a:off x="4655450" y="3131979"/>
            <a:ext cx="6302574"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I. ĐỌC - TÌM HIỂU CHUNG</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31" name="Picture 30" descr="A picture containing cartoon, painting, human face, fictional character&#10;&#10;Description automatically generated">
            <a:extLst>
              <a:ext uri="{FF2B5EF4-FFF2-40B4-BE49-F238E27FC236}">
                <a16:creationId xmlns:a16="http://schemas.microsoft.com/office/drawing/2014/main" xmlns="" id="{ED40D90A-75D6-70C4-BE75-CBF68EE81E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89" b="90000" l="10000" r="97000">
                        <a14:foregroundMark x1="49333" y1="52444" x2="57167" y2="62667"/>
                        <a14:foregroundMark x1="58000" y1="46000" x2="74167" y2="55111"/>
                        <a14:foregroundMark x1="65000" y1="41333" x2="71167" y2="48889"/>
                        <a14:foregroundMark x1="56500" y1="36444" x2="61667" y2="40444"/>
                        <a14:foregroundMark x1="60667" y1="35556" x2="61833" y2="37556"/>
                        <a14:foregroundMark x1="52500" y1="9111" x2="52667" y2="13333"/>
                        <a14:foregroundMark x1="74167" y1="63111" x2="82167" y2="68667"/>
                        <a14:foregroundMark x1="82167" y1="68667" x2="82500" y2="68667"/>
                        <a14:foregroundMark x1="82167" y1="69333" x2="92167" y2="74444"/>
                        <a14:foregroundMark x1="93667" y1="71556" x2="97000" y2="74222"/>
                        <a14:foregroundMark x1="19333" y1="36444" x2="21667" y2="44444"/>
                      </a14:backgroundRemoval>
                    </a14:imgEffect>
                  </a14:imgLayer>
                </a14:imgProps>
              </a:ext>
              <a:ext uri="{28A0092B-C50C-407E-A947-70E740481C1C}">
                <a14:useLocalDpi xmlns:a14="http://schemas.microsoft.com/office/drawing/2010/main" val="0"/>
              </a:ext>
            </a:extLst>
          </a:blip>
          <a:stretch>
            <a:fillRect/>
          </a:stretch>
        </p:blipFill>
        <p:spPr>
          <a:xfrm>
            <a:off x="-1122746" y="1620706"/>
            <a:ext cx="7711552" cy="5783664"/>
          </a:xfrm>
          <a:prstGeom prst="rect">
            <a:avLst/>
          </a:prstGeom>
        </p:spPr>
      </p:pic>
    </p:spTree>
    <p:extLst>
      <p:ext uri="{BB962C8B-B14F-4D97-AF65-F5344CB8AC3E}">
        <p14:creationId xmlns:p14="http://schemas.microsoft.com/office/powerpoint/2010/main" val="4152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1C68CDE-019B-495D-8F9A-EC00F9E7376B}"/>
              </a:ext>
            </a:extLst>
          </p:cNvPr>
          <p:cNvPicPr>
            <a:picLocks noChangeAspect="1"/>
          </p:cNvPicPr>
          <p:nvPr/>
        </p:nvPicPr>
        <p:blipFill>
          <a:blip r:embed="rId2"/>
          <a:stretch>
            <a:fillRect/>
          </a:stretch>
        </p:blipFill>
        <p:spPr>
          <a:xfrm>
            <a:off x="942109" y="202623"/>
            <a:ext cx="11471564" cy="6452754"/>
          </a:xfrm>
          <a:prstGeom prst="rect">
            <a:avLst/>
          </a:prstGeom>
          <a:ln>
            <a:noFill/>
          </a:ln>
          <a:effectLst>
            <a:softEdge rad="112500"/>
          </a:effectLst>
        </p:spPr>
      </p:pic>
      <p:pic>
        <p:nvPicPr>
          <p:cNvPr id="4" name="Picture 3">
            <a:extLst>
              <a:ext uri="{FF2B5EF4-FFF2-40B4-BE49-F238E27FC236}">
                <a16:creationId xmlns:a16="http://schemas.microsoft.com/office/drawing/2014/main" xmlns="" id="{C2A9ABED-1AEC-433B-8721-86D461159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0" y="0"/>
            <a:ext cx="8832737" cy="6858000"/>
          </a:xfrm>
          <a:prstGeom prst="rect">
            <a:avLst/>
          </a:prstGeom>
          <a:ln>
            <a:noFill/>
          </a:ln>
          <a:effectLst>
            <a:softEdge rad="112500"/>
          </a:effectLst>
        </p:spPr>
      </p:pic>
      <p:sp>
        <p:nvSpPr>
          <p:cNvPr id="7" name="Text Box 8">
            <a:extLst>
              <a:ext uri="{FF2B5EF4-FFF2-40B4-BE49-F238E27FC236}">
                <a16:creationId xmlns:a16="http://schemas.microsoft.com/office/drawing/2014/main" xmlns="" id="{15EE5AFA-E016-4787-86D6-621941FCDA3F}"/>
              </a:ext>
            </a:extLst>
          </p:cNvPr>
          <p:cNvSpPr txBox="1">
            <a:spLocks noChangeArrowheads="1"/>
          </p:cNvSpPr>
          <p:nvPr/>
        </p:nvSpPr>
        <p:spPr bwMode="auto">
          <a:xfrm>
            <a:off x="4984290" y="1551814"/>
            <a:ext cx="72597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Trần</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Quốc</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Tuấn</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altLang="en-US" sz="3000" b="0" i="0" u="none" strike="noStrike" kern="0" cap="none" spc="0" normalizeH="0" baseline="0" noProof="0" dirty="0" smtClean="0">
                <a:ln>
                  <a:noFill/>
                </a:ln>
                <a:solidFill>
                  <a:prstClr val="black"/>
                </a:solidFill>
                <a:effectLst/>
                <a:uLnTx/>
                <a:uFillTx/>
                <a:latin typeface="Times New Roman" panose="02020603050405020304" pitchFamily="18" charset="0"/>
                <a:cs typeface="Arial" panose="020B0604020202020204" pitchFamily="34" charset="0"/>
              </a:rPr>
              <a:t>1231? </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-1300) </a:t>
            </a:r>
            <a:r>
              <a:rPr lang="en-US" altLang="en-US" sz="3000" b="0" kern="0" dirty="0" smtClean="0">
                <a:solidFill>
                  <a:prstClr val="black"/>
                </a:solidFill>
              </a:rPr>
              <a:t>- </a:t>
            </a:r>
            <a:r>
              <a:rPr kumimoji="0" lang="en-US" altLang="en-US" sz="3000" b="0" i="0" u="none" strike="noStrike" kern="0" cap="none" spc="0" normalizeH="0" baseline="0" noProof="0" dirty="0" err="1" smtClean="0">
                <a:ln>
                  <a:noFill/>
                </a:ln>
                <a:solidFill>
                  <a:srgbClr val="FF0000"/>
                </a:solidFill>
                <a:effectLst/>
                <a:uLnTx/>
                <a:uFillTx/>
                <a:latin typeface="Times New Roman" panose="02020603050405020304" pitchFamily="18" charset="0"/>
                <a:cs typeface="Arial" panose="020B0604020202020204" pitchFamily="34" charset="0"/>
              </a:rPr>
              <a:t>Hưng</a:t>
            </a:r>
            <a:r>
              <a:rPr kumimoji="0" lang="en-US" altLang="en-US" sz="3000" b="0" i="0" u="none" strike="noStrike" kern="0" cap="none" spc="0" normalizeH="0" baseline="0" noProof="0" dirty="0" smtClean="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Đạo</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Vương</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1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danh</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tướng</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kiệt</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xuất</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thời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p>
        </p:txBody>
      </p:sp>
      <p:sp>
        <p:nvSpPr>
          <p:cNvPr id="8" name="TextBox 7">
            <a:extLst>
              <a:ext uri="{FF2B5EF4-FFF2-40B4-BE49-F238E27FC236}">
                <a16:creationId xmlns:a16="http://schemas.microsoft.com/office/drawing/2014/main" xmlns="" id="{EC4964D0-3A37-4EE8-A74A-B2C4576BBB90}"/>
              </a:ext>
            </a:extLst>
          </p:cNvPr>
          <p:cNvSpPr txBox="1">
            <a:spLocks noChangeArrowheads="1"/>
          </p:cNvSpPr>
          <p:nvPr/>
        </p:nvSpPr>
        <p:spPr bwMode="auto">
          <a:xfrm>
            <a:off x="5500254" y="3060113"/>
            <a:ext cx="669174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smtClean="0">
                <a:ln>
                  <a:noFill/>
                </a:ln>
                <a:solidFill>
                  <a:prstClr val="black"/>
                </a:solidFill>
                <a:effectLst/>
                <a:uLnTx/>
                <a:uFillTx/>
                <a:latin typeface="Times New Roman" panose="02020603050405020304" pitchFamily="18" charset="0"/>
                <a:cs typeface="Arial" panose="020B0604020202020204" pitchFamily="34" charset="0"/>
              </a:rPr>
              <a:t>- </a:t>
            </a:r>
            <a:r>
              <a:rPr lang="en-US" altLang="en-US" sz="3000" b="0" kern="0" dirty="0">
                <a:solidFill>
                  <a:prstClr val="black"/>
                </a:solidFill>
              </a:rPr>
              <a:t>C</a:t>
            </a:r>
            <a:r>
              <a:rPr kumimoji="0" lang="en-US" altLang="en-US" sz="3000" b="0" i="0" u="none" strike="noStrike" kern="0" cap="none" spc="0" normalizeH="0" baseline="0" noProof="0" dirty="0" smtClean="0">
                <a:ln>
                  <a:noFill/>
                </a:ln>
                <a:solidFill>
                  <a:prstClr val="black"/>
                </a:solidFill>
                <a:effectLst/>
                <a:uLnTx/>
                <a:uFillTx/>
                <a:latin typeface="Times New Roman" panose="02020603050405020304" pitchFamily="18" charset="0"/>
                <a:cs typeface="Arial" panose="020B0604020202020204" pitchFamily="34" charset="0"/>
              </a:rPr>
              <a:t>ó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phẩm</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chất</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cao</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đẹp</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văn</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võ</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song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toàn</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công</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lao</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lớn</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trong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2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cuộc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kháng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chiến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chống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quân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Mông-Nguyên</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a:t>
            </a:r>
          </a:p>
        </p:txBody>
      </p:sp>
      <p:sp>
        <p:nvSpPr>
          <p:cNvPr id="9" name="TextBox 8">
            <a:extLst>
              <a:ext uri="{FF2B5EF4-FFF2-40B4-BE49-F238E27FC236}">
                <a16:creationId xmlns:a16="http://schemas.microsoft.com/office/drawing/2014/main" xmlns="" id="{16CC44A8-E1C7-4CD1-9DE3-924CE2D7DC8C}"/>
              </a:ext>
            </a:extLst>
          </p:cNvPr>
          <p:cNvSpPr txBox="1">
            <a:spLocks noChangeArrowheads="1"/>
          </p:cNvSpPr>
          <p:nvPr/>
        </p:nvSpPr>
        <p:spPr bwMode="auto">
          <a:xfrm>
            <a:off x="4876915" y="5328184"/>
            <a:ext cx="73703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Ông</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được</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nhân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dân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tôn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là</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Đức</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thánh</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Trần</a:t>
            </a:r>
            <a:r>
              <a:rPr kumimoji="0" lang="en-US" altLang="en-US" sz="30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và</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lập</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đền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thờ</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ở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nhiều</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nơi</a:t>
            </a:r>
            <a:endPar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xmlns="" id="{ED10C6C2-F922-4BC6-82CE-ACD59100F534}"/>
              </a:ext>
            </a:extLst>
          </p:cNvPr>
          <p:cNvSpPr txBox="1"/>
          <p:nvPr/>
        </p:nvSpPr>
        <p:spPr>
          <a:xfrm>
            <a:off x="5447068" y="607375"/>
            <a:ext cx="2087110"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2</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ED10C6C2-F922-4BC6-82CE-ACD59100F534}"/>
              </a:ext>
            </a:extLst>
          </p:cNvPr>
          <p:cNvSpPr txBox="1"/>
          <p:nvPr/>
        </p:nvSpPr>
        <p:spPr>
          <a:xfrm>
            <a:off x="5447068" y="-19478"/>
            <a:ext cx="141577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smtClean="0">
                <a:solidFill>
                  <a:srgbClr val="FF0000"/>
                </a:solidFill>
                <a:latin typeface="Times New Roman" panose="02020603050405020304" pitchFamily="18" charset="0"/>
                <a:cs typeface="Times New Roman" panose="02020603050405020304" pitchFamily="18" charset="0"/>
              </a:rPr>
              <a:t>Đọc</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495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6566</TotalTime>
  <Words>2398</Words>
  <Application>Microsoft Office PowerPoint</Application>
  <PresentationFormat>Widescreen</PresentationFormat>
  <Paragraphs>246</Paragraphs>
  <Slides>48</Slides>
  <Notes>15</Notes>
  <HiddenSlides>0</HiddenSlides>
  <MMClips>0</MMClips>
  <ScaleCrop>false</ScaleCrop>
  <HeadingPairs>
    <vt:vector size="6" baseType="variant">
      <vt:variant>
        <vt:lpstr>Fonts Used</vt:lpstr>
      </vt:variant>
      <vt:variant>
        <vt:i4>26</vt:i4>
      </vt:variant>
      <vt:variant>
        <vt:lpstr>Theme</vt:lpstr>
      </vt:variant>
      <vt:variant>
        <vt:i4>6</vt:i4>
      </vt:variant>
      <vt:variant>
        <vt:lpstr>Slide Titles</vt:lpstr>
      </vt:variant>
      <vt:variant>
        <vt:i4>48</vt:i4>
      </vt:variant>
    </vt:vector>
  </HeadingPairs>
  <TitlesOfParts>
    <vt:vector size="80" baseType="lpstr">
      <vt:lpstr>微软雅黑</vt:lpstr>
      <vt:lpstr>宋体</vt:lpstr>
      <vt:lpstr>#9Slide03 AllRoundGothic</vt:lpstr>
      <vt:lpstr>#9Slide03 Prompt Medium</vt:lpstr>
      <vt:lpstr>#9Slide03 SVNAmsi Narw</vt:lpstr>
      <vt:lpstr>#9Slide04 HLT Aquus</vt:lpstr>
      <vt:lpstr>#9Slide04 Playfair Display Blac</vt:lpstr>
      <vt:lpstr>#9Slide05 Lobster</vt:lpstr>
      <vt:lpstr>.VnArial Narrow</vt:lpstr>
      <vt:lpstr>★儿童字体——迷你简卡通</vt:lpstr>
      <vt:lpstr>851tegakizatsu</vt:lpstr>
      <vt:lpstr>Algerian</vt:lpstr>
      <vt:lpstr>Arial</vt:lpstr>
      <vt:lpstr>Calibri</vt:lpstr>
      <vt:lpstr>Calibri Light</vt:lpstr>
      <vt:lpstr>iCiel Messy Script</vt:lpstr>
      <vt:lpstr>Noto Serif CJK SC</vt:lpstr>
      <vt:lpstr>PangMenZhengDao</vt:lpstr>
      <vt:lpstr>黑体</vt:lpstr>
      <vt:lpstr>SVN-Pleasent</vt:lpstr>
      <vt:lpstr>SVN-Rosellinda Alyamore</vt:lpstr>
      <vt:lpstr>Symbol</vt:lpstr>
      <vt:lpstr>Times New Roman</vt:lpstr>
      <vt:lpstr>Wingdings</vt:lpstr>
      <vt:lpstr>汉仪家书简</vt:lpstr>
      <vt:lpstr>等线</vt:lpstr>
      <vt:lpstr>Office Theme</vt:lpstr>
      <vt:lpstr>2_Office Theme</vt:lpstr>
      <vt:lpstr>Office 主题​​</vt:lpstr>
      <vt:lpstr>1_Office 主题​​</vt:lpstr>
      <vt:lpstr>2_Office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102</cp:revision>
  <dcterms:created xsi:type="dcterms:W3CDTF">2021-06-15T03:17:50Z</dcterms:created>
  <dcterms:modified xsi:type="dcterms:W3CDTF">2024-10-18T01:07:34Z</dcterms:modified>
</cp:coreProperties>
</file>