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mbria Math" panose="02040503050406030204" pitchFamily="18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94" autoAdjust="0"/>
  </p:normalViewPr>
  <p:slideViewPr>
    <p:cSldViewPr>
      <p:cViewPr varScale="1">
        <p:scale>
          <a:sx n="43" d="100"/>
          <a:sy n="43" d="100"/>
        </p:scale>
        <p:origin x="9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1" Type="http://schemas.openxmlformats.org/officeDocument/2006/relationships/image" Target="../media/image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2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1.gif"/><Relationship Id="rId17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8.xml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10" Type="http://schemas.openxmlformats.org/officeDocument/2006/relationships/slide" Target="slide27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2750</Words>
  <Application>Microsoft Office PowerPoint</Application>
  <PresentationFormat>Custom</PresentationFormat>
  <Paragraphs>279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Calibri</vt:lpstr>
      <vt:lpstr>Calibri Light</vt:lpstr>
      <vt:lpstr>Times New Roman</vt:lpstr>
      <vt:lpstr>Arial</vt:lpstr>
      <vt:lpstr>Tahoma</vt:lpstr>
      <vt:lpstr>Cambria Math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68</cp:revision>
  <dcterms:created xsi:type="dcterms:W3CDTF">2006-08-16T00:00:00Z</dcterms:created>
  <dcterms:modified xsi:type="dcterms:W3CDTF">2024-08-20T01:28:34Z</dcterms:modified>
  <dc:identifier>DAFARKD_w7U</dc:identifier>
</cp:coreProperties>
</file>