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5"/>
  </p:notesMasterIdLst>
  <p:sldIdLst>
    <p:sldId id="256" r:id="rId5"/>
    <p:sldId id="268" r:id="rId6"/>
    <p:sldId id="257" r:id="rId7"/>
    <p:sldId id="278" r:id="rId8"/>
    <p:sldId id="266" r:id="rId9"/>
    <p:sldId id="272" r:id="rId10"/>
    <p:sldId id="275" r:id="rId11"/>
    <p:sldId id="265" r:id="rId12"/>
    <p:sldId id="264" r:id="rId13"/>
    <p:sldId id="279" r:id="rId14"/>
    <p:sldId id="280" r:id="rId15"/>
    <p:sldId id="281" r:id="rId16"/>
    <p:sldId id="263" r:id="rId17"/>
    <p:sldId id="262" r:id="rId18"/>
    <p:sldId id="288" r:id="rId19"/>
    <p:sldId id="289" r:id="rId20"/>
    <p:sldId id="277" r:id="rId21"/>
    <p:sldId id="283" r:id="rId22"/>
    <p:sldId id="284" r:id="rId23"/>
    <p:sldId id="285" r:id="rId24"/>
    <p:sldId id="286" r:id="rId25"/>
    <p:sldId id="287" r:id="rId26"/>
    <p:sldId id="290" r:id="rId27"/>
    <p:sldId id="291" r:id="rId28"/>
    <p:sldId id="292" r:id="rId29"/>
    <p:sldId id="293" r:id="rId30"/>
    <p:sldId id="294" r:id="rId31"/>
    <p:sldId id="295" r:id="rId32"/>
    <p:sldId id="274" r:id="rId33"/>
    <p:sldId id="25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5BB2A-D297-4927-B17F-E64BC90A62F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DF479-10B7-4AD4-81DD-6D67B9519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2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4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9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8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4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29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9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9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0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8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62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0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91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65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48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96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0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8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27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87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29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98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82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76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9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80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8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7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3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22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47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1" y="260352"/>
            <a:ext cx="2155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276" y="190500"/>
            <a:ext cx="37369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9" y="1019175"/>
            <a:ext cx="68834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446089" y="4965700"/>
            <a:ext cx="825182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2916238" y="7845425"/>
            <a:ext cx="140294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zh-CN">
                <a:solidFill>
                  <a:prstClr val="white"/>
                </a:solidFill>
              </a:rPr>
              <a:t>Contents_N</a:t>
            </a: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180975" y="-1579563"/>
            <a:ext cx="4356100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40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81589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1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8F923-7B7C-404E-93BF-D220D942450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8/20/2024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1A18-AF7B-4AB5-9D16-CFC16AD0357D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058481" y="5438588"/>
            <a:ext cx="1564727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7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5.png"/><Relationship Id="rId5" Type="http://schemas.openxmlformats.org/officeDocument/2006/relationships/image" Target="../media/image64.wmf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slide" Target="slide2.xml"/><Relationship Id="rId7" Type="http://schemas.openxmlformats.org/officeDocument/2006/relationships/image" Target="../media/image89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8.png"/><Relationship Id="rId11" Type="http://schemas.openxmlformats.org/officeDocument/2006/relationships/image" Target="../media/image93.gif"/><Relationship Id="rId5" Type="http://schemas.openxmlformats.org/officeDocument/2006/relationships/image" Target="../media/image87.png"/><Relationship Id="rId10" Type="http://schemas.openxmlformats.org/officeDocument/2006/relationships/image" Target="../media/image92.GIF"/><Relationship Id="rId4" Type="http://schemas.openxmlformats.org/officeDocument/2006/relationships/image" Target="../media/image86.gif"/><Relationship Id="rId9" Type="http://schemas.openxmlformats.org/officeDocument/2006/relationships/image" Target="../media/image91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3.xml"/><Relationship Id="rId11" Type="http://schemas.openxmlformats.org/officeDocument/2006/relationships/image" Target="../media/image99.png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openxmlformats.org/officeDocument/2006/relationships/slide" Target="slide4.xml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emf"/><Relationship Id="rId3" Type="http://schemas.openxmlformats.org/officeDocument/2006/relationships/audio" Target="../media/audio2.wav"/><Relationship Id="rId7" Type="http://schemas.openxmlformats.org/officeDocument/2006/relationships/image" Target="../media/image102.png"/><Relationship Id="rId12" Type="http://schemas.openxmlformats.org/officeDocument/2006/relationships/image" Target="../media/image10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0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1.png"/><Relationship Id="rId11" Type="http://schemas.openxmlformats.org/officeDocument/2006/relationships/image" Target="../media/image108.emf"/><Relationship Id="rId5" Type="http://schemas.openxmlformats.org/officeDocument/2006/relationships/image" Target="../media/image100.png"/><Relationship Id="rId10" Type="http://schemas.openxmlformats.org/officeDocument/2006/relationships/image" Target="../media/image107.emf"/><Relationship Id="rId4" Type="http://schemas.openxmlformats.org/officeDocument/2006/relationships/image" Target="../media/image102.png"/><Relationship Id="rId9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10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1.png"/><Relationship Id="rId11" Type="http://schemas.openxmlformats.org/officeDocument/2006/relationships/image" Target="../media/image110.emf"/><Relationship Id="rId5" Type="http://schemas.openxmlformats.org/officeDocument/2006/relationships/image" Target="../media/image100.png"/><Relationship Id="rId10" Type="http://schemas.openxmlformats.org/officeDocument/2006/relationships/image" Target="../media/image109.emf"/><Relationship Id="rId4" Type="http://schemas.openxmlformats.org/officeDocument/2006/relationships/image" Target="../media/image102.pn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slide" Target="slid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690" y="1875472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3" y="3843283"/>
            <a:ext cx="51106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TRẦN QUỐC TRỊNH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THCS PHỔ CƯỜNG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6A3</a:t>
            </a:r>
          </a:p>
        </p:txBody>
      </p:sp>
    </p:spTree>
    <p:extLst>
      <p:ext uri="{BB962C8B-B14F-4D97-AF65-F5344CB8AC3E}">
        <p14:creationId xmlns:p14="http://schemas.microsoft.com/office/powerpoint/2010/main" val="286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1" y="26966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0" y="4010750"/>
            <a:ext cx="4240343" cy="281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2" y="4010750"/>
            <a:ext cx="4294538" cy="281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3" y="962034"/>
            <a:ext cx="3000369" cy="300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51" y="962034"/>
            <a:ext cx="4508751" cy="30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3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5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1513820"/>
            <a:ext cx="9320543" cy="1915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0FFFC"/>
              </a:clrFrom>
              <a:clrTo>
                <a:srgbClr val="F0FFFC">
                  <a:alpha val="0"/>
                </a:srgbClr>
              </a:clrTo>
            </a:clrChange>
          </a:blip>
          <a:srcRect l="4480" t="3424" r="5912" b="3018"/>
          <a:stretch/>
        </p:blipFill>
        <p:spPr>
          <a:xfrm>
            <a:off x="2819400" y="3124318"/>
            <a:ext cx="3048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3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75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050" y="1381127"/>
            <a:ext cx="935262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59" y="3962400"/>
            <a:ext cx="4554071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2" y="3962400"/>
            <a:ext cx="366171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" y="61978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865" y="1143000"/>
            <a:ext cx="926369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733800"/>
            <a:ext cx="3291568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3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56: HÌNH CÓ TRỤC ĐỐI XỨNG (TT)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Bằng cách gấp giấy, em h</a:t>
            </a:r>
            <a:r>
              <a:rPr lang="vi-VN" sz="30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ã</a:t>
            </a: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 tìm một trục đối xứng của đoạn thẳng.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Làm tương tự như hoạt động 6 với tam giác đều, hình vuông, ngũ giác đều, lục giác đều. Em hãy chỉ ra một trục đối xứng của mỗi hình trên.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6"/>
          <a:stretch/>
        </p:blipFill>
        <p:spPr>
          <a:xfrm>
            <a:off x="191069" y="3417632"/>
            <a:ext cx="8915400" cy="205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3" y="1682800"/>
            <a:ext cx="2676558" cy="34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về kinh d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315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42900" y="2353057"/>
            <a:ext cx="2029968" cy="1283842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6409" y="1911097"/>
            <a:ext cx="2098549" cy="1616074"/>
          </a:xfrm>
          <a:prstGeom prst="rect">
            <a:avLst/>
          </a:prstGeom>
          <a:solidFill>
            <a:srgbClr val="E693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tar: 4 Points 15"/>
          <p:cNvSpPr/>
          <p:nvPr/>
        </p:nvSpPr>
        <p:spPr>
          <a:xfrm>
            <a:off x="5308092" y="1865667"/>
            <a:ext cx="2578608" cy="202345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Arrow: Right 17"/>
          <p:cNvSpPr/>
          <p:nvPr/>
        </p:nvSpPr>
        <p:spPr>
          <a:xfrm>
            <a:off x="4553712" y="5242560"/>
            <a:ext cx="1851660" cy="15422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artial Circle 18"/>
          <p:cNvSpPr/>
          <p:nvPr/>
        </p:nvSpPr>
        <p:spPr>
          <a:xfrm>
            <a:off x="2214987" y="4071492"/>
            <a:ext cx="1858709" cy="2329308"/>
          </a:xfrm>
          <a:prstGeom prst="pi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127540" y="4769710"/>
            <a:ext cx="1737836" cy="1283843"/>
          </a:xfrm>
          <a:prstGeom prst="parallelogram">
            <a:avLst/>
          </a:prstGeom>
          <a:solidFill>
            <a:srgbClr val="3CDF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-4645"/>
            <a:ext cx="1536192" cy="13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429500" y="1106425"/>
            <a:ext cx="1714500" cy="990600"/>
          </a:xfrm>
          <a:prstGeom prst="cloudCallout">
            <a:avLst>
              <a:gd name="adj1" fmla="val 18417"/>
              <a:gd name="adj2" fmla="val -47231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1250119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CC"/>
                </a:solidFill>
                <a:cs typeface="Arial" charset="0"/>
              </a:rPr>
              <a:t>Hoạt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động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nhóm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  <a:p>
            <a:pPr algn="ctr"/>
            <a:r>
              <a:rPr lang="en-US" b="1" dirty="0" err="1">
                <a:solidFill>
                  <a:srgbClr val="0000CC"/>
                </a:solidFill>
                <a:cs typeface="Arial" charset="0"/>
              </a:rPr>
              <a:t>Thời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cs typeface="Arial" charset="0"/>
              </a:rPr>
              <a:t>gian</a:t>
            </a:r>
            <a:r>
              <a:rPr lang="en-US" b="1" dirty="0">
                <a:solidFill>
                  <a:srgbClr val="0000CC"/>
                </a:solidFill>
                <a:cs typeface="Arial" charset="0"/>
              </a:rPr>
              <a:t> 3</a:t>
            </a:r>
            <a:r>
              <a:rPr lang="en-US" b="1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cs typeface="Arial" charset="0"/>
              </a:rPr>
              <a:t>phút</a:t>
            </a:r>
            <a:endParaRPr lang="en-US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472" y="728483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131052" y="3753864"/>
            <a:ext cx="2944368" cy="1513080"/>
          </a:xfrm>
          <a:prstGeom prst="triangle">
            <a:avLst>
              <a:gd name="adj" fmla="val 506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57884" y="1911104"/>
            <a:ext cx="0" cy="23500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7541" y="2994978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25645" y="15636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83289" y="2745042"/>
            <a:ext cx="254708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08825" y="1716025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15593" y="2897442"/>
            <a:ext cx="301799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01286" y="4389120"/>
            <a:ext cx="1625537" cy="2139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3809" y="3435097"/>
            <a:ext cx="0" cy="23254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67201" y="6013704"/>
            <a:ext cx="2745677" cy="396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1997882" y="137016"/>
            <a:ext cx="2912473" cy="830997"/>
          </a:xfrm>
          <a:prstGeom prst="rect">
            <a:avLst/>
          </a:prstGeom>
          <a:solidFill>
            <a:srgbClr val="FED58A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LUYỆN TẬP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0" descr="Digit 18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484" y="12701"/>
            <a:ext cx="1115569" cy="78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về kinh do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3154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719332"/>
            <a:ext cx="68214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969264" y="76205"/>
            <a:ext cx="6588252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5" name="Picture 2" descr="C:\Users\Administrator\Desktop\phong-hoc-chieu-sang-dat-chuan-phai-dap-ung-tieu-chuan-nao-anh1-suckhoecuocsong.v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43088"/>
          <a:stretch/>
        </p:blipFill>
        <p:spPr bwMode="auto">
          <a:xfrm>
            <a:off x="164592" y="2231136"/>
            <a:ext cx="4494426" cy="3857740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453896" y="2389414"/>
            <a:ext cx="0" cy="2063049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25196" y="1353312"/>
            <a:ext cx="3552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0388" y="1359408"/>
            <a:ext cx="226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18104" y="2462346"/>
            <a:ext cx="0" cy="216058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>
            <a:off x="2382035" y="2364036"/>
            <a:ext cx="1" cy="2374716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2674620" y="2578608"/>
            <a:ext cx="813816" cy="1855344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8388" y="2462343"/>
            <a:ext cx="1389888" cy="1776984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392" y="2462343"/>
            <a:ext cx="3830815" cy="1990785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5" y="4659504"/>
            <a:ext cx="4101083" cy="124752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15" name="Parallelogram 14"/>
          <p:cNvSpPr/>
          <p:nvPr/>
        </p:nvSpPr>
        <p:spPr>
          <a:xfrm rot="821739">
            <a:off x="157255" y="4700584"/>
            <a:ext cx="4188314" cy="1186118"/>
          </a:xfrm>
          <a:prstGeom prst="parallelogram">
            <a:avLst>
              <a:gd name="adj" fmla="val 148998"/>
            </a:avLst>
          </a:prstGeom>
          <a:noFill/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cs typeface="Arial" charset="0"/>
            </a:endParaRPr>
          </a:p>
        </p:txBody>
      </p:sp>
      <p:pic>
        <p:nvPicPr>
          <p:cNvPr id="16" name="Picture 3" descr="C:\Users\Administrator\Desktop\vo-hong-ha-ke-nga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22518" r="10000" b="6364"/>
          <a:stretch/>
        </p:blipFill>
        <p:spPr bwMode="auto">
          <a:xfrm>
            <a:off x="4921759" y="4527769"/>
            <a:ext cx="1898192" cy="19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886450" y="4224310"/>
            <a:ext cx="0" cy="253942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pic>
        <p:nvPicPr>
          <p:cNvPr id="18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7875198" y="69941"/>
            <a:ext cx="1181599" cy="1360153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loud Callout 18"/>
          <p:cNvSpPr/>
          <p:nvPr/>
        </p:nvSpPr>
        <p:spPr>
          <a:xfrm rot="162146">
            <a:off x="6777736" y="3220940"/>
            <a:ext cx="2319425" cy="2084004"/>
          </a:xfrm>
          <a:prstGeom prst="cloudCallout">
            <a:avLst>
              <a:gd name="adj1" fmla="val 22863"/>
              <a:gd name="adj2" fmla="val 63680"/>
            </a:avLst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1373008">
            <a:off x="6928446" y="3005193"/>
            <a:ext cx="2234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14678014-31CF-47DE-AA83-06326042C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18" y="2020823"/>
            <a:ext cx="2320266" cy="150614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984750" y="1749115"/>
            <a:ext cx="28587" cy="212794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925312" y="4056350"/>
            <a:ext cx="3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2180" y="3440654"/>
            <a:ext cx="34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8402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9" grpId="0" animBg="1"/>
      <p:bldP spid="20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6" b="8696"/>
          <a:stretch/>
        </p:blipFill>
        <p:spPr>
          <a:xfrm>
            <a:off x="1" y="0"/>
            <a:ext cx="606669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/>
        </p:blipFill>
        <p:spPr>
          <a:xfrm>
            <a:off x="-17468" y="1295401"/>
            <a:ext cx="916147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55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vi-VN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vi-VN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 chữ A theo hướng dẫn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852" y="5532"/>
            <a:ext cx="1201995" cy="124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" y="1090529"/>
            <a:ext cx="36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Tương tự, cắt chữ E, T</a:t>
            </a:r>
            <a:endParaRPr lang="en-US" sz="28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825" y="1430643"/>
            <a:ext cx="4821698" cy="12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71"/>
          <a:stretch/>
        </p:blipFill>
        <p:spPr>
          <a:xfrm>
            <a:off x="584582" y="2648802"/>
            <a:ext cx="7721221" cy="4127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476437" y="5532"/>
            <a:ext cx="3667565" cy="2133600"/>
          </a:xfrm>
          <a:prstGeom prst="cloudCallout">
            <a:avLst>
              <a:gd name="adj1" fmla="val -71471"/>
              <a:gd name="adj2" fmla="val 63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chữ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" y="0"/>
            <a:ext cx="6829891" cy="123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9671"/>
            <a:ext cx="4495800" cy="560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1" y="1604439"/>
            <a:ext cx="4568733" cy="5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3065" y="5230813"/>
            <a:ext cx="292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877654"/>
            <a:ext cx="8915400" cy="5980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935" y="-8467"/>
            <a:ext cx="9151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3" y="304800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5.1. Hãy chỉ ra trục đối xứng của hình thang cân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3" y="1524003"/>
            <a:ext cx="4919209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32" y="1385248"/>
            <a:ext cx="5180976" cy="3388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6" y="1066803"/>
            <a:ext cx="5180976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47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5.2. Hình lục giác đều có bao nhiêu trục đối xứng?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2" y="914400"/>
            <a:ext cx="4198035" cy="3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87" y="824555"/>
            <a:ext cx="4781854" cy="41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5.3. Trong các hình dưới đây, hình nào có trục đối xứng?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1" y="2286000"/>
            <a:ext cx="8958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4" y="39624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6053"/>
            <a:ext cx="16002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47148" y="22860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8344" y="22098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584" y="2653352"/>
            <a:ext cx="1283616" cy="129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9232" y="2667000"/>
            <a:ext cx="1283616" cy="12836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60ec1f238fa36f16d98f82a4df1b6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" y="2520150"/>
            <a:ext cx="2057400" cy="2436244"/>
          </a:xfrm>
          <a:prstGeom prst="rect">
            <a:avLst/>
          </a:prstGeom>
        </p:spPr>
      </p:pic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3343106" y="1209500"/>
            <a:ext cx="2590800" cy="2209800"/>
          </a:xfrm>
          <a:prstGeom prst="cloud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43200" y="3429000"/>
            <a:ext cx="152400" cy="1524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24200" y="3074325"/>
            <a:ext cx="304800" cy="228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608759" y="1824650"/>
            <a:ext cx="203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5400" b="1" spc="50" dirty="0">
              <a:ln w="1270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6308" y="83133"/>
            <a:ext cx="610084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ONG VỀ TỔ</a:t>
            </a:r>
            <a:endParaRPr lang="en-US" sz="6000" b="1" dirty="0">
              <a:ln w="11430"/>
              <a:solidFill>
                <a:srgbClr val="FF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9" descr="images_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131">
            <a:off x="59613" y="901148"/>
            <a:ext cx="1621159" cy="120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753" y="-581892"/>
            <a:ext cx="4962752" cy="75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31309" flipH="1">
            <a:off x="5259408" y="2404021"/>
            <a:ext cx="2546537" cy="2298095"/>
          </a:xfrm>
          <a:prstGeom prst="rect">
            <a:avLst/>
          </a:prstGeom>
        </p:spPr>
      </p:pic>
      <p:pic>
        <p:nvPicPr>
          <p:cNvPr id="18" name="Picture 3" descr="lang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75" y="4741025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HO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" y="5803770"/>
            <a:ext cx="668651" cy="1060925"/>
          </a:xfrm>
          <a:prstGeom prst="rect">
            <a:avLst/>
          </a:prstGeom>
        </p:spPr>
      </p:pic>
      <p:pic>
        <p:nvPicPr>
          <p:cNvPr id="19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533" y="5738550"/>
            <a:ext cx="74295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583" y="5741325"/>
            <a:ext cx="74295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14" descr="blumen-pflanzen0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7739" y="5774575"/>
            <a:ext cx="74295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11" descr="Bo hoa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6283" y="5231420"/>
            <a:ext cx="886839" cy="2468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99410" y="160719"/>
            <a:ext cx="1522200" cy="52322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eaLnBrk="0" hangingPunct="0"/>
            <a:r>
              <a:rPr lang="en-US" sz="2800" b="1" dirty="0" err="1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n w="31550" cmpd="sng">
                  <a:solidFill>
                    <a:srgbClr val="ED7D31">
                      <a:lumMod val="75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n w="31550" cmpd="sng">
                <a:solidFill>
                  <a:srgbClr val="ED7D31">
                    <a:lumMod val="75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0" descr="272_lg_clr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00" y="4296325"/>
            <a:ext cx="1200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4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28600" y="2895600"/>
            <a:ext cx="914400" cy="929148"/>
          </a:xfrm>
          <a:prstGeom prst="rect">
            <a:avLst/>
          </a:prstGeom>
        </p:spPr>
      </p:pic>
      <p:pic>
        <p:nvPicPr>
          <p:cNvPr id="6" name="Picture 5" descr="2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1447800"/>
            <a:ext cx="838200" cy="838200"/>
          </a:xfrm>
          <a:prstGeom prst="rect">
            <a:avLst/>
          </a:prstGeom>
        </p:spPr>
      </p:pic>
      <p:pic>
        <p:nvPicPr>
          <p:cNvPr id="7" name="Picture 6" descr="4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62000" y="4572000"/>
            <a:ext cx="914400" cy="1012372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6681">
            <a:off x="6558441" y="1072042"/>
            <a:ext cx="1173478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4" y="4625390"/>
            <a:ext cx="3469389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5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4097 -0.02962 0.08211 -0.05902 0.12968 -0.07291 C 0.17708 -0.0868 0.22986 -0.09467 0.28437 -0.08287 C 0.33906 -0.07106 0.38784 0.00116 0.45729 -0.00254 C 0.52656 -0.00601 0.61319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0.05857 C 0.27396 0.08843 0.26476 0.11852 0.30104 0.14861 C 0.3375 0.17894 0.41927 0.2088 0.50156 0.2388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 7.40741E-6 C 0.59965 -0.01064 0.62448 -0.02129 0.6401 -0.03032 C 0.65573 -0.03934 0.65468 -0.0493 0.66892 -0.05439 C 0.68316 -0.05948 0.71215 -0.0743 0.725 -0.06064 C 0.73784 -0.04698 0.73281 0.01343 0.74618 0.02825 C 0.75955 0.04306 0.78229 0.03566 0.8052 0.02825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 -0.10371 L 0.78802 -0.0632 C 0.80746 -0.05301 0.82795 -0.05347 0.84149 -0.06829 C 0.85798 -0.08496 0.86475 -0.10857 0.86319 -0.13634 L 0.86232 -0.26065 " pathEditMode="relative" rAng="-2160589" ptsTypes="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04800" y="-685800"/>
            <a:ext cx="98298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100" y="838200"/>
            <a:ext cx="605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1: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r>
              <a:rPr lang="en-US" sz="2800" b="1" dirty="0">
                <a:solidFill>
                  <a:prstClr val="black"/>
                </a:solidFill>
              </a:rPr>
              <a:t>: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985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4370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319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4788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7381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63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4058" y="3352800"/>
            <a:ext cx="41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1" y="4191000"/>
            <a:ext cx="457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3186" y="4191004"/>
            <a:ext cx="913015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ongho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8263" y="3717179"/>
            <a:ext cx="1447800" cy="1768573"/>
          </a:xfrm>
          <a:prstGeom prst="rect">
            <a:avLst/>
          </a:prstGeom>
          <a:noFill/>
        </p:spPr>
      </p:pic>
      <p:sp>
        <p:nvSpPr>
          <p:cNvPr id="26" name="Cloud 25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66802" y="685800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56526" y="5502377"/>
            <a:ext cx="1325880" cy="1355627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361422"/>
            <a:ext cx="1425633" cy="168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940725"/>
            <a:ext cx="1906385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896842" y="3291349"/>
            <a:ext cx="314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0266" y="4124980"/>
            <a:ext cx="306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18858" y="5089256"/>
            <a:ext cx="3118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3796" y="6056305"/>
            <a:ext cx="348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6" grpId="0" animBg="1"/>
      <p:bldP spid="30" grpId="0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5902" y="4191004"/>
            <a:ext cx="1000298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57200" y="-762000"/>
            <a:ext cx="9753600" cy="4638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85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2: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2319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22319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2319" y="4038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9725" y="3124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331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114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191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396" y="3683927"/>
            <a:ext cx="1384070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5"/>
            <a:ext cx="1371600" cy="114299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9020"/>
            <a:ext cx="1889760" cy="168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548640"/>
            <a:ext cx="2872740" cy="2727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1931327" y="6029980"/>
            <a:ext cx="41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32860" y="3323304"/>
            <a:ext cx="281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5115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3943" y="4131426"/>
            <a:ext cx="262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kim ph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2" y="4191004"/>
            <a:ext cx="914399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1000" y="-762000"/>
            <a:ext cx="98298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80495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</a:rPr>
              <a:t>Câu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3: </a:t>
            </a:r>
            <a:r>
              <a:rPr lang="en-US" sz="2800" b="1" dirty="0" err="1">
                <a:solidFill>
                  <a:prstClr val="black"/>
                </a:solidFill>
              </a:rPr>
              <a:t>Hình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sau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có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mấy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trục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đối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>
                <a:solidFill>
                  <a:prstClr val="black"/>
                </a:solidFill>
              </a:rPr>
              <a:t>xứng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3276600"/>
            <a:ext cx="3513222" cy="5754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9600" y="41148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4114800"/>
            <a:ext cx="3513222" cy="57544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105400"/>
            <a:ext cx="3513222" cy="575440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6019800"/>
            <a:ext cx="3513222" cy="5754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9600" y="50292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9600" y="32004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9600" y="5943600"/>
            <a:ext cx="6858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05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3352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4201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396" y="3717179"/>
            <a:ext cx="1504604" cy="1768573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7391400" y="2895600"/>
            <a:ext cx="1752600" cy="9144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72400" y="5715005"/>
            <a:ext cx="1371600" cy="114299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11547"/>
            <a:ext cx="1905000" cy="196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6" y="1311545"/>
            <a:ext cx="1647825" cy="18389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1858298" y="4156936"/>
            <a:ext cx="419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2" y="3323304"/>
            <a:ext cx="281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00" y="51155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5172" y="6019800"/>
            <a:ext cx="315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5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  <p:bldP spid="24" grpId="0" animBg="1"/>
      <p:bldP spid="26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/>
          <a:stretch/>
        </p:blipFill>
        <p:spPr bwMode="auto">
          <a:xfrm>
            <a:off x="2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00054" y="3973435"/>
            <a:ext cx="984668" cy="1061594"/>
          </a:xfrm>
          <a:prstGeom prst="rect">
            <a:avLst/>
          </a:prstGeom>
        </p:spPr>
      </p:pic>
      <p:pic>
        <p:nvPicPr>
          <p:cNvPr id="8" name="Picture 7" descr="5144e915ff17705e2be92c41dfee85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26681">
            <a:off x="6558441" y="1072042"/>
            <a:ext cx="1173478" cy="1173478"/>
          </a:xfrm>
          <a:prstGeom prst="rect">
            <a:avLst/>
          </a:prstGeom>
        </p:spPr>
      </p:pic>
      <p:pic>
        <p:nvPicPr>
          <p:cNvPr id="9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24" y="4625390"/>
            <a:ext cx="3469389" cy="226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3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47E-6 -8.67052E-7 C -0.00704 -0.0326 0.01146 -0.07445 0.04103 -0.0948 C 0.07125 -0.11537 0.10082 -0.10613 0.10785 -0.07353 C 0.11488 -0.04092 0.14458 -0.03237 0.1748 -0.05272 C 0.20411 -0.07283 0.22274 -0.11445 0.21597 -0.14659 " pathEditMode="relative" rAng="-1255539" ptsTypes="f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5" y="-7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996" y="609600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hình có trục đối xứng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5.2-SGK.110; 5.1-&gt;5.10-SBT.80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5 ví dụ hình ảnh thực tế về hình có trục đối xứng. 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558" y="2228677"/>
            <a:ext cx="53276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21-Tiết 14 + 15: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28894"/>
            <a:ext cx="7788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4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3" y="2438400"/>
            <a:ext cx="8458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trọng cảm ơn các</a:t>
            </a:r>
          </a:p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 giáo và các em học sinh!</a:t>
            </a:r>
            <a:endParaRPr lang="en-US" sz="5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2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6"/>
            <a:ext cx="9144000" cy="2239839"/>
          </a:xfrm>
          <a:prstGeom prst="rect">
            <a:avLst/>
          </a:prstGeom>
        </p:spPr>
      </p:pic>
      <p:sp>
        <p:nvSpPr>
          <p:cNvPr id="9" name="Vertical Scroll 8"/>
          <p:cNvSpPr/>
          <p:nvPr/>
        </p:nvSpPr>
        <p:spPr>
          <a:xfrm>
            <a:off x="1026994" y="1437621"/>
            <a:ext cx="3276600" cy="4953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HĐ1: Hai cánh của con bướm chồng khít lên nhau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2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24"/>
            <a:ext cx="9144000" cy="3389152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685801" y="1441035"/>
            <a:ext cx="4051773" cy="473116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HĐ2: Hai nửa hình tròn chồng khít lên nhau.</a:t>
            </a:r>
          </a:p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HĐ3: Ta cắt được hình trái tim. Khi gấp lại theo nếp gấp ban đầu thì hai nửa hình trái tim chồng khít lên nhau.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519"/>
            <a:ext cx="9144000" cy="282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2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55: HÌNH CÓ TRỤC ĐỐI XỨNG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18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100" y="91440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Những chữ cái nào dưới đây có trục đối xứng?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Hãy dự đoán trục đối xứng của chúng.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0" y="3136337"/>
            <a:ext cx="9169590" cy="15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3" y="2456943"/>
            <a:ext cx="1005631" cy="97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518" y="2323509"/>
            <a:ext cx="1005631" cy="97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3" y="2362200"/>
            <a:ext cx="1005631" cy="9763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3400" y="2945099"/>
            <a:ext cx="0" cy="1776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2753" y="2961568"/>
            <a:ext cx="13648" cy="1760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38100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810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8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" y="91440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Những hình nào dưới đây có trục đối xứng?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480" y="1447800"/>
            <a:ext cx="6085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dự đoán trục đối xứng của chúng.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81" y="2471823"/>
            <a:ext cx="9040243" cy="2835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3" y="4267206"/>
            <a:ext cx="1528763" cy="152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3" y="4267206"/>
            <a:ext cx="1528763" cy="15287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95400" y="2286000"/>
            <a:ext cx="0" cy="2514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3693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1" y="152400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2" y="1066800"/>
            <a:ext cx="1973541" cy="2150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32" y="1074897"/>
            <a:ext cx="1738415" cy="2145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541" y="1074897"/>
            <a:ext cx="2128175" cy="212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00400"/>
            <a:ext cx="2001874" cy="2170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787" y="3213692"/>
            <a:ext cx="2258939" cy="2157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158" y="1096506"/>
            <a:ext cx="2368539" cy="2124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998" y="3248387"/>
            <a:ext cx="1597298" cy="2122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197" y="3248387"/>
            <a:ext cx="1805536" cy="2122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813" y="5345338"/>
            <a:ext cx="911589" cy="15193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260" y="5330333"/>
            <a:ext cx="923304" cy="1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726</Words>
  <Application>Microsoft Office PowerPoint</Application>
  <PresentationFormat>On-screen Show (4:3)</PresentationFormat>
  <Paragraphs>104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等线</vt:lpstr>
      <vt:lpstr>Tahoma</vt:lpstr>
      <vt:lpstr>Times New Roman</vt:lpstr>
      <vt:lpstr>Office Theme</vt:lpstr>
      <vt:lpstr>13_Office Theme</vt:lpstr>
      <vt:lpstr>14_Office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110</cp:revision>
  <dcterms:created xsi:type="dcterms:W3CDTF">2021-01-25T00:54:03Z</dcterms:created>
  <dcterms:modified xsi:type="dcterms:W3CDTF">2024-08-20T01:22:30Z</dcterms:modified>
</cp:coreProperties>
</file>