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37"/>
  </p:notesMasterIdLst>
  <p:sldIdLst>
    <p:sldId id="257" r:id="rId3"/>
    <p:sldId id="258" r:id="rId4"/>
    <p:sldId id="259" r:id="rId5"/>
    <p:sldId id="295" r:id="rId6"/>
    <p:sldId id="298" r:id="rId7"/>
    <p:sldId id="260" r:id="rId8"/>
    <p:sldId id="261" r:id="rId9"/>
    <p:sldId id="262" r:id="rId10"/>
    <p:sldId id="263" r:id="rId11"/>
    <p:sldId id="291" r:id="rId12"/>
    <p:sldId id="302" r:id="rId13"/>
    <p:sldId id="303" r:id="rId14"/>
    <p:sldId id="304" r:id="rId15"/>
    <p:sldId id="332" r:id="rId16"/>
    <p:sldId id="306" r:id="rId17"/>
    <p:sldId id="307" r:id="rId18"/>
    <p:sldId id="313" r:id="rId19"/>
    <p:sldId id="312" r:id="rId20"/>
    <p:sldId id="314" r:id="rId21"/>
    <p:sldId id="315" r:id="rId22"/>
    <p:sldId id="316" r:id="rId23"/>
    <p:sldId id="319" r:id="rId24"/>
    <p:sldId id="320" r:id="rId25"/>
    <p:sldId id="321" r:id="rId26"/>
    <p:sldId id="322" r:id="rId27"/>
    <p:sldId id="323" r:id="rId28"/>
    <p:sldId id="324" r:id="rId29"/>
    <p:sldId id="325" r:id="rId30"/>
    <p:sldId id="326" r:id="rId31"/>
    <p:sldId id="327" r:id="rId32"/>
    <p:sldId id="328" r:id="rId33"/>
    <p:sldId id="329" r:id="rId34"/>
    <p:sldId id="330" r:id="rId35"/>
    <p:sldId id="31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85" d="100"/>
          <a:sy n="85" d="100"/>
        </p:scale>
        <p:origin x="13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B8B86C-A951-4661-8034-C61C6E4D3891}" type="datetimeFigureOut">
              <a:rPr lang="en-US" smtClean="0"/>
              <a:t>7/20/2024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B1AE89-7EA0-471D-8ADB-BA9F0D8EA2A5}" type="slidenum">
              <a:rPr lang="en-US" smtClean="0"/>
              <a:t>‹#›</a:t>
            </a:fld>
            <a:endParaRPr lang="en-US"/>
          </a:p>
        </p:txBody>
      </p:sp>
    </p:spTree>
    <p:extLst>
      <p:ext uri="{BB962C8B-B14F-4D97-AF65-F5344CB8AC3E}">
        <p14:creationId xmlns:p14="http://schemas.microsoft.com/office/powerpoint/2010/main" val="3264889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ChangeArrowheads="1" noTextEdit="1"/>
          </p:cNvSpPr>
          <p:nvPr>
            <p:ph type="sldImg"/>
          </p:nvPr>
        </p:nvSpPr>
        <p:spPr/>
      </p:sp>
      <p:sp>
        <p:nvSpPr>
          <p:cNvPr id="38915"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vi-VN" altLang="vi-VN"/>
          </a:p>
        </p:txBody>
      </p:sp>
      <p:sp>
        <p:nvSpPr>
          <p:cNvPr id="38916"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marL="0" marR="0" lvl="0" indent="0" algn="r" defTabSz="457200" rtl="0" eaLnBrk="1" fontAlgn="base" latinLnBrk="0" hangingPunct="1">
              <a:lnSpc>
                <a:spcPct val="100000"/>
              </a:lnSpc>
              <a:spcBef>
                <a:spcPct val="0"/>
              </a:spcBef>
              <a:spcAft>
                <a:spcPct val="0"/>
              </a:spcAft>
              <a:buClrTx/>
              <a:buSzTx/>
              <a:buFontTx/>
              <a:buNone/>
              <a:defRPr/>
            </a:pPr>
            <a:fld id="{2B69926A-D58E-4A38-BA84-2758EB6EEC1A}" type="slidenum">
              <a:rPr kumimoji="0" lang="en-US" altLang="vi-VN" sz="1200" b="0" i="0" u="none" strike="noStrike" kern="1200" cap="none" spc="0" normalizeH="0" baseline="0" noProof="0" smtClean="0">
                <a:ln>
                  <a:noFill/>
                </a:ln>
                <a:solidFill>
                  <a:srgbClr val="000000"/>
                </a:solidFill>
                <a:effectLst/>
                <a:uLnTx/>
                <a:uFillTx/>
                <a:latin typeface="Calibri" panose="020F0502020204030204" charset="0"/>
                <a:ea typeface="+mn-ea"/>
                <a:cs typeface="+mn-cs"/>
              </a:rPr>
              <a:t>33</a:t>
            </a:fld>
            <a:endParaRPr kumimoji="0" lang="en-US" altLang="vi-VN" sz="1200" b="0" i="0" u="none" strike="noStrike" kern="1200" cap="none" spc="0" normalizeH="0" baseline="0" noProof="0">
              <a:ln>
                <a:noFill/>
              </a:ln>
              <a:solidFill>
                <a:srgbClr val="000000"/>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323370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F8D4E-64DF-43E3-A11A-B3A98A5757DB}"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41D5B7-1B39-43D7-B854-FC06CB7CB3E9}"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469545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F8D4E-64DF-43E3-A11A-B3A98A5757DB}"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41D5B7-1B39-43D7-B854-FC06CB7CB3E9}"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557090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F8D4E-64DF-43E3-A11A-B3A98A5757DB}"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41D5B7-1B39-43D7-B854-FC06CB7CB3E9}"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endParaRPr kumimoji="0" lang="en-US" sz="1800" b="0" i="0" u="none" strike="noStrike" kern="1200" cap="none" spc="0" normalizeH="0" baseline="0" noProof="0" dirty="0">
              <a:ln>
                <a:noFill/>
              </a:ln>
              <a:solidFill>
                <a:srgbClr val="90C226">
                  <a:lumMod val="60000"/>
                  <a:lumOff val="40000"/>
                </a:srgbClr>
              </a:solidFill>
              <a:effectLst/>
              <a:uLnTx/>
              <a:uFillTx/>
              <a:latin typeface="Arial"/>
              <a:ea typeface="+mn-ea"/>
              <a:cs typeface="+mn-cs"/>
            </a:endParaRPr>
          </a:p>
        </p:txBody>
      </p:sp>
    </p:spTree>
    <p:extLst>
      <p:ext uri="{BB962C8B-B14F-4D97-AF65-F5344CB8AC3E}">
        <p14:creationId xmlns:p14="http://schemas.microsoft.com/office/powerpoint/2010/main" val="1957571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F8D4E-64DF-43E3-A11A-B3A98A5757DB}"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41D5B7-1B39-43D7-B854-FC06CB7CB3E9}"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541842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F8D4E-64DF-43E3-A11A-B3A98A5757DB}"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41D5B7-1B39-43D7-B854-FC06CB7CB3E9}"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Tree>
    <p:extLst>
      <p:ext uri="{BB962C8B-B14F-4D97-AF65-F5344CB8AC3E}">
        <p14:creationId xmlns:p14="http://schemas.microsoft.com/office/powerpoint/2010/main" val="2355995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F8D4E-64DF-43E3-A11A-B3A98A5757DB}"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41D5B7-1B39-43D7-B854-FC06CB7CB3E9}"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499425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F8D4E-64DF-43E3-A11A-B3A98A5757DB}"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41D5B7-1B39-43D7-B854-FC06CB7CB3E9}"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689547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F8D4E-64DF-43E3-A11A-B3A98A5757DB}"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41D5B7-1B39-43D7-B854-FC06CB7CB3E9}"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768641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CD884-9C3C-4DCB-9185-98D716D38145}"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36B89-6F87-47CA-86D1-435F28BFD48A}"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41755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CD884-9C3C-4DCB-9185-98D716D38145}"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36B89-6F87-47CA-86D1-435F28BFD48A}"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117955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CD884-9C3C-4DCB-9185-98D716D38145}"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36B89-6F87-47CA-86D1-435F28BFD48A}"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515904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F8D4E-64DF-43E3-A11A-B3A98A5757DB}"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41D5B7-1B39-43D7-B854-FC06CB7CB3E9}"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501258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CD884-9C3C-4DCB-9185-98D716D38145}"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36B89-6F87-47CA-86D1-435F28BFD48A}"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983476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CD884-9C3C-4DCB-9185-98D716D38145}"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36B89-6F87-47CA-86D1-435F28BFD48A}"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49657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CD884-9C3C-4DCB-9185-98D716D38145}"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36B89-6F87-47CA-86D1-435F28BFD48A}"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931783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CD884-9C3C-4DCB-9185-98D716D38145}"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36B89-6F87-47CA-86D1-435F28BFD48A}"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3027109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CD884-9C3C-4DCB-9185-98D716D38145}"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36B89-6F87-47CA-86D1-435F28BFD48A}"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38128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CD884-9C3C-4DCB-9185-98D716D38145}"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36B89-6F87-47CA-86D1-435F28BFD48A}"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95287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CD884-9C3C-4DCB-9185-98D716D38145}"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36B89-6F87-47CA-86D1-435F28BFD48A}"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011584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CD884-9C3C-4DCB-9185-98D716D38145}"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36B89-6F87-47CA-86D1-435F28BFD48A}"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endParaRPr kumimoji="0" lang="en-US" sz="1800" b="0" i="0" u="none" strike="noStrike" kern="1200" cap="none" spc="0" normalizeH="0" baseline="0" noProof="0" dirty="0">
              <a:ln>
                <a:noFill/>
              </a:ln>
              <a:solidFill>
                <a:srgbClr val="90C226">
                  <a:lumMod val="60000"/>
                  <a:lumOff val="40000"/>
                </a:srgbClr>
              </a:solidFill>
              <a:effectLst/>
              <a:uLnTx/>
              <a:uFillTx/>
              <a:latin typeface="Arial"/>
              <a:ea typeface="+mn-ea"/>
              <a:cs typeface="+mn-cs"/>
            </a:endParaRPr>
          </a:p>
        </p:txBody>
      </p:sp>
    </p:spTree>
    <p:extLst>
      <p:ext uri="{BB962C8B-B14F-4D97-AF65-F5344CB8AC3E}">
        <p14:creationId xmlns:p14="http://schemas.microsoft.com/office/powerpoint/2010/main" val="3360796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CD884-9C3C-4DCB-9185-98D716D38145}"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36B89-6F87-47CA-86D1-435F28BFD48A}"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227971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CD884-9C3C-4DCB-9185-98D716D38145}"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36B89-6F87-47CA-86D1-435F28BFD48A}"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Tree>
    <p:extLst>
      <p:ext uri="{BB962C8B-B14F-4D97-AF65-F5344CB8AC3E}">
        <p14:creationId xmlns:p14="http://schemas.microsoft.com/office/powerpoint/2010/main" val="845370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F8D4E-64DF-43E3-A11A-B3A98A5757DB}"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41D5B7-1B39-43D7-B854-FC06CB7CB3E9}"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1749596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CD884-9C3C-4DCB-9185-98D716D38145}"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36B89-6F87-47CA-86D1-435F28BFD48A}"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358320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CD884-9C3C-4DCB-9185-98D716D38145}"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36B89-6F87-47CA-86D1-435F28BFD48A}"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255284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CD884-9C3C-4DCB-9185-98D716D38145}"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36B89-6F87-47CA-86D1-435F28BFD48A}"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717067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F8D4E-64DF-43E3-A11A-B3A98A5757DB}"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41D5B7-1B39-43D7-B854-FC06CB7CB3E9}"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48905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F8D4E-64DF-43E3-A11A-B3A98A5757DB}"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41D5B7-1B39-43D7-B854-FC06CB7CB3E9}"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25671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F8D4E-64DF-43E3-A11A-B3A98A5757DB}"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41D5B7-1B39-43D7-B854-FC06CB7CB3E9}"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220878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F8D4E-64DF-43E3-A11A-B3A98A5757DB}"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41D5B7-1B39-43D7-B854-FC06CB7CB3E9}"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520489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F8D4E-64DF-43E3-A11A-B3A98A5757DB}"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41D5B7-1B39-43D7-B854-FC06CB7CB3E9}"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857777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F8D4E-64DF-43E3-A11A-B3A98A5757DB}"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41D5B7-1B39-43D7-B854-FC06CB7CB3E9}"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15848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1F8D4E-64DF-43E3-A11A-B3A98A5757DB}"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541D5B7-1B39-43D7-B854-FC06CB7CB3E9}"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3974573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9CCD884-9C3C-4DCB-9185-98D716D38145}"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8C36B89-6F87-47CA-86D1-435F28BFD48A}"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09937419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https://baivan.net/sites/default/files/styles/giua_bai/public/d/m/Y/bang_3.png?itok=-SjcUk_w" TargetMode="External"/><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3.xml"/><Relationship Id="rId5" Type="http://schemas.openxmlformats.org/officeDocument/2006/relationships/image" Target="../media/image23.jpeg"/><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4.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13.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GIF"/><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9.jpeg"/><Relationship Id="rId4" Type="http://schemas.openxmlformats.org/officeDocument/2006/relationships/notesSlide" Target="../notesSlides/notesSlide1.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8045" y="925271"/>
            <a:ext cx="11921066"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CHÀO</a:t>
            </a:r>
            <a:r>
              <a:rPr kumimoji="0" lang="en-US" sz="4400" b="1" i="0" u="none" strike="noStrike" kern="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MỪNG</a:t>
            </a:r>
            <a:r>
              <a:rPr kumimoji="0" lang="en-US" sz="4400" b="1" i="0" u="none" strike="noStrike" kern="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QUÝ</a:t>
            </a:r>
            <a:r>
              <a:rPr kumimoji="0" lang="en-US" sz="4400" b="1" i="0" u="none" strike="noStrike" kern="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THẦY</a:t>
            </a:r>
            <a:r>
              <a:rPr kumimoji="0" lang="en-US" sz="4400" b="1" i="0" u="none" strike="noStrike" kern="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CÔ</a:t>
            </a:r>
            <a:r>
              <a:rPr kumimoji="0" lang="en-US" sz="4400" b="1" i="0" u="none" strike="noStrike" kern="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GIÁO</a:t>
            </a:r>
            <a:r>
              <a:rPr kumimoji="0" lang="en-US" sz="4400" b="1" i="0" u="none" strike="noStrike" kern="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ĐẾN</a:t>
            </a:r>
            <a:r>
              <a:rPr kumimoji="0" lang="en-US" sz="4400" b="1" i="0" u="none" strike="noStrike" kern="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VỚI</a:t>
            </a:r>
            <a:r>
              <a:rPr kumimoji="0" lang="en-US" sz="4400" b="1" i="0" u="none" strike="noStrike" kern="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TIẾ</a:t>
            </a:r>
            <a:r>
              <a:rPr lang="en-US" sz="4400" b="1" kern="0" dirty="0" smtClean="0">
                <a:solidFill>
                  <a:srgbClr val="C00000"/>
                </a:solidFill>
                <a:latin typeface="Times New Roman" panose="02020603050405020304" pitchFamily="18" charset="0"/>
                <a:cs typeface="Times New Roman" panose="02020603050405020304" pitchFamily="18" charset="0"/>
              </a:rPr>
              <a:t>T </a:t>
            </a:r>
            <a:r>
              <a:rPr lang="en-US" sz="4400" b="1" kern="0" dirty="0" err="1" smtClean="0">
                <a:solidFill>
                  <a:srgbClr val="C00000"/>
                </a:solidFill>
                <a:latin typeface="Times New Roman" panose="02020603050405020304" pitchFamily="18" charset="0"/>
                <a:cs typeface="Times New Roman" panose="02020603050405020304" pitchFamily="18" charset="0"/>
              </a:rPr>
              <a:t>HỌC</a:t>
            </a:r>
            <a:r>
              <a:rPr lang="en-US" sz="4400" b="1" kern="0" dirty="0" smtClean="0">
                <a:solidFill>
                  <a:srgbClr val="C00000"/>
                </a:solidFill>
                <a:latin typeface="Times New Roman" panose="02020603050405020304" pitchFamily="18" charset="0"/>
                <a:cs typeface="Times New Roman" panose="02020603050405020304" pitchFamily="18" charset="0"/>
              </a:rPr>
              <a:t> </a:t>
            </a:r>
            <a:r>
              <a:rPr lang="en-US" sz="4400" b="1" kern="0" dirty="0" err="1" smtClean="0">
                <a:solidFill>
                  <a:srgbClr val="C00000"/>
                </a:solidFill>
                <a:latin typeface="Times New Roman" panose="02020603050405020304" pitchFamily="18" charset="0"/>
                <a:cs typeface="Times New Roman" panose="02020603050405020304" pitchFamily="18" charset="0"/>
              </a:rPr>
              <a:t>MÔN</a:t>
            </a:r>
            <a:r>
              <a:rPr lang="en-US" sz="4400" b="1" kern="0" dirty="0" smtClean="0">
                <a:solidFill>
                  <a:srgbClr val="C00000"/>
                </a:solidFill>
                <a:latin typeface="Times New Roman" panose="02020603050405020304" pitchFamily="18" charset="0"/>
                <a:cs typeface="Times New Roman" panose="02020603050405020304" pitchFamily="18" charset="0"/>
              </a:rPr>
              <a:t> </a:t>
            </a:r>
            <a:r>
              <a:rPr lang="en-US" sz="4400" b="1" kern="0" dirty="0" err="1" smtClean="0">
                <a:solidFill>
                  <a:srgbClr val="C00000"/>
                </a:solidFill>
                <a:latin typeface="Times New Roman" panose="02020603050405020304" pitchFamily="18" charset="0"/>
                <a:cs typeface="Times New Roman" panose="02020603050405020304" pitchFamily="18" charset="0"/>
              </a:rPr>
              <a:t>CÔNG</a:t>
            </a:r>
            <a:r>
              <a:rPr lang="en-US" sz="4400" b="1" kern="0" dirty="0" smtClean="0">
                <a:solidFill>
                  <a:srgbClr val="C00000"/>
                </a:solidFill>
                <a:latin typeface="Times New Roman" panose="02020603050405020304" pitchFamily="18" charset="0"/>
                <a:cs typeface="Times New Roman" panose="02020603050405020304" pitchFamily="18" charset="0"/>
              </a:rPr>
              <a:t> </a:t>
            </a:r>
            <a:r>
              <a:rPr lang="en-US" sz="4400" b="1" kern="0" dirty="0" err="1" smtClean="0">
                <a:solidFill>
                  <a:srgbClr val="C00000"/>
                </a:solidFill>
                <a:latin typeface="Times New Roman" panose="02020603050405020304" pitchFamily="18" charset="0"/>
                <a:cs typeface="Times New Roman" panose="02020603050405020304" pitchFamily="18" charset="0"/>
              </a:rPr>
              <a:t>NGHỆ</a:t>
            </a:r>
            <a:r>
              <a:rPr lang="en-US" sz="4400" b="1" kern="0" dirty="0" smtClean="0">
                <a:solidFill>
                  <a:srgbClr val="C00000"/>
                </a:solidFill>
                <a:latin typeface="Times New Roman" panose="02020603050405020304" pitchFamily="18" charset="0"/>
                <a:cs typeface="Times New Roman" panose="02020603050405020304" pitchFamily="18" charset="0"/>
              </a:rPr>
              <a:t> 7</a:t>
            </a:r>
            <a:endParaRPr kumimoji="0" lang="en-US" sz="4400" b="0" i="0" u="none" strike="noStrike" kern="0" cap="none" spc="0" normalizeH="0" baseline="0" noProof="0" dirty="0" smtClean="0">
              <a:ln>
                <a:noFill/>
              </a:ln>
              <a:solidFill>
                <a:sysClr val="windowText" lastClr="000000"/>
              </a:solidFill>
              <a:effectLst/>
              <a:uLnTx/>
              <a:uFillTx/>
              <a:latin typeface="Trebuchet MS" panose="020B0603020202020204"/>
              <a:ea typeface="+mn-ea"/>
            </a:endParaRPr>
          </a:p>
        </p:txBody>
      </p:sp>
      <p:sp>
        <p:nvSpPr>
          <p:cNvPr id="6" name="TextBox 5"/>
          <p:cNvSpPr txBox="1"/>
          <p:nvPr/>
        </p:nvSpPr>
        <p:spPr>
          <a:xfrm>
            <a:off x="4393494" y="5503333"/>
            <a:ext cx="5964555" cy="829945"/>
          </a:xfrm>
          <a:prstGeom prst="rect">
            <a:avLst/>
          </a:prstGeom>
          <a:noFill/>
        </p:spPr>
        <p:txBody>
          <a:bodyPr wrap="square" rtlCol="0">
            <a:spAutoFit/>
          </a:bodyPr>
          <a:lstStyle/>
          <a:p>
            <a:pPr defTabSz="457200">
              <a:defRPr/>
            </a:pPr>
            <a:r>
              <a:rPr lang="en-US" sz="2400" dirty="0" err="1">
                <a:solidFill>
                  <a:srgbClr val="002060"/>
                </a:solidFill>
                <a:latin typeface="Times New Roman" panose="02020603050405020304" pitchFamily="18" charset="0"/>
                <a:cs typeface="Times New Roman" panose="02020603050405020304" pitchFamily="18" charset="0"/>
              </a:rPr>
              <a:t>Giáo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Nguyễn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Thị</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Tuyết</a:t>
            </a:r>
            <a:endParaRPr lang="en-US" sz="2400" dirty="0">
              <a:solidFill>
                <a:srgbClr val="002060"/>
              </a:solidFill>
              <a:latin typeface="Times New Roman" panose="02020603050405020304" pitchFamily="18" charset="0"/>
              <a:cs typeface="Times New Roman" panose="02020603050405020304" pitchFamily="18" charset="0"/>
            </a:endParaRPr>
          </a:p>
          <a:p>
            <a:pPr defTabSz="457200">
              <a:defRPr/>
            </a:pPr>
            <a:r>
              <a:rPr lang="en-US" sz="2400" dirty="0" err="1">
                <a:solidFill>
                  <a:srgbClr val="002060"/>
                </a:solidFill>
                <a:latin typeface="Times New Roman" panose="02020603050405020304" pitchFamily="18" charset="0"/>
                <a:cs typeface="Times New Roman" panose="02020603050405020304" pitchFamily="18" charset="0"/>
              </a:rPr>
              <a:t>Trường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smtClean="0">
                <a:solidFill>
                  <a:srgbClr val="002060"/>
                </a:solidFill>
                <a:latin typeface="Times New Roman" panose="02020603050405020304" pitchFamily="18" charset="0"/>
                <a:cs typeface="Times New Roman" panose="02020603050405020304" pitchFamily="18" charset="0"/>
              </a:rPr>
              <a:t>THCS </a:t>
            </a:r>
            <a:r>
              <a:rPr lang="en-US" sz="2400" dirty="0" err="1" smtClean="0">
                <a:solidFill>
                  <a:srgbClr val="002060"/>
                </a:solidFill>
                <a:latin typeface="Times New Roman" panose="02020603050405020304" pitchFamily="18" charset="0"/>
                <a:cs typeface="Times New Roman" panose="02020603050405020304" pitchFamily="18" charset="0"/>
              </a:rPr>
              <a:t>Phổ</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Cường</a:t>
            </a:r>
            <a:endParaRPr lang="en-US"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11403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2844" y="440268"/>
            <a:ext cx="10627186" cy="1599548"/>
          </a:xfrm>
        </p:spPr>
        <p:txBody>
          <a:bodyPr>
            <a:normAutofit/>
          </a:bodyPr>
          <a:lstStyle/>
          <a:p>
            <a:pPr algn="just"/>
            <a:r>
              <a:rPr lang="nl-NL" sz="2800" dirty="0" smtClean="0">
                <a:latin typeface="Times New Roman" panose="02020603050405020304" pitchFamily="18" charset="0"/>
                <a:ea typeface="Calibri" panose="020F0502020204030204" pitchFamily="34" charset="0"/>
                <a:cs typeface="Times New Roman" panose="02020603050405020304" pitchFamily="18" charset="0"/>
              </a:rPr>
              <a:t>Sau phần trình bày các nhóm sẽ đánh giá cho nhau theo các tiêu chí trong phiếu đánh giá.</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11"/>
          <p:cNvSpPr>
            <a:spLocks noChangeArrowheads="1"/>
          </p:cNvSpPr>
          <p:nvPr/>
        </p:nvSpPr>
        <p:spPr bwMode="auto">
          <a:xfrm>
            <a:off x="1629507" y="2245823"/>
            <a:ext cx="8229600" cy="579438"/>
          </a:xfrm>
          <a:prstGeom prst="rect">
            <a:avLst/>
          </a:prstGeom>
          <a:noFill/>
          <a:ln w="9525">
            <a:noFill/>
            <a:miter lim="800000"/>
          </a:ln>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Phiếu đánh kết </a:t>
            </a:r>
            <a:r>
              <a:rPr kumimoji="0" lang="nl-NL" sz="32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quả</a:t>
            </a:r>
            <a:endParaRPr kumimoji="0" lang="nl-NL"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graphicFrame>
        <p:nvGraphicFramePr>
          <p:cNvPr id="5" name="Group 136"/>
          <p:cNvGraphicFramePr>
            <a:graphicFrameLocks noGrp="1"/>
          </p:cNvGraphicFramePr>
          <p:nvPr>
            <p:extLst/>
          </p:nvPr>
        </p:nvGraphicFramePr>
        <p:xfrm>
          <a:off x="175846" y="2907323"/>
          <a:ext cx="11840307" cy="3970026"/>
        </p:xfrm>
        <a:graphic>
          <a:graphicData uri="http://schemas.openxmlformats.org/drawingml/2006/table">
            <a:tbl>
              <a:tblPr/>
              <a:tblGrid>
                <a:gridCol w="1361451">
                  <a:extLst>
                    <a:ext uri="{9D8B030D-6E8A-4147-A177-3AD203B41FA5}">
                      <a16:colId xmlns:a16="http://schemas.microsoft.com/office/drawing/2014/main" val="20000"/>
                    </a:ext>
                  </a:extLst>
                </a:gridCol>
                <a:gridCol w="6817894">
                  <a:extLst>
                    <a:ext uri="{9D8B030D-6E8A-4147-A177-3AD203B41FA5}">
                      <a16:colId xmlns:a16="http://schemas.microsoft.com/office/drawing/2014/main" val="20001"/>
                    </a:ext>
                  </a:extLst>
                </a:gridCol>
                <a:gridCol w="1480176">
                  <a:extLst>
                    <a:ext uri="{9D8B030D-6E8A-4147-A177-3AD203B41FA5}">
                      <a16:colId xmlns:a16="http://schemas.microsoft.com/office/drawing/2014/main" val="20002"/>
                    </a:ext>
                  </a:extLst>
                </a:gridCol>
                <a:gridCol w="2180786">
                  <a:extLst>
                    <a:ext uri="{9D8B030D-6E8A-4147-A177-3AD203B41FA5}">
                      <a16:colId xmlns:a16="http://schemas.microsoft.com/office/drawing/2014/main" val="20003"/>
                    </a:ext>
                  </a:extLst>
                </a:gridCol>
              </a:tblGrid>
              <a:tr h="1174746">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0" fontAlgn="base" latinLnBrk="0" hangingPunct="0">
                        <a:lnSpc>
                          <a:spcPct val="100000"/>
                        </a:lnSpc>
                        <a:spcBef>
                          <a:spcPct val="0"/>
                        </a:spcBef>
                        <a:spcAft>
                          <a:spcPct val="0"/>
                        </a:spcAft>
                        <a:buClrTx/>
                        <a:buSzTx/>
                        <a:buFontTx/>
                        <a:buNone/>
                      </a:pPr>
                      <a:r>
                        <a:rPr kumimoji="0" lang="nl-NL" sz="2400" b="1" i="0" u="none" strike="noStrike" cap="none" normalizeH="0" baseline="0" dirty="0" smtClean="0">
                          <a:ln>
                            <a:noFill/>
                          </a:ln>
                          <a:solidFill>
                            <a:schemeClr val="tx1"/>
                          </a:solidFill>
                          <a:effectLst/>
                          <a:latin typeface="Times New Roman" pitchFamily="18" charset="0"/>
                          <a:ea typeface="Calibri" panose="020F0502020204030204" pitchFamily="34" charset="0"/>
                          <a:cs typeface="Times New Roman" pitchFamily="18" charset="0"/>
                        </a:rPr>
                        <a:t>Nhóm được đánh giá</a:t>
                      </a:r>
                      <a:endParaRPr kumimoji="0" lang="nl-NL" sz="2400" b="0" i="0" u="none" strike="noStrike" cap="none" normalizeH="0" baseline="0" dirty="0" smtClean="0">
                        <a:ln>
                          <a:noFill/>
                        </a:ln>
                        <a:solidFill>
                          <a:schemeClr val="tx1"/>
                        </a:solidFill>
                        <a:effectLst/>
                        <a:latin typeface="Times New Roman" pitchFamily="18" charset="0"/>
                        <a:ea typeface="Calibri" panose="020F0502020204030204"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nl-NL" sz="2400" b="1" i="0" u="none" strike="noStrike" cap="none" normalizeH="0" baseline="0" dirty="0" smtClean="0">
                          <a:ln>
                            <a:noFill/>
                          </a:ln>
                          <a:solidFill>
                            <a:schemeClr val="tx1"/>
                          </a:solidFill>
                          <a:effectLst/>
                          <a:latin typeface="Times New Roman" pitchFamily="18" charset="0"/>
                          <a:ea typeface="Calibri" panose="020F0502020204030204" pitchFamily="34" charset="0"/>
                          <a:cs typeface="Times New Roman" pitchFamily="18" charset="0"/>
                        </a:rPr>
                        <a:t>Tiêu chí đánh giá</a:t>
                      </a:r>
                      <a:endParaRPr kumimoji="0" lang="en-US" sz="2400" b="0" i="0" u="none" strike="noStrike" cap="none" normalizeH="0" baseline="0" dirty="0" smtClean="0">
                        <a:ln>
                          <a:noFill/>
                        </a:ln>
                        <a:solidFill>
                          <a:schemeClr val="tx1"/>
                        </a:solidFill>
                        <a:effectLst/>
                        <a:latin typeface="Times New Roman" pitchFamily="18" charset="0"/>
                        <a:ea typeface="Calibri" panose="020F0502020204030204"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nl-NL" sz="2400" b="1" i="0" u="none" strike="noStrike" cap="none" normalizeH="0" baseline="0" smtClean="0">
                          <a:ln>
                            <a:noFill/>
                          </a:ln>
                          <a:solidFill>
                            <a:schemeClr val="tx1"/>
                          </a:solidFill>
                          <a:effectLst/>
                          <a:latin typeface="Times New Roman" pitchFamily="18" charset="0"/>
                          <a:ea typeface="Calibri" panose="020F0502020204030204" pitchFamily="34" charset="0"/>
                          <a:cs typeface="Times New Roman" pitchFamily="18" charset="0"/>
                        </a:rPr>
                        <a:t>Điểm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nl-NL" sz="2400" b="1" i="0" u="none" strike="noStrike" cap="none" normalizeH="0" baseline="0" smtClean="0">
                          <a:ln>
                            <a:noFill/>
                          </a:ln>
                          <a:solidFill>
                            <a:schemeClr val="tx1"/>
                          </a:solidFill>
                          <a:effectLst/>
                          <a:latin typeface="Times New Roman" pitchFamily="18" charset="0"/>
                          <a:ea typeface="Calibri" panose="020F0502020204030204" pitchFamily="34" charset="0"/>
                          <a:cs typeface="Times New Roman" pitchFamily="18" charset="0"/>
                        </a:rPr>
                        <a:t>Điểm đánh giá của nhóm</a:t>
                      </a:r>
                      <a:endParaRPr kumimoji="0" lang="nl-NL" sz="2400" b="0" i="0" u="none" strike="noStrike" cap="none" normalizeH="0" baseline="0" smtClean="0">
                        <a:ln>
                          <a:noFill/>
                        </a:ln>
                        <a:solidFill>
                          <a:schemeClr val="tx1"/>
                        </a:solidFill>
                        <a:effectLst/>
                        <a:latin typeface="Times New Roman" pitchFamily="18" charset="0"/>
                        <a:ea typeface="Calibri" panose="020F0502020204030204"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99047">
                <a:tc rowSpan="3">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pPr>
                      <a:endParaRPr kumimoji="0" lang="nl-NL" sz="2400" b="0" i="0" u="none" strike="noStrike" cap="none" normalizeH="0" baseline="0" smtClean="0">
                        <a:ln>
                          <a:noFill/>
                        </a:ln>
                        <a:solidFill>
                          <a:schemeClr val="tx1"/>
                        </a:solidFill>
                        <a:effectLst/>
                        <a:latin typeface="Times New Roman" pitchFamily="18" charset="0"/>
                        <a:ea typeface="Calibri" panose="020F0502020204030204"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0"/>
                        </a:spcBef>
                        <a:spcAft>
                          <a:spcPct val="0"/>
                        </a:spcAft>
                        <a:buClrTx/>
                        <a:buSzTx/>
                        <a:buFontTx/>
                        <a:buNone/>
                      </a:pPr>
                      <a:r>
                        <a:rPr kumimoji="0" lang="nl-NL" sz="2400" b="0" i="0" u="none" strike="noStrike" cap="none" normalizeH="0" baseline="0" smtClean="0">
                          <a:ln>
                            <a:noFill/>
                          </a:ln>
                          <a:solidFill>
                            <a:schemeClr val="tx1"/>
                          </a:solidFill>
                          <a:effectLst/>
                          <a:latin typeface="Times New Roman" pitchFamily="18" charset="0"/>
                          <a:ea typeface="Calibri" panose="020F0502020204030204" pitchFamily="34" charset="0"/>
                          <a:cs typeface="Times New Roman" pitchFamily="18" charset="0"/>
                        </a:rPr>
                        <a:t>Cấu trúc báo cáo đầy đủ nội dung, rõ ràng, chặt chẽ.</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vi-VN" sz="2400" b="0" i="0" u="none" strike="noStrike" cap="none" normalizeH="0" baseline="0" smtClean="0">
                          <a:ln>
                            <a:noFill/>
                          </a:ln>
                          <a:solidFill>
                            <a:schemeClr val="tx1"/>
                          </a:solidFill>
                          <a:effectLst/>
                          <a:latin typeface="Times New Roman" pitchFamily="18" charset="0"/>
                          <a:ea typeface="Calibri" panose="020F0502020204030204" pitchFamily="34" charset="0"/>
                          <a:cs typeface="Times New Roman" pitchFamily="18" charset="0"/>
                        </a:rPr>
                        <a:t>6</a:t>
                      </a:r>
                      <a:endParaRPr kumimoji="0" lang="nl-NL" sz="2400" b="0" i="0" u="none" strike="noStrike" cap="none" normalizeH="0" baseline="0" smtClean="0">
                        <a:ln>
                          <a:noFill/>
                        </a:ln>
                        <a:solidFill>
                          <a:schemeClr val="tx1"/>
                        </a:solidFill>
                        <a:effectLst/>
                        <a:latin typeface="Times New Roman" pitchFamily="18" charset="0"/>
                        <a:ea typeface="Calibri" panose="020F0502020204030204"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81652">
                <a:tc vMerge="1">
                  <a:txBody>
                    <a:bodyPr/>
                    <a:lstStyle/>
                    <a:p>
                      <a:endParaRPr lang="en-US"/>
                    </a:p>
                  </a:txBody>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0"/>
                        </a:spcBef>
                        <a:spcAft>
                          <a:spcPct val="0"/>
                        </a:spcAft>
                        <a:buClrTx/>
                        <a:buSzTx/>
                        <a:buFontTx/>
                        <a:buNone/>
                      </a:pPr>
                      <a:r>
                        <a:rPr kumimoji="0" lang="nl-NL" sz="2400" b="0" i="0" u="none" strike="noStrike" cap="none" normalizeH="0" baseline="0" smtClean="0">
                          <a:ln>
                            <a:noFill/>
                          </a:ln>
                          <a:solidFill>
                            <a:schemeClr val="tx1"/>
                          </a:solidFill>
                          <a:effectLst/>
                          <a:latin typeface="Times New Roman" pitchFamily="18" charset="0"/>
                          <a:ea typeface="Calibri" panose="020F0502020204030204" pitchFamily="34" charset="0"/>
                          <a:cs typeface="Times New Roman" pitchFamily="18" charset="0"/>
                        </a:rPr>
                        <a:t>Trình bày tự tin, thuyết phục; trả lời hoàn chỉnh các thắc mắc..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nl-NL" sz="2400" b="0" i="0" u="none" strike="noStrike" cap="none" normalizeH="0" baseline="0" smtClean="0">
                          <a:ln>
                            <a:noFill/>
                          </a:ln>
                          <a:solidFill>
                            <a:schemeClr val="tx1"/>
                          </a:solidFill>
                          <a:effectLst/>
                          <a:latin typeface="Times New Roman" pitchFamily="18" charset="0"/>
                          <a:ea typeface="Calibri" panose="020F0502020204030204" pitchFamily="34" charset="0"/>
                          <a:cs typeface="Times New Roman" pitchFamily="18" charset="0"/>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3407">
                <a:tc vMerge="1">
                  <a:txBody>
                    <a:bodyPr/>
                    <a:lstStyle/>
                    <a:p>
                      <a:endParaRPr lang="en-US"/>
                    </a:p>
                  </a:txBody>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0"/>
                        </a:spcBef>
                        <a:spcAft>
                          <a:spcPct val="0"/>
                        </a:spcAft>
                        <a:buClrTx/>
                        <a:buSzTx/>
                        <a:buFontTx/>
                        <a:buNone/>
                      </a:pPr>
                      <a:r>
                        <a:rPr kumimoji="0" lang="nl-NL" sz="2400" b="0" i="0" u="none" strike="noStrike" cap="none" normalizeH="0" baseline="0" dirty="0" smtClean="0">
                          <a:ln>
                            <a:noFill/>
                          </a:ln>
                          <a:solidFill>
                            <a:schemeClr val="tx1"/>
                          </a:solidFill>
                          <a:effectLst/>
                          <a:latin typeface="Times New Roman" pitchFamily="18" charset="0"/>
                          <a:ea typeface="Calibri" panose="020F0502020204030204" pitchFamily="34" charset="0"/>
                          <a:cs typeface="Times New Roman" pitchFamily="18" charset="0"/>
                        </a:rPr>
                        <a:t>Hình thức báo cáo đẹp, phong phú, hấp dẫn.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vi-VN" sz="2400" b="0" i="0" u="none" strike="noStrike" cap="none" normalizeH="0" baseline="0" smtClean="0">
                          <a:ln>
                            <a:noFill/>
                          </a:ln>
                          <a:solidFill>
                            <a:schemeClr val="tx1"/>
                          </a:solidFill>
                          <a:effectLst/>
                          <a:latin typeface="Times New Roman" pitchFamily="18" charset="0"/>
                          <a:ea typeface="Calibri" panose="020F0502020204030204" pitchFamily="34" charset="0"/>
                          <a:cs typeface="Times New Roman" pitchFamily="18" charset="0"/>
                        </a:rPr>
                        <a:t>1</a:t>
                      </a:r>
                      <a:endParaRPr kumimoji="0" lang="nl-NL" sz="2400" b="0" i="0" u="none" strike="noStrike" cap="none" normalizeH="0" baseline="0" smtClean="0">
                        <a:ln>
                          <a:noFill/>
                        </a:ln>
                        <a:solidFill>
                          <a:schemeClr val="tx1"/>
                        </a:solidFill>
                        <a:effectLst/>
                        <a:latin typeface="Times New Roman" pitchFamily="18" charset="0"/>
                        <a:ea typeface="Calibri" panose="020F0502020204030204"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1825">
                <a:tc gridSpan="2">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nl-NL" sz="2400" b="1" i="0" u="none" strike="noStrike" cap="none" normalizeH="0" baseline="0" smtClean="0">
                          <a:ln>
                            <a:noFill/>
                          </a:ln>
                          <a:solidFill>
                            <a:schemeClr val="tx1"/>
                          </a:solidFill>
                          <a:effectLst/>
                          <a:latin typeface="Times New Roman" pitchFamily="18" charset="0"/>
                          <a:ea typeface="Calibri" panose="020F0502020204030204" pitchFamily="34" charset="0"/>
                          <a:cs typeface="Times New Roman" pitchFamily="18" charset="0"/>
                        </a:rPr>
                        <a:t>Tổng điểm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nl-NL" sz="2400" b="1" i="0" u="none" strike="noStrike" cap="none" normalizeH="0" baseline="0" smtClean="0">
                          <a:ln>
                            <a:noFill/>
                          </a:ln>
                          <a:solidFill>
                            <a:schemeClr val="tx1"/>
                          </a:solidFill>
                          <a:effectLst/>
                          <a:latin typeface="Times New Roman" pitchFamily="18" charset="0"/>
                          <a:ea typeface="Calibri" panose="020F0502020204030204" pitchFamily="34" charset="0"/>
                          <a:cs typeface="Times New Roman" pitchFamily="18" charset="0"/>
                        </a:rPr>
                        <a:t>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837456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3786" y="128953"/>
            <a:ext cx="10843846" cy="593536"/>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415290" algn="l" defTabSz="4572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90C226"/>
              </a:solidFill>
              <a:effectLst/>
              <a:uLnTx/>
              <a:uFillTx/>
              <a:latin typeface="Century Gothic"/>
              <a:ea typeface="+mj-ea"/>
              <a:cs typeface="+mj-cs"/>
            </a:endParaRPr>
          </a:p>
        </p:txBody>
      </p:sp>
      <p:sp>
        <p:nvSpPr>
          <p:cNvPr id="5" name="Rectangle 2"/>
          <p:cNvSpPr>
            <a:spLocks noChangeArrowheads="1"/>
          </p:cNvSpPr>
          <p:nvPr/>
        </p:nvSpPr>
        <p:spPr bwMode="auto">
          <a:xfrm>
            <a:off x="269630" y="333034"/>
            <a:ext cx="11324493"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2.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Tìm</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hiểu</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chi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phí</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cần</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thiết</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cần</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chuẩn</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bị</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bao</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gồm</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giống</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chuồng</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nuôi</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thức</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ăn</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thuốc</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thú</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y,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dụng</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cụ</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chăn</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nuôi</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800" dirty="0">
              <a:solidFill>
                <a:prstClr val="black"/>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3.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Lập</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danh</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sách</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chi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phí</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theo</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mẫu</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bảng</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dưới</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đây</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800" dirty="0">
              <a:solidFill>
                <a:prstClr val="black"/>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endParaRPr lang="en-US" altLang="en-US" dirty="0">
              <a:solidFill>
                <a:prstClr val="black"/>
              </a:solidFill>
              <a:latin typeface="Arial" panose="020B0604020202020204" pitchFamily="34" charset="0"/>
            </a:endParaRPr>
          </a:p>
        </p:txBody>
      </p:sp>
      <p:pic>
        <p:nvPicPr>
          <p:cNvPr id="6" name="Picture 1" descr="https://baivan.net/sites/default/files/styles/giua_bai/public/d/m/Y/bang_3.png?itok=-SjcUk_w"/>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69630" y="2199108"/>
            <a:ext cx="10781833" cy="3681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4301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43005560"/>
              </p:ext>
            </p:extLst>
          </p:nvPr>
        </p:nvGraphicFramePr>
        <p:xfrm>
          <a:off x="496710" y="798351"/>
          <a:ext cx="9279466" cy="5718129"/>
        </p:xfrm>
        <a:graphic>
          <a:graphicData uri="http://schemas.openxmlformats.org/drawingml/2006/table">
            <a:tbl>
              <a:tblPr/>
              <a:tblGrid>
                <a:gridCol w="672857">
                  <a:extLst>
                    <a:ext uri="{9D8B030D-6E8A-4147-A177-3AD203B41FA5}">
                      <a16:colId xmlns:a16="http://schemas.microsoft.com/office/drawing/2014/main" val="3465897571"/>
                    </a:ext>
                  </a:extLst>
                </a:gridCol>
                <a:gridCol w="2567755">
                  <a:extLst>
                    <a:ext uri="{9D8B030D-6E8A-4147-A177-3AD203B41FA5}">
                      <a16:colId xmlns:a16="http://schemas.microsoft.com/office/drawing/2014/main" val="2467069082"/>
                    </a:ext>
                  </a:extLst>
                </a:gridCol>
                <a:gridCol w="1178659">
                  <a:extLst>
                    <a:ext uri="{9D8B030D-6E8A-4147-A177-3AD203B41FA5}">
                      <a16:colId xmlns:a16="http://schemas.microsoft.com/office/drawing/2014/main" val="2130475117"/>
                    </a:ext>
                  </a:extLst>
                </a:gridCol>
                <a:gridCol w="1262648">
                  <a:extLst>
                    <a:ext uri="{9D8B030D-6E8A-4147-A177-3AD203B41FA5}">
                      <a16:colId xmlns:a16="http://schemas.microsoft.com/office/drawing/2014/main" val="2778168557"/>
                    </a:ext>
                  </a:extLst>
                </a:gridCol>
                <a:gridCol w="1463070">
                  <a:extLst>
                    <a:ext uri="{9D8B030D-6E8A-4147-A177-3AD203B41FA5}">
                      <a16:colId xmlns:a16="http://schemas.microsoft.com/office/drawing/2014/main" val="3967732236"/>
                    </a:ext>
                  </a:extLst>
                </a:gridCol>
                <a:gridCol w="2134477">
                  <a:extLst>
                    <a:ext uri="{9D8B030D-6E8A-4147-A177-3AD203B41FA5}">
                      <a16:colId xmlns:a16="http://schemas.microsoft.com/office/drawing/2014/main" val="1617570972"/>
                    </a:ext>
                  </a:extLst>
                </a:gridCol>
              </a:tblGrid>
              <a:tr h="720941">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rtl="0" fontAlgn="t">
                        <a:spcBef>
                          <a:spcPts val="0"/>
                        </a:spcBef>
                        <a:spcAft>
                          <a:spcPts val="0"/>
                        </a:spcAft>
                      </a:pPr>
                      <a:r>
                        <a:rPr lang="en-US" sz="2400" b="1" i="0" u="none" strike="noStrike" dirty="0" err="1">
                          <a:solidFill>
                            <a:srgbClr val="000000"/>
                          </a:solidFill>
                          <a:effectLst/>
                          <a:latin typeface="Times New Roman" panose="02020603050405020304" pitchFamily="18" charset="0"/>
                          <a:cs typeface="Times New Roman" panose="02020603050405020304" pitchFamily="18" charset="0"/>
                        </a:rPr>
                        <a:t>STT</a:t>
                      </a:r>
                      <a:endParaRPr lang="en-US" sz="2400" dirty="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rtl="0" fontAlgn="t">
                        <a:spcBef>
                          <a:spcPts val="0"/>
                        </a:spcBef>
                        <a:spcAft>
                          <a:spcPts val="0"/>
                        </a:spcAft>
                      </a:pPr>
                      <a:r>
                        <a:rPr lang="en-US" sz="2400" b="1" i="0" u="none" strike="noStrike">
                          <a:solidFill>
                            <a:srgbClr val="000000"/>
                          </a:solidFill>
                          <a:effectLst/>
                          <a:latin typeface="Times New Roman" panose="02020603050405020304" pitchFamily="18" charset="0"/>
                          <a:cs typeface="Times New Roman" panose="02020603050405020304" pitchFamily="18" charset="0"/>
                        </a:rPr>
                        <a:t>Nội dung</a:t>
                      </a:r>
                      <a:endParaRPr lang="en-US" sz="240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rtl="0" fontAlgn="t">
                        <a:spcBef>
                          <a:spcPts val="0"/>
                        </a:spcBef>
                        <a:spcAft>
                          <a:spcPts val="0"/>
                        </a:spcAft>
                      </a:pPr>
                      <a:r>
                        <a:rPr lang="vi-VN" sz="2400" b="1" i="0" u="none" strike="noStrike">
                          <a:solidFill>
                            <a:srgbClr val="000000"/>
                          </a:solidFill>
                          <a:effectLst/>
                          <a:latin typeface="Times New Roman" panose="02020603050405020304" pitchFamily="18" charset="0"/>
                          <a:cs typeface="Times New Roman" panose="02020603050405020304" pitchFamily="18" charset="0"/>
                        </a:rPr>
                        <a:t>Đơn vị tính</a:t>
                      </a:r>
                      <a:endParaRPr lang="vi-VN" sz="240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rtl="0" fontAlgn="t">
                        <a:spcBef>
                          <a:spcPts val="0"/>
                        </a:spcBef>
                        <a:spcAft>
                          <a:spcPts val="0"/>
                        </a:spcAft>
                      </a:pPr>
                      <a:r>
                        <a:rPr lang="vi-VN" sz="2400" b="1" i="0" u="none" strike="noStrike">
                          <a:solidFill>
                            <a:srgbClr val="000000"/>
                          </a:solidFill>
                          <a:effectLst/>
                          <a:latin typeface="Times New Roman" panose="02020603050405020304" pitchFamily="18" charset="0"/>
                          <a:cs typeface="Times New Roman" panose="02020603050405020304" pitchFamily="18" charset="0"/>
                        </a:rPr>
                        <a:t>Số lượng</a:t>
                      </a:r>
                      <a:endParaRPr lang="vi-VN" sz="240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rtl="0" fontAlgn="t">
                        <a:spcBef>
                          <a:spcPts val="0"/>
                        </a:spcBef>
                        <a:spcAft>
                          <a:spcPts val="0"/>
                        </a:spcAft>
                      </a:pPr>
                      <a:r>
                        <a:rPr lang="vi-VN" sz="2400" b="1" i="0" u="none" strike="noStrike" dirty="0">
                          <a:solidFill>
                            <a:srgbClr val="000000"/>
                          </a:solidFill>
                          <a:effectLst/>
                          <a:latin typeface="Times New Roman" panose="02020603050405020304" pitchFamily="18" charset="0"/>
                          <a:cs typeface="Times New Roman" panose="02020603050405020304" pitchFamily="18" charset="0"/>
                        </a:rPr>
                        <a:t>Đơn </a:t>
                      </a:r>
                      <a:r>
                        <a:rPr lang="vi-VN" sz="2400" b="1" i="0" u="none" strike="noStrike" dirty="0" smtClean="0">
                          <a:solidFill>
                            <a:srgbClr val="000000"/>
                          </a:solidFill>
                          <a:effectLst/>
                          <a:latin typeface="Times New Roman" panose="02020603050405020304" pitchFamily="18" charset="0"/>
                          <a:cs typeface="Times New Roman" panose="02020603050405020304" pitchFamily="18" charset="0"/>
                        </a:rPr>
                        <a:t>giá</a:t>
                      </a:r>
                      <a:endParaRPr lang="en-US" sz="2400" b="1" i="0" u="none" strike="noStrike" dirty="0" smtClean="0">
                        <a:solidFill>
                          <a:srgbClr val="000000"/>
                        </a:solidFill>
                        <a:effectLst/>
                        <a:latin typeface="Times New Roman" panose="02020603050405020304" pitchFamily="18" charset="0"/>
                        <a:cs typeface="Times New Roman" panose="02020603050405020304" pitchFamily="18" charset="0"/>
                      </a:endParaRPr>
                    </a:p>
                    <a:p>
                      <a:pPr algn="ctr" rtl="0" fontAlgn="t">
                        <a:spcBef>
                          <a:spcPts val="0"/>
                        </a:spcBef>
                        <a:spcAft>
                          <a:spcPts val="0"/>
                        </a:spcAft>
                      </a:pPr>
                      <a:r>
                        <a:rPr lang="en-US" sz="2400" b="1" i="0" u="none" strike="noStrike" dirty="0" smtClean="0">
                          <a:solidFill>
                            <a:srgbClr val="000000"/>
                          </a:solidFill>
                          <a:effectLst/>
                          <a:latin typeface="Times New Roman" panose="02020603050405020304" pitchFamily="18" charset="0"/>
                          <a:cs typeface="Times New Roman" panose="02020603050405020304" pitchFamily="18" charset="0"/>
                        </a:rPr>
                        <a:t>(</a:t>
                      </a:r>
                      <a:r>
                        <a:rPr lang="en-US" sz="2400" b="1" i="0" u="none" strike="noStrike" dirty="0" err="1" smtClean="0">
                          <a:solidFill>
                            <a:srgbClr val="000000"/>
                          </a:solidFill>
                          <a:effectLst/>
                          <a:latin typeface="Times New Roman" panose="02020603050405020304" pitchFamily="18" charset="0"/>
                          <a:cs typeface="Times New Roman" panose="02020603050405020304" pitchFamily="18" charset="0"/>
                        </a:rPr>
                        <a:t>đồng</a:t>
                      </a:r>
                      <a:r>
                        <a:rPr lang="en-US" sz="2400" b="1" i="0" u="none" strike="noStrike" dirty="0" smtClean="0">
                          <a:solidFill>
                            <a:srgbClr val="000000"/>
                          </a:solidFill>
                          <a:effectLst/>
                          <a:latin typeface="Times New Roman" panose="02020603050405020304" pitchFamily="18" charset="0"/>
                          <a:cs typeface="Times New Roman" panose="02020603050405020304" pitchFamily="18" charset="0"/>
                        </a:rPr>
                        <a:t>)</a:t>
                      </a:r>
                      <a:endParaRPr lang="vi-VN" sz="2400" dirty="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rtl="0" fontAlgn="t">
                        <a:spcBef>
                          <a:spcPts val="0"/>
                        </a:spcBef>
                        <a:spcAft>
                          <a:spcPts val="0"/>
                        </a:spcAft>
                      </a:pPr>
                      <a:r>
                        <a:rPr lang="en-US" sz="2400" b="1" i="0" u="none" strike="noStrike" dirty="0">
                          <a:solidFill>
                            <a:srgbClr val="000000"/>
                          </a:solidFill>
                          <a:effectLst/>
                          <a:latin typeface="Times New Roman" panose="02020603050405020304" pitchFamily="18" charset="0"/>
                          <a:cs typeface="Times New Roman" panose="02020603050405020304" pitchFamily="18" charset="0"/>
                        </a:rPr>
                        <a:t>Chi </a:t>
                      </a:r>
                      <a:r>
                        <a:rPr lang="en-US" sz="2400" b="1" i="0" u="none" strike="noStrike" dirty="0" err="1">
                          <a:solidFill>
                            <a:srgbClr val="000000"/>
                          </a:solidFill>
                          <a:effectLst/>
                          <a:latin typeface="Times New Roman" panose="02020603050405020304" pitchFamily="18" charset="0"/>
                          <a:cs typeface="Times New Roman" panose="02020603050405020304" pitchFamily="18" charset="0"/>
                        </a:rPr>
                        <a:t>phí</a:t>
                      </a:r>
                      <a:endParaRPr lang="en-US" sz="2400" dirty="0">
                        <a:effectLst/>
                        <a:latin typeface="Times New Roman" panose="02020603050405020304" pitchFamily="18" charset="0"/>
                        <a:cs typeface="Times New Roman" panose="02020603050405020304" pitchFamily="18" charset="0"/>
                      </a:endParaRPr>
                    </a:p>
                    <a:p>
                      <a:pPr algn="ctr" rtl="0" fontAlgn="t">
                        <a:spcBef>
                          <a:spcPts val="0"/>
                        </a:spcBef>
                        <a:spcAft>
                          <a:spcPts val="0"/>
                        </a:spcAft>
                      </a:pPr>
                      <a:r>
                        <a:rPr lang="en-US" sz="2400" b="1" i="0" u="none" strike="noStrike" dirty="0">
                          <a:solidFill>
                            <a:srgbClr val="000000"/>
                          </a:solidFill>
                          <a:effectLst/>
                          <a:latin typeface="Times New Roman" panose="02020603050405020304" pitchFamily="18" charset="0"/>
                          <a:cs typeface="Times New Roman" panose="02020603050405020304" pitchFamily="18" charset="0"/>
                        </a:rPr>
                        <a:t>(</a:t>
                      </a:r>
                      <a:r>
                        <a:rPr lang="en-US" sz="2400" b="1" i="0" u="none" strike="noStrike" dirty="0" err="1">
                          <a:solidFill>
                            <a:srgbClr val="000000"/>
                          </a:solidFill>
                          <a:effectLst/>
                          <a:latin typeface="Times New Roman" panose="02020603050405020304" pitchFamily="18" charset="0"/>
                          <a:cs typeface="Times New Roman" panose="02020603050405020304" pitchFamily="18" charset="0"/>
                        </a:rPr>
                        <a:t>đồng</a:t>
                      </a:r>
                      <a:r>
                        <a:rPr lang="en-US" sz="2400" b="1" i="0" u="none" strike="noStrike" dirty="0">
                          <a:solidFill>
                            <a:srgbClr val="000000"/>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82815401"/>
                  </a:ext>
                </a:extLst>
              </a:tr>
              <a:tr h="36047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rtl="0" fontAlgn="t">
                        <a:spcBef>
                          <a:spcPts val="0"/>
                        </a:spcBef>
                        <a:spcAft>
                          <a:spcPts val="0"/>
                        </a:spcAft>
                      </a:pPr>
                      <a:r>
                        <a:rPr lang="en-US" sz="2400" b="0" i="0" u="none" strike="noStrike">
                          <a:solidFill>
                            <a:srgbClr val="000000"/>
                          </a:solidFill>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rtl="0" fontAlgn="t">
                        <a:spcBef>
                          <a:spcPts val="0"/>
                        </a:spcBef>
                        <a:spcAft>
                          <a:spcPts val="0"/>
                        </a:spcAft>
                      </a:pPr>
                      <a:r>
                        <a:rPr lang="en-US" sz="2400" b="0" i="0" u="none" strike="noStrike" dirty="0" err="1" smtClean="0">
                          <a:solidFill>
                            <a:srgbClr val="000000"/>
                          </a:solidFill>
                          <a:effectLst/>
                          <a:latin typeface="Times New Roman" panose="02020603050405020304" pitchFamily="18" charset="0"/>
                          <a:cs typeface="Times New Roman" panose="02020603050405020304" pitchFamily="18" charset="0"/>
                        </a:rPr>
                        <a:t>Giống</a:t>
                      </a:r>
                      <a:r>
                        <a:rPr lang="en-US" sz="2400" b="0" i="0" u="none" strike="noStrike" dirty="0" smtClean="0">
                          <a:solidFill>
                            <a:srgbClr val="000000"/>
                          </a:solidFill>
                          <a:effectLst/>
                          <a:latin typeface="Times New Roman" panose="02020603050405020304" pitchFamily="18" charset="0"/>
                          <a:cs typeface="Times New Roman" panose="02020603050405020304" pitchFamily="18" charset="0"/>
                        </a:rPr>
                        <a:t> </a:t>
                      </a:r>
                      <a:r>
                        <a:rPr lang="en-US" sz="2400" b="0" i="0" u="none" strike="noStrike" dirty="0" err="1" smtClean="0">
                          <a:solidFill>
                            <a:srgbClr val="000000"/>
                          </a:solidFill>
                          <a:effectLst/>
                          <a:latin typeface="Times New Roman" panose="02020603050405020304" pitchFamily="18" charset="0"/>
                          <a:cs typeface="Times New Roman" panose="02020603050405020304" pitchFamily="18" charset="0"/>
                        </a:rPr>
                        <a:t>chó</a:t>
                      </a:r>
                      <a:r>
                        <a:rPr lang="en-US" sz="2400" b="0" i="0" u="none" strike="noStrike" baseline="0" dirty="0" smtClean="0">
                          <a:solidFill>
                            <a:srgbClr val="000000"/>
                          </a:solidFill>
                          <a:effectLst/>
                          <a:latin typeface="Times New Roman" panose="02020603050405020304" pitchFamily="18" charset="0"/>
                          <a:cs typeface="Times New Roman" panose="02020603050405020304" pitchFamily="18" charset="0"/>
                        </a:rPr>
                        <a:t> ta to</a:t>
                      </a:r>
                      <a:endParaRPr lang="en-US" sz="2400" dirty="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rtl="0" fontAlgn="t">
                        <a:spcBef>
                          <a:spcPts val="0"/>
                        </a:spcBef>
                        <a:spcAft>
                          <a:spcPts val="0"/>
                        </a:spcAft>
                      </a:pPr>
                      <a:r>
                        <a:rPr lang="en-US" sz="2400" b="0" i="0" u="none" strike="noStrike">
                          <a:solidFill>
                            <a:srgbClr val="000000"/>
                          </a:solidFill>
                          <a:effectLst/>
                          <a:latin typeface="Times New Roman" panose="02020603050405020304" pitchFamily="18" charset="0"/>
                          <a:cs typeface="Times New Roman" panose="02020603050405020304" pitchFamily="18" charset="0"/>
                        </a:rPr>
                        <a:t>Con</a:t>
                      </a:r>
                      <a:endParaRPr lang="en-US" sz="240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rtl="0" fontAlgn="t">
                        <a:spcBef>
                          <a:spcPts val="0"/>
                        </a:spcBef>
                        <a:spcAft>
                          <a:spcPts val="0"/>
                        </a:spcAft>
                      </a:pPr>
                      <a:r>
                        <a:rPr lang="en-US" sz="2400" b="0" i="0" u="none" strike="noStrike">
                          <a:solidFill>
                            <a:srgbClr val="000000"/>
                          </a:solidFill>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rtl="0" fontAlgn="t">
                        <a:spcBef>
                          <a:spcPts val="0"/>
                        </a:spcBef>
                        <a:spcAft>
                          <a:spcPts val="0"/>
                        </a:spcAft>
                      </a:pPr>
                      <a:r>
                        <a:rPr lang="en-US" sz="2400" b="0" i="0" u="none" strike="noStrike">
                          <a:solidFill>
                            <a:srgbClr val="000000"/>
                          </a:solidFill>
                          <a:effectLst/>
                          <a:latin typeface="Times New Roman" panose="02020603050405020304" pitchFamily="18" charset="0"/>
                          <a:cs typeface="Times New Roman" panose="02020603050405020304" pitchFamily="18" charset="0"/>
                        </a:rPr>
                        <a:t>500 000</a:t>
                      </a:r>
                      <a:endParaRPr lang="en-US" sz="240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rtl="0" fontAlgn="t">
                        <a:spcBef>
                          <a:spcPts val="0"/>
                        </a:spcBef>
                        <a:spcAft>
                          <a:spcPts val="0"/>
                        </a:spcAft>
                      </a:pPr>
                      <a:r>
                        <a:rPr lang="en-US" sz="2400" b="0" i="0" u="none" strike="noStrike" dirty="0">
                          <a:solidFill>
                            <a:srgbClr val="000000"/>
                          </a:solidFill>
                          <a:effectLst/>
                          <a:latin typeface="Times New Roman" panose="02020603050405020304" pitchFamily="18" charset="0"/>
                          <a:cs typeface="Times New Roman" panose="02020603050405020304" pitchFamily="18" charset="0"/>
                        </a:rPr>
                        <a:t>500 000</a:t>
                      </a:r>
                      <a:endParaRPr lang="en-US" sz="2400" dirty="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08742258"/>
                  </a:ext>
                </a:extLst>
              </a:tr>
              <a:tr h="36047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rtl="0" fontAlgn="t">
                        <a:spcBef>
                          <a:spcPts val="0"/>
                        </a:spcBef>
                        <a:spcAft>
                          <a:spcPts val="0"/>
                        </a:spcAft>
                      </a:pPr>
                      <a:r>
                        <a:rPr lang="en-US" sz="2400" b="0" i="0" u="none" strike="noStrike">
                          <a:solidFill>
                            <a:srgbClr val="000000"/>
                          </a:solidFill>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rtl="0" fontAlgn="t">
                        <a:spcBef>
                          <a:spcPts val="0"/>
                        </a:spcBef>
                        <a:spcAft>
                          <a:spcPts val="0"/>
                        </a:spcAft>
                      </a:pPr>
                      <a:r>
                        <a:rPr lang="en-US" sz="2400" b="0" i="0" u="none" strike="noStrike" dirty="0" err="1">
                          <a:solidFill>
                            <a:srgbClr val="000000"/>
                          </a:solidFill>
                          <a:effectLst/>
                          <a:latin typeface="Times New Roman" panose="02020603050405020304" pitchFamily="18" charset="0"/>
                          <a:cs typeface="Times New Roman" panose="02020603050405020304" pitchFamily="18" charset="0"/>
                        </a:rPr>
                        <a:t>Chuồng</a:t>
                      </a:r>
                      <a:r>
                        <a:rPr lang="en-US" sz="24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2400" b="0" i="0" u="none" strike="noStrike" dirty="0" err="1" smtClean="0">
                          <a:solidFill>
                            <a:srgbClr val="000000"/>
                          </a:solidFill>
                          <a:effectLst/>
                          <a:latin typeface="Times New Roman" panose="02020603050405020304" pitchFamily="18" charset="0"/>
                          <a:cs typeface="Times New Roman" panose="02020603050405020304" pitchFamily="18" charset="0"/>
                        </a:rPr>
                        <a:t>nuôi</a:t>
                      </a:r>
                      <a:r>
                        <a:rPr lang="en-US" sz="2400" b="0" i="0" u="none" strike="noStrike" baseline="0" dirty="0" smtClean="0">
                          <a:solidFill>
                            <a:srgbClr val="000000"/>
                          </a:solidFill>
                          <a:effectLst/>
                          <a:latin typeface="Times New Roman" panose="02020603050405020304" pitchFamily="18" charset="0"/>
                          <a:cs typeface="Times New Roman" panose="02020603050405020304" pitchFamily="18" charset="0"/>
                        </a:rPr>
                        <a:t> </a:t>
                      </a:r>
                      <a:r>
                        <a:rPr lang="en-US" sz="2400" b="0" i="0" u="none" strike="noStrike" baseline="0" dirty="0" err="1" smtClean="0">
                          <a:solidFill>
                            <a:srgbClr val="000000"/>
                          </a:solidFill>
                          <a:effectLst/>
                          <a:latin typeface="Times New Roman" panose="02020603050405020304" pitchFamily="18" charset="0"/>
                          <a:cs typeface="Times New Roman" panose="02020603050405020304" pitchFamily="18" charset="0"/>
                        </a:rPr>
                        <a:t>inox</a:t>
                      </a:r>
                      <a:r>
                        <a:rPr lang="en-US" sz="2400" b="0" i="0" u="none" strike="noStrike" baseline="0" dirty="0" smtClean="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rtl="0" fontAlgn="t">
                        <a:spcBef>
                          <a:spcPts val="0"/>
                        </a:spcBef>
                        <a:spcAft>
                          <a:spcPts val="0"/>
                        </a:spcAft>
                      </a:pPr>
                      <a:r>
                        <a:rPr lang="en-US" sz="2400" b="0" i="0" u="none" strike="noStrike">
                          <a:solidFill>
                            <a:srgbClr val="000000"/>
                          </a:solidFill>
                          <a:effectLst/>
                          <a:latin typeface="Times New Roman" panose="02020603050405020304" pitchFamily="18" charset="0"/>
                          <a:cs typeface="Times New Roman" panose="02020603050405020304" pitchFamily="18" charset="0"/>
                        </a:rPr>
                        <a:t>Chiếc</a:t>
                      </a:r>
                      <a:endParaRPr lang="en-US" sz="240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rtl="0" fontAlgn="t">
                        <a:spcBef>
                          <a:spcPts val="0"/>
                        </a:spcBef>
                        <a:spcAft>
                          <a:spcPts val="0"/>
                        </a:spcAft>
                      </a:pPr>
                      <a:r>
                        <a:rPr lang="en-US" sz="2400" b="0" i="0" u="none" strike="noStrike">
                          <a:solidFill>
                            <a:srgbClr val="000000"/>
                          </a:solidFill>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rtl="0" fontAlgn="t">
                        <a:spcBef>
                          <a:spcPts val="0"/>
                        </a:spcBef>
                        <a:spcAft>
                          <a:spcPts val="0"/>
                        </a:spcAft>
                      </a:pPr>
                      <a:r>
                        <a:rPr lang="en-US" sz="2400" b="0" i="0" u="none" strike="noStrike" dirty="0">
                          <a:solidFill>
                            <a:srgbClr val="000000"/>
                          </a:solidFill>
                          <a:effectLst/>
                          <a:latin typeface="Times New Roman" panose="02020603050405020304" pitchFamily="18" charset="0"/>
                          <a:cs typeface="Times New Roman" panose="02020603050405020304" pitchFamily="18" charset="0"/>
                        </a:rPr>
                        <a:t>1</a:t>
                      </a:r>
                      <a:r>
                        <a:rPr lang="en-US" sz="2400" b="0" i="0" u="none" strike="noStrike" dirty="0" smtClean="0">
                          <a:solidFill>
                            <a:srgbClr val="000000"/>
                          </a:solidFill>
                          <a:effectLst/>
                          <a:latin typeface="Times New Roman" panose="02020603050405020304" pitchFamily="18" charset="0"/>
                          <a:cs typeface="Times New Roman" panose="02020603050405020304" pitchFamily="18" charset="0"/>
                        </a:rPr>
                        <a:t> </a:t>
                      </a:r>
                      <a:r>
                        <a:rPr lang="en-US" sz="2400" b="0" i="0" u="none" strike="noStrike" dirty="0">
                          <a:solidFill>
                            <a:srgbClr val="000000"/>
                          </a:solidFill>
                          <a:effectLst/>
                          <a:latin typeface="Times New Roman" panose="02020603050405020304" pitchFamily="18" charset="0"/>
                          <a:cs typeface="Times New Roman" panose="02020603050405020304" pitchFamily="18" charset="0"/>
                        </a:rPr>
                        <a:t>000 000</a:t>
                      </a:r>
                      <a:endParaRPr lang="en-US" sz="2400" dirty="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rtl="0" fontAlgn="t">
                        <a:spcBef>
                          <a:spcPts val="0"/>
                        </a:spcBef>
                        <a:spcAft>
                          <a:spcPts val="0"/>
                        </a:spcAft>
                      </a:pPr>
                      <a:r>
                        <a:rPr lang="en-US" sz="2400" b="0" i="0" u="none" strike="noStrike" dirty="0">
                          <a:solidFill>
                            <a:srgbClr val="000000"/>
                          </a:solidFill>
                          <a:effectLst/>
                          <a:latin typeface="Times New Roman" panose="02020603050405020304" pitchFamily="18" charset="0"/>
                          <a:cs typeface="Times New Roman" panose="02020603050405020304" pitchFamily="18" charset="0"/>
                        </a:rPr>
                        <a:t>1</a:t>
                      </a:r>
                      <a:r>
                        <a:rPr lang="en-US" sz="2400" b="0" i="0" u="none" strike="noStrike" smtClean="0">
                          <a:solidFill>
                            <a:srgbClr val="000000"/>
                          </a:solidFill>
                          <a:effectLst/>
                          <a:latin typeface="Times New Roman" panose="02020603050405020304" pitchFamily="18" charset="0"/>
                          <a:cs typeface="Times New Roman" panose="02020603050405020304" pitchFamily="18" charset="0"/>
                        </a:rPr>
                        <a:t> </a:t>
                      </a:r>
                      <a:r>
                        <a:rPr lang="en-US" sz="2400" b="0" i="0" u="none" strike="noStrike" dirty="0">
                          <a:solidFill>
                            <a:srgbClr val="000000"/>
                          </a:solidFill>
                          <a:effectLst/>
                          <a:latin typeface="Times New Roman" panose="02020603050405020304" pitchFamily="18" charset="0"/>
                          <a:cs typeface="Times New Roman" panose="02020603050405020304" pitchFamily="18" charset="0"/>
                        </a:rPr>
                        <a:t>000 000</a:t>
                      </a:r>
                      <a:endParaRPr lang="en-US" sz="2400" dirty="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14302185"/>
                  </a:ext>
                </a:extLst>
              </a:tr>
              <a:tr h="143536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rtl="0" fontAlgn="t">
                        <a:spcBef>
                          <a:spcPts val="0"/>
                        </a:spcBef>
                        <a:spcAft>
                          <a:spcPts val="0"/>
                        </a:spcAft>
                      </a:pPr>
                      <a:r>
                        <a:rPr lang="en-US" sz="2400" b="0" i="0" u="none" strike="noStrike">
                          <a:solidFill>
                            <a:srgbClr val="000000"/>
                          </a:solidFill>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rtl="0" fontAlgn="t">
                        <a:spcBef>
                          <a:spcPts val="0"/>
                        </a:spcBef>
                        <a:spcAft>
                          <a:spcPts val="0"/>
                        </a:spcAft>
                      </a:pPr>
                      <a:r>
                        <a:rPr lang="en-US" sz="2400" b="0" i="0" u="none" strike="noStrike">
                          <a:solidFill>
                            <a:srgbClr val="000000"/>
                          </a:solidFill>
                          <a:effectLst/>
                          <a:latin typeface="Times New Roman" panose="02020603050405020304" pitchFamily="18" charset="0"/>
                          <a:cs typeface="Times New Roman" panose="02020603050405020304" pitchFamily="18" charset="0"/>
                        </a:rPr>
                        <a:t>Dụng cụ ban đầu (bát ăn, dây xích, vòng cổ, rọ mõm)</a:t>
                      </a:r>
                      <a:endParaRPr lang="en-US" sz="240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rtl="0" fontAlgn="t">
                        <a:spcBef>
                          <a:spcPts val="0"/>
                        </a:spcBef>
                        <a:spcAft>
                          <a:spcPts val="0"/>
                        </a:spcAft>
                      </a:pPr>
                      <a:r>
                        <a:rPr lang="en-US" sz="2400" b="0" i="0" u="none" strike="noStrike">
                          <a:solidFill>
                            <a:srgbClr val="000000"/>
                          </a:solidFill>
                          <a:effectLst/>
                          <a:latin typeface="Times New Roman" panose="02020603050405020304" pitchFamily="18" charset="0"/>
                          <a:cs typeface="Times New Roman" panose="02020603050405020304" pitchFamily="18" charset="0"/>
                        </a:rPr>
                        <a:t>Bộ</a:t>
                      </a:r>
                      <a:endParaRPr lang="en-US" sz="240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rtl="0" fontAlgn="t">
                        <a:spcBef>
                          <a:spcPts val="0"/>
                        </a:spcBef>
                        <a:spcAft>
                          <a:spcPts val="0"/>
                        </a:spcAft>
                      </a:pPr>
                      <a:r>
                        <a:rPr lang="en-US" sz="2400" b="0" i="0" u="none" strike="noStrike" dirty="0">
                          <a:solidFill>
                            <a:srgbClr val="000000"/>
                          </a:solidFill>
                          <a:effectLst/>
                          <a:latin typeface="Times New Roman" panose="02020603050405020304" pitchFamily="18" charset="0"/>
                          <a:cs typeface="Times New Roman" panose="02020603050405020304" pitchFamily="18" charset="0"/>
                        </a:rPr>
                        <a:t>1</a:t>
                      </a:r>
                      <a:endParaRPr lang="en-US" sz="2400" dirty="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rtl="0" fontAlgn="t">
                        <a:spcBef>
                          <a:spcPts val="0"/>
                        </a:spcBef>
                        <a:spcAft>
                          <a:spcPts val="0"/>
                        </a:spcAft>
                      </a:pPr>
                      <a:r>
                        <a:rPr lang="en-US" sz="2400" b="0" i="0" u="none" strike="noStrike">
                          <a:solidFill>
                            <a:srgbClr val="000000"/>
                          </a:solidFill>
                          <a:effectLst/>
                          <a:latin typeface="Times New Roman" panose="02020603050405020304" pitchFamily="18" charset="0"/>
                          <a:cs typeface="Times New Roman" panose="02020603050405020304" pitchFamily="18" charset="0"/>
                        </a:rPr>
                        <a:t>400 000</a:t>
                      </a:r>
                      <a:endParaRPr lang="en-US" sz="240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rtl="0" fontAlgn="t">
                        <a:spcBef>
                          <a:spcPts val="0"/>
                        </a:spcBef>
                        <a:spcAft>
                          <a:spcPts val="0"/>
                        </a:spcAft>
                      </a:pPr>
                      <a:r>
                        <a:rPr lang="en-US" sz="2400" b="0" i="0" u="none" strike="noStrike" dirty="0">
                          <a:solidFill>
                            <a:srgbClr val="000000"/>
                          </a:solidFill>
                          <a:effectLst/>
                          <a:latin typeface="Times New Roman" panose="02020603050405020304" pitchFamily="18" charset="0"/>
                          <a:cs typeface="Times New Roman" panose="02020603050405020304" pitchFamily="18" charset="0"/>
                        </a:rPr>
                        <a:t>400 000</a:t>
                      </a:r>
                      <a:endParaRPr lang="en-US" sz="2400" dirty="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29789731"/>
                  </a:ext>
                </a:extLst>
              </a:tr>
              <a:tr h="574147">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rtl="0" fontAlgn="t">
                        <a:spcBef>
                          <a:spcPts val="0"/>
                        </a:spcBef>
                        <a:spcAft>
                          <a:spcPts val="0"/>
                        </a:spcAft>
                      </a:pPr>
                      <a:r>
                        <a:rPr lang="en-US" sz="2400" b="0" i="0" u="none" strike="noStrike">
                          <a:solidFill>
                            <a:srgbClr val="000000"/>
                          </a:solidFill>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rtl="0" fontAlgn="t">
                        <a:spcBef>
                          <a:spcPts val="0"/>
                        </a:spcBef>
                        <a:spcAft>
                          <a:spcPts val="0"/>
                        </a:spcAft>
                      </a:pPr>
                      <a:r>
                        <a:rPr lang="en-US" sz="2400" b="0" i="0" u="none" strike="noStrike">
                          <a:solidFill>
                            <a:srgbClr val="000000"/>
                          </a:solidFill>
                          <a:effectLst/>
                          <a:latin typeface="Times New Roman" panose="02020603050405020304" pitchFamily="18" charset="0"/>
                          <a:cs typeface="Times New Roman" panose="02020603050405020304" pitchFamily="18" charset="0"/>
                        </a:rPr>
                        <a:t>Thức ăn tự chế biến</a:t>
                      </a:r>
                      <a:endParaRPr lang="en-US" sz="240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fontAlgn="t"/>
                      <a:r>
                        <a:rPr lang="en-US" sz="2400">
                          <a:effectLst/>
                          <a:latin typeface="Times New Roman" panose="02020603050405020304" pitchFamily="18" charset="0"/>
                          <a:cs typeface="Times New Roman" panose="02020603050405020304" pitchFamily="18" charset="0"/>
                        </a:rPr>
                        <a:t> </a:t>
                      </a: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fontAlgn="t"/>
                      <a:r>
                        <a:rPr lang="en-US" sz="2400">
                          <a:effectLst/>
                          <a:latin typeface="Times New Roman" panose="02020603050405020304" pitchFamily="18" charset="0"/>
                          <a:cs typeface="Times New Roman" panose="02020603050405020304" pitchFamily="18" charset="0"/>
                        </a:rPr>
                        <a:t> </a:t>
                      </a: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rtl="0" fontAlgn="t">
                        <a:spcBef>
                          <a:spcPts val="0"/>
                        </a:spcBef>
                        <a:spcAft>
                          <a:spcPts val="0"/>
                        </a:spcAft>
                      </a:pPr>
                      <a:r>
                        <a:rPr lang="en-US" sz="2400" b="0" i="0" u="none" strike="noStrike">
                          <a:solidFill>
                            <a:srgbClr val="000000"/>
                          </a:solidFill>
                          <a:effectLst/>
                          <a:latin typeface="Times New Roman" panose="02020603050405020304" pitchFamily="18" charset="0"/>
                          <a:cs typeface="Times New Roman" panose="02020603050405020304" pitchFamily="18" charset="0"/>
                        </a:rPr>
                        <a:t>3 000 000</a:t>
                      </a:r>
                      <a:endParaRPr lang="en-US" sz="240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rtl="0" fontAlgn="t">
                        <a:spcBef>
                          <a:spcPts val="0"/>
                        </a:spcBef>
                        <a:spcAft>
                          <a:spcPts val="0"/>
                        </a:spcAft>
                      </a:pPr>
                      <a:r>
                        <a:rPr lang="en-US" sz="2400" b="0" i="0" u="none" strike="noStrike" dirty="0">
                          <a:solidFill>
                            <a:srgbClr val="000000"/>
                          </a:solidFill>
                          <a:effectLst/>
                          <a:latin typeface="Times New Roman" panose="02020603050405020304" pitchFamily="18" charset="0"/>
                          <a:cs typeface="Times New Roman" panose="02020603050405020304" pitchFamily="18" charset="0"/>
                        </a:rPr>
                        <a:t>3 000 000</a:t>
                      </a:r>
                      <a:endParaRPr lang="en-US" sz="2400" dirty="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97436415"/>
                  </a:ext>
                </a:extLst>
              </a:tr>
              <a:tr h="1148294">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rtl="0" fontAlgn="t">
                        <a:spcBef>
                          <a:spcPts val="0"/>
                        </a:spcBef>
                        <a:spcAft>
                          <a:spcPts val="0"/>
                        </a:spcAft>
                      </a:pPr>
                      <a:r>
                        <a:rPr lang="en-US" sz="2400" b="0" i="0" u="none" strike="noStrike">
                          <a:solidFill>
                            <a:srgbClr val="000000"/>
                          </a:solidFill>
                          <a:effectLst/>
                          <a:latin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rtl="0" fontAlgn="t">
                        <a:spcBef>
                          <a:spcPts val="0"/>
                        </a:spcBef>
                        <a:spcAft>
                          <a:spcPts val="0"/>
                        </a:spcAft>
                      </a:pPr>
                      <a:r>
                        <a:rPr lang="en-US" sz="2400" b="0" i="0" u="none" strike="noStrike">
                          <a:solidFill>
                            <a:srgbClr val="000000"/>
                          </a:solidFill>
                          <a:effectLst/>
                          <a:latin typeface="Times New Roman" panose="02020603050405020304" pitchFamily="18" charset="0"/>
                          <a:cs typeface="Times New Roman" panose="02020603050405020304" pitchFamily="18" charset="0"/>
                        </a:rPr>
                        <a:t>Phòng trị bệnh (vắc xin và các loại thuốc thú y)</a:t>
                      </a:r>
                      <a:endParaRPr lang="en-US" sz="240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fontAlgn="t"/>
                      <a:r>
                        <a:rPr lang="en-US" sz="2400">
                          <a:effectLst/>
                          <a:latin typeface="Times New Roman" panose="02020603050405020304" pitchFamily="18" charset="0"/>
                          <a:cs typeface="Times New Roman" panose="02020603050405020304" pitchFamily="18" charset="0"/>
                        </a:rPr>
                        <a:t> </a:t>
                      </a: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fontAlgn="t"/>
                      <a:r>
                        <a:rPr lang="en-US" sz="2400">
                          <a:effectLst/>
                          <a:latin typeface="Times New Roman" panose="02020603050405020304" pitchFamily="18" charset="0"/>
                          <a:cs typeface="Times New Roman" panose="02020603050405020304" pitchFamily="18" charset="0"/>
                        </a:rPr>
                        <a:t> </a:t>
                      </a: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rtl="0" fontAlgn="t">
                        <a:spcBef>
                          <a:spcPts val="0"/>
                        </a:spcBef>
                        <a:spcAft>
                          <a:spcPts val="0"/>
                        </a:spcAft>
                      </a:pPr>
                      <a:r>
                        <a:rPr lang="en-US" sz="2400" b="0" i="0" u="none" strike="noStrike">
                          <a:solidFill>
                            <a:srgbClr val="000000"/>
                          </a:solidFill>
                          <a:effectLst/>
                          <a:latin typeface="Times New Roman" panose="02020603050405020304" pitchFamily="18" charset="0"/>
                          <a:cs typeface="Times New Roman" panose="02020603050405020304" pitchFamily="18" charset="0"/>
                        </a:rPr>
                        <a:t>500 000</a:t>
                      </a:r>
                      <a:endParaRPr lang="en-US" sz="240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rtl="0" fontAlgn="t">
                        <a:spcBef>
                          <a:spcPts val="0"/>
                        </a:spcBef>
                        <a:spcAft>
                          <a:spcPts val="0"/>
                        </a:spcAft>
                      </a:pPr>
                      <a:r>
                        <a:rPr lang="en-US" sz="2400" b="0" i="0" u="none" strike="noStrike" dirty="0">
                          <a:solidFill>
                            <a:srgbClr val="000000"/>
                          </a:solidFill>
                          <a:effectLst/>
                          <a:latin typeface="Times New Roman" panose="02020603050405020304" pitchFamily="18" charset="0"/>
                          <a:cs typeface="Times New Roman" panose="02020603050405020304" pitchFamily="18" charset="0"/>
                        </a:rPr>
                        <a:t>500 000</a:t>
                      </a:r>
                      <a:endParaRPr lang="en-US" sz="2400" dirty="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07850069"/>
                  </a:ext>
                </a:extLst>
              </a:tr>
              <a:tr h="720941">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rtl="0" fontAlgn="t">
                        <a:spcBef>
                          <a:spcPts val="0"/>
                        </a:spcBef>
                        <a:spcAft>
                          <a:spcPts val="0"/>
                        </a:spcAft>
                      </a:pPr>
                      <a:r>
                        <a:rPr lang="en-US" sz="2400" b="0" i="0" u="none" strike="noStrike">
                          <a:solidFill>
                            <a:srgbClr val="000000"/>
                          </a:solidFill>
                          <a:effectLst/>
                          <a:latin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rtl="0" fontAlgn="t">
                        <a:spcBef>
                          <a:spcPts val="0"/>
                        </a:spcBef>
                        <a:spcAft>
                          <a:spcPts val="0"/>
                        </a:spcAft>
                      </a:pPr>
                      <a:r>
                        <a:rPr lang="en-US" sz="2400" b="0" i="0" u="none" strike="noStrike">
                          <a:solidFill>
                            <a:srgbClr val="000000"/>
                          </a:solidFill>
                          <a:effectLst/>
                          <a:latin typeface="Times New Roman" panose="02020603050405020304" pitchFamily="18" charset="0"/>
                          <a:cs typeface="Times New Roman" panose="02020603050405020304" pitchFamily="18" charset="0"/>
                        </a:rPr>
                        <a:t>Chi phí khác (xà phòng, dầu tắm, …)</a:t>
                      </a:r>
                      <a:endParaRPr lang="en-US" sz="240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fontAlgn="t"/>
                      <a:r>
                        <a:rPr lang="en-US" sz="2400" dirty="0">
                          <a:effectLst/>
                          <a:latin typeface="Times New Roman" panose="02020603050405020304" pitchFamily="18" charset="0"/>
                          <a:cs typeface="Times New Roman" panose="02020603050405020304" pitchFamily="18" charset="0"/>
                        </a:rPr>
                        <a:t> </a:t>
                      </a: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fontAlgn="t"/>
                      <a:r>
                        <a:rPr lang="en-US" sz="2400">
                          <a:effectLst/>
                          <a:latin typeface="Times New Roman" panose="02020603050405020304" pitchFamily="18" charset="0"/>
                          <a:cs typeface="Times New Roman" panose="02020603050405020304" pitchFamily="18" charset="0"/>
                        </a:rPr>
                        <a:t> </a:t>
                      </a: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rtl="0" fontAlgn="t">
                        <a:spcBef>
                          <a:spcPts val="0"/>
                        </a:spcBef>
                        <a:spcAft>
                          <a:spcPts val="0"/>
                        </a:spcAft>
                      </a:pPr>
                      <a:r>
                        <a:rPr lang="en-US" sz="2400" b="0" i="0" u="none" strike="noStrike">
                          <a:solidFill>
                            <a:srgbClr val="000000"/>
                          </a:solidFill>
                          <a:effectLst/>
                          <a:latin typeface="Times New Roman" panose="02020603050405020304" pitchFamily="18" charset="0"/>
                          <a:cs typeface="Times New Roman" panose="02020603050405020304" pitchFamily="18" charset="0"/>
                        </a:rPr>
                        <a:t>300 000</a:t>
                      </a:r>
                      <a:endParaRPr lang="en-US" sz="240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rtl="0" fontAlgn="t">
                        <a:spcBef>
                          <a:spcPts val="0"/>
                        </a:spcBef>
                        <a:spcAft>
                          <a:spcPts val="0"/>
                        </a:spcAft>
                      </a:pPr>
                      <a:r>
                        <a:rPr lang="en-US" sz="2400" b="0" i="0" u="none" strike="noStrike">
                          <a:solidFill>
                            <a:srgbClr val="000000"/>
                          </a:solidFill>
                          <a:effectLst/>
                          <a:latin typeface="Times New Roman" panose="02020603050405020304" pitchFamily="18" charset="0"/>
                          <a:cs typeface="Times New Roman" panose="02020603050405020304" pitchFamily="18" charset="0"/>
                        </a:rPr>
                        <a:t>300 000</a:t>
                      </a:r>
                      <a:endParaRPr lang="en-US" sz="240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39530299"/>
                  </a:ext>
                </a:extLst>
              </a:tr>
              <a:tr h="360470">
                <a:tc gridSpan="6">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rtl="0" fontAlgn="t">
                        <a:spcBef>
                          <a:spcPts val="0"/>
                        </a:spcBef>
                        <a:spcAft>
                          <a:spcPts val="0"/>
                        </a:spcAft>
                      </a:pPr>
                      <a:r>
                        <a:rPr lang="en-US" sz="2400" b="0" i="0" u="none" strike="noStrike" dirty="0" smtClean="0">
                          <a:solidFill>
                            <a:srgbClr val="000000"/>
                          </a:solidFill>
                          <a:effectLst/>
                          <a:latin typeface="Times New Roman" panose="02020603050405020304" pitchFamily="18" charset="0"/>
                          <a:cs typeface="Times New Roman" panose="02020603050405020304" pitchFamily="18" charset="0"/>
                        </a:rPr>
                        <a:t>                                         </a:t>
                      </a:r>
                      <a:r>
                        <a:rPr lang="en-US" sz="2400" b="0" i="0" u="none" strike="noStrike" dirty="0" err="1" smtClean="0">
                          <a:solidFill>
                            <a:srgbClr val="000000"/>
                          </a:solidFill>
                          <a:effectLst/>
                          <a:latin typeface="Times New Roman" panose="02020603050405020304" pitchFamily="18" charset="0"/>
                          <a:cs typeface="Times New Roman" panose="02020603050405020304" pitchFamily="18" charset="0"/>
                        </a:rPr>
                        <a:t>Tổng</a:t>
                      </a:r>
                      <a:r>
                        <a:rPr lang="en-US" sz="2400" b="0" i="0" u="none" strike="noStrike" dirty="0" smtClean="0">
                          <a:solidFill>
                            <a:srgbClr val="00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000000"/>
                          </a:solidFill>
                          <a:effectLst/>
                          <a:latin typeface="Times New Roman" panose="02020603050405020304" pitchFamily="18" charset="0"/>
                          <a:cs typeface="Times New Roman" panose="02020603050405020304" pitchFamily="18" charset="0"/>
                        </a:rPr>
                        <a:t>cộng</a:t>
                      </a:r>
                      <a:r>
                        <a:rPr lang="en-US" sz="24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2400" b="0" i="0" u="none" strike="noStrike" dirty="0" smtClean="0">
                          <a:solidFill>
                            <a:srgbClr val="000000"/>
                          </a:solidFill>
                          <a:effectLst/>
                          <a:latin typeface="Times New Roman" panose="02020603050405020304" pitchFamily="18" charset="0"/>
                          <a:cs typeface="Times New Roman" panose="02020603050405020304" pitchFamily="18" charset="0"/>
                        </a:rPr>
                        <a:t>                                    5 </a:t>
                      </a:r>
                      <a:r>
                        <a:rPr lang="en-US" sz="2400" b="0" i="0" u="none" strike="noStrike" dirty="0">
                          <a:solidFill>
                            <a:srgbClr val="000000"/>
                          </a:solidFill>
                          <a:effectLst/>
                          <a:latin typeface="Times New Roman" panose="02020603050405020304" pitchFamily="18" charset="0"/>
                          <a:cs typeface="Times New Roman" panose="02020603050405020304" pitchFamily="18" charset="0"/>
                        </a:rPr>
                        <a:t>700 000</a:t>
                      </a:r>
                      <a:endParaRPr lang="en-US" sz="2400" dirty="0">
                        <a:effectLst/>
                        <a:latin typeface="Times New Roman" panose="02020603050405020304" pitchFamily="18" charset="0"/>
                        <a:cs typeface="Times New Roman" panose="02020603050405020304" pitchFamily="18" charset="0"/>
                      </a:endParaRPr>
                    </a:p>
                  </a:txBody>
                  <a:tcPr marL="45326" marR="45326"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07016669"/>
                  </a:ext>
                </a:extLst>
              </a:tr>
            </a:tbl>
          </a:graphicData>
        </a:graphic>
      </p:graphicFrame>
    </p:spTree>
    <p:extLst>
      <p:ext uri="{BB962C8B-B14F-4D97-AF65-F5344CB8AC3E}">
        <p14:creationId xmlns:p14="http://schemas.microsoft.com/office/powerpoint/2010/main" val="36137553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p:nvPr/>
        </p:nvSpPr>
        <p:spPr>
          <a:xfrm>
            <a:off x="722488" y="1093259"/>
            <a:ext cx="10826046" cy="4399915"/>
          </a:xfrm>
          <a:prstGeom prst="rect">
            <a:avLst/>
          </a:prstGeom>
          <a:noFill/>
        </p:spPr>
        <p:txBody>
          <a:bodyPr wrap="square" rtlCol="0">
            <a:spAutoFit/>
          </a:bodyPr>
          <a:lstStyle/>
          <a:p>
            <a:r>
              <a:rPr lang="en-US" sz="2800" b="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III. </a:t>
            </a:r>
            <a:r>
              <a:rPr lang="en-US" sz="2800" b="1"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BÁO</a:t>
            </a:r>
            <a:r>
              <a:rPr lang="en-US" sz="2800" b="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2800" b="1"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CÁO</a:t>
            </a:r>
            <a:r>
              <a:rPr lang="en-US" sz="2800" b="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2800" b="1"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KẾT</a:t>
            </a:r>
            <a:r>
              <a:rPr lang="en-US" sz="2800" b="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2800" b="1"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QUẢ</a:t>
            </a:r>
            <a:r>
              <a:rPr lang="en-US" sz="2800" b="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p>
          <a:p>
            <a:r>
              <a:rPr lang="en-US" sz="2800" dirty="0">
                <a:solidFill>
                  <a:srgbClr val="0048B3">
                    <a:lumMod val="50000"/>
                  </a:srgbClr>
                </a:solidFill>
                <a:latin typeface="Times New Roman" panose="02020603050405020304" pitchFamily="18" charset="0"/>
                <a:cs typeface="Times New Roman" panose="02020603050405020304" pitchFamily="18" charset="0"/>
              </a:rPr>
              <a:t>1.</a:t>
            </a:r>
            <a:r>
              <a:rPr lang="en-US" sz="2800" u="sng" dirty="0">
                <a:solidFill>
                  <a:srgbClr val="0048B3">
                    <a:lumMod val="50000"/>
                  </a:srgbClr>
                </a:solidFill>
                <a:latin typeface="Times New Roman" panose="02020603050405020304" pitchFamily="18" charset="0"/>
                <a:cs typeface="Times New Roman" panose="02020603050405020304" pitchFamily="18" charset="0"/>
              </a:rPr>
              <a:t> </a:t>
            </a:r>
            <a:r>
              <a:rPr lang="en-US" sz="2800" u="sng" dirty="0" err="1">
                <a:solidFill>
                  <a:srgbClr val="0048B3">
                    <a:lumMod val="50000"/>
                  </a:srgbClr>
                </a:solidFill>
                <a:latin typeface="Times New Roman" panose="02020603050405020304" pitchFamily="18" charset="0"/>
                <a:cs typeface="Times New Roman" panose="02020603050405020304" pitchFamily="18" charset="0"/>
              </a:rPr>
              <a:t>Nội</a:t>
            </a:r>
            <a:r>
              <a:rPr lang="en-US" sz="2800" u="sng" dirty="0">
                <a:solidFill>
                  <a:srgbClr val="0048B3">
                    <a:lumMod val="50000"/>
                  </a:srgbClr>
                </a:solidFill>
                <a:latin typeface="Times New Roman" panose="02020603050405020304" pitchFamily="18" charset="0"/>
                <a:cs typeface="Times New Roman" panose="02020603050405020304" pitchFamily="18" charset="0"/>
              </a:rPr>
              <a:t> dung </a:t>
            </a:r>
            <a:r>
              <a:rPr lang="en-US" sz="2800" u="sng" dirty="0" err="1">
                <a:solidFill>
                  <a:srgbClr val="0048B3">
                    <a:lumMod val="50000"/>
                  </a:srgbClr>
                </a:solidFill>
                <a:latin typeface="Times New Roman" panose="02020603050405020304" pitchFamily="18" charset="0"/>
                <a:cs typeface="Times New Roman" panose="02020603050405020304" pitchFamily="18" charset="0"/>
              </a:rPr>
              <a:t>báo</a:t>
            </a:r>
            <a:r>
              <a:rPr lang="en-US" sz="2800" u="sng" dirty="0">
                <a:solidFill>
                  <a:srgbClr val="0048B3">
                    <a:lumMod val="50000"/>
                  </a:srgbClr>
                </a:solidFill>
                <a:latin typeface="Times New Roman" panose="02020603050405020304" pitchFamily="18" charset="0"/>
                <a:cs typeface="Times New Roman" panose="02020603050405020304" pitchFamily="18" charset="0"/>
              </a:rPr>
              <a:t> </a:t>
            </a:r>
            <a:r>
              <a:rPr lang="en-US" sz="2800" u="sng" dirty="0" err="1">
                <a:solidFill>
                  <a:srgbClr val="0048B3">
                    <a:lumMod val="50000"/>
                  </a:srgbClr>
                </a:solidFill>
                <a:latin typeface="Times New Roman" panose="02020603050405020304" pitchFamily="18" charset="0"/>
                <a:cs typeface="Times New Roman" panose="02020603050405020304" pitchFamily="18" charset="0"/>
              </a:rPr>
              <a:t>cáo</a:t>
            </a:r>
            <a:endParaRPr lang="en-US" sz="2800" dirty="0">
              <a:solidFill>
                <a:srgbClr val="0048B3">
                  <a:lumMod val="50000"/>
                </a:srgbClr>
              </a:solidFill>
              <a:latin typeface="Times New Roman" panose="02020603050405020304" pitchFamily="18" charset="0"/>
              <a:cs typeface="Times New Roman" panose="02020603050405020304" pitchFamily="18" charset="0"/>
            </a:endParaRPr>
          </a:p>
          <a:p>
            <a:r>
              <a:rPr lang="en-US" sz="2800" dirty="0">
                <a:solidFill>
                  <a:srgbClr val="1D41D5"/>
                </a:solidFill>
                <a:latin typeface="Times New Roman" panose="02020603050405020304" pitchFamily="18" charset="0"/>
                <a:cs typeface="Times New Roman" panose="02020603050405020304" pitchFamily="18" charset="0"/>
              </a:rPr>
              <a:t>    - </a:t>
            </a:r>
            <a:r>
              <a:rPr lang="en-US" sz="2800" dirty="0" err="1">
                <a:solidFill>
                  <a:srgbClr val="1D41D5"/>
                </a:solidFill>
                <a:latin typeface="Times New Roman" panose="02020603050405020304" pitchFamily="18" charset="0"/>
                <a:cs typeface="Times New Roman" panose="02020603050405020304" pitchFamily="18" charset="0"/>
              </a:rPr>
              <a:t>Lựa</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chọn</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loại</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vật</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nuôi</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nào</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Lí</a:t>
            </a:r>
            <a:r>
              <a:rPr lang="en-US" sz="2800" dirty="0">
                <a:solidFill>
                  <a:srgbClr val="1D41D5"/>
                </a:solidFill>
                <a:latin typeface="Times New Roman" panose="02020603050405020304" pitchFamily="18" charset="0"/>
                <a:cs typeface="Times New Roman" panose="02020603050405020304" pitchFamily="18" charset="0"/>
              </a:rPr>
              <a:t> do </a:t>
            </a:r>
            <a:r>
              <a:rPr lang="en-US" sz="2800" dirty="0" err="1">
                <a:solidFill>
                  <a:srgbClr val="1D41D5"/>
                </a:solidFill>
                <a:latin typeface="Times New Roman" panose="02020603050405020304" pitchFamily="18" charset="0"/>
                <a:cs typeface="Times New Roman" panose="02020603050405020304" pitchFamily="18" charset="0"/>
              </a:rPr>
              <a:t>lựa</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chọn</a:t>
            </a:r>
            <a:r>
              <a:rPr lang="en-US" sz="2800" dirty="0">
                <a:solidFill>
                  <a:srgbClr val="1D41D5"/>
                </a:solidFill>
                <a:latin typeface="Times New Roman" panose="02020603050405020304" pitchFamily="18" charset="0"/>
                <a:cs typeface="Times New Roman" panose="02020603050405020304" pitchFamily="18" charset="0"/>
              </a:rPr>
              <a:t>.</a:t>
            </a:r>
          </a:p>
          <a:p>
            <a:r>
              <a:rPr lang="en-US" sz="2800" dirty="0">
                <a:solidFill>
                  <a:srgbClr val="1D41D5"/>
                </a:solidFill>
                <a:latin typeface="Times New Roman" panose="02020603050405020304" pitchFamily="18" charset="0"/>
                <a:cs typeface="Times New Roman" panose="02020603050405020304" pitchFamily="18" charset="0"/>
              </a:rPr>
              <a:t>    - </a:t>
            </a:r>
            <a:r>
              <a:rPr lang="en-US" sz="2800" dirty="0" err="1">
                <a:solidFill>
                  <a:srgbClr val="1D41D5"/>
                </a:solidFill>
                <a:latin typeface="Times New Roman" panose="02020603050405020304" pitchFamily="18" charset="0"/>
                <a:cs typeface="Times New Roman" panose="02020603050405020304" pitchFamily="18" charset="0"/>
              </a:rPr>
              <a:t>Lựa</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chọn</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các</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điều</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kiện</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cần</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thiết</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trước</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khi</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nuôi</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chuồng</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nuôi</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thức</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ăn</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chế</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biến</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sẵn</a:t>
            </a:r>
            <a:r>
              <a:rPr lang="en-US" sz="2800" dirty="0">
                <a:solidFill>
                  <a:srgbClr val="1D41D5"/>
                </a:solidFill>
                <a:latin typeface="Times New Roman" panose="02020603050405020304" pitchFamily="18" charset="0"/>
                <a:cs typeface="Times New Roman" panose="02020603050405020304" pitchFamily="18" charset="0"/>
              </a:rPr>
              <a:t>,...</a:t>
            </a:r>
          </a:p>
          <a:p>
            <a:r>
              <a:rPr lang="en-US" sz="2800" dirty="0">
                <a:solidFill>
                  <a:srgbClr val="1D41D5"/>
                </a:solidFill>
                <a:latin typeface="Times New Roman" panose="02020603050405020304" pitchFamily="18" charset="0"/>
                <a:cs typeface="Times New Roman" panose="02020603050405020304" pitchFamily="18" charset="0"/>
              </a:rPr>
              <a:t>    - </a:t>
            </a:r>
            <a:r>
              <a:rPr lang="en-US" sz="2800" dirty="0" err="1">
                <a:solidFill>
                  <a:srgbClr val="1D41D5"/>
                </a:solidFill>
                <a:latin typeface="Times New Roman" panose="02020603050405020304" pitchFamily="18" charset="0"/>
                <a:cs typeface="Times New Roman" panose="02020603050405020304" pitchFamily="18" charset="0"/>
              </a:rPr>
              <a:t>Lập</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bảng</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tính</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toán</a:t>
            </a:r>
            <a:r>
              <a:rPr lang="en-US" sz="2800" dirty="0">
                <a:solidFill>
                  <a:srgbClr val="1D41D5"/>
                </a:solidFill>
                <a:latin typeface="Times New Roman" panose="02020603050405020304" pitchFamily="18" charset="0"/>
                <a:cs typeface="Times New Roman" panose="02020603050405020304" pitchFamily="18" charset="0"/>
              </a:rPr>
              <a:t> chi </a:t>
            </a:r>
            <a:r>
              <a:rPr lang="en-US" sz="2800" dirty="0" err="1">
                <a:solidFill>
                  <a:srgbClr val="1D41D5"/>
                </a:solidFill>
                <a:latin typeface="Times New Roman" panose="02020603050405020304" pitchFamily="18" charset="0"/>
                <a:cs typeface="Times New Roman" panose="02020603050405020304" pitchFamily="18" charset="0"/>
              </a:rPr>
              <a:t>tiết</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và</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tổng</a:t>
            </a:r>
            <a:r>
              <a:rPr lang="en-US" sz="2800" dirty="0">
                <a:solidFill>
                  <a:srgbClr val="1D41D5"/>
                </a:solidFill>
                <a:latin typeface="Times New Roman" panose="02020603050405020304" pitchFamily="18" charset="0"/>
                <a:cs typeface="Times New Roman" panose="02020603050405020304" pitchFamily="18" charset="0"/>
              </a:rPr>
              <a:t> chi </a:t>
            </a:r>
            <a:r>
              <a:rPr lang="en-US" sz="2800" dirty="0" err="1">
                <a:solidFill>
                  <a:srgbClr val="1D41D5"/>
                </a:solidFill>
                <a:latin typeface="Times New Roman" panose="02020603050405020304" pitchFamily="18" charset="0"/>
                <a:cs typeface="Times New Roman" panose="02020603050405020304" pitchFamily="18" charset="0"/>
              </a:rPr>
              <a:t>phí</a:t>
            </a:r>
            <a:r>
              <a:rPr lang="en-US" sz="2800" dirty="0">
                <a:solidFill>
                  <a:srgbClr val="1D41D5"/>
                </a:solidFill>
                <a:latin typeface="Times New Roman" panose="02020603050405020304" pitchFamily="18" charset="0"/>
                <a:cs typeface="Times New Roman" panose="02020603050405020304" pitchFamily="18" charset="0"/>
              </a:rPr>
              <a:t>.</a:t>
            </a:r>
          </a:p>
          <a:p>
            <a:r>
              <a:rPr lang="en-US" sz="2800" dirty="0">
                <a:solidFill>
                  <a:srgbClr val="00FFFF">
                    <a:lumMod val="50000"/>
                  </a:srgbClr>
                </a:solidFill>
                <a:latin typeface="Times New Roman" panose="02020603050405020304" pitchFamily="18" charset="0"/>
                <a:cs typeface="Times New Roman" panose="02020603050405020304" pitchFamily="18" charset="0"/>
              </a:rPr>
              <a:t>2. </a:t>
            </a:r>
            <a:r>
              <a:rPr lang="en-US" sz="2800" u="sng" dirty="0" err="1">
                <a:solidFill>
                  <a:srgbClr val="00FFFF">
                    <a:lumMod val="50000"/>
                  </a:srgbClr>
                </a:solidFill>
                <a:latin typeface="Times New Roman" panose="02020603050405020304" pitchFamily="18" charset="0"/>
                <a:cs typeface="Times New Roman" panose="02020603050405020304" pitchFamily="18" charset="0"/>
              </a:rPr>
              <a:t>Trình</a:t>
            </a:r>
            <a:r>
              <a:rPr lang="en-US" sz="2800" u="sng" dirty="0">
                <a:solidFill>
                  <a:srgbClr val="00FFFF">
                    <a:lumMod val="50000"/>
                  </a:srgbClr>
                </a:solidFill>
                <a:latin typeface="Times New Roman" panose="02020603050405020304" pitchFamily="18" charset="0"/>
                <a:cs typeface="Times New Roman" panose="02020603050405020304" pitchFamily="18" charset="0"/>
              </a:rPr>
              <a:t> </a:t>
            </a:r>
            <a:r>
              <a:rPr lang="en-US" sz="2800" u="sng" dirty="0" err="1">
                <a:solidFill>
                  <a:srgbClr val="00FFFF">
                    <a:lumMod val="50000"/>
                  </a:srgbClr>
                </a:solidFill>
                <a:latin typeface="Times New Roman" panose="02020603050405020304" pitchFamily="18" charset="0"/>
                <a:cs typeface="Times New Roman" panose="02020603050405020304" pitchFamily="18" charset="0"/>
              </a:rPr>
              <a:t>bày</a:t>
            </a:r>
            <a:r>
              <a:rPr lang="en-US" sz="2800" u="sng" dirty="0">
                <a:solidFill>
                  <a:srgbClr val="00FFFF">
                    <a:lumMod val="50000"/>
                  </a:srgbClr>
                </a:solidFill>
                <a:latin typeface="Times New Roman" panose="02020603050405020304" pitchFamily="18" charset="0"/>
                <a:cs typeface="Times New Roman" panose="02020603050405020304" pitchFamily="18" charset="0"/>
              </a:rPr>
              <a:t> </a:t>
            </a:r>
            <a:r>
              <a:rPr lang="en-US" sz="2800" u="sng" dirty="0" err="1">
                <a:solidFill>
                  <a:srgbClr val="00FFFF">
                    <a:lumMod val="50000"/>
                  </a:srgbClr>
                </a:solidFill>
                <a:latin typeface="Times New Roman" panose="02020603050405020304" pitchFamily="18" charset="0"/>
                <a:cs typeface="Times New Roman" panose="02020603050405020304" pitchFamily="18" charset="0"/>
              </a:rPr>
              <a:t>sản</a:t>
            </a:r>
            <a:r>
              <a:rPr lang="en-US" sz="2800" u="sng" dirty="0">
                <a:solidFill>
                  <a:srgbClr val="00FFFF">
                    <a:lumMod val="50000"/>
                  </a:srgbClr>
                </a:solidFill>
                <a:latin typeface="Times New Roman" panose="02020603050405020304" pitchFamily="18" charset="0"/>
                <a:cs typeface="Times New Roman" panose="02020603050405020304" pitchFamily="18" charset="0"/>
              </a:rPr>
              <a:t> </a:t>
            </a:r>
            <a:r>
              <a:rPr lang="en-US" sz="2800" u="sng" dirty="0" err="1">
                <a:solidFill>
                  <a:srgbClr val="00FFFF">
                    <a:lumMod val="50000"/>
                  </a:srgbClr>
                </a:solidFill>
                <a:latin typeface="Times New Roman" panose="02020603050405020304" pitchFamily="18" charset="0"/>
                <a:cs typeface="Times New Roman" panose="02020603050405020304" pitchFamily="18" charset="0"/>
              </a:rPr>
              <a:t>phẩm</a:t>
            </a:r>
            <a:endParaRPr lang="en-US" sz="2800" dirty="0">
              <a:solidFill>
                <a:srgbClr val="00FFFF">
                  <a:lumMod val="50000"/>
                </a:srgbClr>
              </a:solidFill>
              <a:latin typeface="Times New Roman" panose="02020603050405020304" pitchFamily="18" charset="0"/>
              <a:cs typeface="Times New Roman" panose="02020603050405020304" pitchFamily="18" charset="0"/>
            </a:endParaRPr>
          </a:p>
          <a:p>
            <a:r>
              <a:rPr lang="en-US" sz="2800" dirty="0">
                <a:solidFill>
                  <a:srgbClr val="1D41D5"/>
                </a:solidFill>
                <a:latin typeface="Times New Roman" panose="02020603050405020304" pitchFamily="18" charset="0"/>
                <a:cs typeface="Times New Roman" panose="02020603050405020304" pitchFamily="18" charset="0"/>
              </a:rPr>
              <a:t>    - </a:t>
            </a:r>
            <a:r>
              <a:rPr lang="en-US" sz="2800" dirty="0" err="1">
                <a:solidFill>
                  <a:srgbClr val="1D41D5"/>
                </a:solidFill>
                <a:latin typeface="Times New Roman" panose="02020603050405020304" pitchFamily="18" charset="0"/>
                <a:cs typeface="Times New Roman" panose="02020603050405020304" pitchFamily="18" charset="0"/>
              </a:rPr>
              <a:t>Cấu</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trúc</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báo</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cáo</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đầy</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đủ</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nội</a:t>
            </a:r>
            <a:r>
              <a:rPr lang="en-US" sz="2800" dirty="0">
                <a:solidFill>
                  <a:srgbClr val="1D41D5"/>
                </a:solidFill>
                <a:latin typeface="Times New Roman" panose="02020603050405020304" pitchFamily="18" charset="0"/>
                <a:cs typeface="Times New Roman" panose="02020603050405020304" pitchFamily="18" charset="0"/>
              </a:rPr>
              <a:t> dung, </a:t>
            </a:r>
            <a:r>
              <a:rPr lang="en-US" sz="2800" dirty="0" err="1">
                <a:solidFill>
                  <a:srgbClr val="1D41D5"/>
                </a:solidFill>
                <a:latin typeface="Times New Roman" panose="02020603050405020304" pitchFamily="18" charset="0"/>
                <a:cs typeface="Times New Roman" panose="02020603050405020304" pitchFamily="18" charset="0"/>
              </a:rPr>
              <a:t>rõ</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ràng</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chặt</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chẽ</a:t>
            </a:r>
            <a:r>
              <a:rPr lang="en-US" sz="2800" dirty="0">
                <a:solidFill>
                  <a:srgbClr val="1D41D5"/>
                </a:solidFill>
                <a:latin typeface="Times New Roman" panose="02020603050405020304" pitchFamily="18" charset="0"/>
                <a:cs typeface="Times New Roman" panose="02020603050405020304" pitchFamily="18" charset="0"/>
              </a:rPr>
              <a:t>.</a:t>
            </a:r>
          </a:p>
          <a:p>
            <a:r>
              <a:rPr lang="en-US" sz="2800" dirty="0">
                <a:solidFill>
                  <a:srgbClr val="1D41D5"/>
                </a:solidFill>
                <a:latin typeface="Times New Roman" panose="02020603050405020304" pitchFamily="18" charset="0"/>
                <a:cs typeface="Times New Roman" panose="02020603050405020304" pitchFamily="18" charset="0"/>
              </a:rPr>
              <a:t>    - </a:t>
            </a:r>
            <a:r>
              <a:rPr lang="en-US" sz="2800" dirty="0" err="1">
                <a:solidFill>
                  <a:srgbClr val="1D41D5"/>
                </a:solidFill>
                <a:latin typeface="Times New Roman" panose="02020603050405020304" pitchFamily="18" charset="0"/>
                <a:cs typeface="Times New Roman" panose="02020603050405020304" pitchFamily="18" charset="0"/>
              </a:rPr>
              <a:t>Trình</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bày</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tự</a:t>
            </a:r>
            <a:r>
              <a:rPr lang="en-US" sz="2800" dirty="0">
                <a:solidFill>
                  <a:srgbClr val="1D41D5"/>
                </a:solidFill>
                <a:latin typeface="Times New Roman" panose="02020603050405020304" pitchFamily="18" charset="0"/>
                <a:cs typeface="Times New Roman" panose="02020603050405020304" pitchFamily="18" charset="0"/>
              </a:rPr>
              <a:t> tin, </a:t>
            </a:r>
            <a:r>
              <a:rPr lang="en-US" sz="2800" dirty="0" err="1">
                <a:solidFill>
                  <a:srgbClr val="1D41D5"/>
                </a:solidFill>
                <a:latin typeface="Times New Roman" panose="02020603050405020304" pitchFamily="18" charset="0"/>
                <a:cs typeface="Times New Roman" panose="02020603050405020304" pitchFamily="18" charset="0"/>
              </a:rPr>
              <a:t>thuyết</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phục</a:t>
            </a:r>
            <a:r>
              <a:rPr lang="en-US" sz="2800" dirty="0">
                <a:solidFill>
                  <a:srgbClr val="1D41D5"/>
                </a:solidFill>
                <a:latin typeface="Times New Roman" panose="02020603050405020304" pitchFamily="18" charset="0"/>
                <a:cs typeface="Times New Roman" panose="02020603050405020304" pitchFamily="18" charset="0"/>
              </a:rPr>
              <a:t>.</a:t>
            </a:r>
          </a:p>
          <a:p>
            <a:r>
              <a:rPr lang="en-US" sz="2800" dirty="0">
                <a:solidFill>
                  <a:srgbClr val="1D41D5"/>
                </a:solidFill>
                <a:latin typeface="Times New Roman" panose="02020603050405020304" pitchFamily="18" charset="0"/>
                <a:cs typeface="Times New Roman" panose="02020603050405020304" pitchFamily="18" charset="0"/>
              </a:rPr>
              <a:t>    - </a:t>
            </a:r>
            <a:r>
              <a:rPr lang="en-US" sz="2800" dirty="0" err="1">
                <a:solidFill>
                  <a:srgbClr val="1D41D5"/>
                </a:solidFill>
                <a:latin typeface="Times New Roman" panose="02020603050405020304" pitchFamily="18" charset="0"/>
                <a:cs typeface="Times New Roman" panose="02020603050405020304" pitchFamily="18" charset="0"/>
              </a:rPr>
              <a:t>Hình</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thức</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báo</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cáo</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đẹp</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phong</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phú</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hấp</a:t>
            </a:r>
            <a:r>
              <a:rPr lang="en-US" sz="2800" dirty="0">
                <a:solidFill>
                  <a:srgbClr val="1D41D5"/>
                </a:solidFill>
                <a:latin typeface="Times New Roman" panose="02020603050405020304" pitchFamily="18" charset="0"/>
                <a:cs typeface="Times New Roman" panose="02020603050405020304" pitchFamily="18" charset="0"/>
              </a:rPr>
              <a:t> </a:t>
            </a:r>
            <a:r>
              <a:rPr lang="en-US" sz="2800" dirty="0" err="1">
                <a:solidFill>
                  <a:srgbClr val="1D41D5"/>
                </a:solidFill>
                <a:latin typeface="Times New Roman" panose="02020603050405020304" pitchFamily="18" charset="0"/>
                <a:cs typeface="Times New Roman" panose="02020603050405020304" pitchFamily="18" charset="0"/>
              </a:rPr>
              <a:t>dẫn</a:t>
            </a:r>
            <a:r>
              <a:rPr lang="en-US" sz="2800" dirty="0">
                <a:solidFill>
                  <a:srgbClr val="1D41D5"/>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2082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linds(horizont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linds(horizont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blinds(horizont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blinds(horizontal)">
                                      <p:cBhvr>
                                        <p:cTn id="4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673" y="1840524"/>
            <a:ext cx="9830016" cy="1320800"/>
          </a:xfrm>
        </p:spPr>
        <p:txBody>
          <a:bodyPr/>
          <a:lstStyle/>
          <a:p>
            <a:r>
              <a:rPr lang="en-US" dirty="0" err="1" smtClean="0">
                <a:latin typeface="Times New Roman" panose="02020603050405020304" pitchFamily="18" charset="0"/>
                <a:cs typeface="Times New Roman" panose="02020603050405020304" pitchFamily="18" charset="0"/>
              </a:rPr>
              <a:t>PHẦN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BÀY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BÁO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NHÓM</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41867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p:nvPr/>
        </p:nvSpPr>
        <p:spPr>
          <a:xfrm>
            <a:off x="186267" y="225778"/>
            <a:ext cx="2185035" cy="460375"/>
          </a:xfrm>
          <a:prstGeom prst="rect">
            <a:avLst/>
          </a:prstGeom>
          <a:noFill/>
        </p:spPr>
        <p:txBody>
          <a:bodyPr wrap="none" rtlCol="0" anchor="t">
            <a:spAutoFit/>
          </a:bodyPr>
          <a:lstStyle/>
          <a:p>
            <a:r>
              <a:rPr lang="en-US" sz="2400" b="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IV. </a:t>
            </a:r>
            <a:r>
              <a:rPr lang="en-US" sz="2400" b="1"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ĐÁNH</a:t>
            </a:r>
            <a:r>
              <a:rPr lang="en-US" sz="2400" b="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 </a:t>
            </a:r>
            <a:r>
              <a:rPr lang="en-US" sz="2400" b="1"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GIÁ</a:t>
            </a:r>
            <a:endParaRPr lang="en-US" sz="2400" b="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endParaRPr>
          </a:p>
        </p:txBody>
      </p:sp>
      <p:sp>
        <p:nvSpPr>
          <p:cNvPr id="5" name="Text Box 14"/>
          <p:cNvSpPr txBox="1"/>
          <p:nvPr/>
        </p:nvSpPr>
        <p:spPr>
          <a:xfrm>
            <a:off x="1405467" y="686153"/>
            <a:ext cx="7319010" cy="829945"/>
          </a:xfrm>
          <a:prstGeom prst="rect">
            <a:avLst/>
          </a:prstGeom>
          <a:noFill/>
        </p:spPr>
        <p:txBody>
          <a:bodyPr wrap="square" rtlCol="0">
            <a:spAutoFit/>
          </a:bodyPr>
          <a:lstStyle/>
          <a:p>
            <a:pPr algn="ctr"/>
            <a:r>
              <a:rPr lang="en-US" sz="2400" b="1" dirty="0" err="1">
                <a:solidFill>
                  <a:srgbClr val="1D41D5"/>
                </a:solidFill>
                <a:latin typeface="Times New Roman" panose="02020603050405020304" pitchFamily="18" charset="0"/>
                <a:cs typeface="Times New Roman" panose="02020603050405020304" pitchFamily="18" charset="0"/>
              </a:rPr>
              <a:t>TIÊU</a:t>
            </a:r>
            <a:r>
              <a:rPr lang="en-US" sz="2400" b="1" dirty="0">
                <a:solidFill>
                  <a:srgbClr val="1D41D5"/>
                </a:solidFill>
                <a:latin typeface="Times New Roman" panose="02020603050405020304" pitchFamily="18" charset="0"/>
                <a:cs typeface="Times New Roman" panose="02020603050405020304" pitchFamily="18" charset="0"/>
              </a:rPr>
              <a:t> </a:t>
            </a:r>
            <a:r>
              <a:rPr lang="en-US" sz="2400" b="1" dirty="0" err="1">
                <a:solidFill>
                  <a:srgbClr val="1D41D5"/>
                </a:solidFill>
                <a:latin typeface="Times New Roman" panose="02020603050405020304" pitchFamily="18" charset="0"/>
                <a:cs typeface="Times New Roman" panose="02020603050405020304" pitchFamily="18" charset="0"/>
              </a:rPr>
              <a:t>CHÍ</a:t>
            </a:r>
            <a:r>
              <a:rPr lang="en-US" sz="2400" b="1" dirty="0">
                <a:solidFill>
                  <a:srgbClr val="1D41D5"/>
                </a:solidFill>
                <a:latin typeface="Times New Roman" panose="02020603050405020304" pitchFamily="18" charset="0"/>
                <a:cs typeface="Times New Roman" panose="02020603050405020304" pitchFamily="18" charset="0"/>
              </a:rPr>
              <a:t> </a:t>
            </a:r>
            <a:r>
              <a:rPr lang="en-US" sz="2400" b="1" dirty="0" err="1">
                <a:solidFill>
                  <a:srgbClr val="1D41D5"/>
                </a:solidFill>
                <a:latin typeface="Times New Roman" panose="02020603050405020304" pitchFamily="18" charset="0"/>
                <a:cs typeface="Times New Roman" panose="02020603050405020304" pitchFamily="18" charset="0"/>
              </a:rPr>
              <a:t>ĐÁNH</a:t>
            </a:r>
            <a:r>
              <a:rPr lang="en-US" sz="2400" b="1" dirty="0">
                <a:solidFill>
                  <a:srgbClr val="1D41D5"/>
                </a:solidFill>
                <a:latin typeface="Times New Roman" panose="02020603050405020304" pitchFamily="18" charset="0"/>
                <a:cs typeface="Times New Roman" panose="02020603050405020304" pitchFamily="18" charset="0"/>
              </a:rPr>
              <a:t> </a:t>
            </a:r>
            <a:r>
              <a:rPr lang="en-US" sz="2400" b="1" dirty="0" err="1">
                <a:solidFill>
                  <a:srgbClr val="1D41D5"/>
                </a:solidFill>
                <a:latin typeface="Times New Roman" panose="02020603050405020304" pitchFamily="18" charset="0"/>
                <a:cs typeface="Times New Roman" panose="02020603050405020304" pitchFamily="18" charset="0"/>
              </a:rPr>
              <a:t>GIÁ</a:t>
            </a:r>
            <a:r>
              <a:rPr lang="en-US" sz="2400" b="1" dirty="0">
                <a:solidFill>
                  <a:srgbClr val="1D41D5"/>
                </a:solidFill>
                <a:latin typeface="Times New Roman" panose="02020603050405020304" pitchFamily="18" charset="0"/>
                <a:cs typeface="Times New Roman" panose="02020603050405020304" pitchFamily="18" charset="0"/>
              </a:rPr>
              <a:t> </a:t>
            </a:r>
            <a:r>
              <a:rPr lang="en-US" sz="2400" b="1" dirty="0" err="1">
                <a:solidFill>
                  <a:srgbClr val="1D41D5"/>
                </a:solidFill>
                <a:latin typeface="Times New Roman" panose="02020603050405020304" pitchFamily="18" charset="0"/>
                <a:cs typeface="Times New Roman" panose="02020603050405020304" pitchFamily="18" charset="0"/>
              </a:rPr>
              <a:t>SẢN</a:t>
            </a:r>
            <a:r>
              <a:rPr lang="en-US" sz="2400" b="1" dirty="0">
                <a:solidFill>
                  <a:srgbClr val="1D41D5"/>
                </a:solidFill>
                <a:latin typeface="Times New Roman" panose="02020603050405020304" pitchFamily="18" charset="0"/>
                <a:cs typeface="Times New Roman" panose="02020603050405020304" pitchFamily="18" charset="0"/>
              </a:rPr>
              <a:t> </a:t>
            </a:r>
            <a:r>
              <a:rPr lang="en-US" sz="2400" b="1" dirty="0" err="1">
                <a:solidFill>
                  <a:srgbClr val="1D41D5"/>
                </a:solidFill>
                <a:latin typeface="Times New Roman" panose="02020603050405020304" pitchFamily="18" charset="0"/>
                <a:cs typeface="Times New Roman" panose="02020603050405020304" pitchFamily="18" charset="0"/>
              </a:rPr>
              <a:t>PHẨM</a:t>
            </a:r>
            <a:r>
              <a:rPr lang="en-US" sz="2400" b="1" dirty="0">
                <a:solidFill>
                  <a:srgbClr val="1D41D5"/>
                </a:solidFill>
                <a:latin typeface="Times New Roman" panose="02020603050405020304" pitchFamily="18" charset="0"/>
                <a:cs typeface="Times New Roman" panose="02020603050405020304" pitchFamily="18" charset="0"/>
              </a:rPr>
              <a:t> </a:t>
            </a:r>
            <a:r>
              <a:rPr lang="en-US" sz="2400" b="1" dirty="0" err="1">
                <a:solidFill>
                  <a:srgbClr val="1D41D5"/>
                </a:solidFill>
                <a:latin typeface="Times New Roman" panose="02020603050405020304" pitchFamily="18" charset="0"/>
                <a:cs typeface="Times New Roman" panose="02020603050405020304" pitchFamily="18" charset="0"/>
              </a:rPr>
              <a:t>CỦA</a:t>
            </a:r>
            <a:r>
              <a:rPr lang="en-US" sz="2400" b="1" dirty="0">
                <a:solidFill>
                  <a:srgbClr val="1D41D5"/>
                </a:solidFill>
                <a:latin typeface="Times New Roman" panose="02020603050405020304" pitchFamily="18" charset="0"/>
                <a:cs typeface="Times New Roman" panose="02020603050405020304" pitchFamily="18" charset="0"/>
              </a:rPr>
              <a:t> </a:t>
            </a:r>
            <a:r>
              <a:rPr lang="en-US" sz="2400" b="1" dirty="0" err="1">
                <a:solidFill>
                  <a:srgbClr val="1D41D5"/>
                </a:solidFill>
                <a:latin typeface="Times New Roman" panose="02020603050405020304" pitchFamily="18" charset="0"/>
                <a:cs typeface="Times New Roman" panose="02020603050405020304" pitchFamily="18" charset="0"/>
              </a:rPr>
              <a:t>NHÓM</a:t>
            </a:r>
            <a:endParaRPr lang="en-US" sz="2400" b="1" dirty="0">
              <a:solidFill>
                <a:srgbClr val="1D41D5"/>
              </a:solidFill>
              <a:latin typeface="Times New Roman" panose="02020603050405020304" pitchFamily="18" charset="0"/>
              <a:cs typeface="Times New Roman" panose="02020603050405020304" pitchFamily="18" charset="0"/>
            </a:endParaRPr>
          </a:p>
          <a:p>
            <a:pPr algn="ctr"/>
            <a:r>
              <a:rPr lang="en-US" sz="2400" b="1" i="1" dirty="0">
                <a:solidFill>
                  <a:srgbClr val="1D41D5"/>
                </a:solidFill>
                <a:latin typeface="Times New Roman" panose="02020603050405020304" pitchFamily="18" charset="0"/>
                <a:cs typeface="Times New Roman" panose="02020603050405020304" pitchFamily="18" charset="0"/>
              </a:rPr>
              <a:t>(</a:t>
            </a:r>
            <a:r>
              <a:rPr lang="en-US" sz="2400" b="1" i="1" dirty="0" err="1">
                <a:solidFill>
                  <a:srgbClr val="1D41D5"/>
                </a:solidFill>
                <a:latin typeface="Times New Roman" panose="02020603050405020304" pitchFamily="18" charset="0"/>
                <a:cs typeface="Times New Roman" panose="02020603050405020304" pitchFamily="18" charset="0"/>
              </a:rPr>
              <a:t>Dành</a:t>
            </a:r>
            <a:r>
              <a:rPr lang="en-US" sz="2400" b="1" i="1" dirty="0">
                <a:solidFill>
                  <a:srgbClr val="1D41D5"/>
                </a:solidFill>
                <a:latin typeface="Times New Roman" panose="02020603050405020304" pitchFamily="18" charset="0"/>
                <a:cs typeface="Times New Roman" panose="02020603050405020304" pitchFamily="18" charset="0"/>
              </a:rPr>
              <a:t> </a:t>
            </a:r>
            <a:r>
              <a:rPr lang="en-US" sz="2400" b="1" i="1" dirty="0" err="1">
                <a:solidFill>
                  <a:srgbClr val="1D41D5"/>
                </a:solidFill>
                <a:latin typeface="Times New Roman" panose="02020603050405020304" pitchFamily="18" charset="0"/>
                <a:cs typeface="Times New Roman" panose="02020603050405020304" pitchFamily="18" charset="0"/>
              </a:rPr>
              <a:t>cho</a:t>
            </a:r>
            <a:r>
              <a:rPr lang="en-US" sz="2400" b="1" i="1" dirty="0">
                <a:solidFill>
                  <a:srgbClr val="1D41D5"/>
                </a:solidFill>
                <a:latin typeface="Times New Roman" panose="02020603050405020304" pitchFamily="18" charset="0"/>
                <a:cs typeface="Times New Roman" panose="02020603050405020304" pitchFamily="18" charset="0"/>
              </a:rPr>
              <a:t> </a:t>
            </a:r>
            <a:r>
              <a:rPr lang="en-US" sz="2400" b="1" i="1" dirty="0" err="1">
                <a:solidFill>
                  <a:srgbClr val="1D41D5"/>
                </a:solidFill>
                <a:latin typeface="Times New Roman" panose="02020603050405020304" pitchFamily="18" charset="0"/>
                <a:cs typeface="Times New Roman" panose="02020603050405020304" pitchFamily="18" charset="0"/>
              </a:rPr>
              <a:t>học</a:t>
            </a:r>
            <a:r>
              <a:rPr lang="en-US" sz="2400" b="1" i="1" dirty="0">
                <a:solidFill>
                  <a:srgbClr val="1D41D5"/>
                </a:solidFill>
                <a:latin typeface="Times New Roman" panose="02020603050405020304" pitchFamily="18" charset="0"/>
                <a:cs typeface="Times New Roman" panose="02020603050405020304" pitchFamily="18" charset="0"/>
              </a:rPr>
              <a:t> </a:t>
            </a:r>
            <a:r>
              <a:rPr lang="en-US" sz="2400" b="1" i="1" dirty="0" err="1">
                <a:solidFill>
                  <a:srgbClr val="1D41D5"/>
                </a:solidFill>
                <a:latin typeface="Times New Roman" panose="02020603050405020304" pitchFamily="18" charset="0"/>
                <a:cs typeface="Times New Roman" panose="02020603050405020304" pitchFamily="18" charset="0"/>
              </a:rPr>
              <a:t>sinh</a:t>
            </a:r>
            <a:r>
              <a:rPr lang="en-US" sz="2400" b="1" i="1" dirty="0">
                <a:solidFill>
                  <a:srgbClr val="1D41D5"/>
                </a:solidFill>
                <a:latin typeface="Times New Roman" panose="02020603050405020304" pitchFamily="18" charset="0"/>
                <a:cs typeface="Times New Roman" panose="02020603050405020304" pitchFamily="18" charset="0"/>
              </a:rPr>
              <a:t>)</a:t>
            </a:r>
          </a:p>
        </p:txBody>
      </p:sp>
      <p:graphicFrame>
        <p:nvGraphicFramePr>
          <p:cNvPr id="6" name="Content Placeholder 11"/>
          <p:cNvGraphicFramePr>
            <a:graphicFrameLocks/>
          </p:cNvGraphicFramePr>
          <p:nvPr>
            <p:extLst>
              <p:ext uri="{D42A27DB-BD31-4B8C-83A1-F6EECF244321}">
                <p14:modId xmlns:p14="http://schemas.microsoft.com/office/powerpoint/2010/main" val="776011762"/>
              </p:ext>
            </p:extLst>
          </p:nvPr>
        </p:nvGraphicFramePr>
        <p:xfrm>
          <a:off x="808779" y="1516098"/>
          <a:ext cx="9328643" cy="5205730"/>
        </p:xfrm>
        <a:graphic>
          <a:graphicData uri="http://schemas.openxmlformats.org/drawingml/2006/table">
            <a:tbl>
              <a:tblPr firstRow="1" bandRow="1"/>
              <a:tblGrid>
                <a:gridCol w="554377">
                  <a:extLst>
                    <a:ext uri="{9D8B030D-6E8A-4147-A177-3AD203B41FA5}">
                      <a16:colId xmlns:a16="http://schemas.microsoft.com/office/drawing/2014/main" val="20000"/>
                    </a:ext>
                  </a:extLst>
                </a:gridCol>
                <a:gridCol w="1756202">
                  <a:extLst>
                    <a:ext uri="{9D8B030D-6E8A-4147-A177-3AD203B41FA5}">
                      <a16:colId xmlns:a16="http://schemas.microsoft.com/office/drawing/2014/main" val="20001"/>
                    </a:ext>
                  </a:extLst>
                </a:gridCol>
                <a:gridCol w="813356">
                  <a:extLst>
                    <a:ext uri="{9D8B030D-6E8A-4147-A177-3AD203B41FA5}">
                      <a16:colId xmlns:a16="http://schemas.microsoft.com/office/drawing/2014/main" val="20002"/>
                    </a:ext>
                  </a:extLst>
                </a:gridCol>
                <a:gridCol w="1048056">
                  <a:extLst>
                    <a:ext uri="{9D8B030D-6E8A-4147-A177-3AD203B41FA5}">
                      <a16:colId xmlns:a16="http://schemas.microsoft.com/office/drawing/2014/main" val="20003"/>
                    </a:ext>
                  </a:extLst>
                </a:gridCol>
                <a:gridCol w="1010288">
                  <a:extLst>
                    <a:ext uri="{9D8B030D-6E8A-4147-A177-3AD203B41FA5}">
                      <a16:colId xmlns:a16="http://schemas.microsoft.com/office/drawing/2014/main" val="20004"/>
                    </a:ext>
                  </a:extLst>
                </a:gridCol>
                <a:gridCol w="982637">
                  <a:extLst>
                    <a:ext uri="{9D8B030D-6E8A-4147-A177-3AD203B41FA5}">
                      <a16:colId xmlns:a16="http://schemas.microsoft.com/office/drawing/2014/main" val="20005"/>
                    </a:ext>
                  </a:extLst>
                </a:gridCol>
                <a:gridCol w="1090545">
                  <a:extLst>
                    <a:ext uri="{9D8B030D-6E8A-4147-A177-3AD203B41FA5}">
                      <a16:colId xmlns:a16="http://schemas.microsoft.com/office/drawing/2014/main" val="20006"/>
                    </a:ext>
                  </a:extLst>
                </a:gridCol>
                <a:gridCol w="1036591">
                  <a:extLst>
                    <a:ext uri="{9D8B030D-6E8A-4147-A177-3AD203B41FA5}">
                      <a16:colId xmlns:a16="http://schemas.microsoft.com/office/drawing/2014/main" val="20007"/>
                    </a:ext>
                  </a:extLst>
                </a:gridCol>
                <a:gridCol w="1036591">
                  <a:extLst>
                    <a:ext uri="{9D8B030D-6E8A-4147-A177-3AD203B41FA5}">
                      <a16:colId xmlns:a16="http://schemas.microsoft.com/office/drawing/2014/main" val="20008"/>
                    </a:ext>
                  </a:extLst>
                </a:gridCol>
              </a:tblGrid>
              <a:tr h="409575">
                <a:tc rowSpan="2">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buNone/>
                      </a:pPr>
                      <a:r>
                        <a:rPr lang="en-US" altLang="zh-CN" sz="1800" b="1" dirty="0" err="1">
                          <a:solidFill>
                            <a:schemeClr val="tx1"/>
                          </a:solidFill>
                          <a:latin typeface="Times New Roman" panose="02020603050405020304" pitchFamily="18" charset="0"/>
                          <a:cs typeface="Times New Roman" panose="02020603050405020304" pitchFamily="18" charset="0"/>
                        </a:rPr>
                        <a:t>STT</a:t>
                      </a:r>
                      <a:endParaRPr lang="en-US" altLang="zh-CN" sz="1800" b="1" dirty="0">
                        <a:solidFill>
                          <a:schemeClr val="tx1"/>
                        </a:solidFill>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B0F0">
                        <a:alpha val="63000"/>
                      </a:srgbClr>
                    </a:solidFill>
                  </a:tcPr>
                </a:tc>
                <a:tc rowSpan="2">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buNone/>
                      </a:pPr>
                      <a:r>
                        <a:rPr lang="en-US" altLang="zh-CN" sz="1800" b="1" dirty="0" err="1">
                          <a:solidFill>
                            <a:schemeClr val="tx1"/>
                          </a:solidFill>
                          <a:latin typeface="Times New Roman" panose="02020603050405020304" pitchFamily="18" charset="0"/>
                          <a:cs typeface="Times New Roman" panose="02020603050405020304" pitchFamily="18" charset="0"/>
                        </a:rPr>
                        <a:t>Tiêu</a:t>
                      </a:r>
                      <a:r>
                        <a:rPr lang="en-US" altLang="zh-CN" sz="1800" b="1" dirty="0">
                          <a:solidFill>
                            <a:schemeClr val="tx1"/>
                          </a:solidFill>
                          <a:latin typeface="Times New Roman" panose="02020603050405020304" pitchFamily="18" charset="0"/>
                          <a:cs typeface="Times New Roman" panose="02020603050405020304" pitchFamily="18" charset="0"/>
                        </a:rPr>
                        <a:t> </a:t>
                      </a:r>
                      <a:r>
                        <a:rPr lang="en-US" altLang="zh-CN" sz="1800" b="1" dirty="0" err="1">
                          <a:solidFill>
                            <a:schemeClr val="tx1"/>
                          </a:solidFill>
                          <a:latin typeface="Times New Roman" panose="02020603050405020304" pitchFamily="18" charset="0"/>
                          <a:cs typeface="Times New Roman" panose="02020603050405020304" pitchFamily="18" charset="0"/>
                        </a:rPr>
                        <a:t>chí</a:t>
                      </a:r>
                      <a:endParaRPr lang="en-US" altLang="zh-CN" sz="1800" b="1" dirty="0">
                        <a:solidFill>
                          <a:schemeClr val="tx1"/>
                        </a:solidFill>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B0F0">
                        <a:alpha val="63000"/>
                      </a:srgbClr>
                    </a:solidFill>
                  </a:tcPr>
                </a:tc>
                <a:tc rowSpan="2">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buNone/>
                      </a:pPr>
                      <a:r>
                        <a:rPr lang="en-US" altLang="zh-CN" sz="1800" b="1" dirty="0" err="1">
                          <a:solidFill>
                            <a:schemeClr val="tx1"/>
                          </a:solidFill>
                          <a:latin typeface="Times New Roman" panose="02020603050405020304" pitchFamily="18" charset="0"/>
                          <a:cs typeface="Times New Roman" panose="02020603050405020304" pitchFamily="18" charset="0"/>
                        </a:rPr>
                        <a:t>Điểm</a:t>
                      </a:r>
                      <a:r>
                        <a:rPr lang="en-US" altLang="zh-CN" sz="1800" b="1" dirty="0">
                          <a:solidFill>
                            <a:schemeClr val="tx1"/>
                          </a:solidFill>
                          <a:latin typeface="Times New Roman" panose="02020603050405020304" pitchFamily="18" charset="0"/>
                          <a:cs typeface="Times New Roman" panose="02020603050405020304" pitchFamily="18" charset="0"/>
                        </a:rPr>
                        <a:t> </a:t>
                      </a:r>
                      <a:r>
                        <a:rPr lang="en-US" altLang="zh-CN" sz="1800" b="1" dirty="0" err="1">
                          <a:solidFill>
                            <a:schemeClr val="tx1"/>
                          </a:solidFill>
                          <a:latin typeface="Times New Roman" panose="02020603050405020304" pitchFamily="18" charset="0"/>
                          <a:cs typeface="Times New Roman" panose="02020603050405020304" pitchFamily="18" charset="0"/>
                        </a:rPr>
                        <a:t>đạt</a:t>
                      </a:r>
                      <a:r>
                        <a:rPr lang="en-US" altLang="zh-CN" sz="1800" b="1" dirty="0">
                          <a:solidFill>
                            <a:schemeClr val="tx1"/>
                          </a:solidFill>
                          <a:latin typeface="Times New Roman" panose="02020603050405020304" pitchFamily="18" charset="0"/>
                          <a:cs typeface="Times New Roman" panose="02020603050405020304" pitchFamily="18" charset="0"/>
                        </a:rPr>
                        <a:t> </a:t>
                      </a:r>
                      <a:r>
                        <a:rPr lang="en-US" altLang="zh-CN" sz="1800" b="1" dirty="0" err="1">
                          <a:solidFill>
                            <a:schemeClr val="tx1"/>
                          </a:solidFill>
                          <a:latin typeface="Times New Roman" panose="02020603050405020304" pitchFamily="18" charset="0"/>
                          <a:cs typeface="Times New Roman" panose="02020603050405020304" pitchFamily="18" charset="0"/>
                        </a:rPr>
                        <a:t>được</a:t>
                      </a:r>
                      <a:endParaRPr lang="en-US" altLang="zh-CN" sz="1800" b="1" dirty="0">
                        <a:solidFill>
                          <a:schemeClr val="tx1"/>
                        </a:solidFill>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B0F0">
                        <a:alpha val="63000"/>
                      </a:srgbClr>
                    </a:solidFill>
                  </a:tcPr>
                </a:tc>
                <a:tc gridSpan="6">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buNone/>
                      </a:pPr>
                      <a:r>
                        <a:rPr lang="en-US" sz="1600" b="1">
                          <a:solidFill>
                            <a:schemeClr val="tx1"/>
                          </a:solidFill>
                          <a:latin typeface="Times New Roman" panose="02020603050405020304" pitchFamily="18" charset="0"/>
                          <a:cs typeface="Times New Roman" panose="02020603050405020304" pitchFamily="18" charset="0"/>
                        </a:rPr>
                        <a:t>Điểm đạt được</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gradFill>
                      <a:gsLst>
                        <a:gs pos="0">
                          <a:srgbClr val="14CD68"/>
                        </a:gs>
                        <a:gs pos="100000">
                          <a:srgbClr val="0B6E38">
                            <a:alpha val="3000"/>
                          </a:srgbClr>
                        </a:gs>
                      </a:gsLst>
                      <a:lin ang="21594000" scaled="0"/>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175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buNone/>
                      </a:pPr>
                      <a:r>
                        <a:rPr lang="en-US" sz="1800" b="1" dirty="0" err="1">
                          <a:solidFill>
                            <a:schemeClr val="tx1"/>
                          </a:solidFill>
                          <a:latin typeface="Times New Roman" panose="02020603050405020304" pitchFamily="18" charset="0"/>
                          <a:cs typeface="Times New Roman" panose="02020603050405020304" pitchFamily="18" charset="0"/>
                        </a:rPr>
                        <a:t>Nhóm</a:t>
                      </a:r>
                      <a:endParaRPr lang="en-US" sz="1800" b="1" dirty="0">
                        <a:solidFill>
                          <a:schemeClr val="tx1"/>
                        </a:solidFill>
                        <a:latin typeface="Times New Roman" panose="02020603050405020304" pitchFamily="18" charset="0"/>
                        <a:cs typeface="Times New Roman" panose="02020603050405020304" pitchFamily="18" charset="0"/>
                      </a:endParaRPr>
                    </a:p>
                  </a:txBody>
                  <a:tcPr anchor="ctr">
                    <a:lnL w="381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B0F0">
                        <a:alpha val="63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buNone/>
                      </a:pPr>
                      <a:r>
                        <a:rPr lang="en-US" sz="1800" b="1" dirty="0" err="1">
                          <a:solidFill>
                            <a:schemeClr val="tx1"/>
                          </a:solidFill>
                          <a:latin typeface="Times New Roman" panose="02020603050405020304" pitchFamily="18" charset="0"/>
                          <a:cs typeface="Times New Roman" panose="02020603050405020304" pitchFamily="18" charset="0"/>
                          <a:sym typeface="+mn-ea"/>
                        </a:rPr>
                        <a:t>Nhóm</a:t>
                      </a:r>
                      <a:endParaRPr lang="en-US" sz="1800" b="1" dirty="0">
                        <a:solidFill>
                          <a:schemeClr val="tx1"/>
                        </a:solidFill>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B0F0">
                        <a:alpha val="63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buNone/>
                      </a:pPr>
                      <a:r>
                        <a:rPr lang="en-US" sz="1800" b="1" dirty="0" err="1">
                          <a:solidFill>
                            <a:schemeClr val="tx1"/>
                          </a:solidFill>
                          <a:latin typeface="Times New Roman" panose="02020603050405020304" pitchFamily="18" charset="0"/>
                          <a:cs typeface="Times New Roman" panose="02020603050405020304" pitchFamily="18" charset="0"/>
                          <a:sym typeface="+mn-ea"/>
                        </a:rPr>
                        <a:t>Nhóm</a:t>
                      </a:r>
                      <a:endParaRPr lang="en-US" sz="1800" b="1" dirty="0">
                        <a:solidFill>
                          <a:schemeClr val="tx1"/>
                        </a:solidFill>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B0F0">
                        <a:alpha val="63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buNone/>
                      </a:pPr>
                      <a:r>
                        <a:rPr lang="en-US" sz="1800" b="1" dirty="0" err="1">
                          <a:solidFill>
                            <a:schemeClr val="tx1"/>
                          </a:solidFill>
                          <a:latin typeface="Times New Roman" panose="02020603050405020304" pitchFamily="18" charset="0"/>
                          <a:cs typeface="Times New Roman" panose="02020603050405020304" pitchFamily="18" charset="0"/>
                          <a:sym typeface="+mn-ea"/>
                        </a:rPr>
                        <a:t>Nhóm</a:t>
                      </a:r>
                      <a:endParaRPr lang="en-US" sz="1800" b="1" dirty="0">
                        <a:solidFill>
                          <a:schemeClr val="tx1"/>
                        </a:solidFill>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B0F0">
                        <a:alpha val="63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buNone/>
                      </a:pPr>
                      <a:r>
                        <a:rPr lang="en-US" sz="1800" b="1" dirty="0" err="1">
                          <a:solidFill>
                            <a:schemeClr val="tx1"/>
                          </a:solidFill>
                          <a:latin typeface="Times New Roman" panose="02020603050405020304" pitchFamily="18" charset="0"/>
                          <a:cs typeface="Times New Roman" panose="02020603050405020304" pitchFamily="18" charset="0"/>
                          <a:sym typeface="+mn-ea"/>
                        </a:rPr>
                        <a:t>Nhóm</a:t>
                      </a:r>
                      <a:endParaRPr lang="en-US" sz="1800" b="1" dirty="0">
                        <a:solidFill>
                          <a:schemeClr val="tx1"/>
                        </a:solidFill>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B0F0">
                        <a:alpha val="63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buNone/>
                      </a:pPr>
                      <a:r>
                        <a:rPr lang="en-US" sz="1800" b="1">
                          <a:solidFill>
                            <a:schemeClr val="tx1"/>
                          </a:solidFill>
                          <a:latin typeface="Times New Roman" panose="02020603050405020304" pitchFamily="18" charset="0"/>
                          <a:cs typeface="Times New Roman" panose="02020603050405020304" pitchFamily="18" charset="0"/>
                          <a:sym typeface="+mn-ea"/>
                        </a:rPr>
                        <a:t>Nhóm</a:t>
                      </a:r>
                      <a:endParaRPr lang="en-US" sz="1800" b="1">
                        <a:solidFill>
                          <a:schemeClr val="tx1"/>
                        </a:solidFill>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B0F0">
                        <a:alpha val="63000"/>
                      </a:srgbClr>
                    </a:solidFill>
                  </a:tcPr>
                </a:tc>
                <a:extLst>
                  <a:ext uri="{0D108BD9-81ED-4DB2-BD59-A6C34878D82A}">
                    <a16:rowId xmlns:a16="http://schemas.microsoft.com/office/drawing/2014/main" val="10001"/>
                  </a:ext>
                </a:extLst>
              </a:tr>
              <a:tr h="81915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r>
                        <a:rPr lang="en-US" sz="1800">
                          <a:latin typeface="Times New Roman" panose="02020603050405020304" pitchFamily="18" charset="0"/>
                          <a:cs typeface="Times New Roman" panose="02020603050405020304" pitchFamily="18" charset="0"/>
                        </a:rPr>
                        <a:t>1</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40000"/>
                          <a:lumOff val="6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just">
                        <a:buNone/>
                      </a:pPr>
                      <a:r>
                        <a:rPr lang="en-US" sz="1800">
                          <a:latin typeface="Times New Roman" panose="02020603050405020304" pitchFamily="18" charset="0"/>
                          <a:cs typeface="Times New Roman" panose="02020603050405020304" pitchFamily="18" charset="0"/>
                        </a:rPr>
                        <a:t>Cấu trúc trình bày đầy đủ  nội dung, rõ ràng, chặt chẽ</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40000"/>
                          <a:lumOff val="6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buNone/>
                      </a:pPr>
                      <a:r>
                        <a:rPr lang="en-US" sz="1800">
                          <a:latin typeface="Times New Roman" panose="02020603050405020304" pitchFamily="18" charset="0"/>
                          <a:cs typeface="Times New Roman" panose="02020603050405020304" pitchFamily="18" charset="0"/>
                        </a:rPr>
                        <a:t>5</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40000"/>
                          <a:lumOff val="6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endParaRPr lang="en-US" sz="1800" dirty="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40000"/>
                          <a:lumOff val="6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endParaRPr lang="en-US" sz="180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40000"/>
                          <a:lumOff val="6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endParaRPr lang="en-US" sz="180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40000"/>
                          <a:lumOff val="6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endParaRPr lang="en-US" sz="180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40000"/>
                          <a:lumOff val="6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endParaRPr lang="en-US" sz="1800" dirty="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40000"/>
                          <a:lumOff val="6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endParaRPr lang="en-US" sz="180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40000"/>
                          <a:lumOff val="60000"/>
                        </a:srgbClr>
                      </a:fgClr>
                      <a:bgClr>
                        <a:srgbClr val="B5E0DE"/>
                      </a:bgClr>
                    </a:pattFill>
                  </a:tcPr>
                </a:tc>
                <a:extLst>
                  <a:ext uri="{0D108BD9-81ED-4DB2-BD59-A6C34878D82A}">
                    <a16:rowId xmlns:a16="http://schemas.microsoft.com/office/drawing/2014/main" val="10002"/>
                  </a:ext>
                </a:extLst>
              </a:tr>
              <a:tr h="58039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r>
                        <a:rPr lang="en-US" sz="1800">
                          <a:latin typeface="Times New Roman" panose="02020603050405020304" pitchFamily="18" charset="0"/>
                          <a:cs typeface="Times New Roman" panose="02020603050405020304" pitchFamily="18" charset="0"/>
                        </a:rPr>
                        <a:t>2</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40000"/>
                        <a:lumOff val="60000"/>
                        <a:alpha val="5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r>
                        <a:rPr lang="en-US" sz="1800">
                          <a:latin typeface="Times New Roman" panose="02020603050405020304" pitchFamily="18" charset="0"/>
                          <a:cs typeface="Times New Roman" panose="02020603050405020304" pitchFamily="18" charset="0"/>
                        </a:rPr>
                        <a:t>Trình bày tự tin thuyết phục</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40000"/>
                        <a:lumOff val="60000"/>
                        <a:alpha val="5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buNone/>
                      </a:pPr>
                      <a:r>
                        <a:rPr lang="en-US" sz="1800">
                          <a:latin typeface="Times New Roman" panose="02020603050405020304" pitchFamily="18" charset="0"/>
                          <a:cs typeface="Times New Roman" panose="02020603050405020304" pitchFamily="18" charset="0"/>
                        </a:rPr>
                        <a:t>2</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40000"/>
                        <a:lumOff val="60000"/>
                        <a:alpha val="5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endParaRPr lang="en-US" sz="180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40000"/>
                        <a:lumOff val="60000"/>
                        <a:alpha val="5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endParaRPr lang="en-US" sz="180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40000"/>
                        <a:lumOff val="60000"/>
                        <a:alpha val="5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endParaRPr lang="en-US" sz="180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40000"/>
                        <a:lumOff val="60000"/>
                        <a:alpha val="5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endParaRPr lang="en-US" sz="180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40000"/>
                        <a:lumOff val="60000"/>
                        <a:alpha val="5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endParaRPr lang="en-US" sz="180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40000"/>
                        <a:lumOff val="60000"/>
                        <a:alpha val="5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endParaRPr lang="en-US" sz="1800" dirty="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40000"/>
                        <a:lumOff val="60000"/>
                        <a:alpha val="50000"/>
                      </a:srgbClr>
                    </a:solidFill>
                  </a:tcPr>
                </a:tc>
                <a:extLst>
                  <a:ext uri="{0D108BD9-81ED-4DB2-BD59-A6C34878D82A}">
                    <a16:rowId xmlns:a16="http://schemas.microsoft.com/office/drawing/2014/main" val="10003"/>
                  </a:ext>
                </a:extLst>
              </a:tr>
              <a:tr h="819785">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l">
                        <a:buClrTx/>
                        <a:buSzTx/>
                        <a:buFontTx/>
                        <a:buNone/>
                      </a:pPr>
                      <a:r>
                        <a:rPr lang="en-US" sz="1800">
                          <a:latin typeface="Times New Roman" panose="02020603050405020304" pitchFamily="18" charset="0"/>
                          <a:cs typeface="Times New Roman" panose="02020603050405020304" pitchFamily="18" charset="0"/>
                        </a:rPr>
                        <a:t>3</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40000"/>
                          <a:lumOff val="6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l">
                        <a:buClrTx/>
                        <a:buSzTx/>
                        <a:buFontTx/>
                        <a:buNone/>
                      </a:pPr>
                      <a:r>
                        <a:rPr lang="en-US" sz="1800">
                          <a:latin typeface="Times New Roman" panose="02020603050405020304" pitchFamily="18" charset="0"/>
                          <a:cs typeface="Times New Roman" panose="02020603050405020304" pitchFamily="18" charset="0"/>
                        </a:rPr>
                        <a:t>Hình thức báo cáo đẹp, phong phú, hấp dẫn</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40000"/>
                          <a:lumOff val="6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buClrTx/>
                        <a:buSzTx/>
                        <a:buFontTx/>
                        <a:buNone/>
                      </a:pPr>
                      <a:r>
                        <a:rPr lang="en-US" sz="1800">
                          <a:latin typeface="Times New Roman" panose="02020603050405020304" pitchFamily="18" charset="0"/>
                          <a:cs typeface="Times New Roman" panose="02020603050405020304" pitchFamily="18" charset="0"/>
                        </a:rPr>
                        <a:t>2</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40000"/>
                          <a:lumOff val="6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l">
                        <a:buClrTx/>
                        <a:buSzTx/>
                        <a:buFontTx/>
                        <a:buNone/>
                      </a:pPr>
                      <a:endParaRPr lang="en-US" sz="180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40000"/>
                          <a:lumOff val="6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l">
                        <a:buClrTx/>
                        <a:buSzTx/>
                        <a:buFontTx/>
                        <a:buNone/>
                      </a:pPr>
                      <a:endParaRPr lang="en-US" sz="180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40000"/>
                          <a:lumOff val="6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l">
                        <a:buClrTx/>
                        <a:buSzTx/>
                        <a:buFontTx/>
                        <a:buNone/>
                      </a:pPr>
                      <a:endParaRPr lang="en-US" sz="180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40000"/>
                          <a:lumOff val="6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l">
                        <a:buClrTx/>
                        <a:buSzTx/>
                        <a:buFontTx/>
                        <a:buNone/>
                      </a:pPr>
                      <a:endParaRPr lang="en-US" sz="180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40000"/>
                          <a:lumOff val="6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l">
                        <a:buClrTx/>
                        <a:buSzTx/>
                        <a:buFontTx/>
                        <a:buNone/>
                      </a:pPr>
                      <a:endParaRPr lang="en-US" sz="180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40000"/>
                          <a:lumOff val="6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l">
                        <a:buClrTx/>
                        <a:buSzTx/>
                        <a:buFontTx/>
                        <a:buNone/>
                      </a:pPr>
                      <a:endParaRPr lang="en-US" sz="1800" dirty="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40000"/>
                          <a:lumOff val="60000"/>
                        </a:srgbClr>
                      </a:fgClr>
                      <a:bgClr>
                        <a:srgbClr val="B5E0DE"/>
                      </a:bgClr>
                    </a:pattFill>
                  </a:tcPr>
                </a:tc>
                <a:extLst>
                  <a:ext uri="{0D108BD9-81ED-4DB2-BD59-A6C34878D82A}">
                    <a16:rowId xmlns:a16="http://schemas.microsoft.com/office/drawing/2014/main" val="10004"/>
                  </a:ext>
                </a:extLst>
              </a:tr>
              <a:tr h="819785">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r>
                        <a:rPr lang="en-US" sz="1800">
                          <a:latin typeface="Times New Roman" panose="02020603050405020304" pitchFamily="18" charset="0"/>
                          <a:cs typeface="Times New Roman" panose="02020603050405020304" pitchFamily="18" charset="0"/>
                        </a:rPr>
                        <a:t>4</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20000"/>
                        <a:lumOff val="8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r>
                        <a:rPr lang="en-US" sz="1800">
                          <a:latin typeface="Times New Roman" panose="02020603050405020304" pitchFamily="18" charset="0"/>
                          <a:cs typeface="Times New Roman" panose="02020603050405020304" pitchFamily="18" charset="0"/>
                        </a:rPr>
                        <a:t>Trả lời câu hỏi chất vấn đầy đủ, đúng nội dung</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20000"/>
                        <a:lumOff val="8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buNone/>
                      </a:pPr>
                      <a:r>
                        <a:rPr lang="en-US" sz="1800">
                          <a:latin typeface="Times New Roman" panose="02020603050405020304" pitchFamily="18" charset="0"/>
                          <a:cs typeface="Times New Roman" panose="02020603050405020304" pitchFamily="18" charset="0"/>
                        </a:rPr>
                        <a:t>1</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20000"/>
                        <a:lumOff val="8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endParaRPr lang="en-US" sz="180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20000"/>
                        <a:lumOff val="8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endParaRPr lang="en-US" sz="180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20000"/>
                        <a:lumOff val="8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endParaRPr lang="en-US" sz="180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20000"/>
                        <a:lumOff val="8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endParaRPr lang="en-US" sz="180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20000"/>
                        <a:lumOff val="8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endParaRPr lang="en-US" sz="180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20000"/>
                        <a:lumOff val="8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endParaRPr lang="en-US" sz="1800" dirty="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20000"/>
                        <a:lumOff val="80000"/>
                      </a:srgbClr>
                    </a:solidFill>
                  </a:tcPr>
                </a:tc>
                <a:extLst>
                  <a:ext uri="{0D108BD9-81ED-4DB2-BD59-A6C34878D82A}">
                    <a16:rowId xmlns:a16="http://schemas.microsoft.com/office/drawing/2014/main" val="10005"/>
                  </a:ext>
                </a:extLst>
              </a:tr>
              <a:tr h="421005">
                <a:tc gridSpan="2">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r">
                        <a:buNone/>
                      </a:pPr>
                      <a:r>
                        <a:rPr lang="en-US" sz="1800" b="1">
                          <a:latin typeface="Times New Roman" panose="02020603050405020304" pitchFamily="18" charset="0"/>
                          <a:cs typeface="Times New Roman" panose="02020603050405020304" pitchFamily="18" charset="0"/>
                          <a:sym typeface="+mn-ea"/>
                        </a:rPr>
                        <a:t>Tổng điểm</a:t>
                      </a:r>
                      <a:endParaRPr lang="en-US" sz="1800" b="1">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gradFill>
                      <a:gsLst>
                        <a:gs pos="0">
                          <a:srgbClr val="14CD68"/>
                        </a:gs>
                        <a:gs pos="100000">
                          <a:srgbClr val="0B6E38">
                            <a:alpha val="6000"/>
                          </a:srgbClr>
                        </a:gs>
                      </a:gsLst>
                      <a:lin ang="10200000" scaled="0"/>
                    </a:gradFill>
                  </a:tcPr>
                </a:tc>
                <a:tc hMerge="1">
                  <a:txBody>
                    <a:bodyPr/>
                    <a:lstStyle/>
                    <a:p>
                      <a:endParaRPr lang="en-US"/>
                    </a:p>
                  </a:txBody>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buNone/>
                      </a:pPr>
                      <a:r>
                        <a:rPr lang="en-US" sz="1800" b="1">
                          <a:latin typeface="Times New Roman" panose="02020603050405020304" pitchFamily="18" charset="0"/>
                          <a:cs typeface="Times New Roman" panose="02020603050405020304" pitchFamily="18" charset="0"/>
                        </a:rPr>
                        <a:t>10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gradFill>
                      <a:gsLst>
                        <a:gs pos="0">
                          <a:srgbClr val="14CD68"/>
                        </a:gs>
                        <a:gs pos="100000">
                          <a:srgbClr val="0B6E38">
                            <a:alpha val="6000"/>
                          </a:srgbClr>
                        </a:gs>
                      </a:gsLst>
                      <a:lin ang="10200000" scaled="0"/>
                    </a:gra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endParaRPr lang="en-US" sz="180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gradFill>
                      <a:gsLst>
                        <a:gs pos="0">
                          <a:srgbClr val="14CD68"/>
                        </a:gs>
                        <a:gs pos="100000">
                          <a:srgbClr val="0B6E38">
                            <a:alpha val="6000"/>
                          </a:srgbClr>
                        </a:gs>
                      </a:gsLst>
                      <a:lin ang="10200000" scaled="0"/>
                    </a:gra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endParaRPr lang="en-US" sz="180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gradFill>
                      <a:gsLst>
                        <a:gs pos="0">
                          <a:srgbClr val="14CD68"/>
                        </a:gs>
                        <a:gs pos="100000">
                          <a:srgbClr val="0B6E38">
                            <a:alpha val="6000"/>
                          </a:srgbClr>
                        </a:gs>
                      </a:gsLst>
                      <a:lin ang="10200000" scaled="0"/>
                    </a:gra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endParaRPr lang="en-US" sz="180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gradFill>
                      <a:gsLst>
                        <a:gs pos="0">
                          <a:srgbClr val="14CD68"/>
                        </a:gs>
                        <a:gs pos="100000">
                          <a:srgbClr val="0B6E38">
                            <a:alpha val="6000"/>
                          </a:srgbClr>
                        </a:gs>
                      </a:gsLst>
                      <a:lin ang="10200000" scaled="0"/>
                    </a:gra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endParaRPr lang="en-US" sz="180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gradFill>
                      <a:gsLst>
                        <a:gs pos="0">
                          <a:srgbClr val="14CD68"/>
                        </a:gs>
                        <a:gs pos="100000">
                          <a:srgbClr val="0B6E38">
                            <a:alpha val="6000"/>
                          </a:srgbClr>
                        </a:gs>
                      </a:gsLst>
                      <a:lin ang="10200000" scaled="0"/>
                    </a:gra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endParaRPr lang="en-US" sz="180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gradFill>
                      <a:gsLst>
                        <a:gs pos="0">
                          <a:srgbClr val="14CD68"/>
                        </a:gs>
                        <a:gs pos="100000">
                          <a:srgbClr val="0B6E38">
                            <a:alpha val="6000"/>
                          </a:srgbClr>
                        </a:gs>
                      </a:gsLst>
                      <a:lin ang="10200000" scaled="0"/>
                    </a:gra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endParaRPr lang="en-US" sz="1800" dirty="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gradFill>
                      <a:gsLst>
                        <a:gs pos="0">
                          <a:srgbClr val="14CD68"/>
                        </a:gs>
                        <a:gs pos="100000">
                          <a:srgbClr val="0B6E38">
                            <a:alpha val="6000"/>
                          </a:srgbClr>
                        </a:gs>
                      </a:gsLst>
                      <a:lin ang="10200000" scaled="0"/>
                    </a:gra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64802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p:nvPr/>
        </p:nvSpPr>
        <p:spPr>
          <a:xfrm>
            <a:off x="2065867" y="177800"/>
            <a:ext cx="7319010" cy="645160"/>
          </a:xfrm>
          <a:prstGeom prst="rect">
            <a:avLst/>
          </a:prstGeom>
          <a:noFill/>
        </p:spPr>
        <p:txBody>
          <a:bodyPr wrap="square" rtlCol="0">
            <a:spAutoFit/>
          </a:bodyPr>
          <a:lstStyle/>
          <a:p>
            <a:pPr algn="ctr"/>
            <a:r>
              <a:rPr lang="en-US" b="1">
                <a:solidFill>
                  <a:srgbClr val="1D41D5"/>
                </a:solidFill>
                <a:latin typeface="Times New Roman" panose="02020603050405020304" pitchFamily="18" charset="0"/>
                <a:cs typeface="Times New Roman" panose="02020603050405020304" pitchFamily="18" charset="0"/>
              </a:rPr>
              <a:t>TIÊU CHÍ ĐÁNH GIÁ SẢN PHẨM CỦA NHÓM</a:t>
            </a:r>
          </a:p>
          <a:p>
            <a:pPr algn="ctr"/>
            <a:r>
              <a:rPr lang="en-US" b="1" i="1">
                <a:solidFill>
                  <a:srgbClr val="1D41D5"/>
                </a:solidFill>
                <a:latin typeface="Times New Roman" panose="02020603050405020304" pitchFamily="18" charset="0"/>
                <a:cs typeface="Times New Roman" panose="02020603050405020304" pitchFamily="18" charset="0"/>
              </a:rPr>
              <a:t>(Dành cho giáo viên)</a:t>
            </a:r>
          </a:p>
        </p:txBody>
      </p:sp>
      <p:graphicFrame>
        <p:nvGraphicFramePr>
          <p:cNvPr id="5" name="Content Placeholder 2"/>
          <p:cNvGraphicFramePr>
            <a:graphicFrameLocks/>
          </p:cNvGraphicFramePr>
          <p:nvPr>
            <p:extLst>
              <p:ext uri="{D42A27DB-BD31-4B8C-83A1-F6EECF244321}">
                <p14:modId xmlns:p14="http://schemas.microsoft.com/office/powerpoint/2010/main" val="651324076"/>
              </p:ext>
            </p:extLst>
          </p:nvPr>
        </p:nvGraphicFramePr>
        <p:xfrm>
          <a:off x="846667" y="822960"/>
          <a:ext cx="9020810" cy="5455920"/>
        </p:xfrm>
        <a:graphic>
          <a:graphicData uri="http://schemas.openxmlformats.org/drawingml/2006/table">
            <a:tbl>
              <a:tblPr firstRow="1" bandRow="1"/>
              <a:tblGrid>
                <a:gridCol w="488315">
                  <a:extLst>
                    <a:ext uri="{9D8B030D-6E8A-4147-A177-3AD203B41FA5}">
                      <a16:colId xmlns:a16="http://schemas.microsoft.com/office/drawing/2014/main" val="20000"/>
                    </a:ext>
                  </a:extLst>
                </a:gridCol>
                <a:gridCol w="1292225">
                  <a:extLst>
                    <a:ext uri="{9D8B030D-6E8A-4147-A177-3AD203B41FA5}">
                      <a16:colId xmlns:a16="http://schemas.microsoft.com/office/drawing/2014/main" val="20001"/>
                    </a:ext>
                  </a:extLst>
                </a:gridCol>
                <a:gridCol w="2322195">
                  <a:extLst>
                    <a:ext uri="{9D8B030D-6E8A-4147-A177-3AD203B41FA5}">
                      <a16:colId xmlns:a16="http://schemas.microsoft.com/office/drawing/2014/main" val="20002"/>
                    </a:ext>
                  </a:extLst>
                </a:gridCol>
                <a:gridCol w="2422525">
                  <a:extLst>
                    <a:ext uri="{9D8B030D-6E8A-4147-A177-3AD203B41FA5}">
                      <a16:colId xmlns:a16="http://schemas.microsoft.com/office/drawing/2014/main" val="20003"/>
                    </a:ext>
                  </a:extLst>
                </a:gridCol>
                <a:gridCol w="2495550">
                  <a:extLst>
                    <a:ext uri="{9D8B030D-6E8A-4147-A177-3AD203B41FA5}">
                      <a16:colId xmlns:a16="http://schemas.microsoft.com/office/drawing/2014/main" val="20004"/>
                    </a:ext>
                  </a:extLst>
                </a:gridCol>
              </a:tblGrid>
              <a:tr h="518160">
                <a:tc gridSpan="2">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r">
                        <a:buNone/>
                      </a:pPr>
                      <a:r>
                        <a:rPr lang="en-US" sz="1400">
                          <a:latin typeface="Times New Roman" panose="02020603050405020304" pitchFamily="18" charset="0"/>
                          <a:cs typeface="Times New Roman" panose="02020603050405020304" pitchFamily="18" charset="0"/>
                        </a:rPr>
                        <a:t>Mức độ</a:t>
                      </a:r>
                    </a:p>
                    <a:p>
                      <a:pPr algn="l">
                        <a:buNone/>
                      </a:pPr>
                      <a:r>
                        <a:rPr lang="en-US" sz="1400">
                          <a:latin typeface="Times New Roman" panose="02020603050405020304" pitchFamily="18" charset="0"/>
                          <a:cs typeface="Times New Roman" panose="02020603050405020304" pitchFamily="18" charset="0"/>
                        </a:rPr>
                        <a:t>Tiêu chí</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gradFill>
                      <a:gsLst>
                        <a:gs pos="0">
                          <a:srgbClr val="007BD3"/>
                        </a:gs>
                        <a:gs pos="0">
                          <a:srgbClr val="00B0F0"/>
                        </a:gs>
                      </a:gsLst>
                      <a:lin ang="21594000" scaled="0"/>
                    </a:gradFill>
                  </a:tcPr>
                </a:tc>
                <a:tc hMerge="1">
                  <a:txBody>
                    <a:bodyPr/>
                    <a:lstStyle/>
                    <a:p>
                      <a:endParaRPr lang="en-US"/>
                    </a:p>
                  </a:txBody>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buNone/>
                      </a:pPr>
                      <a:r>
                        <a:rPr lang="en-US" sz="1400">
                          <a:latin typeface="Times New Roman" panose="02020603050405020304" pitchFamily="18" charset="0"/>
                          <a:cs typeface="Times New Roman" panose="02020603050405020304" pitchFamily="18" charset="0"/>
                          <a:sym typeface="+mn-ea"/>
                        </a:rPr>
                        <a:t>Mức 1</a:t>
                      </a:r>
                      <a:endParaRPr lang="en-US" sz="1400">
                        <a:latin typeface="Times New Roman" panose="02020603050405020304" pitchFamily="18" charset="0"/>
                        <a:cs typeface="Times New Roman" panose="02020603050405020304" pitchFamily="18" charset="0"/>
                      </a:endParaRPr>
                    </a:p>
                    <a:p>
                      <a:pPr algn="ctr">
                        <a:buNone/>
                      </a:pPr>
                      <a:endParaRPr lang="en-US" sz="140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gradFill>
                      <a:gsLst>
                        <a:gs pos="0">
                          <a:srgbClr val="007BD3"/>
                        </a:gs>
                        <a:gs pos="0">
                          <a:srgbClr val="00B0F0"/>
                        </a:gs>
                      </a:gsLst>
                      <a:lin ang="21594000" scaled="0"/>
                    </a:gra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buNone/>
                      </a:pPr>
                      <a:r>
                        <a:rPr lang="en-US" sz="1400">
                          <a:latin typeface="Times New Roman" panose="02020603050405020304" pitchFamily="18" charset="0"/>
                          <a:cs typeface="Times New Roman" panose="02020603050405020304" pitchFamily="18" charset="0"/>
                          <a:sym typeface="+mn-ea"/>
                        </a:rPr>
                        <a:t>Mức 2</a:t>
                      </a:r>
                      <a:endParaRPr lang="en-US" sz="1400">
                        <a:latin typeface="Times New Roman" panose="02020603050405020304" pitchFamily="18" charset="0"/>
                        <a:cs typeface="Times New Roman" panose="02020603050405020304" pitchFamily="18" charset="0"/>
                      </a:endParaRPr>
                    </a:p>
                    <a:p>
                      <a:pPr algn="ctr">
                        <a:buNone/>
                      </a:pPr>
                      <a:endParaRPr lang="en-US" sz="140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gradFill>
                      <a:gsLst>
                        <a:gs pos="0">
                          <a:srgbClr val="007BD3"/>
                        </a:gs>
                        <a:gs pos="0">
                          <a:srgbClr val="00B0F0"/>
                        </a:gs>
                      </a:gsLst>
                      <a:lin ang="21594000" scaled="0"/>
                    </a:gra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buNone/>
                      </a:pPr>
                      <a:r>
                        <a:rPr lang="en-US" sz="1400">
                          <a:latin typeface="Times New Roman" panose="02020603050405020304" pitchFamily="18" charset="0"/>
                          <a:cs typeface="Times New Roman" panose="02020603050405020304" pitchFamily="18" charset="0"/>
                          <a:sym typeface="+mn-ea"/>
                        </a:rPr>
                        <a:t>Mức 3</a:t>
                      </a:r>
                      <a:endParaRPr lang="en-US" sz="1400">
                        <a:latin typeface="Times New Roman" panose="02020603050405020304" pitchFamily="18" charset="0"/>
                        <a:cs typeface="Times New Roman" panose="02020603050405020304" pitchFamily="18" charset="0"/>
                      </a:endParaRPr>
                    </a:p>
                    <a:p>
                      <a:pPr algn="ctr">
                        <a:buNone/>
                      </a:pPr>
                      <a:endParaRPr lang="en-US" sz="1400">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gradFill>
                      <a:gsLst>
                        <a:gs pos="0">
                          <a:srgbClr val="007BD3"/>
                        </a:gs>
                        <a:gs pos="0">
                          <a:srgbClr val="00B0F0"/>
                        </a:gs>
                      </a:gsLst>
                      <a:lin ang="21594000" scaled="0"/>
                    </a:gradFill>
                  </a:tcPr>
                </a:tc>
                <a:extLst>
                  <a:ext uri="{0D108BD9-81ED-4DB2-BD59-A6C34878D82A}">
                    <a16:rowId xmlns:a16="http://schemas.microsoft.com/office/drawing/2014/main" val="10000"/>
                  </a:ext>
                </a:extLst>
              </a:tr>
              <a:tr h="731520">
                <a:tc rowSpan="2">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r>
                        <a:rPr lang="en-US" sz="1400"/>
                        <a:t>1</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20000"/>
                          <a:lumOff val="8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l">
                        <a:buNone/>
                      </a:pPr>
                      <a:r>
                        <a:rPr lang="en-US" sz="1400">
                          <a:latin typeface="Times New Roman" panose="02020603050405020304" pitchFamily="18" charset="0"/>
                          <a:cs typeface="Times New Roman" panose="02020603050405020304" pitchFamily="18" charset="0"/>
                        </a:rPr>
                        <a:t>Chọn giống vật nuôi</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20000"/>
                          <a:lumOff val="8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r>
                        <a:rPr lang="en-US" sz="1400">
                          <a:latin typeface="Times New Roman" panose="02020603050405020304" pitchFamily="18" charset="0"/>
                          <a:cs typeface="Times New Roman" panose="02020603050405020304" pitchFamily="18" charset="0"/>
                        </a:rPr>
                        <a:t>Chọn giống vật nuôi và đưa ra lí do phù hợp với sở thích và điều kiện gia đình</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20000"/>
                          <a:lumOff val="8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r>
                        <a:rPr lang="en-US" sz="1400">
                          <a:latin typeface="Times New Roman" panose="02020603050405020304" pitchFamily="18" charset="0"/>
                          <a:cs typeface="Times New Roman" panose="02020603050405020304" pitchFamily="18" charset="0"/>
                        </a:rPr>
                        <a:t>Chọn giống vật nuôi phù hợp nhưng chưa đưa ra lí do chưa hợp lí</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20000"/>
                          <a:lumOff val="8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r>
                        <a:rPr lang="en-US" sz="1400">
                          <a:latin typeface="Times New Roman" panose="02020603050405020304" pitchFamily="18" charset="0"/>
                          <a:cs typeface="Times New Roman" panose="02020603050405020304" pitchFamily="18" charset="0"/>
                        </a:rPr>
                        <a:t>Chọn giống vật nuôi không phù hợp và đưa ra lí do không hợp lí</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20000"/>
                          <a:lumOff val="80000"/>
                        </a:srgbClr>
                      </a:fgClr>
                      <a:bgClr>
                        <a:srgbClr val="B5E0DE"/>
                      </a:bgClr>
                    </a:pattFill>
                  </a:tcPr>
                </a:tc>
                <a:extLst>
                  <a:ext uri="{0D108BD9-81ED-4DB2-BD59-A6C34878D82A}">
                    <a16:rowId xmlns:a16="http://schemas.microsoft.com/office/drawing/2014/main" val="10001"/>
                  </a:ext>
                </a:extLst>
              </a:tr>
              <a:tr h="304800">
                <a:tc vMerge="1">
                  <a:txBody>
                    <a:bodyPr/>
                    <a:lstStyle/>
                    <a:p>
                      <a:endParaRPr lang="en-US"/>
                    </a:p>
                  </a:txBody>
                  <a:tcPr anchor="ct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r">
                        <a:buNone/>
                      </a:pPr>
                      <a:r>
                        <a:rPr lang="en-US" sz="1400" i="1">
                          <a:latin typeface="Times New Roman" panose="02020603050405020304" pitchFamily="18" charset="0"/>
                          <a:cs typeface="Times New Roman" panose="02020603050405020304" pitchFamily="18" charset="0"/>
                        </a:rPr>
                        <a:t>Điểm</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20000"/>
                        <a:lumOff val="8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buNone/>
                      </a:pPr>
                      <a:r>
                        <a:rPr lang="en-US" sz="1400">
                          <a:latin typeface="Times New Roman" panose="02020603050405020304" pitchFamily="18" charset="0"/>
                          <a:cs typeface="Times New Roman" panose="02020603050405020304" pitchFamily="18" charset="0"/>
                        </a:rPr>
                        <a:t>2</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20000"/>
                        <a:lumOff val="8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buNone/>
                      </a:pPr>
                      <a:r>
                        <a:rPr lang="en-US" sz="1400">
                          <a:latin typeface="Times New Roman" panose="02020603050405020304" pitchFamily="18" charset="0"/>
                          <a:cs typeface="Times New Roman" panose="02020603050405020304" pitchFamily="18" charset="0"/>
                        </a:rPr>
                        <a:t>1</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20000"/>
                        <a:lumOff val="8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buNone/>
                      </a:pPr>
                      <a:r>
                        <a:rPr lang="en-US" sz="1400">
                          <a:latin typeface="Times New Roman" panose="02020603050405020304" pitchFamily="18" charset="0"/>
                          <a:cs typeface="Times New Roman" panose="02020603050405020304" pitchFamily="18" charset="0"/>
                        </a:rPr>
                        <a:t>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20000"/>
                        <a:lumOff val="80000"/>
                      </a:srgbClr>
                    </a:solidFill>
                  </a:tcPr>
                </a:tc>
                <a:extLst>
                  <a:ext uri="{0D108BD9-81ED-4DB2-BD59-A6C34878D82A}">
                    <a16:rowId xmlns:a16="http://schemas.microsoft.com/office/drawing/2014/main" val="10002"/>
                  </a:ext>
                </a:extLst>
              </a:tr>
              <a:tr h="995680">
                <a:tc rowSpan="2">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l">
                        <a:buClrTx/>
                        <a:buSzTx/>
                        <a:buFontTx/>
                        <a:buNone/>
                      </a:pPr>
                      <a:r>
                        <a:rPr lang="en-US" sz="1400">
                          <a:latin typeface="Times New Roman" panose="02020603050405020304" pitchFamily="18" charset="0"/>
                          <a:cs typeface="Times New Roman" panose="02020603050405020304" pitchFamily="18" charset="0"/>
                        </a:rPr>
                        <a:t>2</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20000"/>
                          <a:lumOff val="8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l">
                        <a:buClrTx/>
                        <a:buSzTx/>
                        <a:buFontTx/>
                        <a:buNone/>
                      </a:pPr>
                      <a:r>
                        <a:rPr lang="en-US" sz="1400">
                          <a:latin typeface="Times New Roman" panose="02020603050405020304" pitchFamily="18" charset="0"/>
                          <a:cs typeface="Times New Roman" panose="02020603050405020304" pitchFamily="18" charset="0"/>
                        </a:rPr>
                        <a:t>Lựa chọn chủng loại, giá thành</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20000"/>
                          <a:lumOff val="8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l">
                        <a:buClrTx/>
                        <a:buSzTx/>
                        <a:buFontTx/>
                        <a:buNone/>
                      </a:pPr>
                      <a:r>
                        <a:rPr lang="en-US" sz="1400" b="0" dirty="0" err="1">
                          <a:latin typeface="Times New Roman" panose="02020603050405020304" pitchFamily="18" charset="0"/>
                          <a:cs typeface="Times New Roman" panose="02020603050405020304" pitchFamily="18" charset="0"/>
                        </a:rPr>
                        <a:t>Lựa</a:t>
                      </a:r>
                      <a:r>
                        <a:rPr lang="en-US" sz="1400" b="0" dirty="0">
                          <a:latin typeface="Times New Roman" panose="02020603050405020304" pitchFamily="18" charset="0"/>
                          <a:cs typeface="Times New Roman" panose="02020603050405020304" pitchFamily="18" charset="0"/>
                        </a:rPr>
                        <a:t> </a:t>
                      </a:r>
                      <a:r>
                        <a:rPr lang="en-US" sz="1400" b="0" dirty="0" err="1">
                          <a:latin typeface="Times New Roman" panose="02020603050405020304" pitchFamily="18" charset="0"/>
                          <a:cs typeface="Times New Roman" panose="02020603050405020304" pitchFamily="18" charset="0"/>
                        </a:rPr>
                        <a:t>chọn</a:t>
                      </a:r>
                      <a:r>
                        <a:rPr lang="en-US" sz="1400" b="0" dirty="0">
                          <a:latin typeface="Times New Roman" panose="02020603050405020304" pitchFamily="18" charset="0"/>
                          <a:cs typeface="Times New Roman" panose="02020603050405020304" pitchFamily="18" charset="0"/>
                        </a:rPr>
                        <a:t> </a:t>
                      </a:r>
                      <a:r>
                        <a:rPr lang="en-US" sz="1400" b="0" dirty="0" err="1">
                          <a:latin typeface="Times New Roman" panose="02020603050405020304" pitchFamily="18" charset="0"/>
                          <a:cs typeface="Times New Roman" panose="02020603050405020304" pitchFamily="18" charset="0"/>
                        </a:rPr>
                        <a:t>chủng</a:t>
                      </a:r>
                      <a:r>
                        <a:rPr lang="en-US" sz="1400" b="0" dirty="0">
                          <a:latin typeface="Times New Roman" panose="02020603050405020304" pitchFamily="18" charset="0"/>
                          <a:cs typeface="Times New Roman" panose="02020603050405020304" pitchFamily="18" charset="0"/>
                        </a:rPr>
                        <a:t> </a:t>
                      </a:r>
                      <a:r>
                        <a:rPr lang="en-US" sz="1400" b="0" dirty="0" err="1">
                          <a:latin typeface="Times New Roman" panose="02020603050405020304" pitchFamily="18" charset="0"/>
                          <a:cs typeface="Times New Roman" panose="02020603050405020304" pitchFamily="18" charset="0"/>
                        </a:rPr>
                        <a:t>loại</a:t>
                      </a:r>
                      <a:r>
                        <a:rPr lang="en-US" sz="1400" b="0" dirty="0">
                          <a:latin typeface="Times New Roman" panose="02020603050405020304" pitchFamily="18" charset="0"/>
                          <a:cs typeface="Times New Roman" panose="02020603050405020304" pitchFamily="18" charset="0"/>
                        </a:rPr>
                        <a:t>, </a:t>
                      </a:r>
                      <a:r>
                        <a:rPr lang="en-US" sz="1400" b="0" dirty="0" err="1">
                          <a:latin typeface="Times New Roman" panose="02020603050405020304" pitchFamily="18" charset="0"/>
                          <a:cs typeface="Times New Roman" panose="02020603050405020304" pitchFamily="18" charset="0"/>
                        </a:rPr>
                        <a:t>giá</a:t>
                      </a:r>
                      <a:r>
                        <a:rPr lang="en-US" sz="1400" b="0" dirty="0">
                          <a:latin typeface="Times New Roman" panose="02020603050405020304" pitchFamily="18" charset="0"/>
                          <a:cs typeface="Times New Roman" panose="02020603050405020304" pitchFamily="18" charset="0"/>
                        </a:rPr>
                        <a:t> </a:t>
                      </a:r>
                      <a:r>
                        <a:rPr lang="en-US" sz="1400" b="0" dirty="0" err="1">
                          <a:latin typeface="Times New Roman" panose="02020603050405020304" pitchFamily="18" charset="0"/>
                          <a:cs typeface="Times New Roman" panose="02020603050405020304" pitchFamily="18" charset="0"/>
                        </a:rPr>
                        <a:t>thành</a:t>
                      </a:r>
                      <a:r>
                        <a:rPr lang="en-US" sz="1400" b="0" dirty="0">
                          <a:latin typeface="Times New Roman" panose="02020603050405020304" pitchFamily="18" charset="0"/>
                          <a:cs typeface="Times New Roman" panose="02020603050405020304" pitchFamily="18" charset="0"/>
                        </a:rPr>
                        <a:t> </a:t>
                      </a:r>
                      <a:r>
                        <a:rPr lang="en-US" sz="1400" b="0" dirty="0" err="1">
                          <a:latin typeface="Times New Roman" panose="02020603050405020304" pitchFamily="18" charset="0"/>
                          <a:cs typeface="Times New Roman" panose="02020603050405020304" pitchFamily="18" charset="0"/>
                        </a:rPr>
                        <a:t>sản</a:t>
                      </a:r>
                      <a:r>
                        <a:rPr lang="en-US" sz="1400" b="0" dirty="0">
                          <a:latin typeface="Times New Roman" panose="02020603050405020304" pitchFamily="18" charset="0"/>
                          <a:cs typeface="Times New Roman" panose="02020603050405020304" pitchFamily="18" charset="0"/>
                        </a:rPr>
                        <a:t> </a:t>
                      </a:r>
                      <a:r>
                        <a:rPr lang="en-US" sz="1400" b="0" dirty="0" err="1">
                          <a:latin typeface="Times New Roman" panose="02020603050405020304" pitchFamily="18" charset="0"/>
                          <a:cs typeface="Times New Roman" panose="02020603050405020304" pitchFamily="18" charset="0"/>
                        </a:rPr>
                        <a:t>phẩm</a:t>
                      </a:r>
                      <a:r>
                        <a:rPr lang="en-US" sz="1400" b="0" dirty="0">
                          <a:latin typeface="Times New Roman" panose="02020603050405020304" pitchFamily="18" charset="0"/>
                          <a:cs typeface="Times New Roman" panose="02020603050405020304" pitchFamily="18" charset="0"/>
                        </a:rPr>
                        <a:t> </a:t>
                      </a:r>
                      <a:r>
                        <a:rPr lang="en-US" sz="1400" b="0" dirty="0" err="1">
                          <a:latin typeface="Times New Roman" panose="02020603050405020304" pitchFamily="18" charset="0"/>
                          <a:cs typeface="Times New Roman" panose="02020603050405020304" pitchFamily="18" charset="0"/>
                        </a:rPr>
                        <a:t>phù</a:t>
                      </a:r>
                      <a:r>
                        <a:rPr lang="en-US" sz="1400" b="0" dirty="0">
                          <a:latin typeface="Times New Roman" panose="02020603050405020304" pitchFamily="18" charset="0"/>
                          <a:cs typeface="Times New Roman" panose="02020603050405020304" pitchFamily="18" charset="0"/>
                        </a:rPr>
                        <a:t> </a:t>
                      </a:r>
                      <a:r>
                        <a:rPr lang="en-US" sz="1400" b="0" dirty="0" err="1">
                          <a:latin typeface="Times New Roman" panose="02020603050405020304" pitchFamily="18" charset="0"/>
                          <a:cs typeface="Times New Roman" panose="02020603050405020304" pitchFamily="18" charset="0"/>
                        </a:rPr>
                        <a:t>hợp</a:t>
                      </a:r>
                      <a:r>
                        <a:rPr lang="en-US" sz="1400" b="0" dirty="0">
                          <a:latin typeface="Times New Roman" panose="02020603050405020304" pitchFamily="18" charset="0"/>
                          <a:cs typeface="Times New Roman" panose="02020603050405020304" pitchFamily="18" charset="0"/>
                        </a:rPr>
                        <a:t> </a:t>
                      </a:r>
                      <a:r>
                        <a:rPr lang="en-US" sz="1400" b="0" dirty="0" err="1">
                          <a:latin typeface="Times New Roman" panose="02020603050405020304" pitchFamily="18" charset="0"/>
                          <a:cs typeface="Times New Roman" panose="02020603050405020304" pitchFamily="18" charset="0"/>
                        </a:rPr>
                        <a:t>với</a:t>
                      </a:r>
                      <a:r>
                        <a:rPr lang="en-US" sz="1400" b="0" dirty="0">
                          <a:latin typeface="Times New Roman" panose="02020603050405020304" pitchFamily="18" charset="0"/>
                          <a:cs typeface="Times New Roman" panose="02020603050405020304" pitchFamily="18" charset="0"/>
                        </a:rPr>
                        <a:t> </a:t>
                      </a:r>
                      <a:r>
                        <a:rPr lang="en-US" sz="1400" b="0" dirty="0" err="1">
                          <a:latin typeface="Times New Roman" panose="02020603050405020304" pitchFamily="18" charset="0"/>
                          <a:cs typeface="Times New Roman" panose="02020603050405020304" pitchFamily="18" charset="0"/>
                        </a:rPr>
                        <a:t>điều</a:t>
                      </a:r>
                      <a:r>
                        <a:rPr lang="en-US" sz="1400" b="0" dirty="0">
                          <a:latin typeface="Times New Roman" panose="02020603050405020304" pitchFamily="18" charset="0"/>
                          <a:cs typeface="Times New Roman" panose="02020603050405020304" pitchFamily="18" charset="0"/>
                        </a:rPr>
                        <a:t> </a:t>
                      </a:r>
                      <a:r>
                        <a:rPr lang="en-US" sz="1400" b="0" dirty="0" err="1">
                          <a:latin typeface="Times New Roman" panose="02020603050405020304" pitchFamily="18" charset="0"/>
                          <a:cs typeface="Times New Roman" panose="02020603050405020304" pitchFamily="18" charset="0"/>
                        </a:rPr>
                        <a:t>kiện</a:t>
                      </a:r>
                      <a:r>
                        <a:rPr lang="en-US" sz="1400" b="0" dirty="0">
                          <a:latin typeface="Times New Roman" panose="02020603050405020304" pitchFamily="18" charset="0"/>
                          <a:cs typeface="Times New Roman" panose="02020603050405020304" pitchFamily="18" charset="0"/>
                        </a:rPr>
                        <a:t> </a:t>
                      </a:r>
                      <a:r>
                        <a:rPr lang="en-US" sz="1400" b="0" dirty="0" err="1">
                          <a:latin typeface="Times New Roman" panose="02020603050405020304" pitchFamily="18" charset="0"/>
                          <a:cs typeface="Times New Roman" panose="02020603050405020304" pitchFamily="18" charset="0"/>
                        </a:rPr>
                        <a:t>kinh</a:t>
                      </a:r>
                      <a:r>
                        <a:rPr lang="en-US" sz="1400" b="0" dirty="0">
                          <a:latin typeface="Times New Roman" panose="02020603050405020304" pitchFamily="18" charset="0"/>
                          <a:cs typeface="Times New Roman" panose="02020603050405020304" pitchFamily="18" charset="0"/>
                        </a:rPr>
                        <a:t> </a:t>
                      </a:r>
                      <a:r>
                        <a:rPr lang="en-US" sz="1400" b="0" dirty="0" err="1">
                          <a:latin typeface="Times New Roman" panose="02020603050405020304" pitchFamily="18" charset="0"/>
                          <a:cs typeface="Times New Roman" panose="02020603050405020304" pitchFamily="18" charset="0"/>
                        </a:rPr>
                        <a:t>tế</a:t>
                      </a:r>
                      <a:r>
                        <a:rPr lang="en-US" sz="1400" b="0" dirty="0">
                          <a:latin typeface="Times New Roman" panose="02020603050405020304" pitchFamily="18" charset="0"/>
                          <a:cs typeface="Times New Roman" panose="02020603050405020304" pitchFamily="18" charset="0"/>
                        </a:rPr>
                        <a:t> </a:t>
                      </a:r>
                      <a:r>
                        <a:rPr lang="en-US" sz="1400" b="0" dirty="0" err="1">
                          <a:latin typeface="Times New Roman" panose="02020603050405020304" pitchFamily="18" charset="0"/>
                          <a:cs typeface="Times New Roman" panose="02020603050405020304" pitchFamily="18" charset="0"/>
                        </a:rPr>
                        <a:t>của</a:t>
                      </a:r>
                      <a:r>
                        <a:rPr lang="en-US" sz="1400" b="0" dirty="0">
                          <a:latin typeface="Times New Roman" panose="02020603050405020304" pitchFamily="18" charset="0"/>
                          <a:cs typeface="Times New Roman" panose="02020603050405020304" pitchFamily="18" charset="0"/>
                        </a:rPr>
                        <a:t> </a:t>
                      </a:r>
                      <a:r>
                        <a:rPr lang="en-US" sz="1400" b="0" dirty="0" err="1">
                          <a:latin typeface="Times New Roman" panose="02020603050405020304" pitchFamily="18" charset="0"/>
                          <a:cs typeface="Times New Roman" panose="02020603050405020304" pitchFamily="18" charset="0"/>
                        </a:rPr>
                        <a:t>gia</a:t>
                      </a:r>
                      <a:r>
                        <a:rPr lang="en-US" sz="1400" b="0" dirty="0">
                          <a:latin typeface="Times New Roman" panose="02020603050405020304" pitchFamily="18" charset="0"/>
                          <a:cs typeface="Times New Roman" panose="02020603050405020304" pitchFamily="18" charset="0"/>
                        </a:rPr>
                        <a:t> </a:t>
                      </a:r>
                      <a:r>
                        <a:rPr lang="en-US" sz="1400" b="0" dirty="0" err="1">
                          <a:latin typeface="Times New Roman" panose="02020603050405020304" pitchFamily="18" charset="0"/>
                          <a:cs typeface="Times New Roman" panose="02020603050405020304" pitchFamily="18" charset="0"/>
                        </a:rPr>
                        <a:t>đình</a:t>
                      </a:r>
                      <a:endParaRPr lang="en-US" sz="1400" b="0" dirty="0">
                        <a:latin typeface="Times New Roman" panose="02020603050405020304" pitchFamily="18"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20000"/>
                          <a:lumOff val="8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l">
                        <a:buClrTx/>
                        <a:buSzTx/>
                        <a:buFontTx/>
                        <a:buNone/>
                      </a:pPr>
                      <a:r>
                        <a:rPr lang="en-US" sz="1400">
                          <a:latin typeface="Times New Roman" panose="02020603050405020304" pitchFamily="18" charset="0"/>
                          <a:cs typeface="Times New Roman" panose="02020603050405020304" pitchFamily="18" charset="0"/>
                        </a:rPr>
                        <a:t>Lựa chọn được một số chủng loại, giá thành sản phẩm phù hợp với điều kiện kinh tế của gia đình</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20000"/>
                          <a:lumOff val="8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l">
                        <a:buClrTx/>
                        <a:buSzTx/>
                        <a:buFontTx/>
                        <a:buNone/>
                      </a:pPr>
                      <a:r>
                        <a:rPr lang="en-US" sz="1400">
                          <a:latin typeface="Times New Roman" panose="02020603050405020304" pitchFamily="18" charset="0"/>
                          <a:cs typeface="Times New Roman" panose="02020603050405020304" pitchFamily="18" charset="0"/>
                        </a:rPr>
                        <a:t>Không lựa chọn chủng loại, giá thành sản phẩm phù hợp với điều kiện kinh tế của gia đình.</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20000"/>
                          <a:lumOff val="80000"/>
                        </a:srgbClr>
                      </a:fgClr>
                      <a:bgClr>
                        <a:srgbClr val="B5E0DE"/>
                      </a:bgClr>
                    </a:pattFill>
                  </a:tcPr>
                </a:tc>
                <a:extLst>
                  <a:ext uri="{0D108BD9-81ED-4DB2-BD59-A6C34878D82A}">
                    <a16:rowId xmlns:a16="http://schemas.microsoft.com/office/drawing/2014/main" val="10003"/>
                  </a:ext>
                </a:extLst>
              </a:tr>
              <a:tr h="294640">
                <a:tc vMerge="1">
                  <a:txBody>
                    <a:bodyPr/>
                    <a:lstStyle/>
                    <a:p>
                      <a:endParaRPr lang="en-US"/>
                    </a:p>
                  </a:txBody>
                  <a:tcPr anchor="ct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r">
                        <a:buNone/>
                      </a:pPr>
                      <a:r>
                        <a:rPr lang="en-US" sz="1400" i="1">
                          <a:latin typeface="Times New Roman" panose="02020603050405020304" pitchFamily="18" charset="0"/>
                          <a:cs typeface="Times New Roman" panose="02020603050405020304" pitchFamily="18" charset="0"/>
                          <a:sym typeface="+mn-ea"/>
                        </a:rPr>
                        <a:t>Điểm</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20000"/>
                        <a:lumOff val="8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buNone/>
                      </a:pPr>
                      <a:r>
                        <a:rPr lang="en-US" sz="1400">
                          <a:latin typeface="Times New Roman" panose="02020603050405020304" pitchFamily="18" charset="0"/>
                          <a:cs typeface="Times New Roman" panose="02020603050405020304" pitchFamily="18" charset="0"/>
                        </a:rPr>
                        <a:t>2</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20000"/>
                        <a:lumOff val="8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buNone/>
                      </a:pPr>
                      <a:r>
                        <a:rPr lang="en-US" sz="1400">
                          <a:latin typeface="Times New Roman" panose="02020603050405020304" pitchFamily="18" charset="0"/>
                          <a:cs typeface="Times New Roman" panose="02020603050405020304" pitchFamily="18" charset="0"/>
                        </a:rPr>
                        <a:t>1</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20000"/>
                        <a:lumOff val="8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buNone/>
                      </a:pPr>
                      <a:r>
                        <a:rPr lang="en-US" sz="1400">
                          <a:latin typeface="Times New Roman" panose="02020603050405020304" pitchFamily="18" charset="0"/>
                          <a:cs typeface="Times New Roman" panose="02020603050405020304" pitchFamily="18" charset="0"/>
                        </a:rPr>
                        <a:t>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20000"/>
                        <a:lumOff val="80000"/>
                      </a:srgbClr>
                    </a:solidFill>
                  </a:tcPr>
                </a:tc>
                <a:extLst>
                  <a:ext uri="{0D108BD9-81ED-4DB2-BD59-A6C34878D82A}">
                    <a16:rowId xmlns:a16="http://schemas.microsoft.com/office/drawing/2014/main" val="10004"/>
                  </a:ext>
                </a:extLst>
              </a:tr>
              <a:tr h="518160">
                <a:tc rowSpan="2">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r>
                        <a:rPr lang="en-US" sz="1400"/>
                        <a:t>3</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20000"/>
                          <a:lumOff val="8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r>
                        <a:rPr lang="en-US" sz="1400">
                          <a:latin typeface="Times New Roman" panose="02020603050405020304" pitchFamily="18" charset="0"/>
                          <a:cs typeface="Times New Roman" panose="02020603050405020304" pitchFamily="18" charset="0"/>
                        </a:rPr>
                        <a:t>Tính toán chi phí</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20000"/>
                          <a:lumOff val="8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r>
                        <a:rPr lang="en-US" sz="1400">
                          <a:latin typeface="Times New Roman" panose="02020603050405020304" pitchFamily="18" charset="0"/>
                          <a:cs typeface="Times New Roman" panose="02020603050405020304" pitchFamily="18" charset="0"/>
                        </a:rPr>
                        <a:t>Chi tiết, đầy đủ, rõ ràng, chính xác</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20000"/>
                          <a:lumOff val="8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r>
                        <a:rPr lang="en-US" sz="1400">
                          <a:latin typeface="Times New Roman" panose="02020603050405020304" pitchFamily="18" charset="0"/>
                          <a:cs typeface="Times New Roman" panose="02020603050405020304" pitchFamily="18" charset="0"/>
                        </a:rPr>
                        <a:t>Có  từ ½  nội dung chính xác </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20000"/>
                          <a:lumOff val="8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r>
                        <a:rPr lang="en-US" sz="1400">
                          <a:latin typeface="Times New Roman" panose="02020603050405020304" pitchFamily="18" charset="0"/>
                          <a:cs typeface="Times New Roman" panose="02020603050405020304" pitchFamily="18" charset="0"/>
                        </a:rPr>
                        <a:t>Trường hợp còn lại</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20000"/>
                          <a:lumOff val="80000"/>
                        </a:srgbClr>
                      </a:fgClr>
                      <a:bgClr>
                        <a:srgbClr val="B5E0DE"/>
                      </a:bgClr>
                    </a:pattFill>
                  </a:tcPr>
                </a:tc>
                <a:extLst>
                  <a:ext uri="{0D108BD9-81ED-4DB2-BD59-A6C34878D82A}">
                    <a16:rowId xmlns:a16="http://schemas.microsoft.com/office/drawing/2014/main" val="10005"/>
                  </a:ext>
                </a:extLst>
              </a:tr>
              <a:tr h="304800">
                <a:tc vMerge="1">
                  <a:txBody>
                    <a:bodyPr/>
                    <a:lstStyle/>
                    <a:p>
                      <a:endParaRPr lang="en-US"/>
                    </a:p>
                  </a:txBody>
                  <a:tcPr anchor="ct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r">
                        <a:buNone/>
                      </a:pPr>
                      <a:r>
                        <a:rPr lang="en-US" sz="1400" i="1">
                          <a:latin typeface="Times New Roman" panose="02020603050405020304" pitchFamily="18" charset="0"/>
                          <a:cs typeface="Times New Roman" panose="02020603050405020304" pitchFamily="18" charset="0"/>
                          <a:sym typeface="+mn-ea"/>
                        </a:rPr>
                        <a:t>Điểm</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20000"/>
                        <a:lumOff val="8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buNone/>
                      </a:pPr>
                      <a:r>
                        <a:rPr lang="en-US" sz="1400">
                          <a:latin typeface="Times New Roman" panose="02020603050405020304" pitchFamily="18" charset="0"/>
                          <a:cs typeface="Times New Roman" panose="02020603050405020304" pitchFamily="18" charset="0"/>
                        </a:rPr>
                        <a:t>2</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20000"/>
                        <a:lumOff val="8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buNone/>
                      </a:pPr>
                      <a:r>
                        <a:rPr lang="en-US" sz="1400">
                          <a:latin typeface="Times New Roman" panose="02020603050405020304" pitchFamily="18" charset="0"/>
                          <a:cs typeface="Times New Roman" panose="02020603050405020304" pitchFamily="18" charset="0"/>
                        </a:rPr>
                        <a:t>1</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20000"/>
                        <a:lumOff val="8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buNone/>
                      </a:pPr>
                      <a:r>
                        <a:rPr lang="en-US" sz="1400">
                          <a:latin typeface="Times New Roman" panose="02020603050405020304" pitchFamily="18" charset="0"/>
                          <a:cs typeface="Times New Roman" panose="02020603050405020304" pitchFamily="18" charset="0"/>
                        </a:rPr>
                        <a:t>0,5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20000"/>
                        <a:lumOff val="80000"/>
                      </a:srgbClr>
                    </a:solidFill>
                  </a:tcPr>
                </a:tc>
                <a:extLst>
                  <a:ext uri="{0D108BD9-81ED-4DB2-BD59-A6C34878D82A}">
                    <a16:rowId xmlns:a16="http://schemas.microsoft.com/office/drawing/2014/main" val="10006"/>
                  </a:ext>
                </a:extLst>
              </a:tr>
              <a:tr h="304800">
                <a:tc rowSpan="2">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r>
                        <a:rPr lang="en-US" sz="1400"/>
                        <a:t>4</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20000"/>
                          <a:lumOff val="8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r>
                        <a:rPr lang="en-US" sz="1400">
                          <a:latin typeface="Times New Roman" panose="02020603050405020304" pitchFamily="18" charset="0"/>
                          <a:cs typeface="Times New Roman" panose="02020603050405020304" pitchFamily="18" charset="0"/>
                        </a:rPr>
                        <a:t>Cách trình bày</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20000"/>
                          <a:lumOff val="8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r>
                        <a:rPr lang="en-US" sz="1400">
                          <a:latin typeface="Times New Roman" panose="02020603050405020304" pitchFamily="18" charset="0"/>
                          <a:cs typeface="Times New Roman" panose="02020603050405020304" pitchFamily="18" charset="0"/>
                        </a:rPr>
                        <a:t>Tự tin, thuyết phục</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20000"/>
                          <a:lumOff val="8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r>
                        <a:rPr lang="en-US" sz="1400">
                          <a:latin typeface="Times New Roman" panose="02020603050405020304" pitchFamily="18" charset="0"/>
                          <a:cs typeface="Times New Roman" panose="02020603050405020304" pitchFamily="18" charset="0"/>
                        </a:rPr>
                        <a:t>Tự tin nhưng chưa thuyết phục</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20000"/>
                          <a:lumOff val="8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r>
                        <a:rPr lang="en-US" sz="1400">
                          <a:latin typeface="Times New Roman" panose="02020603050405020304" pitchFamily="18" charset="0"/>
                          <a:cs typeface="Times New Roman" panose="02020603050405020304" pitchFamily="18" charset="0"/>
                        </a:rPr>
                        <a:t>Chưa tự tin, thuyết phục</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20000"/>
                          <a:lumOff val="80000"/>
                        </a:srgbClr>
                      </a:fgClr>
                      <a:bgClr>
                        <a:srgbClr val="B5E0DE"/>
                      </a:bgClr>
                    </a:pattFill>
                  </a:tcPr>
                </a:tc>
                <a:extLst>
                  <a:ext uri="{0D108BD9-81ED-4DB2-BD59-A6C34878D82A}">
                    <a16:rowId xmlns:a16="http://schemas.microsoft.com/office/drawing/2014/main" val="10007"/>
                  </a:ext>
                </a:extLst>
              </a:tr>
              <a:tr h="345440">
                <a:tc vMerge="1">
                  <a:txBody>
                    <a:bodyPr/>
                    <a:lstStyle/>
                    <a:p>
                      <a:endParaRPr lang="en-US"/>
                    </a:p>
                  </a:txBody>
                  <a:tcPr anchor="ct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r">
                        <a:buNone/>
                      </a:pPr>
                      <a:r>
                        <a:rPr lang="en-US" sz="1400" i="1">
                          <a:latin typeface="Times New Roman" panose="02020603050405020304" pitchFamily="18" charset="0"/>
                          <a:cs typeface="Times New Roman" panose="02020603050405020304" pitchFamily="18" charset="0"/>
                          <a:sym typeface="+mn-ea"/>
                        </a:rPr>
                        <a:t>Điểm</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20000"/>
                        <a:lumOff val="8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buNone/>
                      </a:pPr>
                      <a:r>
                        <a:rPr lang="en-US" sz="1400">
                          <a:latin typeface="Times New Roman" panose="02020603050405020304" pitchFamily="18" charset="0"/>
                          <a:cs typeface="Times New Roman" panose="02020603050405020304" pitchFamily="18" charset="0"/>
                        </a:rPr>
                        <a:t>2</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20000"/>
                        <a:lumOff val="8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buNone/>
                      </a:pPr>
                      <a:r>
                        <a:rPr lang="en-US" sz="1400">
                          <a:latin typeface="Times New Roman" panose="02020603050405020304" pitchFamily="18" charset="0"/>
                          <a:cs typeface="Times New Roman" panose="02020603050405020304" pitchFamily="18" charset="0"/>
                        </a:rPr>
                        <a:t>1</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20000"/>
                        <a:lumOff val="8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buNone/>
                      </a:pPr>
                      <a:r>
                        <a:rPr lang="en-US" sz="1400">
                          <a:latin typeface="Times New Roman" panose="02020603050405020304" pitchFamily="18" charset="0"/>
                          <a:cs typeface="Times New Roman" panose="02020603050405020304" pitchFamily="18" charset="0"/>
                        </a:rPr>
                        <a:t>0,5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20000"/>
                        <a:lumOff val="80000"/>
                      </a:srgbClr>
                    </a:solidFill>
                  </a:tcPr>
                </a:tc>
                <a:extLst>
                  <a:ext uri="{0D108BD9-81ED-4DB2-BD59-A6C34878D82A}">
                    <a16:rowId xmlns:a16="http://schemas.microsoft.com/office/drawing/2014/main" val="10008"/>
                  </a:ext>
                </a:extLst>
              </a:tr>
              <a:tr h="518160">
                <a:tc rowSpan="2">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r>
                        <a:rPr lang="en-US" sz="1400"/>
                        <a:t>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20000"/>
                          <a:lumOff val="8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r>
                        <a:rPr lang="en-US" sz="1400">
                          <a:latin typeface="Times New Roman" panose="02020603050405020304" pitchFamily="18" charset="0"/>
                          <a:cs typeface="Times New Roman" panose="02020603050405020304" pitchFamily="18" charset="0"/>
                        </a:rPr>
                        <a:t>Hình thức báo cáo</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20000"/>
                          <a:lumOff val="8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r>
                        <a:rPr lang="en-US" sz="1400">
                          <a:latin typeface="Times New Roman" panose="02020603050405020304" pitchFamily="18" charset="0"/>
                          <a:cs typeface="Times New Roman" panose="02020603050405020304" pitchFamily="18" charset="0"/>
                        </a:rPr>
                        <a:t>Đẹp, phong phú, hấp dẫn</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20000"/>
                          <a:lumOff val="8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r>
                        <a:rPr lang="en-US" sz="1400">
                          <a:latin typeface="Times New Roman" panose="02020603050405020304" pitchFamily="18" charset="0"/>
                          <a:cs typeface="Times New Roman" panose="02020603050405020304" pitchFamily="18" charset="0"/>
                        </a:rPr>
                        <a:t>Đẹp nhưng chưa phong phú, hấp dẫn</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20000"/>
                          <a:lumOff val="80000"/>
                        </a:srgbClr>
                      </a:fgClr>
                      <a:bgClr>
                        <a:srgbClr val="B5E0DE"/>
                      </a:bgClr>
                    </a:patt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buNone/>
                      </a:pPr>
                      <a:r>
                        <a:rPr lang="en-US" sz="1400">
                          <a:latin typeface="Times New Roman" panose="02020603050405020304" pitchFamily="18" charset="0"/>
                          <a:cs typeface="Times New Roman" panose="02020603050405020304" pitchFamily="18" charset="0"/>
                        </a:rPr>
                        <a:t>Trường hợp còn lại</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pattFill prst="pct5">
                      <a:fgClr>
                        <a:srgbClr val="F5C201">
                          <a:lumMod val="20000"/>
                          <a:lumOff val="80000"/>
                        </a:srgbClr>
                      </a:fgClr>
                      <a:bgClr>
                        <a:srgbClr val="B5E0DE"/>
                      </a:bgClr>
                    </a:pattFill>
                  </a:tcPr>
                </a:tc>
                <a:extLst>
                  <a:ext uri="{0D108BD9-81ED-4DB2-BD59-A6C34878D82A}">
                    <a16:rowId xmlns:a16="http://schemas.microsoft.com/office/drawing/2014/main" val="10009"/>
                  </a:ext>
                </a:extLst>
              </a:tr>
              <a:tr h="304800">
                <a:tc vMerge="1">
                  <a:txBody>
                    <a:bodyPr/>
                    <a:lstStyle/>
                    <a:p>
                      <a:endParaRPr lang="en-US"/>
                    </a:p>
                  </a:txBody>
                  <a:tcPr anchor="ct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r">
                        <a:buNone/>
                      </a:pPr>
                      <a:r>
                        <a:rPr lang="en-US" sz="1400" i="1">
                          <a:latin typeface="Times New Roman" panose="02020603050405020304" pitchFamily="18" charset="0"/>
                          <a:cs typeface="Times New Roman" panose="02020603050405020304" pitchFamily="18" charset="0"/>
                          <a:sym typeface="+mn-ea"/>
                        </a:rPr>
                        <a:t>Điểm</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20000"/>
                        <a:lumOff val="8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buNone/>
                      </a:pPr>
                      <a:r>
                        <a:rPr lang="en-US" sz="1400">
                          <a:latin typeface="Times New Roman" panose="02020603050405020304" pitchFamily="18" charset="0"/>
                          <a:cs typeface="Times New Roman" panose="02020603050405020304" pitchFamily="18" charset="0"/>
                        </a:rPr>
                        <a:t>2</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20000"/>
                        <a:lumOff val="8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buNone/>
                      </a:pPr>
                      <a:r>
                        <a:rPr lang="en-US" sz="1400">
                          <a:latin typeface="Times New Roman" panose="02020603050405020304" pitchFamily="18" charset="0"/>
                          <a:cs typeface="Times New Roman" panose="02020603050405020304" pitchFamily="18" charset="0"/>
                        </a:rPr>
                        <a:t>1</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20000"/>
                        <a:lumOff val="8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buNone/>
                      </a:pPr>
                      <a:r>
                        <a:rPr lang="en-US" sz="1400">
                          <a:latin typeface="Times New Roman" panose="02020603050405020304" pitchFamily="18" charset="0"/>
                          <a:cs typeface="Times New Roman" panose="02020603050405020304" pitchFamily="18" charset="0"/>
                        </a:rPr>
                        <a:t>0,5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5C201">
                        <a:lumMod val="20000"/>
                        <a:lumOff val="80000"/>
                      </a:srgbClr>
                    </a:solidFill>
                  </a:tcPr>
                </a:tc>
                <a:extLst>
                  <a:ext uri="{0D108BD9-81ED-4DB2-BD59-A6C34878D82A}">
                    <a16:rowId xmlns:a16="http://schemas.microsoft.com/office/drawing/2014/main" val="10010"/>
                  </a:ext>
                </a:extLst>
              </a:tr>
              <a:tr h="304800">
                <a:tc gridSpan="2">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buClrTx/>
                        <a:buSzTx/>
                        <a:buNone/>
                      </a:pPr>
                      <a:r>
                        <a:rPr lang="en-US" sz="1400" b="1">
                          <a:solidFill>
                            <a:schemeClr val="lt1"/>
                          </a:solidFill>
                          <a:latin typeface="Times New Roman" panose="02020603050405020304" pitchFamily="18" charset="0"/>
                          <a:cs typeface="Times New Roman" panose="02020603050405020304" pitchFamily="18" charset="0"/>
                        </a:rPr>
                        <a:t>Điểm cộng</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gradFill>
                      <a:gsLst>
                        <a:gs pos="0">
                          <a:srgbClr val="007BD3"/>
                        </a:gs>
                        <a:gs pos="0">
                          <a:srgbClr val="00B0F0"/>
                        </a:gs>
                      </a:gsLst>
                      <a:lin ang="21594000" scaled="0"/>
                    </a:gradFill>
                  </a:tcPr>
                </a:tc>
                <a:tc hMerge="1">
                  <a:txBody>
                    <a:bodyPr/>
                    <a:lstStyle/>
                    <a:p>
                      <a:endParaRPr lang="en-US"/>
                    </a:p>
                  </a:txBody>
                  <a:tcPr anchor="ct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buClrTx/>
                        <a:buSzTx/>
                        <a:buNone/>
                      </a:pPr>
                      <a:endParaRPr lang="en-US" sz="1400" b="1">
                        <a:solidFill>
                          <a:schemeClr val="lt1"/>
                        </a:solidFill>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gradFill>
                      <a:gsLst>
                        <a:gs pos="0">
                          <a:srgbClr val="007BD3"/>
                        </a:gs>
                        <a:gs pos="0">
                          <a:srgbClr val="00B0F0"/>
                        </a:gs>
                      </a:gsLst>
                      <a:lin ang="21594000" scaled="0"/>
                    </a:gra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buClrTx/>
                        <a:buSzTx/>
                        <a:buNone/>
                      </a:pPr>
                      <a:endParaRPr lang="en-US" sz="1400" b="1" dirty="0">
                        <a:solidFill>
                          <a:schemeClr val="lt1"/>
                        </a:solidFill>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gradFill>
                      <a:gsLst>
                        <a:gs pos="0">
                          <a:srgbClr val="007BD3"/>
                        </a:gs>
                        <a:gs pos="0">
                          <a:srgbClr val="00B0F0"/>
                        </a:gs>
                      </a:gsLst>
                      <a:lin ang="21594000" scaled="0"/>
                    </a:gra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buClrTx/>
                        <a:buSzTx/>
                        <a:buNone/>
                      </a:pPr>
                      <a:endParaRPr lang="en-US" sz="1400" b="1" dirty="0">
                        <a:solidFill>
                          <a:schemeClr val="lt1"/>
                        </a:solidFill>
                        <a:latin typeface="Times New Roman" panose="02020603050405020304" pitchFamily="18" charset="0"/>
                        <a:cs typeface="Times New Roman" panose="02020603050405020304" pitchFamily="18"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gradFill>
                      <a:gsLst>
                        <a:gs pos="0">
                          <a:srgbClr val="007BD3"/>
                        </a:gs>
                        <a:gs pos="0">
                          <a:srgbClr val="00B0F0"/>
                        </a:gs>
                      </a:gsLst>
                      <a:lin ang="21594000" scaled="0"/>
                    </a:gradFill>
                  </a:tcPr>
                </a:tc>
                <a:extLst>
                  <a:ext uri="{0D108BD9-81ED-4DB2-BD59-A6C34878D82A}">
                    <a16:rowId xmlns:a16="http://schemas.microsoft.com/office/drawing/2014/main" val="10011"/>
                  </a:ext>
                </a:extLst>
              </a:tr>
            </a:tbl>
          </a:graphicData>
        </a:graphic>
      </p:graphicFrame>
      <p:sp>
        <p:nvSpPr>
          <p:cNvPr id="6" name="Text Box 9"/>
          <p:cNvSpPr txBox="1"/>
          <p:nvPr/>
        </p:nvSpPr>
        <p:spPr>
          <a:xfrm>
            <a:off x="1519132" y="6474531"/>
            <a:ext cx="7675880" cy="306705"/>
          </a:xfrm>
          <a:prstGeom prst="rect">
            <a:avLst/>
          </a:prstGeom>
          <a:noFill/>
        </p:spPr>
        <p:txBody>
          <a:bodyPr wrap="square" rtlCol="0">
            <a:spAutoFit/>
          </a:bodyPr>
          <a:lstStyle/>
          <a:p>
            <a:pPr algn="r"/>
            <a:r>
              <a:rPr lang="en-US" sz="1400">
                <a:solidFill>
                  <a:srgbClr val="000000"/>
                </a:solidFill>
                <a:latin typeface="Times New Roman" panose="02020603050405020304" pitchFamily="18" charset="0"/>
                <a:cs typeface="Times New Roman" panose="02020603050405020304" pitchFamily="18" charset="0"/>
              </a:rPr>
              <a:t>Tổng điểm:................, Xếp loại............</a:t>
            </a:r>
          </a:p>
        </p:txBody>
      </p:sp>
    </p:spTree>
    <p:extLst>
      <p:ext uri="{BB962C8B-B14F-4D97-AF65-F5344CB8AC3E}">
        <p14:creationId xmlns:p14="http://schemas.microsoft.com/office/powerpoint/2010/main" val="3767930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25689"/>
          </a:xfrm>
        </p:spPr>
        <p:txBody>
          <a:bodyPr>
            <a:normAutofit fontScale="90000"/>
          </a:bodyPr>
          <a:lstStyle/>
          <a:p>
            <a:pPr lvl="0" defTabSz="914400">
              <a:spcBef>
                <a:spcPts val="0"/>
              </a:spcBef>
            </a:pPr>
            <a:r>
              <a:rPr lang="en-US" sz="2800" b="1" dirty="0">
                <a:gradFill>
                  <a:gsLst>
                    <a:gs pos="0">
                      <a:srgbClr val="E30000"/>
                    </a:gs>
                    <a:gs pos="100000">
                      <a:srgbClr val="760303"/>
                    </a:gs>
                  </a:gsLst>
                  <a:lin scaled="0"/>
                </a:gradFill>
                <a:latin typeface="Times New Roman" panose="02020603050405020304" pitchFamily="18" charset="0"/>
                <a:ea typeface="+mn-ea"/>
                <a:cs typeface="Times New Roman" panose="02020603050405020304" pitchFamily="18" charset="0"/>
              </a:rPr>
              <a:t>IV. </a:t>
            </a:r>
            <a:r>
              <a:rPr lang="en-US" sz="2800" b="1" dirty="0" err="1">
                <a:gradFill>
                  <a:gsLst>
                    <a:gs pos="0">
                      <a:srgbClr val="E30000"/>
                    </a:gs>
                    <a:gs pos="100000">
                      <a:srgbClr val="760303"/>
                    </a:gs>
                  </a:gsLst>
                  <a:lin scaled="0"/>
                </a:gradFill>
                <a:latin typeface="Times New Roman" panose="02020603050405020304" pitchFamily="18" charset="0"/>
                <a:ea typeface="+mn-ea"/>
                <a:cs typeface="Times New Roman" panose="02020603050405020304" pitchFamily="18" charset="0"/>
              </a:rPr>
              <a:t>ĐÁNH</a:t>
            </a:r>
            <a:r>
              <a:rPr lang="en-US" sz="2800" b="1" dirty="0">
                <a:gradFill>
                  <a:gsLst>
                    <a:gs pos="0">
                      <a:srgbClr val="E30000"/>
                    </a:gs>
                    <a:gs pos="100000">
                      <a:srgbClr val="760303"/>
                    </a:gs>
                  </a:gsLst>
                  <a:lin scaled="0"/>
                </a:gradFill>
                <a:latin typeface="Times New Roman" panose="02020603050405020304" pitchFamily="18" charset="0"/>
                <a:ea typeface="+mn-ea"/>
                <a:cs typeface="Times New Roman" panose="02020603050405020304" pitchFamily="18" charset="0"/>
              </a:rPr>
              <a:t> </a:t>
            </a:r>
            <a:r>
              <a:rPr lang="en-US" sz="2800" b="1" dirty="0" err="1">
                <a:gradFill>
                  <a:gsLst>
                    <a:gs pos="0">
                      <a:srgbClr val="E30000"/>
                    </a:gs>
                    <a:gs pos="100000">
                      <a:srgbClr val="760303"/>
                    </a:gs>
                  </a:gsLst>
                  <a:lin scaled="0"/>
                </a:gradFill>
                <a:latin typeface="Times New Roman" panose="02020603050405020304" pitchFamily="18" charset="0"/>
                <a:ea typeface="+mn-ea"/>
                <a:cs typeface="Times New Roman" panose="02020603050405020304" pitchFamily="18" charset="0"/>
              </a:rPr>
              <a:t>GIÁ</a:t>
            </a:r>
            <a:r>
              <a:rPr lang="en-US" sz="2800" b="1" dirty="0">
                <a:gradFill>
                  <a:gsLst>
                    <a:gs pos="0">
                      <a:srgbClr val="E30000"/>
                    </a:gs>
                    <a:gs pos="100000">
                      <a:srgbClr val="760303"/>
                    </a:gs>
                  </a:gsLst>
                  <a:lin scaled="0"/>
                </a:gradFill>
                <a:latin typeface="Times New Roman" panose="02020603050405020304" pitchFamily="18" charset="0"/>
                <a:ea typeface="+mn-ea"/>
                <a:cs typeface="Times New Roman" panose="02020603050405020304" pitchFamily="18" charset="0"/>
              </a:rPr>
              <a:t> </a:t>
            </a:r>
            <a:br>
              <a:rPr lang="en-US" sz="2800" b="1" dirty="0">
                <a:gradFill>
                  <a:gsLst>
                    <a:gs pos="0">
                      <a:srgbClr val="E30000"/>
                    </a:gs>
                    <a:gs pos="100000">
                      <a:srgbClr val="760303"/>
                    </a:gs>
                  </a:gsLst>
                  <a:lin scaled="0"/>
                </a:gradFill>
                <a:latin typeface="Times New Roman" panose="02020603050405020304" pitchFamily="18" charset="0"/>
                <a:ea typeface="+mn-ea"/>
                <a:cs typeface="Times New Roman" panose="02020603050405020304" pitchFamily="18" charset="0"/>
              </a:rPr>
            </a:br>
            <a:endParaRPr lang="en-US" dirty="0"/>
          </a:p>
        </p:txBody>
      </p:sp>
      <p:sp>
        <p:nvSpPr>
          <p:cNvPr id="4" name="Text Box 2"/>
          <p:cNvSpPr txBox="1"/>
          <p:nvPr/>
        </p:nvSpPr>
        <p:spPr>
          <a:xfrm>
            <a:off x="1648178" y="1368778"/>
            <a:ext cx="7177405" cy="3107690"/>
          </a:xfrm>
          <a:prstGeom prst="rect">
            <a:avLst/>
          </a:prstGeom>
          <a:noFill/>
        </p:spPr>
        <p:txBody>
          <a:bodyPr wrap="square" rtlCol="0">
            <a:spAutoFit/>
          </a:bodyPr>
          <a:lstStyle/>
          <a:p>
            <a:pPr algn="ctr"/>
            <a:r>
              <a:rPr lang="en-US" sz="2800" b="1" u="sng" dirty="0" err="1">
                <a:solidFill>
                  <a:srgbClr val="1D41D5"/>
                </a:solidFill>
                <a:latin typeface="Times New Roman" panose="02020603050405020304" pitchFamily="18" charset="0"/>
                <a:cs typeface="Times New Roman" panose="02020603050405020304" pitchFamily="18" charset="0"/>
              </a:rPr>
              <a:t>XẾP</a:t>
            </a:r>
            <a:r>
              <a:rPr lang="en-US" sz="2800" b="1" u="sng" dirty="0">
                <a:solidFill>
                  <a:srgbClr val="1D41D5"/>
                </a:solidFill>
                <a:latin typeface="Times New Roman" panose="02020603050405020304" pitchFamily="18" charset="0"/>
                <a:cs typeface="Times New Roman" panose="02020603050405020304" pitchFamily="18" charset="0"/>
              </a:rPr>
              <a:t> </a:t>
            </a:r>
            <a:r>
              <a:rPr lang="en-US" sz="2800" b="1" u="sng" dirty="0" err="1">
                <a:solidFill>
                  <a:srgbClr val="1D41D5"/>
                </a:solidFill>
                <a:latin typeface="Times New Roman" panose="02020603050405020304" pitchFamily="18" charset="0"/>
                <a:cs typeface="Times New Roman" panose="02020603050405020304" pitchFamily="18" charset="0"/>
              </a:rPr>
              <a:t>LOẠI</a:t>
            </a:r>
            <a:r>
              <a:rPr lang="en-US" sz="2800" dirty="0">
                <a:solidFill>
                  <a:srgbClr val="000000"/>
                </a:solidFill>
                <a:latin typeface="Times New Roman" panose="02020603050405020304" pitchFamily="18" charset="0"/>
                <a:cs typeface="Times New Roman" panose="02020603050405020304" pitchFamily="18" charset="0"/>
              </a:rPr>
              <a:t>:</a:t>
            </a:r>
          </a:p>
          <a:p>
            <a:pPr>
              <a:lnSpc>
                <a:spcPct val="150000"/>
              </a:lnSpc>
            </a:pPr>
            <a:r>
              <a:rPr lang="en-US" sz="28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Mức</a:t>
            </a:r>
            <a:r>
              <a:rPr lang="en-US"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28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Tốt</a:t>
            </a:r>
            <a:r>
              <a:rPr lang="en-US"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28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Tổng</a:t>
            </a:r>
            <a:r>
              <a:rPr lang="en-US"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28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điểm</a:t>
            </a:r>
            <a:r>
              <a:rPr lang="en-US"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28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đạt</a:t>
            </a:r>
            <a:r>
              <a:rPr lang="en-US"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28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từ</a:t>
            </a:r>
            <a:r>
              <a:rPr lang="en-US"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8,0 – 10.</a:t>
            </a:r>
          </a:p>
          <a:p>
            <a:pPr>
              <a:lnSpc>
                <a:spcPct val="150000"/>
              </a:lnSpc>
            </a:pPr>
            <a:r>
              <a:rPr lang="en-US" sz="28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Mức</a:t>
            </a:r>
            <a:r>
              <a:rPr lang="en-US"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28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Khá</a:t>
            </a:r>
            <a:r>
              <a:rPr lang="en-US"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28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Tổng</a:t>
            </a:r>
            <a:r>
              <a:rPr lang="en-US"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28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điểm</a:t>
            </a:r>
            <a:r>
              <a:rPr lang="en-US"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28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đạt</a:t>
            </a:r>
            <a:r>
              <a:rPr lang="en-US"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28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từ</a:t>
            </a:r>
            <a:r>
              <a:rPr lang="en-US"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6,5 – 7,9. </a:t>
            </a:r>
          </a:p>
          <a:p>
            <a:pPr>
              <a:lnSpc>
                <a:spcPct val="150000"/>
              </a:lnSpc>
            </a:pPr>
            <a:r>
              <a:rPr lang="en-US" sz="28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Mức</a:t>
            </a:r>
            <a:r>
              <a:rPr lang="en-US"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28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Đạt</a:t>
            </a:r>
            <a:r>
              <a:rPr lang="en-US"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28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Tổng</a:t>
            </a:r>
            <a:r>
              <a:rPr lang="en-US"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28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điểm</a:t>
            </a:r>
            <a:r>
              <a:rPr lang="en-US"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28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đạt</a:t>
            </a:r>
            <a:r>
              <a:rPr lang="en-US"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28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từ</a:t>
            </a:r>
            <a:r>
              <a:rPr lang="en-US"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5,0 – 6,4. </a:t>
            </a:r>
          </a:p>
          <a:p>
            <a:pPr>
              <a:lnSpc>
                <a:spcPct val="150000"/>
              </a:lnSpc>
            </a:pPr>
            <a:r>
              <a:rPr lang="en-US" sz="28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Mức</a:t>
            </a:r>
            <a:r>
              <a:rPr lang="en-US"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28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Chưa</a:t>
            </a:r>
            <a:r>
              <a:rPr lang="en-US"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28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đạt</a:t>
            </a:r>
            <a:r>
              <a:rPr lang="en-US"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 </a:t>
            </a:r>
            <a:r>
              <a:rPr lang="en-US" sz="28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Tổng</a:t>
            </a:r>
            <a:r>
              <a:rPr lang="en-US"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28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điểm</a:t>
            </a:r>
            <a:r>
              <a:rPr lang="en-US"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sz="2800"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dưới</a:t>
            </a:r>
            <a:r>
              <a:rPr lang="en-US"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5,0.</a:t>
            </a:r>
          </a:p>
        </p:txBody>
      </p:sp>
    </p:spTree>
    <p:extLst>
      <p:ext uri="{BB962C8B-B14F-4D97-AF65-F5344CB8AC3E}">
        <p14:creationId xmlns:p14="http://schemas.microsoft.com/office/powerpoint/2010/main" val="39117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p:bldP spid="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3036"/>
            <a:ext cx="7556500" cy="508635"/>
          </a:xfrm>
        </p:spPr>
        <p:style>
          <a:lnRef idx="1">
            <a:schemeClr val="accent2"/>
          </a:lnRef>
          <a:fillRef idx="2">
            <a:schemeClr val="accent2"/>
          </a:fillRef>
          <a:effectRef idx="1">
            <a:schemeClr val="accent2"/>
          </a:effectRef>
          <a:fontRef idx="minor">
            <a:schemeClr val="dk1"/>
          </a:fontRef>
        </p:style>
        <p:txBody>
          <a:bodyPr/>
          <a:lstStyle/>
          <a:p>
            <a:pPr algn="ctr"/>
            <a:r>
              <a:rPr lang="en-US" sz="2400" b="1" dirty="0" err="1">
                <a:latin typeface="Times New Roman" panose="02020603050405020304" pitchFamily="18" charset="0"/>
                <a:cs typeface="Times New Roman" panose="02020603050405020304" pitchFamily="18" charset="0"/>
              </a:rPr>
              <a:t>N</a:t>
            </a:r>
            <a:r>
              <a:rPr lang="en-US" sz="2400" b="1" dirty="0" err="1" smtClean="0">
                <a:latin typeface="Times New Roman" panose="02020603050405020304" pitchFamily="18" charset="0"/>
                <a:cs typeface="Times New Roman" panose="02020603050405020304" pitchFamily="18" charset="0"/>
              </a:rPr>
              <a:t>hững</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lưu</a:t>
            </a:r>
            <a:r>
              <a:rPr lang="en-US" sz="2400" b="1" dirty="0">
                <a:latin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cs typeface="Times New Roman" panose="02020603050405020304" pitchFamily="18" charset="0"/>
              </a:rPr>
              <a:t>khi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nuôi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thú</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cưng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nhà</a:t>
            </a:r>
            <a:endParaRPr lang="en-US" sz="2400" b="1" dirty="0">
              <a:latin typeface="Times New Roman" panose="02020603050405020304" pitchFamily="18" charset="0"/>
              <a:cs typeface="Times New Roman" panose="02020603050405020304" pitchFamily="18" charset="0"/>
            </a:endParaRPr>
          </a:p>
        </p:txBody>
      </p:sp>
      <p:sp>
        <p:nvSpPr>
          <p:cNvPr id="100" name="Text Box 99"/>
          <p:cNvSpPr txBox="1"/>
          <p:nvPr/>
        </p:nvSpPr>
        <p:spPr>
          <a:xfrm>
            <a:off x="1752600" y="990917"/>
            <a:ext cx="5080000" cy="521970"/>
          </a:xfrm>
          <a:prstGeom prst="rect">
            <a:avLst/>
          </a:prstGeom>
          <a:noFill/>
          <a:ln w="9525">
            <a:noFill/>
          </a:ln>
        </p:spPr>
        <p:txBody>
          <a:bodyPr>
            <a:spAutoFit/>
          </a:bodyPr>
          <a:lstStyle/>
          <a:p>
            <a:r>
              <a:rPr lang="en-US" sz="1400">
                <a:latin typeface="Times New Roman" panose="02020603050405020304" pitchFamily="18" charset="0"/>
              </a:rPr>
              <a:t> -</a:t>
            </a:r>
            <a:r>
              <a:rPr lang="en-US" sz="1400">
                <a:solidFill>
                  <a:srgbClr val="1D41D5"/>
                </a:solidFill>
                <a:latin typeface="Times New Roman" panose="02020603050405020304" pitchFamily="18" charset="0"/>
              </a:rPr>
              <a:t> </a:t>
            </a:r>
            <a:r>
              <a:rPr lang="en-US" sz="2800">
                <a:solidFill>
                  <a:srgbClr val="1D41D5"/>
                </a:solidFill>
                <a:latin typeface="Times New Roman" panose="02020603050405020304" pitchFamily="18" charset="0"/>
              </a:rPr>
              <a:t>Chăm sóc thú cưng chu đáo</a:t>
            </a:r>
          </a:p>
        </p:txBody>
      </p:sp>
      <p:pic>
        <p:nvPicPr>
          <p:cNvPr id="5" name="Content Placeholder 4"/>
          <p:cNvPicPr>
            <a:picLocks noGrp="1" noChangeAspect="1"/>
          </p:cNvPicPr>
          <p:nvPr>
            <p:ph sz="half" idx="1"/>
          </p:nvPr>
        </p:nvPicPr>
        <p:blipFill>
          <a:blip r:embed="rId2"/>
          <a:stretch>
            <a:fillRect/>
          </a:stretch>
        </p:blipFill>
        <p:spPr>
          <a:xfrm>
            <a:off x="1981201" y="1828800"/>
            <a:ext cx="3782695" cy="4602480"/>
          </a:xfrm>
          <a:prstGeom prst="rect">
            <a:avLst/>
          </a:prstGeom>
          <a:noFill/>
          <a:ln w="9525">
            <a:noFill/>
          </a:ln>
        </p:spPr>
      </p:pic>
      <p:pic>
        <p:nvPicPr>
          <p:cNvPr id="101" name="Content Placeholder 100"/>
          <p:cNvPicPr>
            <a:picLocks noGrp="1"/>
          </p:cNvPicPr>
          <p:nvPr>
            <p:ph sz="half" idx="2"/>
          </p:nvPr>
        </p:nvPicPr>
        <p:blipFill>
          <a:blip r:embed="rId3"/>
          <a:stretch>
            <a:fillRect/>
          </a:stretch>
        </p:blipFill>
        <p:spPr>
          <a:xfrm>
            <a:off x="6400800" y="1869440"/>
            <a:ext cx="3950970" cy="4526280"/>
          </a:xfrm>
          <a:prstGeom prst="rect">
            <a:avLst/>
          </a:prstGeom>
          <a:noFill/>
          <a:ln w="9525">
            <a:noFill/>
          </a:ln>
        </p:spPr>
      </p:pic>
    </p:spTree>
    <p:extLst>
      <p:ext uri="{BB962C8B-B14F-4D97-AF65-F5344CB8AC3E}">
        <p14:creationId xmlns:p14="http://schemas.microsoft.com/office/powerpoint/2010/main" val="14326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1"/>
                                        </p:tgtEl>
                                        <p:attrNameLst>
                                          <p:attrName>style.visibility</p:attrName>
                                        </p:attrNameLst>
                                      </p:cBhvr>
                                      <p:to>
                                        <p:strVal val="visible"/>
                                      </p:to>
                                    </p:set>
                                    <p:anim calcmode="lin" valueType="num">
                                      <p:cBhvr additive="base">
                                        <p:cTn id="23" dur="500" fill="hold"/>
                                        <p:tgtEl>
                                          <p:spTgt spid="101"/>
                                        </p:tgtEl>
                                        <p:attrNameLst>
                                          <p:attrName>ppt_x</p:attrName>
                                        </p:attrNameLst>
                                      </p:cBhvr>
                                      <p:tavLst>
                                        <p:tav tm="0">
                                          <p:val>
                                            <p:strVal val="#ppt_x"/>
                                          </p:val>
                                        </p:tav>
                                        <p:tav tm="100000">
                                          <p:val>
                                            <p:strVal val="#ppt_x"/>
                                          </p:val>
                                        </p:tav>
                                      </p:tavLst>
                                    </p:anim>
                                    <p:anim calcmode="lin" valueType="num">
                                      <p:cBhvr additive="base">
                                        <p:cTn id="2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0" grpId="0"/>
      <p:bldP spid="10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1" y="138430"/>
            <a:ext cx="7673975" cy="557530"/>
          </a:xfrm>
        </p:spPr>
        <p:style>
          <a:lnRef idx="1">
            <a:schemeClr val="accent2"/>
          </a:lnRef>
          <a:fillRef idx="2">
            <a:schemeClr val="accent2"/>
          </a:fillRef>
          <a:effectRef idx="1">
            <a:schemeClr val="accent2"/>
          </a:effectRef>
          <a:fontRef idx="minor">
            <a:schemeClr val="dk1"/>
          </a:fontRef>
        </p:style>
        <p:txBody>
          <a:bodyPr>
            <a:normAutofit/>
          </a:bodyPr>
          <a:lstStyle/>
          <a:p>
            <a:pPr algn="ctr"/>
            <a:r>
              <a:rPr lang="en-US" sz="2400" b="1" dirty="0" err="1">
                <a:latin typeface="Times New Roman" panose="02020603050405020304" pitchFamily="18" charset="0"/>
                <a:cs typeface="Times New Roman" panose="02020603050405020304" pitchFamily="18" charset="0"/>
              </a:rPr>
              <a:t>N</a:t>
            </a:r>
            <a:r>
              <a:rPr lang="en-US" sz="2400" b="1" dirty="0" err="1" smtClean="0">
                <a:latin typeface="Times New Roman" panose="02020603050405020304" pitchFamily="18" charset="0"/>
                <a:cs typeface="Times New Roman" panose="02020603050405020304" pitchFamily="18" charset="0"/>
              </a:rPr>
              <a:t>hững</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lưu</a:t>
            </a:r>
            <a:r>
              <a:rPr lang="en-US" sz="2400" b="1" dirty="0">
                <a:latin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cs typeface="Times New Roman" panose="02020603050405020304" pitchFamily="18" charset="0"/>
              </a:rPr>
              <a:t>khi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nuôi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thú</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cưng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nhà</a:t>
            </a:r>
            <a:endParaRPr lang="en-US" sz="2400" b="1" dirty="0">
              <a:latin typeface="Times New Roman" panose="02020603050405020304" pitchFamily="18" charset="0"/>
              <a:cs typeface="Times New Roman" panose="02020603050405020304" pitchFamily="18" charset="0"/>
            </a:endParaRPr>
          </a:p>
        </p:txBody>
      </p:sp>
      <p:sp>
        <p:nvSpPr>
          <p:cNvPr id="100" name="Text Box 99"/>
          <p:cNvSpPr txBox="1"/>
          <p:nvPr/>
        </p:nvSpPr>
        <p:spPr>
          <a:xfrm>
            <a:off x="1752601" y="960755"/>
            <a:ext cx="6566535" cy="521970"/>
          </a:xfrm>
          <a:prstGeom prst="rect">
            <a:avLst/>
          </a:prstGeom>
          <a:noFill/>
          <a:ln w="9525">
            <a:noFill/>
          </a:ln>
        </p:spPr>
        <p:txBody>
          <a:bodyPr wrap="square">
            <a:spAutoFit/>
          </a:bodyPr>
          <a:lstStyle/>
          <a:p>
            <a:r>
              <a:rPr lang="en-US" sz="1400">
                <a:latin typeface="Times New Roman" panose="02020603050405020304" pitchFamily="18" charset="0"/>
              </a:rPr>
              <a:t> -</a:t>
            </a:r>
            <a:r>
              <a:rPr lang="en-US" sz="1400">
                <a:solidFill>
                  <a:srgbClr val="1D41D5"/>
                </a:solidFill>
                <a:latin typeface="Times New Roman" panose="02020603050405020304" pitchFamily="18" charset="0"/>
              </a:rPr>
              <a:t> </a:t>
            </a:r>
            <a:r>
              <a:rPr lang="en-US" sz="2800">
                <a:solidFill>
                  <a:srgbClr val="1D41D5"/>
                </a:solidFill>
                <a:latin typeface="Times New Roman" panose="02020603050405020304" pitchFamily="18" charset="0"/>
              </a:rPr>
              <a:t>Tập luyện cho thú cưng đúng cách</a:t>
            </a:r>
          </a:p>
        </p:txBody>
      </p:sp>
      <p:pic>
        <p:nvPicPr>
          <p:cNvPr id="102" name="Content Placeholder 101"/>
          <p:cNvPicPr>
            <a:picLocks noGrp="1" noChangeAspect="1"/>
          </p:cNvPicPr>
          <p:nvPr>
            <p:ph sz="half" idx="1"/>
          </p:nvPr>
        </p:nvPicPr>
        <p:blipFill>
          <a:blip r:embed="rId2"/>
          <a:stretch>
            <a:fillRect/>
          </a:stretch>
        </p:blipFill>
        <p:spPr>
          <a:xfrm>
            <a:off x="1828800" y="1900555"/>
            <a:ext cx="3827780" cy="4447540"/>
          </a:xfrm>
          <a:prstGeom prst="rect">
            <a:avLst/>
          </a:prstGeom>
          <a:noFill/>
          <a:ln w="9525">
            <a:noFill/>
          </a:ln>
        </p:spPr>
      </p:pic>
      <p:pic>
        <p:nvPicPr>
          <p:cNvPr id="103" name="Content Placeholder 102"/>
          <p:cNvPicPr>
            <a:picLocks noGrp="1"/>
          </p:cNvPicPr>
          <p:nvPr>
            <p:ph sz="half" idx="2"/>
          </p:nvPr>
        </p:nvPicPr>
        <p:blipFill>
          <a:blip r:embed="rId3"/>
          <a:stretch>
            <a:fillRect/>
          </a:stretch>
        </p:blipFill>
        <p:spPr>
          <a:xfrm>
            <a:off x="6209665" y="1899920"/>
            <a:ext cx="4095750" cy="4448810"/>
          </a:xfrm>
          <a:prstGeom prst="rect">
            <a:avLst/>
          </a:prstGeom>
          <a:noFill/>
          <a:ln w="9525">
            <a:noFill/>
          </a:ln>
        </p:spPr>
      </p:pic>
    </p:spTree>
    <p:extLst>
      <p:ext uri="{BB962C8B-B14F-4D97-AF65-F5344CB8AC3E}">
        <p14:creationId xmlns:p14="http://schemas.microsoft.com/office/powerpoint/2010/main" val="290346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00" grpId="0"/>
      <p:bldP spid="10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7997" y="4380088"/>
            <a:ext cx="8240889" cy="1682045"/>
          </a:xfrm>
        </p:spPr>
        <p:txBody>
          <a:bodyPr>
            <a:normAutofit fontScale="90000"/>
          </a:bodyPr>
          <a:lstStyle/>
          <a:p>
            <a:pPr algn="ctr"/>
            <a:r>
              <a:rPr lang="en-US" sz="2800" u="sng" dirty="0" err="1" smtClean="0">
                <a:latin typeface="Times New Roman" panose="02020603050405020304" pitchFamily="18" charset="0"/>
                <a:cs typeface="Times New Roman" panose="02020603050405020304" pitchFamily="18" charset="0"/>
              </a:rPr>
              <a:t>Trò</a:t>
            </a:r>
            <a:r>
              <a:rPr lang="en-US" sz="2800" u="sng" dirty="0" smtClean="0">
                <a:latin typeface="Times New Roman" panose="02020603050405020304" pitchFamily="18" charset="0"/>
                <a:cs typeface="Times New Roman" panose="02020603050405020304" pitchFamily="18" charset="0"/>
              </a:rPr>
              <a:t> </a:t>
            </a:r>
            <a:r>
              <a:rPr lang="en-US" sz="2800" u="sng" dirty="0" err="1" smtClean="0">
                <a:latin typeface="Times New Roman" panose="02020603050405020304" pitchFamily="18" charset="0"/>
                <a:cs typeface="Times New Roman" panose="02020603050405020304" pitchFamily="18" charset="0"/>
              </a:rPr>
              <a:t>chơi</a:t>
            </a:r>
            <a:r>
              <a:rPr lang="en-US" sz="2800" u="sng"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Ai </a:t>
            </a:r>
            <a:r>
              <a:rPr lang="en-US" sz="2800" dirty="0" err="1" smtClean="0">
                <a:latin typeface="Times New Roman" panose="02020603050405020304" pitchFamily="18" charset="0"/>
                <a:cs typeface="Times New Roman" panose="02020603050405020304" pitchFamily="18" charset="0"/>
              </a:rPr>
              <a:t>nhanh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hơn</a:t>
            </a:r>
            <a:r>
              <a:rPr lang="en-US" sz="2800" dirty="0" smtClean="0">
                <a:latin typeface="Times New Roman" panose="02020603050405020304" pitchFamily="18" charset="0"/>
                <a:cs typeface="Times New Roman" panose="02020603050405020304" pitchFamily="18" charset="0"/>
              </a:rPr>
              <a:t>”</a:t>
            </a:r>
            <a:br>
              <a:rPr lang="en-US" sz="2800" dirty="0" smtClean="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T</a:t>
            </a:r>
            <a:r>
              <a:rPr lang="en-US" sz="2800" dirty="0" err="1" smtClean="0">
                <a:latin typeface="Times New Roman" panose="02020603050405020304" pitchFamily="18" charset="0"/>
                <a:cs typeface="Times New Roman" panose="02020603050405020304" pitchFamily="18" charset="0"/>
              </a:rPr>
              <a: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gian</a:t>
            </a:r>
            <a:r>
              <a:rPr lang="en-US" sz="2800" dirty="0" smtClean="0">
                <a:latin typeface="Times New Roman" panose="02020603050405020304" pitchFamily="18" charset="0"/>
                <a:cs typeface="Times New Roman" panose="02020603050405020304" pitchFamily="18" charset="0"/>
              </a:rPr>
              <a:t> 1phút , </a:t>
            </a:r>
            <a:r>
              <a:rPr lang="en-US" sz="2800" dirty="0" err="1" smtClean="0">
                <a:latin typeface="Times New Roman" panose="02020603050405020304" pitchFamily="18" charset="0"/>
                <a:cs typeface="Times New Roman" panose="02020603050405020304" pitchFamily="18" charset="0"/>
              </a:rPr>
              <a:t>đội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tìm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nuôi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thuộc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nhóm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súc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cầm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chiến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thắng</a:t>
            </a:r>
            <a:r>
              <a:rPr lang="en-US" sz="2800" dirty="0" smtClean="0">
                <a:latin typeface="Times New Roman" panose="02020603050405020304" pitchFamily="18" charset="0"/>
                <a:cs typeface="Times New Roman" panose="02020603050405020304" pitchFamily="18" charset="0"/>
              </a:rPr>
              <a:t/>
            </a:r>
            <a:br>
              <a:rPr lang="en-US" sz="2800" dirty="0" smtClean="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
            </a:r>
            <a:br>
              <a:rPr lang="en-US" sz="2800" dirty="0" smtClean="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4" name="Title 1"/>
          <p:cNvSpPr txBox="1">
            <a:spLocks/>
          </p:cNvSpPr>
          <p:nvPr/>
        </p:nvSpPr>
        <p:spPr bwMode="auto">
          <a:xfrm>
            <a:off x="2120779" y="1864030"/>
            <a:ext cx="5955323" cy="1143000"/>
          </a:xfrm>
          <a:prstGeom prst="rect">
            <a:avLst/>
          </a:prstGeom>
          <a:noFill/>
          <a:ln w="9525">
            <a:noFill/>
            <a:miter lim="800000"/>
          </a:ln>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Rounded MT Bold" panose="020F0704030504030204" charset="0"/>
              <a:ea typeface="+mj-ea"/>
              <a:cs typeface="Arial Rounded MT Bold" panose="020F070403050403020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Arial Rounded MT Bold" panose="020F0704030504030204" charset="0"/>
                <a:ea typeface="+mj-ea"/>
                <a:cs typeface="Arial Rounded MT Bold" panose="020F0704030504030204" charset="0"/>
              </a:rPr>
              <a:t>KHỞI</a:t>
            </a:r>
            <a:r>
              <a:rPr kumimoji="0" lang="en-US" sz="48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Rounded MT Bold" panose="020F0704030504030204" charset="0"/>
                <a:ea typeface="+mj-ea"/>
                <a:cs typeface="Arial Rounded MT Bold" panose="020F0704030504030204" charset="0"/>
              </a:rPr>
              <a:t> </a:t>
            </a:r>
            <a:r>
              <a:rPr kumimoji="0" lang="en-US" sz="48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Arial Rounded MT Bold" panose="020F0704030504030204" charset="0"/>
                <a:ea typeface="+mj-ea"/>
                <a:cs typeface="Arial Rounded MT Bold" panose="020F0704030504030204" charset="0"/>
              </a:rPr>
              <a:t>ĐỘNG</a:t>
            </a:r>
            <a:endParaRPr kumimoji="0" lang="en-US" sz="48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Rounded MT Bold" panose="020F0704030504030204" charset="0"/>
              <a:ea typeface="+mj-ea"/>
              <a:cs typeface="Arial Rounded MT Bold" panose="020F0704030504030204" charset="0"/>
            </a:endParaRPr>
          </a:p>
        </p:txBody>
      </p:sp>
      <p:sp>
        <p:nvSpPr>
          <p:cNvPr id="12" name="Oval 11">
            <a:extLst>
              <a:ext uri="{FF2B5EF4-FFF2-40B4-BE49-F238E27FC236}">
                <a16:creationId xmlns:a16="http://schemas.microsoft.com/office/drawing/2014/main" id="{883FF8CB-DEE6-EE91-4F77-7E1BD16472B7}"/>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01:00</a:t>
            </a:r>
          </a:p>
        </p:txBody>
      </p:sp>
      <p:sp>
        <p:nvSpPr>
          <p:cNvPr id="13" name="Oval 12">
            <a:extLst>
              <a:ext uri="{FF2B5EF4-FFF2-40B4-BE49-F238E27FC236}">
                <a16:creationId xmlns:a16="http://schemas.microsoft.com/office/drawing/2014/main" id="{E8CE2023-2B70-EE50-4A27-E002803E8E71}"/>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00:59</a:t>
            </a:r>
          </a:p>
        </p:txBody>
      </p:sp>
      <p:sp>
        <p:nvSpPr>
          <p:cNvPr id="14" name="Oval 13">
            <a:extLst>
              <a:ext uri="{FF2B5EF4-FFF2-40B4-BE49-F238E27FC236}">
                <a16:creationId xmlns:a16="http://schemas.microsoft.com/office/drawing/2014/main" id="{C2931CC4-9A90-D8BB-9B07-736BDE19B54E}"/>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00:58</a:t>
            </a:r>
          </a:p>
        </p:txBody>
      </p:sp>
      <p:sp>
        <p:nvSpPr>
          <p:cNvPr id="15" name="Oval 14">
            <a:extLst>
              <a:ext uri="{FF2B5EF4-FFF2-40B4-BE49-F238E27FC236}">
                <a16:creationId xmlns:a16="http://schemas.microsoft.com/office/drawing/2014/main" id="{76AFC320-9D2C-4474-0921-EA3E6D503C04}"/>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00:57</a:t>
            </a:r>
          </a:p>
        </p:txBody>
      </p:sp>
      <p:sp>
        <p:nvSpPr>
          <p:cNvPr id="16" name="Oval 15">
            <a:extLst>
              <a:ext uri="{FF2B5EF4-FFF2-40B4-BE49-F238E27FC236}">
                <a16:creationId xmlns:a16="http://schemas.microsoft.com/office/drawing/2014/main" id="{F8E14EB1-379F-226C-E74E-8002B55B7CDB}"/>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00:56</a:t>
            </a:r>
          </a:p>
        </p:txBody>
      </p:sp>
      <p:sp>
        <p:nvSpPr>
          <p:cNvPr id="17" name="Oval 16">
            <a:extLst>
              <a:ext uri="{FF2B5EF4-FFF2-40B4-BE49-F238E27FC236}">
                <a16:creationId xmlns:a16="http://schemas.microsoft.com/office/drawing/2014/main" id="{FC3F29BB-6020-7975-D002-2D2145E60309}"/>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00:55</a:t>
            </a:r>
          </a:p>
        </p:txBody>
      </p:sp>
      <p:sp>
        <p:nvSpPr>
          <p:cNvPr id="18" name="Oval 17">
            <a:extLst>
              <a:ext uri="{FF2B5EF4-FFF2-40B4-BE49-F238E27FC236}">
                <a16:creationId xmlns:a16="http://schemas.microsoft.com/office/drawing/2014/main" id="{B103625F-38D5-60CA-7EB2-9710528B5543}"/>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00:54</a:t>
            </a:r>
          </a:p>
        </p:txBody>
      </p:sp>
      <p:sp>
        <p:nvSpPr>
          <p:cNvPr id="19" name="Oval 18">
            <a:extLst>
              <a:ext uri="{FF2B5EF4-FFF2-40B4-BE49-F238E27FC236}">
                <a16:creationId xmlns:a16="http://schemas.microsoft.com/office/drawing/2014/main" id="{A07572C0-762A-3248-5902-CC7F7AD499E5}"/>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00:53</a:t>
            </a:r>
          </a:p>
        </p:txBody>
      </p:sp>
      <p:sp>
        <p:nvSpPr>
          <p:cNvPr id="20" name="Oval 19">
            <a:extLst>
              <a:ext uri="{FF2B5EF4-FFF2-40B4-BE49-F238E27FC236}">
                <a16:creationId xmlns:a16="http://schemas.microsoft.com/office/drawing/2014/main" id="{7FC230FC-01DD-50FB-F94F-ACD0D345F04D}"/>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00:52</a:t>
            </a:r>
          </a:p>
        </p:txBody>
      </p:sp>
      <p:sp>
        <p:nvSpPr>
          <p:cNvPr id="21" name="Oval 20">
            <a:extLst>
              <a:ext uri="{FF2B5EF4-FFF2-40B4-BE49-F238E27FC236}">
                <a16:creationId xmlns:a16="http://schemas.microsoft.com/office/drawing/2014/main" id="{227AE20F-800F-67F1-C4B6-D5A171EE76B8}"/>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00:51</a:t>
            </a:r>
          </a:p>
        </p:txBody>
      </p:sp>
      <p:sp>
        <p:nvSpPr>
          <p:cNvPr id="22" name="Oval 21">
            <a:extLst>
              <a:ext uri="{FF2B5EF4-FFF2-40B4-BE49-F238E27FC236}">
                <a16:creationId xmlns:a16="http://schemas.microsoft.com/office/drawing/2014/main" id="{29753F62-3365-6217-311F-F4DB0C8FE9FB}"/>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00:50</a:t>
            </a:r>
          </a:p>
        </p:txBody>
      </p:sp>
      <p:sp>
        <p:nvSpPr>
          <p:cNvPr id="23" name="Oval 22">
            <a:extLst>
              <a:ext uri="{FF2B5EF4-FFF2-40B4-BE49-F238E27FC236}">
                <a16:creationId xmlns:a16="http://schemas.microsoft.com/office/drawing/2014/main" id="{82940BE8-EA96-B4F4-6C9D-1A52336D4D10}"/>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00:49</a:t>
            </a:r>
          </a:p>
        </p:txBody>
      </p:sp>
      <p:sp>
        <p:nvSpPr>
          <p:cNvPr id="24" name="Oval 23">
            <a:extLst>
              <a:ext uri="{FF2B5EF4-FFF2-40B4-BE49-F238E27FC236}">
                <a16:creationId xmlns:a16="http://schemas.microsoft.com/office/drawing/2014/main" id="{AF023D00-79F8-F0F6-3624-8FBA97824DE3}"/>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00:48</a:t>
            </a:r>
          </a:p>
        </p:txBody>
      </p:sp>
      <p:sp>
        <p:nvSpPr>
          <p:cNvPr id="25" name="Oval 24">
            <a:extLst>
              <a:ext uri="{FF2B5EF4-FFF2-40B4-BE49-F238E27FC236}">
                <a16:creationId xmlns:a16="http://schemas.microsoft.com/office/drawing/2014/main" id="{541E12E1-EE3A-AAB2-93B7-510C66F2F887}"/>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00:47</a:t>
            </a:r>
          </a:p>
        </p:txBody>
      </p:sp>
      <p:sp>
        <p:nvSpPr>
          <p:cNvPr id="26" name="Oval 25">
            <a:extLst>
              <a:ext uri="{FF2B5EF4-FFF2-40B4-BE49-F238E27FC236}">
                <a16:creationId xmlns:a16="http://schemas.microsoft.com/office/drawing/2014/main" id="{50AD272D-6974-01C2-0DF7-438A74412B36}"/>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00:46</a:t>
            </a:r>
          </a:p>
        </p:txBody>
      </p:sp>
      <p:sp>
        <p:nvSpPr>
          <p:cNvPr id="27" name="Oval 26">
            <a:extLst>
              <a:ext uri="{FF2B5EF4-FFF2-40B4-BE49-F238E27FC236}">
                <a16:creationId xmlns:a16="http://schemas.microsoft.com/office/drawing/2014/main" id="{9B6F5586-C014-59F6-D7E5-FB3A4509000B}"/>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00:45</a:t>
            </a:r>
          </a:p>
        </p:txBody>
      </p:sp>
      <p:sp>
        <p:nvSpPr>
          <p:cNvPr id="28" name="Oval 27">
            <a:extLst>
              <a:ext uri="{FF2B5EF4-FFF2-40B4-BE49-F238E27FC236}">
                <a16:creationId xmlns:a16="http://schemas.microsoft.com/office/drawing/2014/main" id="{A61B816E-5DBD-04ED-D66A-63D8ADA1F383}"/>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00:44</a:t>
            </a:r>
          </a:p>
        </p:txBody>
      </p:sp>
      <p:sp>
        <p:nvSpPr>
          <p:cNvPr id="29" name="Oval 28">
            <a:extLst>
              <a:ext uri="{FF2B5EF4-FFF2-40B4-BE49-F238E27FC236}">
                <a16:creationId xmlns:a16="http://schemas.microsoft.com/office/drawing/2014/main" id="{A4238F54-C9B6-77B6-A473-101310EFD80E}"/>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00:43</a:t>
            </a:r>
          </a:p>
        </p:txBody>
      </p:sp>
      <p:sp>
        <p:nvSpPr>
          <p:cNvPr id="30" name="Oval 29">
            <a:extLst>
              <a:ext uri="{FF2B5EF4-FFF2-40B4-BE49-F238E27FC236}">
                <a16:creationId xmlns:a16="http://schemas.microsoft.com/office/drawing/2014/main" id="{06468B9D-B2CB-7446-1500-F18402ABC66C}"/>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00:42</a:t>
            </a:r>
          </a:p>
        </p:txBody>
      </p:sp>
      <p:sp>
        <p:nvSpPr>
          <p:cNvPr id="31" name="Oval 30">
            <a:extLst>
              <a:ext uri="{FF2B5EF4-FFF2-40B4-BE49-F238E27FC236}">
                <a16:creationId xmlns:a16="http://schemas.microsoft.com/office/drawing/2014/main" id="{95096C9C-6E55-389B-9BED-95590E3AD979}"/>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00:41</a:t>
            </a:r>
          </a:p>
        </p:txBody>
      </p:sp>
      <p:sp>
        <p:nvSpPr>
          <p:cNvPr id="32" name="Oval 31">
            <a:extLst>
              <a:ext uri="{FF2B5EF4-FFF2-40B4-BE49-F238E27FC236}">
                <a16:creationId xmlns:a16="http://schemas.microsoft.com/office/drawing/2014/main" id="{136294D1-ECF4-E092-C027-419E3E45A967}"/>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00:40</a:t>
            </a:r>
          </a:p>
        </p:txBody>
      </p:sp>
      <p:sp>
        <p:nvSpPr>
          <p:cNvPr id="33" name="Oval 32">
            <a:extLst>
              <a:ext uri="{FF2B5EF4-FFF2-40B4-BE49-F238E27FC236}">
                <a16:creationId xmlns:a16="http://schemas.microsoft.com/office/drawing/2014/main" id="{31E1BA39-8297-181C-94C1-C75960E77D7F}"/>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00:39</a:t>
            </a:r>
          </a:p>
        </p:txBody>
      </p:sp>
      <p:sp>
        <p:nvSpPr>
          <p:cNvPr id="34" name="Oval 33">
            <a:extLst>
              <a:ext uri="{FF2B5EF4-FFF2-40B4-BE49-F238E27FC236}">
                <a16:creationId xmlns:a16="http://schemas.microsoft.com/office/drawing/2014/main" id="{12A8CDD5-24DE-5BC3-F820-CD0C67C2C2EE}"/>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00:38</a:t>
            </a:r>
          </a:p>
        </p:txBody>
      </p:sp>
      <p:sp>
        <p:nvSpPr>
          <p:cNvPr id="35" name="Oval 34">
            <a:extLst>
              <a:ext uri="{FF2B5EF4-FFF2-40B4-BE49-F238E27FC236}">
                <a16:creationId xmlns:a16="http://schemas.microsoft.com/office/drawing/2014/main" id="{67BEA43F-A410-A9D9-425C-BFC4767D2BFA}"/>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00:37</a:t>
            </a:r>
          </a:p>
        </p:txBody>
      </p:sp>
      <p:sp>
        <p:nvSpPr>
          <p:cNvPr id="36" name="Oval 35">
            <a:extLst>
              <a:ext uri="{FF2B5EF4-FFF2-40B4-BE49-F238E27FC236}">
                <a16:creationId xmlns:a16="http://schemas.microsoft.com/office/drawing/2014/main" id="{ABE53AE3-725B-17B2-472D-7442FC73D21D}"/>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00:36</a:t>
            </a:r>
          </a:p>
        </p:txBody>
      </p:sp>
      <p:sp>
        <p:nvSpPr>
          <p:cNvPr id="37" name="Oval 36">
            <a:extLst>
              <a:ext uri="{FF2B5EF4-FFF2-40B4-BE49-F238E27FC236}">
                <a16:creationId xmlns:a16="http://schemas.microsoft.com/office/drawing/2014/main" id="{D7E8CECC-83F3-F633-B652-2F29A2772928}"/>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00:35</a:t>
            </a:r>
          </a:p>
        </p:txBody>
      </p:sp>
      <p:sp>
        <p:nvSpPr>
          <p:cNvPr id="38" name="Oval 37">
            <a:extLst>
              <a:ext uri="{FF2B5EF4-FFF2-40B4-BE49-F238E27FC236}">
                <a16:creationId xmlns:a16="http://schemas.microsoft.com/office/drawing/2014/main" id="{7FABB0FD-D8A3-3B39-5231-9E42910BC9A0}"/>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00:34</a:t>
            </a:r>
          </a:p>
        </p:txBody>
      </p:sp>
      <p:sp>
        <p:nvSpPr>
          <p:cNvPr id="39" name="Oval 38">
            <a:extLst>
              <a:ext uri="{FF2B5EF4-FFF2-40B4-BE49-F238E27FC236}">
                <a16:creationId xmlns:a16="http://schemas.microsoft.com/office/drawing/2014/main" id="{F48A0974-A53C-F5CF-A4BF-E32FA1C4A790}"/>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00:33</a:t>
            </a:r>
          </a:p>
        </p:txBody>
      </p:sp>
      <p:sp>
        <p:nvSpPr>
          <p:cNvPr id="40" name="Oval 39">
            <a:extLst>
              <a:ext uri="{FF2B5EF4-FFF2-40B4-BE49-F238E27FC236}">
                <a16:creationId xmlns:a16="http://schemas.microsoft.com/office/drawing/2014/main" id="{FA4C36EA-0F6A-7613-305C-A22E863F9AB9}"/>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00:32</a:t>
            </a:r>
          </a:p>
        </p:txBody>
      </p:sp>
      <p:sp>
        <p:nvSpPr>
          <p:cNvPr id="41" name="Oval 40">
            <a:extLst>
              <a:ext uri="{FF2B5EF4-FFF2-40B4-BE49-F238E27FC236}">
                <a16:creationId xmlns:a16="http://schemas.microsoft.com/office/drawing/2014/main" id="{748D91F5-14A7-49DA-78AE-AE3302F90F47}"/>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00:31</a:t>
            </a:r>
          </a:p>
        </p:txBody>
      </p:sp>
      <p:sp>
        <p:nvSpPr>
          <p:cNvPr id="42" name="Oval 41">
            <a:extLst>
              <a:ext uri="{FF2B5EF4-FFF2-40B4-BE49-F238E27FC236}">
                <a16:creationId xmlns:a16="http://schemas.microsoft.com/office/drawing/2014/main" id="{4BA7363E-51E2-A1D5-8CF3-A16E7AB8BF3D}"/>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00:30</a:t>
            </a:r>
          </a:p>
        </p:txBody>
      </p:sp>
      <p:sp>
        <p:nvSpPr>
          <p:cNvPr id="43" name="Oval 42">
            <a:extLst>
              <a:ext uri="{FF2B5EF4-FFF2-40B4-BE49-F238E27FC236}">
                <a16:creationId xmlns:a16="http://schemas.microsoft.com/office/drawing/2014/main" id="{D44C8A91-8FFC-265C-90CB-750FAE6CAB70}"/>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00:29</a:t>
            </a:r>
          </a:p>
        </p:txBody>
      </p:sp>
      <p:sp>
        <p:nvSpPr>
          <p:cNvPr id="44" name="Oval 43">
            <a:extLst>
              <a:ext uri="{FF2B5EF4-FFF2-40B4-BE49-F238E27FC236}">
                <a16:creationId xmlns:a16="http://schemas.microsoft.com/office/drawing/2014/main" id="{555A8063-E713-5F28-856E-2031276B8879}"/>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00:28</a:t>
            </a:r>
          </a:p>
        </p:txBody>
      </p:sp>
      <p:sp>
        <p:nvSpPr>
          <p:cNvPr id="45" name="Oval 44">
            <a:extLst>
              <a:ext uri="{FF2B5EF4-FFF2-40B4-BE49-F238E27FC236}">
                <a16:creationId xmlns:a16="http://schemas.microsoft.com/office/drawing/2014/main" id="{A908D911-A6AD-A959-9724-E238D17F4289}"/>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00:27</a:t>
            </a:r>
          </a:p>
        </p:txBody>
      </p:sp>
      <p:sp>
        <p:nvSpPr>
          <p:cNvPr id="46" name="Oval 45">
            <a:extLst>
              <a:ext uri="{FF2B5EF4-FFF2-40B4-BE49-F238E27FC236}">
                <a16:creationId xmlns:a16="http://schemas.microsoft.com/office/drawing/2014/main" id="{E99C471F-A80E-55F6-46FE-53E7C5FF631F}"/>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00:26</a:t>
            </a:r>
          </a:p>
        </p:txBody>
      </p:sp>
      <p:sp>
        <p:nvSpPr>
          <p:cNvPr id="47" name="Oval 46">
            <a:extLst>
              <a:ext uri="{FF2B5EF4-FFF2-40B4-BE49-F238E27FC236}">
                <a16:creationId xmlns:a16="http://schemas.microsoft.com/office/drawing/2014/main" id="{F583AD77-ACA1-AF9F-95C6-9CF92128AF54}"/>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00:25</a:t>
            </a:r>
          </a:p>
        </p:txBody>
      </p:sp>
      <p:sp>
        <p:nvSpPr>
          <p:cNvPr id="48" name="Oval 47">
            <a:extLst>
              <a:ext uri="{FF2B5EF4-FFF2-40B4-BE49-F238E27FC236}">
                <a16:creationId xmlns:a16="http://schemas.microsoft.com/office/drawing/2014/main" id="{4ECFD981-E8B2-5CB0-633B-7844B52156AA}"/>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00:24</a:t>
            </a:r>
          </a:p>
        </p:txBody>
      </p:sp>
      <p:sp>
        <p:nvSpPr>
          <p:cNvPr id="49" name="Oval 48">
            <a:extLst>
              <a:ext uri="{FF2B5EF4-FFF2-40B4-BE49-F238E27FC236}">
                <a16:creationId xmlns:a16="http://schemas.microsoft.com/office/drawing/2014/main" id="{32220ECB-50DE-40B3-9F0D-8899DF6D3633}"/>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00:23</a:t>
            </a:r>
          </a:p>
        </p:txBody>
      </p:sp>
      <p:sp>
        <p:nvSpPr>
          <p:cNvPr id="50" name="Oval 49">
            <a:extLst>
              <a:ext uri="{FF2B5EF4-FFF2-40B4-BE49-F238E27FC236}">
                <a16:creationId xmlns:a16="http://schemas.microsoft.com/office/drawing/2014/main" id="{9311DD70-2701-B28F-9E5A-31F68E1D1833}"/>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00:22</a:t>
            </a:r>
          </a:p>
        </p:txBody>
      </p:sp>
      <p:sp>
        <p:nvSpPr>
          <p:cNvPr id="51" name="Oval 50">
            <a:extLst>
              <a:ext uri="{FF2B5EF4-FFF2-40B4-BE49-F238E27FC236}">
                <a16:creationId xmlns:a16="http://schemas.microsoft.com/office/drawing/2014/main" id="{35BA5111-E066-9C5C-BFBF-2017534F4A81}"/>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00:21</a:t>
            </a:r>
          </a:p>
        </p:txBody>
      </p:sp>
      <p:sp>
        <p:nvSpPr>
          <p:cNvPr id="52" name="Oval 51">
            <a:extLst>
              <a:ext uri="{FF2B5EF4-FFF2-40B4-BE49-F238E27FC236}">
                <a16:creationId xmlns:a16="http://schemas.microsoft.com/office/drawing/2014/main" id="{2500202C-F0BF-5CC4-D005-FEFBB082005D}"/>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00:20</a:t>
            </a:r>
          </a:p>
        </p:txBody>
      </p:sp>
      <p:sp>
        <p:nvSpPr>
          <p:cNvPr id="53" name="Oval 52">
            <a:extLst>
              <a:ext uri="{FF2B5EF4-FFF2-40B4-BE49-F238E27FC236}">
                <a16:creationId xmlns:a16="http://schemas.microsoft.com/office/drawing/2014/main" id="{5F9C8E23-0784-1E54-6558-309591E08957}"/>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00:19</a:t>
            </a:r>
          </a:p>
        </p:txBody>
      </p:sp>
      <p:sp>
        <p:nvSpPr>
          <p:cNvPr id="54" name="Oval 53">
            <a:extLst>
              <a:ext uri="{FF2B5EF4-FFF2-40B4-BE49-F238E27FC236}">
                <a16:creationId xmlns:a16="http://schemas.microsoft.com/office/drawing/2014/main" id="{5F54BCAA-8C86-6D2A-B66B-4917CBAADA2F}"/>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00:18</a:t>
            </a:r>
          </a:p>
        </p:txBody>
      </p:sp>
      <p:sp>
        <p:nvSpPr>
          <p:cNvPr id="55" name="Oval 54">
            <a:extLst>
              <a:ext uri="{FF2B5EF4-FFF2-40B4-BE49-F238E27FC236}">
                <a16:creationId xmlns:a16="http://schemas.microsoft.com/office/drawing/2014/main" id="{FCDA16A6-3DAA-513E-E2B6-7C0490821CAD}"/>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00:17</a:t>
            </a:r>
          </a:p>
        </p:txBody>
      </p:sp>
      <p:sp>
        <p:nvSpPr>
          <p:cNvPr id="56" name="Oval 55">
            <a:extLst>
              <a:ext uri="{FF2B5EF4-FFF2-40B4-BE49-F238E27FC236}">
                <a16:creationId xmlns:a16="http://schemas.microsoft.com/office/drawing/2014/main" id="{4DC92C18-E086-6A58-7783-3A377FE0BE82}"/>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00:16</a:t>
            </a:r>
          </a:p>
        </p:txBody>
      </p:sp>
      <p:sp>
        <p:nvSpPr>
          <p:cNvPr id="57" name="Oval 56">
            <a:extLst>
              <a:ext uri="{FF2B5EF4-FFF2-40B4-BE49-F238E27FC236}">
                <a16:creationId xmlns:a16="http://schemas.microsoft.com/office/drawing/2014/main" id="{D67F0966-77EE-28CB-5C23-1E053629AF02}"/>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00:15</a:t>
            </a:r>
          </a:p>
        </p:txBody>
      </p:sp>
      <p:sp>
        <p:nvSpPr>
          <p:cNvPr id="58" name="Oval 57">
            <a:extLst>
              <a:ext uri="{FF2B5EF4-FFF2-40B4-BE49-F238E27FC236}">
                <a16:creationId xmlns:a16="http://schemas.microsoft.com/office/drawing/2014/main" id="{4BEE3E4E-DF60-5509-064B-BBB5A085C4E5}"/>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00:14</a:t>
            </a:r>
          </a:p>
        </p:txBody>
      </p:sp>
      <p:sp>
        <p:nvSpPr>
          <p:cNvPr id="59" name="Oval 58">
            <a:extLst>
              <a:ext uri="{FF2B5EF4-FFF2-40B4-BE49-F238E27FC236}">
                <a16:creationId xmlns:a16="http://schemas.microsoft.com/office/drawing/2014/main" id="{02893F59-234F-5D0A-5C30-A89F36BAF528}"/>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00:13</a:t>
            </a:r>
          </a:p>
        </p:txBody>
      </p:sp>
      <p:sp>
        <p:nvSpPr>
          <p:cNvPr id="60" name="Oval 59">
            <a:extLst>
              <a:ext uri="{FF2B5EF4-FFF2-40B4-BE49-F238E27FC236}">
                <a16:creationId xmlns:a16="http://schemas.microsoft.com/office/drawing/2014/main" id="{B681FC1A-9BD8-7AEC-3F7E-4B77E24326C8}"/>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00:12</a:t>
            </a:r>
          </a:p>
        </p:txBody>
      </p:sp>
      <p:sp>
        <p:nvSpPr>
          <p:cNvPr id="61" name="Oval 60">
            <a:extLst>
              <a:ext uri="{FF2B5EF4-FFF2-40B4-BE49-F238E27FC236}">
                <a16:creationId xmlns:a16="http://schemas.microsoft.com/office/drawing/2014/main" id="{F4613F56-876B-B28A-B377-FA94742E2B0E}"/>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00:11</a:t>
            </a:r>
          </a:p>
        </p:txBody>
      </p:sp>
      <p:sp>
        <p:nvSpPr>
          <p:cNvPr id="62" name="Oval 61">
            <a:extLst>
              <a:ext uri="{FF2B5EF4-FFF2-40B4-BE49-F238E27FC236}">
                <a16:creationId xmlns:a16="http://schemas.microsoft.com/office/drawing/2014/main" id="{A790287E-3687-C720-8C2C-C2298BD6EC14}"/>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00:10</a:t>
            </a:r>
          </a:p>
        </p:txBody>
      </p:sp>
      <p:sp>
        <p:nvSpPr>
          <p:cNvPr id="63" name="Oval 62">
            <a:extLst>
              <a:ext uri="{FF2B5EF4-FFF2-40B4-BE49-F238E27FC236}">
                <a16:creationId xmlns:a16="http://schemas.microsoft.com/office/drawing/2014/main" id="{0EE0CE4A-D834-7090-2C32-01E1793C71DC}"/>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00:09</a:t>
            </a:r>
          </a:p>
        </p:txBody>
      </p:sp>
      <p:sp>
        <p:nvSpPr>
          <p:cNvPr id="64" name="Oval 63">
            <a:extLst>
              <a:ext uri="{FF2B5EF4-FFF2-40B4-BE49-F238E27FC236}">
                <a16:creationId xmlns:a16="http://schemas.microsoft.com/office/drawing/2014/main" id="{2A443365-8BBF-F27E-4A5F-99282B0F3E6A}"/>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00:08</a:t>
            </a:r>
          </a:p>
        </p:txBody>
      </p:sp>
      <p:sp>
        <p:nvSpPr>
          <p:cNvPr id="65" name="Oval 64">
            <a:extLst>
              <a:ext uri="{FF2B5EF4-FFF2-40B4-BE49-F238E27FC236}">
                <a16:creationId xmlns:a16="http://schemas.microsoft.com/office/drawing/2014/main" id="{4086EAA6-3884-CE65-D9BD-DC364D7DD50F}"/>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00:07</a:t>
            </a:r>
          </a:p>
        </p:txBody>
      </p:sp>
      <p:sp>
        <p:nvSpPr>
          <p:cNvPr id="66" name="Oval 65">
            <a:extLst>
              <a:ext uri="{FF2B5EF4-FFF2-40B4-BE49-F238E27FC236}">
                <a16:creationId xmlns:a16="http://schemas.microsoft.com/office/drawing/2014/main" id="{617075E2-72F7-0D68-60C4-917FA7D3483F}"/>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00:06</a:t>
            </a:r>
          </a:p>
        </p:txBody>
      </p:sp>
      <p:sp>
        <p:nvSpPr>
          <p:cNvPr id="67" name="Oval 66">
            <a:extLst>
              <a:ext uri="{FF2B5EF4-FFF2-40B4-BE49-F238E27FC236}">
                <a16:creationId xmlns:a16="http://schemas.microsoft.com/office/drawing/2014/main" id="{AE4D129F-BB2B-5E26-66AC-79FF6929EDF4}"/>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00:05</a:t>
            </a:r>
          </a:p>
        </p:txBody>
      </p:sp>
      <p:sp>
        <p:nvSpPr>
          <p:cNvPr id="68" name="Oval 67">
            <a:extLst>
              <a:ext uri="{FF2B5EF4-FFF2-40B4-BE49-F238E27FC236}">
                <a16:creationId xmlns:a16="http://schemas.microsoft.com/office/drawing/2014/main" id="{9BD3CDFA-7BD0-ED73-637E-04F312CA847B}"/>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00:04</a:t>
            </a:r>
          </a:p>
        </p:txBody>
      </p:sp>
      <p:sp>
        <p:nvSpPr>
          <p:cNvPr id="69" name="Oval 68">
            <a:extLst>
              <a:ext uri="{FF2B5EF4-FFF2-40B4-BE49-F238E27FC236}">
                <a16:creationId xmlns:a16="http://schemas.microsoft.com/office/drawing/2014/main" id="{BC990016-CE5F-B304-C3F4-EE62B6E84A7E}"/>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00:03</a:t>
            </a:r>
          </a:p>
        </p:txBody>
      </p:sp>
      <p:sp>
        <p:nvSpPr>
          <p:cNvPr id="70" name="Oval 69">
            <a:extLst>
              <a:ext uri="{FF2B5EF4-FFF2-40B4-BE49-F238E27FC236}">
                <a16:creationId xmlns:a16="http://schemas.microsoft.com/office/drawing/2014/main" id="{0934ABE8-278A-082C-FC63-053536A44827}"/>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00:02</a:t>
            </a:r>
          </a:p>
        </p:txBody>
      </p:sp>
      <p:sp>
        <p:nvSpPr>
          <p:cNvPr id="71" name="Oval 70">
            <a:extLst>
              <a:ext uri="{FF2B5EF4-FFF2-40B4-BE49-F238E27FC236}">
                <a16:creationId xmlns:a16="http://schemas.microsoft.com/office/drawing/2014/main" id="{32FACA92-EFD2-03E5-E170-455B6F93ACF2}"/>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00:01</a:t>
            </a:r>
          </a:p>
        </p:txBody>
      </p:sp>
      <p:sp>
        <p:nvSpPr>
          <p:cNvPr id="72" name="Oval 71">
            <a:extLst>
              <a:ext uri="{FF2B5EF4-FFF2-40B4-BE49-F238E27FC236}">
                <a16:creationId xmlns:a16="http://schemas.microsoft.com/office/drawing/2014/main" id="{E1D761CB-9C27-89F4-F249-78803D4B0D51}"/>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00:00</a:t>
            </a:r>
          </a:p>
        </p:txBody>
      </p:sp>
      <p:sp>
        <p:nvSpPr>
          <p:cNvPr id="73" name="Oval 72">
            <a:extLst>
              <a:ext uri="{FF2B5EF4-FFF2-40B4-BE49-F238E27FC236}">
                <a16:creationId xmlns:a16="http://schemas.microsoft.com/office/drawing/2014/main" id="{3B663098-972B-62B1-0680-BDCA8320B728}"/>
              </a:ext>
            </a:extLst>
          </p:cNvPr>
          <p:cNvSpPr/>
          <p:nvPr/>
        </p:nvSpPr>
        <p:spPr>
          <a:xfrm>
            <a:off x="7394370" y="2753746"/>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Start</a:t>
            </a:r>
          </a:p>
        </p:txBody>
      </p:sp>
      <p:sp>
        <p:nvSpPr>
          <p:cNvPr id="74" name="Oval 73">
            <a:extLst>
              <a:ext uri="{FF2B5EF4-FFF2-40B4-BE49-F238E27FC236}">
                <a16:creationId xmlns:a16="http://schemas.microsoft.com/office/drawing/2014/main" id="{883FF8CB-DEE6-EE91-4F77-7E1BD16472B7}"/>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01:00</a:t>
            </a:r>
          </a:p>
        </p:txBody>
      </p:sp>
      <p:sp>
        <p:nvSpPr>
          <p:cNvPr id="75" name="Oval 74">
            <a:extLst>
              <a:ext uri="{FF2B5EF4-FFF2-40B4-BE49-F238E27FC236}">
                <a16:creationId xmlns:a16="http://schemas.microsoft.com/office/drawing/2014/main" id="{E8CE2023-2B70-EE50-4A27-E002803E8E71}"/>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00:59</a:t>
            </a:r>
          </a:p>
        </p:txBody>
      </p:sp>
      <p:sp>
        <p:nvSpPr>
          <p:cNvPr id="76" name="Oval 75">
            <a:extLst>
              <a:ext uri="{FF2B5EF4-FFF2-40B4-BE49-F238E27FC236}">
                <a16:creationId xmlns:a16="http://schemas.microsoft.com/office/drawing/2014/main" id="{C2931CC4-9A90-D8BB-9B07-736BDE19B54E}"/>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00:58</a:t>
            </a:r>
          </a:p>
        </p:txBody>
      </p:sp>
      <p:sp>
        <p:nvSpPr>
          <p:cNvPr id="77" name="Oval 76">
            <a:extLst>
              <a:ext uri="{FF2B5EF4-FFF2-40B4-BE49-F238E27FC236}">
                <a16:creationId xmlns:a16="http://schemas.microsoft.com/office/drawing/2014/main" id="{76AFC320-9D2C-4474-0921-EA3E6D503C04}"/>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00:57</a:t>
            </a:r>
          </a:p>
        </p:txBody>
      </p:sp>
      <p:sp>
        <p:nvSpPr>
          <p:cNvPr id="78" name="Oval 77">
            <a:extLst>
              <a:ext uri="{FF2B5EF4-FFF2-40B4-BE49-F238E27FC236}">
                <a16:creationId xmlns:a16="http://schemas.microsoft.com/office/drawing/2014/main" id="{F8E14EB1-379F-226C-E74E-8002B55B7CDB}"/>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00:56</a:t>
            </a:r>
          </a:p>
        </p:txBody>
      </p:sp>
      <p:sp>
        <p:nvSpPr>
          <p:cNvPr id="79" name="Oval 78">
            <a:extLst>
              <a:ext uri="{FF2B5EF4-FFF2-40B4-BE49-F238E27FC236}">
                <a16:creationId xmlns:a16="http://schemas.microsoft.com/office/drawing/2014/main" id="{FC3F29BB-6020-7975-D002-2D2145E60309}"/>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00:55</a:t>
            </a:r>
          </a:p>
        </p:txBody>
      </p:sp>
      <p:sp>
        <p:nvSpPr>
          <p:cNvPr id="80" name="Oval 79">
            <a:extLst>
              <a:ext uri="{FF2B5EF4-FFF2-40B4-BE49-F238E27FC236}">
                <a16:creationId xmlns:a16="http://schemas.microsoft.com/office/drawing/2014/main" id="{B103625F-38D5-60CA-7EB2-9710528B5543}"/>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00:54</a:t>
            </a:r>
          </a:p>
        </p:txBody>
      </p:sp>
      <p:sp>
        <p:nvSpPr>
          <p:cNvPr id="81" name="Oval 80">
            <a:extLst>
              <a:ext uri="{FF2B5EF4-FFF2-40B4-BE49-F238E27FC236}">
                <a16:creationId xmlns:a16="http://schemas.microsoft.com/office/drawing/2014/main" id="{A07572C0-762A-3248-5902-CC7F7AD499E5}"/>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00:53</a:t>
            </a:r>
          </a:p>
        </p:txBody>
      </p:sp>
      <p:sp>
        <p:nvSpPr>
          <p:cNvPr id="82" name="Oval 81">
            <a:extLst>
              <a:ext uri="{FF2B5EF4-FFF2-40B4-BE49-F238E27FC236}">
                <a16:creationId xmlns:a16="http://schemas.microsoft.com/office/drawing/2014/main" id="{7FC230FC-01DD-50FB-F94F-ACD0D345F04D}"/>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00:52</a:t>
            </a:r>
          </a:p>
        </p:txBody>
      </p:sp>
      <p:sp>
        <p:nvSpPr>
          <p:cNvPr id="83" name="Oval 82">
            <a:extLst>
              <a:ext uri="{FF2B5EF4-FFF2-40B4-BE49-F238E27FC236}">
                <a16:creationId xmlns:a16="http://schemas.microsoft.com/office/drawing/2014/main" id="{227AE20F-800F-67F1-C4B6-D5A171EE76B8}"/>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00:51</a:t>
            </a:r>
          </a:p>
        </p:txBody>
      </p:sp>
      <p:sp>
        <p:nvSpPr>
          <p:cNvPr id="84" name="Oval 83">
            <a:extLst>
              <a:ext uri="{FF2B5EF4-FFF2-40B4-BE49-F238E27FC236}">
                <a16:creationId xmlns:a16="http://schemas.microsoft.com/office/drawing/2014/main" id="{29753F62-3365-6217-311F-F4DB0C8FE9FB}"/>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00:50</a:t>
            </a:r>
          </a:p>
        </p:txBody>
      </p:sp>
      <p:sp>
        <p:nvSpPr>
          <p:cNvPr id="85" name="Oval 84">
            <a:extLst>
              <a:ext uri="{FF2B5EF4-FFF2-40B4-BE49-F238E27FC236}">
                <a16:creationId xmlns:a16="http://schemas.microsoft.com/office/drawing/2014/main" id="{82940BE8-EA96-B4F4-6C9D-1A52336D4D10}"/>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00:49</a:t>
            </a:r>
          </a:p>
        </p:txBody>
      </p:sp>
      <p:sp>
        <p:nvSpPr>
          <p:cNvPr id="86" name="Oval 85">
            <a:extLst>
              <a:ext uri="{FF2B5EF4-FFF2-40B4-BE49-F238E27FC236}">
                <a16:creationId xmlns:a16="http://schemas.microsoft.com/office/drawing/2014/main" id="{AF023D00-79F8-F0F6-3624-8FBA97824DE3}"/>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00:48</a:t>
            </a:r>
          </a:p>
        </p:txBody>
      </p:sp>
      <p:sp>
        <p:nvSpPr>
          <p:cNvPr id="87" name="Oval 86">
            <a:extLst>
              <a:ext uri="{FF2B5EF4-FFF2-40B4-BE49-F238E27FC236}">
                <a16:creationId xmlns:a16="http://schemas.microsoft.com/office/drawing/2014/main" id="{541E12E1-EE3A-AAB2-93B7-510C66F2F887}"/>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00:47</a:t>
            </a:r>
          </a:p>
        </p:txBody>
      </p:sp>
      <p:sp>
        <p:nvSpPr>
          <p:cNvPr id="88" name="Oval 87">
            <a:extLst>
              <a:ext uri="{FF2B5EF4-FFF2-40B4-BE49-F238E27FC236}">
                <a16:creationId xmlns:a16="http://schemas.microsoft.com/office/drawing/2014/main" id="{50AD272D-6974-01C2-0DF7-438A74412B36}"/>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00:46</a:t>
            </a:r>
          </a:p>
        </p:txBody>
      </p:sp>
      <p:sp>
        <p:nvSpPr>
          <p:cNvPr id="89" name="Oval 88">
            <a:extLst>
              <a:ext uri="{FF2B5EF4-FFF2-40B4-BE49-F238E27FC236}">
                <a16:creationId xmlns:a16="http://schemas.microsoft.com/office/drawing/2014/main" id="{9B6F5586-C014-59F6-D7E5-FB3A4509000B}"/>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00:45</a:t>
            </a:r>
          </a:p>
        </p:txBody>
      </p:sp>
      <p:sp>
        <p:nvSpPr>
          <p:cNvPr id="90" name="Oval 89">
            <a:extLst>
              <a:ext uri="{FF2B5EF4-FFF2-40B4-BE49-F238E27FC236}">
                <a16:creationId xmlns:a16="http://schemas.microsoft.com/office/drawing/2014/main" id="{A61B816E-5DBD-04ED-D66A-63D8ADA1F383}"/>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00:44</a:t>
            </a:r>
          </a:p>
        </p:txBody>
      </p:sp>
      <p:sp>
        <p:nvSpPr>
          <p:cNvPr id="91" name="Oval 90">
            <a:extLst>
              <a:ext uri="{FF2B5EF4-FFF2-40B4-BE49-F238E27FC236}">
                <a16:creationId xmlns:a16="http://schemas.microsoft.com/office/drawing/2014/main" id="{A4238F54-C9B6-77B6-A473-101310EFD80E}"/>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00:43</a:t>
            </a:r>
          </a:p>
        </p:txBody>
      </p:sp>
      <p:sp>
        <p:nvSpPr>
          <p:cNvPr id="92" name="Oval 91">
            <a:extLst>
              <a:ext uri="{FF2B5EF4-FFF2-40B4-BE49-F238E27FC236}">
                <a16:creationId xmlns:a16="http://schemas.microsoft.com/office/drawing/2014/main" id="{06468B9D-B2CB-7446-1500-F18402ABC66C}"/>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00:42</a:t>
            </a:r>
          </a:p>
        </p:txBody>
      </p:sp>
      <p:sp>
        <p:nvSpPr>
          <p:cNvPr id="93" name="Oval 92">
            <a:extLst>
              <a:ext uri="{FF2B5EF4-FFF2-40B4-BE49-F238E27FC236}">
                <a16:creationId xmlns:a16="http://schemas.microsoft.com/office/drawing/2014/main" id="{95096C9C-6E55-389B-9BED-95590E3AD979}"/>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00:41</a:t>
            </a:r>
          </a:p>
        </p:txBody>
      </p:sp>
      <p:sp>
        <p:nvSpPr>
          <p:cNvPr id="94" name="Oval 93">
            <a:extLst>
              <a:ext uri="{FF2B5EF4-FFF2-40B4-BE49-F238E27FC236}">
                <a16:creationId xmlns:a16="http://schemas.microsoft.com/office/drawing/2014/main" id="{136294D1-ECF4-E092-C027-419E3E45A967}"/>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00:40</a:t>
            </a:r>
          </a:p>
        </p:txBody>
      </p:sp>
      <p:sp>
        <p:nvSpPr>
          <p:cNvPr id="95" name="Oval 94">
            <a:extLst>
              <a:ext uri="{FF2B5EF4-FFF2-40B4-BE49-F238E27FC236}">
                <a16:creationId xmlns:a16="http://schemas.microsoft.com/office/drawing/2014/main" id="{31E1BA39-8297-181C-94C1-C75960E77D7F}"/>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00:39</a:t>
            </a:r>
          </a:p>
        </p:txBody>
      </p:sp>
      <p:sp>
        <p:nvSpPr>
          <p:cNvPr id="96" name="Oval 95">
            <a:extLst>
              <a:ext uri="{FF2B5EF4-FFF2-40B4-BE49-F238E27FC236}">
                <a16:creationId xmlns:a16="http://schemas.microsoft.com/office/drawing/2014/main" id="{12A8CDD5-24DE-5BC3-F820-CD0C67C2C2EE}"/>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00:38</a:t>
            </a:r>
          </a:p>
        </p:txBody>
      </p:sp>
      <p:sp>
        <p:nvSpPr>
          <p:cNvPr id="97" name="Oval 96">
            <a:extLst>
              <a:ext uri="{FF2B5EF4-FFF2-40B4-BE49-F238E27FC236}">
                <a16:creationId xmlns:a16="http://schemas.microsoft.com/office/drawing/2014/main" id="{67BEA43F-A410-A9D9-425C-BFC4767D2BFA}"/>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00:37</a:t>
            </a:r>
          </a:p>
        </p:txBody>
      </p:sp>
      <p:sp>
        <p:nvSpPr>
          <p:cNvPr id="98" name="Oval 97">
            <a:extLst>
              <a:ext uri="{FF2B5EF4-FFF2-40B4-BE49-F238E27FC236}">
                <a16:creationId xmlns:a16="http://schemas.microsoft.com/office/drawing/2014/main" id="{ABE53AE3-725B-17B2-472D-7442FC73D21D}"/>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00:36</a:t>
            </a:r>
          </a:p>
        </p:txBody>
      </p:sp>
      <p:sp>
        <p:nvSpPr>
          <p:cNvPr id="99" name="Oval 98">
            <a:extLst>
              <a:ext uri="{FF2B5EF4-FFF2-40B4-BE49-F238E27FC236}">
                <a16:creationId xmlns:a16="http://schemas.microsoft.com/office/drawing/2014/main" id="{D7E8CECC-83F3-F633-B652-2F29A2772928}"/>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00:35</a:t>
            </a:r>
          </a:p>
        </p:txBody>
      </p:sp>
      <p:sp>
        <p:nvSpPr>
          <p:cNvPr id="100" name="Oval 99">
            <a:extLst>
              <a:ext uri="{FF2B5EF4-FFF2-40B4-BE49-F238E27FC236}">
                <a16:creationId xmlns:a16="http://schemas.microsoft.com/office/drawing/2014/main" id="{7FABB0FD-D8A3-3B39-5231-9E42910BC9A0}"/>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00:34</a:t>
            </a:r>
          </a:p>
        </p:txBody>
      </p:sp>
      <p:sp>
        <p:nvSpPr>
          <p:cNvPr id="101" name="Oval 100">
            <a:extLst>
              <a:ext uri="{FF2B5EF4-FFF2-40B4-BE49-F238E27FC236}">
                <a16:creationId xmlns:a16="http://schemas.microsoft.com/office/drawing/2014/main" id="{F48A0974-A53C-F5CF-A4BF-E32FA1C4A790}"/>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00:33</a:t>
            </a:r>
          </a:p>
        </p:txBody>
      </p:sp>
      <p:sp>
        <p:nvSpPr>
          <p:cNvPr id="102" name="Oval 101">
            <a:extLst>
              <a:ext uri="{FF2B5EF4-FFF2-40B4-BE49-F238E27FC236}">
                <a16:creationId xmlns:a16="http://schemas.microsoft.com/office/drawing/2014/main" id="{FA4C36EA-0F6A-7613-305C-A22E863F9AB9}"/>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00:32</a:t>
            </a:r>
          </a:p>
        </p:txBody>
      </p:sp>
      <p:sp>
        <p:nvSpPr>
          <p:cNvPr id="103" name="Oval 102">
            <a:extLst>
              <a:ext uri="{FF2B5EF4-FFF2-40B4-BE49-F238E27FC236}">
                <a16:creationId xmlns:a16="http://schemas.microsoft.com/office/drawing/2014/main" id="{748D91F5-14A7-49DA-78AE-AE3302F90F47}"/>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00:31</a:t>
            </a:r>
          </a:p>
        </p:txBody>
      </p:sp>
      <p:sp>
        <p:nvSpPr>
          <p:cNvPr id="104" name="Oval 103">
            <a:extLst>
              <a:ext uri="{FF2B5EF4-FFF2-40B4-BE49-F238E27FC236}">
                <a16:creationId xmlns:a16="http://schemas.microsoft.com/office/drawing/2014/main" id="{4BA7363E-51E2-A1D5-8CF3-A16E7AB8BF3D}"/>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00:30</a:t>
            </a:r>
          </a:p>
        </p:txBody>
      </p:sp>
      <p:sp>
        <p:nvSpPr>
          <p:cNvPr id="105" name="Oval 104">
            <a:extLst>
              <a:ext uri="{FF2B5EF4-FFF2-40B4-BE49-F238E27FC236}">
                <a16:creationId xmlns:a16="http://schemas.microsoft.com/office/drawing/2014/main" id="{D44C8A91-8FFC-265C-90CB-750FAE6CAB70}"/>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00:29</a:t>
            </a:r>
          </a:p>
        </p:txBody>
      </p:sp>
      <p:sp>
        <p:nvSpPr>
          <p:cNvPr id="106" name="Oval 105">
            <a:extLst>
              <a:ext uri="{FF2B5EF4-FFF2-40B4-BE49-F238E27FC236}">
                <a16:creationId xmlns:a16="http://schemas.microsoft.com/office/drawing/2014/main" id="{555A8063-E713-5F28-856E-2031276B8879}"/>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00:28</a:t>
            </a:r>
          </a:p>
        </p:txBody>
      </p:sp>
      <p:sp>
        <p:nvSpPr>
          <p:cNvPr id="107" name="Oval 106">
            <a:extLst>
              <a:ext uri="{FF2B5EF4-FFF2-40B4-BE49-F238E27FC236}">
                <a16:creationId xmlns:a16="http://schemas.microsoft.com/office/drawing/2014/main" id="{A908D911-A6AD-A959-9724-E238D17F4289}"/>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00:27</a:t>
            </a:r>
          </a:p>
        </p:txBody>
      </p:sp>
      <p:sp>
        <p:nvSpPr>
          <p:cNvPr id="108" name="Oval 107">
            <a:extLst>
              <a:ext uri="{FF2B5EF4-FFF2-40B4-BE49-F238E27FC236}">
                <a16:creationId xmlns:a16="http://schemas.microsoft.com/office/drawing/2014/main" id="{E99C471F-A80E-55F6-46FE-53E7C5FF631F}"/>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00:26</a:t>
            </a:r>
          </a:p>
        </p:txBody>
      </p:sp>
      <p:sp>
        <p:nvSpPr>
          <p:cNvPr id="109" name="Oval 108">
            <a:extLst>
              <a:ext uri="{FF2B5EF4-FFF2-40B4-BE49-F238E27FC236}">
                <a16:creationId xmlns:a16="http://schemas.microsoft.com/office/drawing/2014/main" id="{F583AD77-ACA1-AF9F-95C6-9CF92128AF54}"/>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00:25</a:t>
            </a:r>
          </a:p>
        </p:txBody>
      </p:sp>
      <p:sp>
        <p:nvSpPr>
          <p:cNvPr id="110" name="Oval 109">
            <a:extLst>
              <a:ext uri="{FF2B5EF4-FFF2-40B4-BE49-F238E27FC236}">
                <a16:creationId xmlns:a16="http://schemas.microsoft.com/office/drawing/2014/main" id="{4ECFD981-E8B2-5CB0-633B-7844B52156AA}"/>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00:24</a:t>
            </a:r>
          </a:p>
        </p:txBody>
      </p:sp>
      <p:sp>
        <p:nvSpPr>
          <p:cNvPr id="111" name="Oval 110">
            <a:extLst>
              <a:ext uri="{FF2B5EF4-FFF2-40B4-BE49-F238E27FC236}">
                <a16:creationId xmlns:a16="http://schemas.microsoft.com/office/drawing/2014/main" id="{32220ECB-50DE-40B3-9F0D-8899DF6D3633}"/>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00:23</a:t>
            </a:r>
          </a:p>
        </p:txBody>
      </p:sp>
      <p:sp>
        <p:nvSpPr>
          <p:cNvPr id="112" name="Oval 111">
            <a:extLst>
              <a:ext uri="{FF2B5EF4-FFF2-40B4-BE49-F238E27FC236}">
                <a16:creationId xmlns:a16="http://schemas.microsoft.com/office/drawing/2014/main" id="{9311DD70-2701-B28F-9E5A-31F68E1D1833}"/>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00:22</a:t>
            </a:r>
          </a:p>
        </p:txBody>
      </p:sp>
      <p:sp>
        <p:nvSpPr>
          <p:cNvPr id="113" name="Oval 112">
            <a:extLst>
              <a:ext uri="{FF2B5EF4-FFF2-40B4-BE49-F238E27FC236}">
                <a16:creationId xmlns:a16="http://schemas.microsoft.com/office/drawing/2014/main" id="{35BA5111-E066-9C5C-BFBF-2017534F4A81}"/>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00:21</a:t>
            </a:r>
          </a:p>
        </p:txBody>
      </p:sp>
      <p:sp>
        <p:nvSpPr>
          <p:cNvPr id="114" name="Oval 113">
            <a:extLst>
              <a:ext uri="{FF2B5EF4-FFF2-40B4-BE49-F238E27FC236}">
                <a16:creationId xmlns:a16="http://schemas.microsoft.com/office/drawing/2014/main" id="{2500202C-F0BF-5CC4-D005-FEFBB082005D}"/>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00:20</a:t>
            </a:r>
          </a:p>
        </p:txBody>
      </p:sp>
      <p:sp>
        <p:nvSpPr>
          <p:cNvPr id="115" name="Oval 114">
            <a:extLst>
              <a:ext uri="{FF2B5EF4-FFF2-40B4-BE49-F238E27FC236}">
                <a16:creationId xmlns:a16="http://schemas.microsoft.com/office/drawing/2014/main" id="{5F9C8E23-0784-1E54-6558-309591E08957}"/>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00:19</a:t>
            </a:r>
          </a:p>
        </p:txBody>
      </p:sp>
      <p:sp>
        <p:nvSpPr>
          <p:cNvPr id="116" name="Oval 115">
            <a:extLst>
              <a:ext uri="{FF2B5EF4-FFF2-40B4-BE49-F238E27FC236}">
                <a16:creationId xmlns:a16="http://schemas.microsoft.com/office/drawing/2014/main" id="{5F54BCAA-8C86-6D2A-B66B-4917CBAADA2F}"/>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00:18</a:t>
            </a:r>
          </a:p>
        </p:txBody>
      </p:sp>
      <p:sp>
        <p:nvSpPr>
          <p:cNvPr id="117" name="Oval 116">
            <a:extLst>
              <a:ext uri="{FF2B5EF4-FFF2-40B4-BE49-F238E27FC236}">
                <a16:creationId xmlns:a16="http://schemas.microsoft.com/office/drawing/2014/main" id="{FCDA16A6-3DAA-513E-E2B6-7C0490821CAD}"/>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00:17</a:t>
            </a:r>
          </a:p>
        </p:txBody>
      </p:sp>
      <p:sp>
        <p:nvSpPr>
          <p:cNvPr id="118" name="Oval 117">
            <a:extLst>
              <a:ext uri="{FF2B5EF4-FFF2-40B4-BE49-F238E27FC236}">
                <a16:creationId xmlns:a16="http://schemas.microsoft.com/office/drawing/2014/main" id="{4DC92C18-E086-6A58-7783-3A377FE0BE82}"/>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00:16</a:t>
            </a:r>
          </a:p>
        </p:txBody>
      </p:sp>
      <p:sp>
        <p:nvSpPr>
          <p:cNvPr id="119" name="Oval 118">
            <a:extLst>
              <a:ext uri="{FF2B5EF4-FFF2-40B4-BE49-F238E27FC236}">
                <a16:creationId xmlns:a16="http://schemas.microsoft.com/office/drawing/2014/main" id="{D67F0966-77EE-28CB-5C23-1E053629AF02}"/>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00:15</a:t>
            </a:r>
          </a:p>
        </p:txBody>
      </p:sp>
      <p:sp>
        <p:nvSpPr>
          <p:cNvPr id="120" name="Oval 119">
            <a:extLst>
              <a:ext uri="{FF2B5EF4-FFF2-40B4-BE49-F238E27FC236}">
                <a16:creationId xmlns:a16="http://schemas.microsoft.com/office/drawing/2014/main" id="{4BEE3E4E-DF60-5509-064B-BBB5A085C4E5}"/>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00:14</a:t>
            </a:r>
          </a:p>
        </p:txBody>
      </p:sp>
      <p:sp>
        <p:nvSpPr>
          <p:cNvPr id="121" name="Oval 120">
            <a:extLst>
              <a:ext uri="{FF2B5EF4-FFF2-40B4-BE49-F238E27FC236}">
                <a16:creationId xmlns:a16="http://schemas.microsoft.com/office/drawing/2014/main" id="{02893F59-234F-5D0A-5C30-A89F36BAF528}"/>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00:13</a:t>
            </a:r>
          </a:p>
        </p:txBody>
      </p:sp>
      <p:sp>
        <p:nvSpPr>
          <p:cNvPr id="122" name="Oval 121">
            <a:extLst>
              <a:ext uri="{FF2B5EF4-FFF2-40B4-BE49-F238E27FC236}">
                <a16:creationId xmlns:a16="http://schemas.microsoft.com/office/drawing/2014/main" id="{B681FC1A-9BD8-7AEC-3F7E-4B77E24326C8}"/>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00:12</a:t>
            </a:r>
          </a:p>
        </p:txBody>
      </p:sp>
      <p:sp>
        <p:nvSpPr>
          <p:cNvPr id="123" name="Oval 122">
            <a:extLst>
              <a:ext uri="{FF2B5EF4-FFF2-40B4-BE49-F238E27FC236}">
                <a16:creationId xmlns:a16="http://schemas.microsoft.com/office/drawing/2014/main" id="{F4613F56-876B-B28A-B377-FA94742E2B0E}"/>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00:11</a:t>
            </a:r>
          </a:p>
        </p:txBody>
      </p:sp>
      <p:sp>
        <p:nvSpPr>
          <p:cNvPr id="124" name="Oval 123">
            <a:extLst>
              <a:ext uri="{FF2B5EF4-FFF2-40B4-BE49-F238E27FC236}">
                <a16:creationId xmlns:a16="http://schemas.microsoft.com/office/drawing/2014/main" id="{A790287E-3687-C720-8C2C-C2298BD6EC14}"/>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00:10</a:t>
            </a:r>
          </a:p>
        </p:txBody>
      </p:sp>
      <p:sp>
        <p:nvSpPr>
          <p:cNvPr id="125" name="Oval 124">
            <a:extLst>
              <a:ext uri="{FF2B5EF4-FFF2-40B4-BE49-F238E27FC236}">
                <a16:creationId xmlns:a16="http://schemas.microsoft.com/office/drawing/2014/main" id="{0EE0CE4A-D834-7090-2C32-01E1793C71DC}"/>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00:09</a:t>
            </a:r>
          </a:p>
        </p:txBody>
      </p:sp>
      <p:sp>
        <p:nvSpPr>
          <p:cNvPr id="126" name="Oval 125">
            <a:extLst>
              <a:ext uri="{FF2B5EF4-FFF2-40B4-BE49-F238E27FC236}">
                <a16:creationId xmlns:a16="http://schemas.microsoft.com/office/drawing/2014/main" id="{2A443365-8BBF-F27E-4A5F-99282B0F3E6A}"/>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00:08</a:t>
            </a:r>
          </a:p>
        </p:txBody>
      </p:sp>
      <p:sp>
        <p:nvSpPr>
          <p:cNvPr id="127" name="Oval 126">
            <a:extLst>
              <a:ext uri="{FF2B5EF4-FFF2-40B4-BE49-F238E27FC236}">
                <a16:creationId xmlns:a16="http://schemas.microsoft.com/office/drawing/2014/main" id="{4086EAA6-3884-CE65-D9BD-DC364D7DD50F}"/>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00:07</a:t>
            </a:r>
          </a:p>
        </p:txBody>
      </p:sp>
      <p:sp>
        <p:nvSpPr>
          <p:cNvPr id="128" name="Oval 127">
            <a:extLst>
              <a:ext uri="{FF2B5EF4-FFF2-40B4-BE49-F238E27FC236}">
                <a16:creationId xmlns:a16="http://schemas.microsoft.com/office/drawing/2014/main" id="{617075E2-72F7-0D68-60C4-917FA7D3483F}"/>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00:06</a:t>
            </a:r>
          </a:p>
        </p:txBody>
      </p:sp>
      <p:sp>
        <p:nvSpPr>
          <p:cNvPr id="129" name="Oval 128">
            <a:extLst>
              <a:ext uri="{FF2B5EF4-FFF2-40B4-BE49-F238E27FC236}">
                <a16:creationId xmlns:a16="http://schemas.microsoft.com/office/drawing/2014/main" id="{AE4D129F-BB2B-5E26-66AC-79FF6929EDF4}"/>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00:05</a:t>
            </a:r>
          </a:p>
        </p:txBody>
      </p:sp>
      <p:sp>
        <p:nvSpPr>
          <p:cNvPr id="130" name="Oval 129">
            <a:extLst>
              <a:ext uri="{FF2B5EF4-FFF2-40B4-BE49-F238E27FC236}">
                <a16:creationId xmlns:a16="http://schemas.microsoft.com/office/drawing/2014/main" id="{9BD3CDFA-7BD0-ED73-637E-04F312CA847B}"/>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00:04</a:t>
            </a:r>
          </a:p>
        </p:txBody>
      </p:sp>
      <p:sp>
        <p:nvSpPr>
          <p:cNvPr id="131" name="Oval 130">
            <a:extLst>
              <a:ext uri="{FF2B5EF4-FFF2-40B4-BE49-F238E27FC236}">
                <a16:creationId xmlns:a16="http://schemas.microsoft.com/office/drawing/2014/main" id="{BC990016-CE5F-B304-C3F4-EE62B6E84A7E}"/>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00:03</a:t>
            </a:r>
          </a:p>
        </p:txBody>
      </p:sp>
      <p:sp>
        <p:nvSpPr>
          <p:cNvPr id="132" name="Oval 131">
            <a:extLst>
              <a:ext uri="{FF2B5EF4-FFF2-40B4-BE49-F238E27FC236}">
                <a16:creationId xmlns:a16="http://schemas.microsoft.com/office/drawing/2014/main" id="{0934ABE8-278A-082C-FC63-053536A44827}"/>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00:02</a:t>
            </a:r>
          </a:p>
        </p:txBody>
      </p:sp>
      <p:sp>
        <p:nvSpPr>
          <p:cNvPr id="133" name="Oval 132">
            <a:extLst>
              <a:ext uri="{FF2B5EF4-FFF2-40B4-BE49-F238E27FC236}">
                <a16:creationId xmlns:a16="http://schemas.microsoft.com/office/drawing/2014/main" id="{32FACA92-EFD2-03E5-E170-455B6F93ACF2}"/>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00:01</a:t>
            </a:r>
          </a:p>
        </p:txBody>
      </p:sp>
      <p:sp>
        <p:nvSpPr>
          <p:cNvPr id="134" name="Oval 133">
            <a:extLst>
              <a:ext uri="{FF2B5EF4-FFF2-40B4-BE49-F238E27FC236}">
                <a16:creationId xmlns:a16="http://schemas.microsoft.com/office/drawing/2014/main" id="{E1D761CB-9C27-89F4-F249-78803D4B0D51}"/>
              </a:ext>
            </a:extLst>
          </p:cNvPr>
          <p:cNvSpPr/>
          <p:nvPr/>
        </p:nvSpPr>
        <p:spPr>
          <a:xfrm>
            <a:off x="7394370" y="2729682"/>
            <a:ext cx="1824516" cy="989909"/>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00:00</a:t>
            </a:r>
          </a:p>
        </p:txBody>
      </p:sp>
      <p:sp>
        <p:nvSpPr>
          <p:cNvPr id="135" name="Oval 134">
            <a:extLst>
              <a:ext uri="{FF2B5EF4-FFF2-40B4-BE49-F238E27FC236}">
                <a16:creationId xmlns:a16="http://schemas.microsoft.com/office/drawing/2014/main" id="{3B663098-972B-62B1-0680-BDCA8320B728}"/>
              </a:ext>
            </a:extLst>
          </p:cNvPr>
          <p:cNvSpPr/>
          <p:nvPr/>
        </p:nvSpPr>
        <p:spPr>
          <a:xfrm>
            <a:off x="7394370" y="2729682"/>
            <a:ext cx="1824516" cy="977877"/>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Start</a:t>
            </a:r>
          </a:p>
        </p:txBody>
      </p:sp>
    </p:spTree>
    <p:extLst>
      <p:ext uri="{BB962C8B-B14F-4D97-AF65-F5344CB8AC3E}">
        <p14:creationId xmlns:p14="http://schemas.microsoft.com/office/powerpoint/2010/main" val="405165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3"/>
                    </p:tgtEl>
                  </p:cond>
                </p:stCondLst>
                <p:endSync evt="end" delay="0">
                  <p:rtn val="all"/>
                </p:endSync>
                <p:childTnLst>
                  <p:par>
                    <p:cTn id="10" fill="hold">
                      <p:stCondLst>
                        <p:cond delay="0"/>
                      </p:stCondLst>
                      <p:childTnLst>
                        <p:par>
                          <p:cTn id="11" fill="hold">
                            <p:stCondLst>
                              <p:cond delay="0"/>
                            </p:stCondLst>
                            <p:childTnLst>
                              <p:par>
                                <p:cTn id="12" presetID="18" presetClass="exit" presetSubtype="12" fill="hold" grpId="0" nodeType="clickEffect">
                                  <p:stCondLst>
                                    <p:cond delay="0"/>
                                  </p:stCondLst>
                                  <p:childTnLst>
                                    <p:animEffect transition="out" filter="strips(downLeft)">
                                      <p:cBhvr>
                                        <p:cTn id="13" dur="500"/>
                                        <p:tgtEl>
                                          <p:spTgt spid="73"/>
                                        </p:tgtEl>
                                      </p:cBhvr>
                                    </p:animEffect>
                                    <p:set>
                                      <p:cBhvr>
                                        <p:cTn id="14" dur="1" fill="hold">
                                          <p:stCondLst>
                                            <p:cond delay="499"/>
                                          </p:stCondLst>
                                        </p:cTn>
                                        <p:tgtEl>
                                          <p:spTgt spid="73"/>
                                        </p:tgtEl>
                                        <p:attrNameLst>
                                          <p:attrName>style.visibility</p:attrName>
                                        </p:attrNameLst>
                                      </p:cBhvr>
                                      <p:to>
                                        <p:strVal val="hidden"/>
                                      </p:to>
                                    </p:set>
                                  </p:childTnLst>
                                </p:cTn>
                              </p:par>
                            </p:childTnLst>
                          </p:cTn>
                        </p:par>
                        <p:par>
                          <p:cTn id="15" fill="hold">
                            <p:stCondLst>
                              <p:cond delay="500"/>
                            </p:stCondLst>
                            <p:childTnLst>
                              <p:par>
                                <p:cTn id="16" presetID="11" presetClass="entr" presetSubtype="0" fill="hold" grpId="0" nodeType="afterEffect">
                                  <p:stCondLst>
                                    <p:cond delay="0"/>
                                  </p:stCondLst>
                                  <p:childTnLst>
                                    <p:set>
                                      <p:cBhvr>
                                        <p:cTn id="17" dur="1000">
                                          <p:stCondLst>
                                            <p:cond delay="0"/>
                                          </p:stCondLst>
                                        </p:cTn>
                                        <p:tgtEl>
                                          <p:spTgt spid="12"/>
                                        </p:tgtEl>
                                        <p:attrNameLst>
                                          <p:attrName>style.visibility</p:attrName>
                                        </p:attrNameLst>
                                      </p:cBhvr>
                                      <p:to>
                                        <p:strVal val="visible"/>
                                      </p:to>
                                    </p:set>
                                  </p:childTnLst>
                                </p:cTn>
                              </p:par>
                            </p:childTnLst>
                          </p:cTn>
                        </p:par>
                        <p:par>
                          <p:cTn id="18" fill="hold">
                            <p:stCondLst>
                              <p:cond delay="1500"/>
                            </p:stCondLst>
                            <p:childTnLst>
                              <p:par>
                                <p:cTn id="19" presetID="11" presetClass="entr" presetSubtype="0" fill="hold" grpId="0" nodeType="afterEffect">
                                  <p:stCondLst>
                                    <p:cond delay="0"/>
                                  </p:stCondLst>
                                  <p:childTnLst>
                                    <p:set>
                                      <p:cBhvr>
                                        <p:cTn id="20" dur="1000">
                                          <p:stCondLst>
                                            <p:cond delay="0"/>
                                          </p:stCondLst>
                                        </p:cTn>
                                        <p:tgtEl>
                                          <p:spTgt spid="13"/>
                                        </p:tgtEl>
                                        <p:attrNameLst>
                                          <p:attrName>style.visibility</p:attrName>
                                        </p:attrNameLst>
                                      </p:cBhvr>
                                      <p:to>
                                        <p:strVal val="visible"/>
                                      </p:to>
                                    </p:set>
                                  </p:childTnLst>
                                </p:cTn>
                              </p:par>
                            </p:childTnLst>
                          </p:cTn>
                        </p:par>
                        <p:par>
                          <p:cTn id="21" fill="hold">
                            <p:stCondLst>
                              <p:cond delay="2500"/>
                            </p:stCondLst>
                            <p:childTnLst>
                              <p:par>
                                <p:cTn id="22" presetID="11" presetClass="entr" presetSubtype="0" fill="hold" grpId="0" nodeType="afterEffect">
                                  <p:stCondLst>
                                    <p:cond delay="0"/>
                                  </p:stCondLst>
                                  <p:childTnLst>
                                    <p:set>
                                      <p:cBhvr>
                                        <p:cTn id="23" dur="1000">
                                          <p:stCondLst>
                                            <p:cond delay="0"/>
                                          </p:stCondLst>
                                        </p:cTn>
                                        <p:tgtEl>
                                          <p:spTgt spid="14"/>
                                        </p:tgtEl>
                                        <p:attrNameLst>
                                          <p:attrName>style.visibility</p:attrName>
                                        </p:attrNameLst>
                                      </p:cBhvr>
                                      <p:to>
                                        <p:strVal val="visible"/>
                                      </p:to>
                                    </p:set>
                                  </p:childTnLst>
                                </p:cTn>
                              </p:par>
                            </p:childTnLst>
                          </p:cTn>
                        </p:par>
                        <p:par>
                          <p:cTn id="24" fill="hold">
                            <p:stCondLst>
                              <p:cond delay="3500"/>
                            </p:stCondLst>
                            <p:childTnLst>
                              <p:par>
                                <p:cTn id="25" presetID="11" presetClass="entr" presetSubtype="0" fill="hold" grpId="0" nodeType="afterEffect">
                                  <p:stCondLst>
                                    <p:cond delay="0"/>
                                  </p:stCondLst>
                                  <p:childTnLst>
                                    <p:set>
                                      <p:cBhvr>
                                        <p:cTn id="26" dur="1000">
                                          <p:stCondLst>
                                            <p:cond delay="0"/>
                                          </p:stCondLst>
                                        </p:cTn>
                                        <p:tgtEl>
                                          <p:spTgt spid="15"/>
                                        </p:tgtEl>
                                        <p:attrNameLst>
                                          <p:attrName>style.visibility</p:attrName>
                                        </p:attrNameLst>
                                      </p:cBhvr>
                                      <p:to>
                                        <p:strVal val="visible"/>
                                      </p:to>
                                    </p:set>
                                  </p:childTnLst>
                                </p:cTn>
                              </p:par>
                            </p:childTnLst>
                          </p:cTn>
                        </p:par>
                        <p:par>
                          <p:cTn id="27" fill="hold">
                            <p:stCondLst>
                              <p:cond delay="4500"/>
                            </p:stCondLst>
                            <p:childTnLst>
                              <p:par>
                                <p:cTn id="28" presetID="11" presetClass="entr" presetSubtype="0" fill="hold" grpId="0" nodeType="afterEffect">
                                  <p:stCondLst>
                                    <p:cond delay="0"/>
                                  </p:stCondLst>
                                  <p:childTnLst>
                                    <p:set>
                                      <p:cBhvr>
                                        <p:cTn id="29" dur="1000">
                                          <p:stCondLst>
                                            <p:cond delay="0"/>
                                          </p:stCondLst>
                                        </p:cTn>
                                        <p:tgtEl>
                                          <p:spTgt spid="16"/>
                                        </p:tgtEl>
                                        <p:attrNameLst>
                                          <p:attrName>style.visibility</p:attrName>
                                        </p:attrNameLst>
                                      </p:cBhvr>
                                      <p:to>
                                        <p:strVal val="visible"/>
                                      </p:to>
                                    </p:set>
                                  </p:childTnLst>
                                </p:cTn>
                              </p:par>
                            </p:childTnLst>
                          </p:cTn>
                        </p:par>
                        <p:par>
                          <p:cTn id="30" fill="hold">
                            <p:stCondLst>
                              <p:cond delay="5500"/>
                            </p:stCondLst>
                            <p:childTnLst>
                              <p:par>
                                <p:cTn id="31" presetID="11" presetClass="entr" presetSubtype="0" fill="hold" grpId="0" nodeType="afterEffect">
                                  <p:stCondLst>
                                    <p:cond delay="0"/>
                                  </p:stCondLst>
                                  <p:childTnLst>
                                    <p:set>
                                      <p:cBhvr>
                                        <p:cTn id="32" dur="1000">
                                          <p:stCondLst>
                                            <p:cond delay="0"/>
                                          </p:stCondLst>
                                        </p:cTn>
                                        <p:tgtEl>
                                          <p:spTgt spid="17"/>
                                        </p:tgtEl>
                                        <p:attrNameLst>
                                          <p:attrName>style.visibility</p:attrName>
                                        </p:attrNameLst>
                                      </p:cBhvr>
                                      <p:to>
                                        <p:strVal val="visible"/>
                                      </p:to>
                                    </p:set>
                                  </p:childTnLst>
                                </p:cTn>
                              </p:par>
                            </p:childTnLst>
                          </p:cTn>
                        </p:par>
                        <p:par>
                          <p:cTn id="33" fill="hold">
                            <p:stCondLst>
                              <p:cond delay="6500"/>
                            </p:stCondLst>
                            <p:childTnLst>
                              <p:par>
                                <p:cTn id="34" presetID="11" presetClass="entr" presetSubtype="0" fill="hold" grpId="0" nodeType="afterEffect">
                                  <p:stCondLst>
                                    <p:cond delay="0"/>
                                  </p:stCondLst>
                                  <p:childTnLst>
                                    <p:set>
                                      <p:cBhvr>
                                        <p:cTn id="35" dur="1000">
                                          <p:stCondLst>
                                            <p:cond delay="0"/>
                                          </p:stCondLst>
                                        </p:cTn>
                                        <p:tgtEl>
                                          <p:spTgt spid="18"/>
                                        </p:tgtEl>
                                        <p:attrNameLst>
                                          <p:attrName>style.visibility</p:attrName>
                                        </p:attrNameLst>
                                      </p:cBhvr>
                                      <p:to>
                                        <p:strVal val="visible"/>
                                      </p:to>
                                    </p:set>
                                  </p:childTnLst>
                                </p:cTn>
                              </p:par>
                            </p:childTnLst>
                          </p:cTn>
                        </p:par>
                        <p:par>
                          <p:cTn id="36" fill="hold">
                            <p:stCondLst>
                              <p:cond delay="7500"/>
                            </p:stCondLst>
                            <p:childTnLst>
                              <p:par>
                                <p:cTn id="37" presetID="11" presetClass="entr" presetSubtype="0" fill="hold" grpId="0" nodeType="afterEffect">
                                  <p:stCondLst>
                                    <p:cond delay="0"/>
                                  </p:stCondLst>
                                  <p:childTnLst>
                                    <p:set>
                                      <p:cBhvr>
                                        <p:cTn id="38" dur="1000">
                                          <p:stCondLst>
                                            <p:cond delay="0"/>
                                          </p:stCondLst>
                                        </p:cTn>
                                        <p:tgtEl>
                                          <p:spTgt spid="19"/>
                                        </p:tgtEl>
                                        <p:attrNameLst>
                                          <p:attrName>style.visibility</p:attrName>
                                        </p:attrNameLst>
                                      </p:cBhvr>
                                      <p:to>
                                        <p:strVal val="visible"/>
                                      </p:to>
                                    </p:set>
                                  </p:childTnLst>
                                </p:cTn>
                              </p:par>
                            </p:childTnLst>
                          </p:cTn>
                        </p:par>
                        <p:par>
                          <p:cTn id="39" fill="hold">
                            <p:stCondLst>
                              <p:cond delay="8500"/>
                            </p:stCondLst>
                            <p:childTnLst>
                              <p:par>
                                <p:cTn id="40" presetID="11" presetClass="entr" presetSubtype="0" fill="hold" grpId="0" nodeType="afterEffect">
                                  <p:stCondLst>
                                    <p:cond delay="0"/>
                                  </p:stCondLst>
                                  <p:childTnLst>
                                    <p:set>
                                      <p:cBhvr>
                                        <p:cTn id="41" dur="1000">
                                          <p:stCondLst>
                                            <p:cond delay="0"/>
                                          </p:stCondLst>
                                        </p:cTn>
                                        <p:tgtEl>
                                          <p:spTgt spid="20"/>
                                        </p:tgtEl>
                                        <p:attrNameLst>
                                          <p:attrName>style.visibility</p:attrName>
                                        </p:attrNameLst>
                                      </p:cBhvr>
                                      <p:to>
                                        <p:strVal val="visible"/>
                                      </p:to>
                                    </p:set>
                                  </p:childTnLst>
                                </p:cTn>
                              </p:par>
                            </p:childTnLst>
                          </p:cTn>
                        </p:par>
                        <p:par>
                          <p:cTn id="42" fill="hold">
                            <p:stCondLst>
                              <p:cond delay="9500"/>
                            </p:stCondLst>
                            <p:childTnLst>
                              <p:par>
                                <p:cTn id="43" presetID="11" presetClass="entr" presetSubtype="0" fill="hold" grpId="0" nodeType="afterEffect">
                                  <p:stCondLst>
                                    <p:cond delay="0"/>
                                  </p:stCondLst>
                                  <p:childTnLst>
                                    <p:set>
                                      <p:cBhvr>
                                        <p:cTn id="44" dur="1000">
                                          <p:stCondLst>
                                            <p:cond delay="0"/>
                                          </p:stCondLst>
                                        </p:cTn>
                                        <p:tgtEl>
                                          <p:spTgt spid="21"/>
                                        </p:tgtEl>
                                        <p:attrNameLst>
                                          <p:attrName>style.visibility</p:attrName>
                                        </p:attrNameLst>
                                      </p:cBhvr>
                                      <p:to>
                                        <p:strVal val="visible"/>
                                      </p:to>
                                    </p:set>
                                  </p:childTnLst>
                                </p:cTn>
                              </p:par>
                            </p:childTnLst>
                          </p:cTn>
                        </p:par>
                        <p:par>
                          <p:cTn id="45" fill="hold">
                            <p:stCondLst>
                              <p:cond delay="10500"/>
                            </p:stCondLst>
                            <p:childTnLst>
                              <p:par>
                                <p:cTn id="46" presetID="11" presetClass="entr" presetSubtype="0" fill="hold" grpId="0" nodeType="afterEffect">
                                  <p:stCondLst>
                                    <p:cond delay="0"/>
                                  </p:stCondLst>
                                  <p:childTnLst>
                                    <p:set>
                                      <p:cBhvr>
                                        <p:cTn id="47" dur="1000">
                                          <p:stCondLst>
                                            <p:cond delay="0"/>
                                          </p:stCondLst>
                                        </p:cTn>
                                        <p:tgtEl>
                                          <p:spTgt spid="22"/>
                                        </p:tgtEl>
                                        <p:attrNameLst>
                                          <p:attrName>style.visibility</p:attrName>
                                        </p:attrNameLst>
                                      </p:cBhvr>
                                      <p:to>
                                        <p:strVal val="visible"/>
                                      </p:to>
                                    </p:set>
                                  </p:childTnLst>
                                </p:cTn>
                              </p:par>
                            </p:childTnLst>
                          </p:cTn>
                        </p:par>
                        <p:par>
                          <p:cTn id="48" fill="hold">
                            <p:stCondLst>
                              <p:cond delay="11500"/>
                            </p:stCondLst>
                            <p:childTnLst>
                              <p:par>
                                <p:cTn id="49" presetID="11" presetClass="entr" presetSubtype="0" fill="hold" grpId="0" nodeType="afterEffect">
                                  <p:stCondLst>
                                    <p:cond delay="0"/>
                                  </p:stCondLst>
                                  <p:childTnLst>
                                    <p:set>
                                      <p:cBhvr>
                                        <p:cTn id="50" dur="1000">
                                          <p:stCondLst>
                                            <p:cond delay="0"/>
                                          </p:stCondLst>
                                        </p:cTn>
                                        <p:tgtEl>
                                          <p:spTgt spid="23"/>
                                        </p:tgtEl>
                                        <p:attrNameLst>
                                          <p:attrName>style.visibility</p:attrName>
                                        </p:attrNameLst>
                                      </p:cBhvr>
                                      <p:to>
                                        <p:strVal val="visible"/>
                                      </p:to>
                                    </p:set>
                                  </p:childTnLst>
                                </p:cTn>
                              </p:par>
                            </p:childTnLst>
                          </p:cTn>
                        </p:par>
                        <p:par>
                          <p:cTn id="51" fill="hold">
                            <p:stCondLst>
                              <p:cond delay="12500"/>
                            </p:stCondLst>
                            <p:childTnLst>
                              <p:par>
                                <p:cTn id="52" presetID="11" presetClass="entr" presetSubtype="0" fill="hold" grpId="0" nodeType="afterEffect">
                                  <p:stCondLst>
                                    <p:cond delay="0"/>
                                  </p:stCondLst>
                                  <p:childTnLst>
                                    <p:set>
                                      <p:cBhvr>
                                        <p:cTn id="53" dur="1000">
                                          <p:stCondLst>
                                            <p:cond delay="0"/>
                                          </p:stCondLst>
                                        </p:cTn>
                                        <p:tgtEl>
                                          <p:spTgt spid="24"/>
                                        </p:tgtEl>
                                        <p:attrNameLst>
                                          <p:attrName>style.visibility</p:attrName>
                                        </p:attrNameLst>
                                      </p:cBhvr>
                                      <p:to>
                                        <p:strVal val="visible"/>
                                      </p:to>
                                    </p:set>
                                  </p:childTnLst>
                                </p:cTn>
                              </p:par>
                            </p:childTnLst>
                          </p:cTn>
                        </p:par>
                        <p:par>
                          <p:cTn id="54" fill="hold">
                            <p:stCondLst>
                              <p:cond delay="13500"/>
                            </p:stCondLst>
                            <p:childTnLst>
                              <p:par>
                                <p:cTn id="55" presetID="11" presetClass="entr" presetSubtype="0" fill="hold" grpId="0" nodeType="afterEffect">
                                  <p:stCondLst>
                                    <p:cond delay="0"/>
                                  </p:stCondLst>
                                  <p:childTnLst>
                                    <p:set>
                                      <p:cBhvr>
                                        <p:cTn id="56" dur="1000">
                                          <p:stCondLst>
                                            <p:cond delay="0"/>
                                          </p:stCondLst>
                                        </p:cTn>
                                        <p:tgtEl>
                                          <p:spTgt spid="25"/>
                                        </p:tgtEl>
                                        <p:attrNameLst>
                                          <p:attrName>style.visibility</p:attrName>
                                        </p:attrNameLst>
                                      </p:cBhvr>
                                      <p:to>
                                        <p:strVal val="visible"/>
                                      </p:to>
                                    </p:set>
                                  </p:childTnLst>
                                </p:cTn>
                              </p:par>
                            </p:childTnLst>
                          </p:cTn>
                        </p:par>
                        <p:par>
                          <p:cTn id="57" fill="hold">
                            <p:stCondLst>
                              <p:cond delay="14500"/>
                            </p:stCondLst>
                            <p:childTnLst>
                              <p:par>
                                <p:cTn id="58" presetID="11" presetClass="entr" presetSubtype="0" fill="hold" grpId="0" nodeType="afterEffect">
                                  <p:stCondLst>
                                    <p:cond delay="0"/>
                                  </p:stCondLst>
                                  <p:childTnLst>
                                    <p:set>
                                      <p:cBhvr>
                                        <p:cTn id="59" dur="1000">
                                          <p:stCondLst>
                                            <p:cond delay="0"/>
                                          </p:stCondLst>
                                        </p:cTn>
                                        <p:tgtEl>
                                          <p:spTgt spid="26"/>
                                        </p:tgtEl>
                                        <p:attrNameLst>
                                          <p:attrName>style.visibility</p:attrName>
                                        </p:attrNameLst>
                                      </p:cBhvr>
                                      <p:to>
                                        <p:strVal val="visible"/>
                                      </p:to>
                                    </p:set>
                                  </p:childTnLst>
                                </p:cTn>
                              </p:par>
                            </p:childTnLst>
                          </p:cTn>
                        </p:par>
                        <p:par>
                          <p:cTn id="60" fill="hold">
                            <p:stCondLst>
                              <p:cond delay="15500"/>
                            </p:stCondLst>
                            <p:childTnLst>
                              <p:par>
                                <p:cTn id="61" presetID="11" presetClass="entr" presetSubtype="0" fill="hold" grpId="0" nodeType="afterEffect">
                                  <p:stCondLst>
                                    <p:cond delay="0"/>
                                  </p:stCondLst>
                                  <p:childTnLst>
                                    <p:set>
                                      <p:cBhvr>
                                        <p:cTn id="62" dur="1000">
                                          <p:stCondLst>
                                            <p:cond delay="0"/>
                                          </p:stCondLst>
                                        </p:cTn>
                                        <p:tgtEl>
                                          <p:spTgt spid="27"/>
                                        </p:tgtEl>
                                        <p:attrNameLst>
                                          <p:attrName>style.visibility</p:attrName>
                                        </p:attrNameLst>
                                      </p:cBhvr>
                                      <p:to>
                                        <p:strVal val="visible"/>
                                      </p:to>
                                    </p:set>
                                  </p:childTnLst>
                                </p:cTn>
                              </p:par>
                            </p:childTnLst>
                          </p:cTn>
                        </p:par>
                        <p:par>
                          <p:cTn id="63" fill="hold">
                            <p:stCondLst>
                              <p:cond delay="16500"/>
                            </p:stCondLst>
                            <p:childTnLst>
                              <p:par>
                                <p:cTn id="64" presetID="11" presetClass="entr" presetSubtype="0" fill="hold" grpId="0" nodeType="afterEffect">
                                  <p:stCondLst>
                                    <p:cond delay="0"/>
                                  </p:stCondLst>
                                  <p:childTnLst>
                                    <p:set>
                                      <p:cBhvr>
                                        <p:cTn id="65" dur="1000">
                                          <p:stCondLst>
                                            <p:cond delay="0"/>
                                          </p:stCondLst>
                                        </p:cTn>
                                        <p:tgtEl>
                                          <p:spTgt spid="28"/>
                                        </p:tgtEl>
                                        <p:attrNameLst>
                                          <p:attrName>style.visibility</p:attrName>
                                        </p:attrNameLst>
                                      </p:cBhvr>
                                      <p:to>
                                        <p:strVal val="visible"/>
                                      </p:to>
                                    </p:set>
                                  </p:childTnLst>
                                </p:cTn>
                              </p:par>
                            </p:childTnLst>
                          </p:cTn>
                        </p:par>
                        <p:par>
                          <p:cTn id="66" fill="hold">
                            <p:stCondLst>
                              <p:cond delay="17500"/>
                            </p:stCondLst>
                            <p:childTnLst>
                              <p:par>
                                <p:cTn id="67" presetID="11" presetClass="entr" presetSubtype="0" fill="hold" grpId="0" nodeType="afterEffect">
                                  <p:stCondLst>
                                    <p:cond delay="0"/>
                                  </p:stCondLst>
                                  <p:childTnLst>
                                    <p:set>
                                      <p:cBhvr>
                                        <p:cTn id="68" dur="1000">
                                          <p:stCondLst>
                                            <p:cond delay="0"/>
                                          </p:stCondLst>
                                        </p:cTn>
                                        <p:tgtEl>
                                          <p:spTgt spid="29"/>
                                        </p:tgtEl>
                                        <p:attrNameLst>
                                          <p:attrName>style.visibility</p:attrName>
                                        </p:attrNameLst>
                                      </p:cBhvr>
                                      <p:to>
                                        <p:strVal val="visible"/>
                                      </p:to>
                                    </p:set>
                                  </p:childTnLst>
                                </p:cTn>
                              </p:par>
                            </p:childTnLst>
                          </p:cTn>
                        </p:par>
                        <p:par>
                          <p:cTn id="69" fill="hold">
                            <p:stCondLst>
                              <p:cond delay="18500"/>
                            </p:stCondLst>
                            <p:childTnLst>
                              <p:par>
                                <p:cTn id="70" presetID="11" presetClass="entr" presetSubtype="0" fill="hold" grpId="0" nodeType="afterEffect">
                                  <p:stCondLst>
                                    <p:cond delay="0"/>
                                  </p:stCondLst>
                                  <p:childTnLst>
                                    <p:set>
                                      <p:cBhvr>
                                        <p:cTn id="71" dur="1000">
                                          <p:stCondLst>
                                            <p:cond delay="0"/>
                                          </p:stCondLst>
                                        </p:cTn>
                                        <p:tgtEl>
                                          <p:spTgt spid="30"/>
                                        </p:tgtEl>
                                        <p:attrNameLst>
                                          <p:attrName>style.visibility</p:attrName>
                                        </p:attrNameLst>
                                      </p:cBhvr>
                                      <p:to>
                                        <p:strVal val="visible"/>
                                      </p:to>
                                    </p:set>
                                  </p:childTnLst>
                                </p:cTn>
                              </p:par>
                            </p:childTnLst>
                          </p:cTn>
                        </p:par>
                        <p:par>
                          <p:cTn id="72" fill="hold">
                            <p:stCondLst>
                              <p:cond delay="19500"/>
                            </p:stCondLst>
                            <p:childTnLst>
                              <p:par>
                                <p:cTn id="73" presetID="11" presetClass="entr" presetSubtype="0" fill="hold" grpId="0" nodeType="afterEffect">
                                  <p:stCondLst>
                                    <p:cond delay="0"/>
                                  </p:stCondLst>
                                  <p:childTnLst>
                                    <p:set>
                                      <p:cBhvr>
                                        <p:cTn id="74" dur="1000">
                                          <p:stCondLst>
                                            <p:cond delay="0"/>
                                          </p:stCondLst>
                                        </p:cTn>
                                        <p:tgtEl>
                                          <p:spTgt spid="31"/>
                                        </p:tgtEl>
                                        <p:attrNameLst>
                                          <p:attrName>style.visibility</p:attrName>
                                        </p:attrNameLst>
                                      </p:cBhvr>
                                      <p:to>
                                        <p:strVal val="visible"/>
                                      </p:to>
                                    </p:set>
                                  </p:childTnLst>
                                </p:cTn>
                              </p:par>
                            </p:childTnLst>
                          </p:cTn>
                        </p:par>
                        <p:par>
                          <p:cTn id="75" fill="hold">
                            <p:stCondLst>
                              <p:cond delay="20500"/>
                            </p:stCondLst>
                            <p:childTnLst>
                              <p:par>
                                <p:cTn id="76" presetID="11" presetClass="entr" presetSubtype="0" fill="hold" grpId="0" nodeType="afterEffect">
                                  <p:stCondLst>
                                    <p:cond delay="0"/>
                                  </p:stCondLst>
                                  <p:childTnLst>
                                    <p:set>
                                      <p:cBhvr>
                                        <p:cTn id="77" dur="1000">
                                          <p:stCondLst>
                                            <p:cond delay="0"/>
                                          </p:stCondLst>
                                        </p:cTn>
                                        <p:tgtEl>
                                          <p:spTgt spid="32"/>
                                        </p:tgtEl>
                                        <p:attrNameLst>
                                          <p:attrName>style.visibility</p:attrName>
                                        </p:attrNameLst>
                                      </p:cBhvr>
                                      <p:to>
                                        <p:strVal val="visible"/>
                                      </p:to>
                                    </p:set>
                                  </p:childTnLst>
                                </p:cTn>
                              </p:par>
                            </p:childTnLst>
                          </p:cTn>
                        </p:par>
                        <p:par>
                          <p:cTn id="78" fill="hold">
                            <p:stCondLst>
                              <p:cond delay="21500"/>
                            </p:stCondLst>
                            <p:childTnLst>
                              <p:par>
                                <p:cTn id="79" presetID="11" presetClass="entr" presetSubtype="0" fill="hold" grpId="0" nodeType="afterEffect">
                                  <p:stCondLst>
                                    <p:cond delay="0"/>
                                  </p:stCondLst>
                                  <p:childTnLst>
                                    <p:set>
                                      <p:cBhvr>
                                        <p:cTn id="80" dur="1000">
                                          <p:stCondLst>
                                            <p:cond delay="0"/>
                                          </p:stCondLst>
                                        </p:cTn>
                                        <p:tgtEl>
                                          <p:spTgt spid="33"/>
                                        </p:tgtEl>
                                        <p:attrNameLst>
                                          <p:attrName>style.visibility</p:attrName>
                                        </p:attrNameLst>
                                      </p:cBhvr>
                                      <p:to>
                                        <p:strVal val="visible"/>
                                      </p:to>
                                    </p:set>
                                  </p:childTnLst>
                                </p:cTn>
                              </p:par>
                            </p:childTnLst>
                          </p:cTn>
                        </p:par>
                        <p:par>
                          <p:cTn id="81" fill="hold">
                            <p:stCondLst>
                              <p:cond delay="22500"/>
                            </p:stCondLst>
                            <p:childTnLst>
                              <p:par>
                                <p:cTn id="82" presetID="11" presetClass="entr" presetSubtype="0" fill="hold" grpId="0" nodeType="afterEffect">
                                  <p:stCondLst>
                                    <p:cond delay="0"/>
                                  </p:stCondLst>
                                  <p:childTnLst>
                                    <p:set>
                                      <p:cBhvr>
                                        <p:cTn id="83" dur="1000">
                                          <p:stCondLst>
                                            <p:cond delay="0"/>
                                          </p:stCondLst>
                                        </p:cTn>
                                        <p:tgtEl>
                                          <p:spTgt spid="34"/>
                                        </p:tgtEl>
                                        <p:attrNameLst>
                                          <p:attrName>style.visibility</p:attrName>
                                        </p:attrNameLst>
                                      </p:cBhvr>
                                      <p:to>
                                        <p:strVal val="visible"/>
                                      </p:to>
                                    </p:set>
                                  </p:childTnLst>
                                </p:cTn>
                              </p:par>
                            </p:childTnLst>
                          </p:cTn>
                        </p:par>
                        <p:par>
                          <p:cTn id="84" fill="hold">
                            <p:stCondLst>
                              <p:cond delay="23500"/>
                            </p:stCondLst>
                            <p:childTnLst>
                              <p:par>
                                <p:cTn id="85" presetID="11" presetClass="entr" presetSubtype="0" fill="hold" grpId="0" nodeType="afterEffect">
                                  <p:stCondLst>
                                    <p:cond delay="0"/>
                                  </p:stCondLst>
                                  <p:childTnLst>
                                    <p:set>
                                      <p:cBhvr>
                                        <p:cTn id="86" dur="1000">
                                          <p:stCondLst>
                                            <p:cond delay="0"/>
                                          </p:stCondLst>
                                        </p:cTn>
                                        <p:tgtEl>
                                          <p:spTgt spid="35"/>
                                        </p:tgtEl>
                                        <p:attrNameLst>
                                          <p:attrName>style.visibility</p:attrName>
                                        </p:attrNameLst>
                                      </p:cBhvr>
                                      <p:to>
                                        <p:strVal val="visible"/>
                                      </p:to>
                                    </p:set>
                                  </p:childTnLst>
                                </p:cTn>
                              </p:par>
                            </p:childTnLst>
                          </p:cTn>
                        </p:par>
                        <p:par>
                          <p:cTn id="87" fill="hold">
                            <p:stCondLst>
                              <p:cond delay="24500"/>
                            </p:stCondLst>
                            <p:childTnLst>
                              <p:par>
                                <p:cTn id="88" presetID="11" presetClass="entr" presetSubtype="0" fill="hold" grpId="0" nodeType="afterEffect">
                                  <p:stCondLst>
                                    <p:cond delay="0"/>
                                  </p:stCondLst>
                                  <p:childTnLst>
                                    <p:set>
                                      <p:cBhvr>
                                        <p:cTn id="89" dur="1000">
                                          <p:stCondLst>
                                            <p:cond delay="0"/>
                                          </p:stCondLst>
                                        </p:cTn>
                                        <p:tgtEl>
                                          <p:spTgt spid="36"/>
                                        </p:tgtEl>
                                        <p:attrNameLst>
                                          <p:attrName>style.visibility</p:attrName>
                                        </p:attrNameLst>
                                      </p:cBhvr>
                                      <p:to>
                                        <p:strVal val="visible"/>
                                      </p:to>
                                    </p:set>
                                  </p:childTnLst>
                                </p:cTn>
                              </p:par>
                            </p:childTnLst>
                          </p:cTn>
                        </p:par>
                        <p:par>
                          <p:cTn id="90" fill="hold">
                            <p:stCondLst>
                              <p:cond delay="25500"/>
                            </p:stCondLst>
                            <p:childTnLst>
                              <p:par>
                                <p:cTn id="91" presetID="11" presetClass="entr" presetSubtype="0" fill="hold" grpId="0" nodeType="afterEffect">
                                  <p:stCondLst>
                                    <p:cond delay="0"/>
                                  </p:stCondLst>
                                  <p:childTnLst>
                                    <p:set>
                                      <p:cBhvr>
                                        <p:cTn id="92" dur="1000">
                                          <p:stCondLst>
                                            <p:cond delay="0"/>
                                          </p:stCondLst>
                                        </p:cTn>
                                        <p:tgtEl>
                                          <p:spTgt spid="37"/>
                                        </p:tgtEl>
                                        <p:attrNameLst>
                                          <p:attrName>style.visibility</p:attrName>
                                        </p:attrNameLst>
                                      </p:cBhvr>
                                      <p:to>
                                        <p:strVal val="visible"/>
                                      </p:to>
                                    </p:set>
                                  </p:childTnLst>
                                </p:cTn>
                              </p:par>
                            </p:childTnLst>
                          </p:cTn>
                        </p:par>
                        <p:par>
                          <p:cTn id="93" fill="hold">
                            <p:stCondLst>
                              <p:cond delay="26500"/>
                            </p:stCondLst>
                            <p:childTnLst>
                              <p:par>
                                <p:cTn id="94" presetID="11" presetClass="entr" presetSubtype="0" fill="hold" grpId="0" nodeType="afterEffect">
                                  <p:stCondLst>
                                    <p:cond delay="0"/>
                                  </p:stCondLst>
                                  <p:childTnLst>
                                    <p:set>
                                      <p:cBhvr>
                                        <p:cTn id="95" dur="1000">
                                          <p:stCondLst>
                                            <p:cond delay="0"/>
                                          </p:stCondLst>
                                        </p:cTn>
                                        <p:tgtEl>
                                          <p:spTgt spid="38"/>
                                        </p:tgtEl>
                                        <p:attrNameLst>
                                          <p:attrName>style.visibility</p:attrName>
                                        </p:attrNameLst>
                                      </p:cBhvr>
                                      <p:to>
                                        <p:strVal val="visible"/>
                                      </p:to>
                                    </p:set>
                                  </p:childTnLst>
                                </p:cTn>
                              </p:par>
                            </p:childTnLst>
                          </p:cTn>
                        </p:par>
                        <p:par>
                          <p:cTn id="96" fill="hold">
                            <p:stCondLst>
                              <p:cond delay="27500"/>
                            </p:stCondLst>
                            <p:childTnLst>
                              <p:par>
                                <p:cTn id="97" presetID="11" presetClass="entr" presetSubtype="0" fill="hold" grpId="0" nodeType="afterEffect">
                                  <p:stCondLst>
                                    <p:cond delay="0"/>
                                  </p:stCondLst>
                                  <p:childTnLst>
                                    <p:set>
                                      <p:cBhvr>
                                        <p:cTn id="98" dur="1000">
                                          <p:stCondLst>
                                            <p:cond delay="0"/>
                                          </p:stCondLst>
                                        </p:cTn>
                                        <p:tgtEl>
                                          <p:spTgt spid="39"/>
                                        </p:tgtEl>
                                        <p:attrNameLst>
                                          <p:attrName>style.visibility</p:attrName>
                                        </p:attrNameLst>
                                      </p:cBhvr>
                                      <p:to>
                                        <p:strVal val="visible"/>
                                      </p:to>
                                    </p:set>
                                  </p:childTnLst>
                                </p:cTn>
                              </p:par>
                            </p:childTnLst>
                          </p:cTn>
                        </p:par>
                        <p:par>
                          <p:cTn id="99" fill="hold">
                            <p:stCondLst>
                              <p:cond delay="28500"/>
                            </p:stCondLst>
                            <p:childTnLst>
                              <p:par>
                                <p:cTn id="100" presetID="11" presetClass="entr" presetSubtype="0" fill="hold" grpId="0" nodeType="afterEffect">
                                  <p:stCondLst>
                                    <p:cond delay="0"/>
                                  </p:stCondLst>
                                  <p:childTnLst>
                                    <p:set>
                                      <p:cBhvr>
                                        <p:cTn id="101" dur="1000">
                                          <p:stCondLst>
                                            <p:cond delay="0"/>
                                          </p:stCondLst>
                                        </p:cTn>
                                        <p:tgtEl>
                                          <p:spTgt spid="40"/>
                                        </p:tgtEl>
                                        <p:attrNameLst>
                                          <p:attrName>style.visibility</p:attrName>
                                        </p:attrNameLst>
                                      </p:cBhvr>
                                      <p:to>
                                        <p:strVal val="visible"/>
                                      </p:to>
                                    </p:set>
                                  </p:childTnLst>
                                </p:cTn>
                              </p:par>
                            </p:childTnLst>
                          </p:cTn>
                        </p:par>
                        <p:par>
                          <p:cTn id="102" fill="hold">
                            <p:stCondLst>
                              <p:cond delay="29500"/>
                            </p:stCondLst>
                            <p:childTnLst>
                              <p:par>
                                <p:cTn id="103" presetID="11" presetClass="entr" presetSubtype="0" fill="hold" grpId="0" nodeType="afterEffect">
                                  <p:stCondLst>
                                    <p:cond delay="0"/>
                                  </p:stCondLst>
                                  <p:childTnLst>
                                    <p:set>
                                      <p:cBhvr>
                                        <p:cTn id="104" dur="1000">
                                          <p:stCondLst>
                                            <p:cond delay="0"/>
                                          </p:stCondLst>
                                        </p:cTn>
                                        <p:tgtEl>
                                          <p:spTgt spid="41"/>
                                        </p:tgtEl>
                                        <p:attrNameLst>
                                          <p:attrName>style.visibility</p:attrName>
                                        </p:attrNameLst>
                                      </p:cBhvr>
                                      <p:to>
                                        <p:strVal val="visible"/>
                                      </p:to>
                                    </p:set>
                                  </p:childTnLst>
                                </p:cTn>
                              </p:par>
                            </p:childTnLst>
                          </p:cTn>
                        </p:par>
                        <p:par>
                          <p:cTn id="105" fill="hold">
                            <p:stCondLst>
                              <p:cond delay="30500"/>
                            </p:stCondLst>
                            <p:childTnLst>
                              <p:par>
                                <p:cTn id="106" presetID="11" presetClass="entr" presetSubtype="0" fill="hold" grpId="0" nodeType="afterEffect">
                                  <p:stCondLst>
                                    <p:cond delay="0"/>
                                  </p:stCondLst>
                                  <p:childTnLst>
                                    <p:set>
                                      <p:cBhvr>
                                        <p:cTn id="107" dur="1000">
                                          <p:stCondLst>
                                            <p:cond delay="0"/>
                                          </p:stCondLst>
                                        </p:cTn>
                                        <p:tgtEl>
                                          <p:spTgt spid="42"/>
                                        </p:tgtEl>
                                        <p:attrNameLst>
                                          <p:attrName>style.visibility</p:attrName>
                                        </p:attrNameLst>
                                      </p:cBhvr>
                                      <p:to>
                                        <p:strVal val="visible"/>
                                      </p:to>
                                    </p:set>
                                  </p:childTnLst>
                                </p:cTn>
                              </p:par>
                            </p:childTnLst>
                          </p:cTn>
                        </p:par>
                        <p:par>
                          <p:cTn id="108" fill="hold">
                            <p:stCondLst>
                              <p:cond delay="31500"/>
                            </p:stCondLst>
                            <p:childTnLst>
                              <p:par>
                                <p:cTn id="109" presetID="11" presetClass="entr" presetSubtype="0" fill="hold" grpId="0" nodeType="afterEffect">
                                  <p:stCondLst>
                                    <p:cond delay="0"/>
                                  </p:stCondLst>
                                  <p:childTnLst>
                                    <p:set>
                                      <p:cBhvr>
                                        <p:cTn id="110" dur="1000">
                                          <p:stCondLst>
                                            <p:cond delay="0"/>
                                          </p:stCondLst>
                                        </p:cTn>
                                        <p:tgtEl>
                                          <p:spTgt spid="43"/>
                                        </p:tgtEl>
                                        <p:attrNameLst>
                                          <p:attrName>style.visibility</p:attrName>
                                        </p:attrNameLst>
                                      </p:cBhvr>
                                      <p:to>
                                        <p:strVal val="visible"/>
                                      </p:to>
                                    </p:set>
                                  </p:childTnLst>
                                </p:cTn>
                              </p:par>
                            </p:childTnLst>
                          </p:cTn>
                        </p:par>
                        <p:par>
                          <p:cTn id="111" fill="hold">
                            <p:stCondLst>
                              <p:cond delay="32500"/>
                            </p:stCondLst>
                            <p:childTnLst>
                              <p:par>
                                <p:cTn id="112" presetID="11" presetClass="entr" presetSubtype="0" fill="hold" grpId="0" nodeType="afterEffect">
                                  <p:stCondLst>
                                    <p:cond delay="0"/>
                                  </p:stCondLst>
                                  <p:childTnLst>
                                    <p:set>
                                      <p:cBhvr>
                                        <p:cTn id="113" dur="1000">
                                          <p:stCondLst>
                                            <p:cond delay="0"/>
                                          </p:stCondLst>
                                        </p:cTn>
                                        <p:tgtEl>
                                          <p:spTgt spid="44"/>
                                        </p:tgtEl>
                                        <p:attrNameLst>
                                          <p:attrName>style.visibility</p:attrName>
                                        </p:attrNameLst>
                                      </p:cBhvr>
                                      <p:to>
                                        <p:strVal val="visible"/>
                                      </p:to>
                                    </p:set>
                                  </p:childTnLst>
                                </p:cTn>
                              </p:par>
                            </p:childTnLst>
                          </p:cTn>
                        </p:par>
                        <p:par>
                          <p:cTn id="114" fill="hold">
                            <p:stCondLst>
                              <p:cond delay="33500"/>
                            </p:stCondLst>
                            <p:childTnLst>
                              <p:par>
                                <p:cTn id="115" presetID="11" presetClass="entr" presetSubtype="0" fill="hold" grpId="0" nodeType="afterEffect">
                                  <p:stCondLst>
                                    <p:cond delay="0"/>
                                  </p:stCondLst>
                                  <p:childTnLst>
                                    <p:set>
                                      <p:cBhvr>
                                        <p:cTn id="116" dur="1000">
                                          <p:stCondLst>
                                            <p:cond delay="0"/>
                                          </p:stCondLst>
                                        </p:cTn>
                                        <p:tgtEl>
                                          <p:spTgt spid="45"/>
                                        </p:tgtEl>
                                        <p:attrNameLst>
                                          <p:attrName>style.visibility</p:attrName>
                                        </p:attrNameLst>
                                      </p:cBhvr>
                                      <p:to>
                                        <p:strVal val="visible"/>
                                      </p:to>
                                    </p:set>
                                  </p:childTnLst>
                                </p:cTn>
                              </p:par>
                            </p:childTnLst>
                          </p:cTn>
                        </p:par>
                        <p:par>
                          <p:cTn id="117" fill="hold">
                            <p:stCondLst>
                              <p:cond delay="34500"/>
                            </p:stCondLst>
                            <p:childTnLst>
                              <p:par>
                                <p:cTn id="118" presetID="11" presetClass="entr" presetSubtype="0" fill="hold" grpId="0" nodeType="afterEffect">
                                  <p:stCondLst>
                                    <p:cond delay="0"/>
                                  </p:stCondLst>
                                  <p:childTnLst>
                                    <p:set>
                                      <p:cBhvr>
                                        <p:cTn id="119" dur="1000">
                                          <p:stCondLst>
                                            <p:cond delay="0"/>
                                          </p:stCondLst>
                                        </p:cTn>
                                        <p:tgtEl>
                                          <p:spTgt spid="46"/>
                                        </p:tgtEl>
                                        <p:attrNameLst>
                                          <p:attrName>style.visibility</p:attrName>
                                        </p:attrNameLst>
                                      </p:cBhvr>
                                      <p:to>
                                        <p:strVal val="visible"/>
                                      </p:to>
                                    </p:set>
                                  </p:childTnLst>
                                </p:cTn>
                              </p:par>
                            </p:childTnLst>
                          </p:cTn>
                        </p:par>
                        <p:par>
                          <p:cTn id="120" fill="hold">
                            <p:stCondLst>
                              <p:cond delay="35500"/>
                            </p:stCondLst>
                            <p:childTnLst>
                              <p:par>
                                <p:cTn id="121" presetID="11" presetClass="entr" presetSubtype="0" fill="hold" grpId="0" nodeType="afterEffect">
                                  <p:stCondLst>
                                    <p:cond delay="0"/>
                                  </p:stCondLst>
                                  <p:childTnLst>
                                    <p:set>
                                      <p:cBhvr>
                                        <p:cTn id="122" dur="1000">
                                          <p:stCondLst>
                                            <p:cond delay="0"/>
                                          </p:stCondLst>
                                        </p:cTn>
                                        <p:tgtEl>
                                          <p:spTgt spid="47"/>
                                        </p:tgtEl>
                                        <p:attrNameLst>
                                          <p:attrName>style.visibility</p:attrName>
                                        </p:attrNameLst>
                                      </p:cBhvr>
                                      <p:to>
                                        <p:strVal val="visible"/>
                                      </p:to>
                                    </p:set>
                                  </p:childTnLst>
                                </p:cTn>
                              </p:par>
                            </p:childTnLst>
                          </p:cTn>
                        </p:par>
                        <p:par>
                          <p:cTn id="123" fill="hold">
                            <p:stCondLst>
                              <p:cond delay="36500"/>
                            </p:stCondLst>
                            <p:childTnLst>
                              <p:par>
                                <p:cTn id="124" presetID="11" presetClass="entr" presetSubtype="0" fill="hold" grpId="0" nodeType="afterEffect">
                                  <p:stCondLst>
                                    <p:cond delay="0"/>
                                  </p:stCondLst>
                                  <p:childTnLst>
                                    <p:set>
                                      <p:cBhvr>
                                        <p:cTn id="125" dur="1000">
                                          <p:stCondLst>
                                            <p:cond delay="0"/>
                                          </p:stCondLst>
                                        </p:cTn>
                                        <p:tgtEl>
                                          <p:spTgt spid="48"/>
                                        </p:tgtEl>
                                        <p:attrNameLst>
                                          <p:attrName>style.visibility</p:attrName>
                                        </p:attrNameLst>
                                      </p:cBhvr>
                                      <p:to>
                                        <p:strVal val="visible"/>
                                      </p:to>
                                    </p:set>
                                  </p:childTnLst>
                                </p:cTn>
                              </p:par>
                            </p:childTnLst>
                          </p:cTn>
                        </p:par>
                        <p:par>
                          <p:cTn id="126" fill="hold">
                            <p:stCondLst>
                              <p:cond delay="37500"/>
                            </p:stCondLst>
                            <p:childTnLst>
                              <p:par>
                                <p:cTn id="127" presetID="11" presetClass="entr" presetSubtype="0" fill="hold" grpId="0" nodeType="afterEffect">
                                  <p:stCondLst>
                                    <p:cond delay="0"/>
                                  </p:stCondLst>
                                  <p:childTnLst>
                                    <p:set>
                                      <p:cBhvr>
                                        <p:cTn id="128" dur="1000">
                                          <p:stCondLst>
                                            <p:cond delay="0"/>
                                          </p:stCondLst>
                                        </p:cTn>
                                        <p:tgtEl>
                                          <p:spTgt spid="49"/>
                                        </p:tgtEl>
                                        <p:attrNameLst>
                                          <p:attrName>style.visibility</p:attrName>
                                        </p:attrNameLst>
                                      </p:cBhvr>
                                      <p:to>
                                        <p:strVal val="visible"/>
                                      </p:to>
                                    </p:set>
                                  </p:childTnLst>
                                </p:cTn>
                              </p:par>
                            </p:childTnLst>
                          </p:cTn>
                        </p:par>
                        <p:par>
                          <p:cTn id="129" fill="hold">
                            <p:stCondLst>
                              <p:cond delay="38500"/>
                            </p:stCondLst>
                            <p:childTnLst>
                              <p:par>
                                <p:cTn id="130" presetID="11" presetClass="entr" presetSubtype="0" fill="hold" grpId="0" nodeType="afterEffect">
                                  <p:stCondLst>
                                    <p:cond delay="0"/>
                                  </p:stCondLst>
                                  <p:childTnLst>
                                    <p:set>
                                      <p:cBhvr>
                                        <p:cTn id="131" dur="1000">
                                          <p:stCondLst>
                                            <p:cond delay="0"/>
                                          </p:stCondLst>
                                        </p:cTn>
                                        <p:tgtEl>
                                          <p:spTgt spid="50"/>
                                        </p:tgtEl>
                                        <p:attrNameLst>
                                          <p:attrName>style.visibility</p:attrName>
                                        </p:attrNameLst>
                                      </p:cBhvr>
                                      <p:to>
                                        <p:strVal val="visible"/>
                                      </p:to>
                                    </p:set>
                                  </p:childTnLst>
                                </p:cTn>
                              </p:par>
                            </p:childTnLst>
                          </p:cTn>
                        </p:par>
                        <p:par>
                          <p:cTn id="132" fill="hold">
                            <p:stCondLst>
                              <p:cond delay="39500"/>
                            </p:stCondLst>
                            <p:childTnLst>
                              <p:par>
                                <p:cTn id="133" presetID="11" presetClass="entr" presetSubtype="0" fill="hold" grpId="0" nodeType="afterEffect">
                                  <p:stCondLst>
                                    <p:cond delay="0"/>
                                  </p:stCondLst>
                                  <p:childTnLst>
                                    <p:set>
                                      <p:cBhvr>
                                        <p:cTn id="134" dur="1000">
                                          <p:stCondLst>
                                            <p:cond delay="0"/>
                                          </p:stCondLst>
                                        </p:cTn>
                                        <p:tgtEl>
                                          <p:spTgt spid="51"/>
                                        </p:tgtEl>
                                        <p:attrNameLst>
                                          <p:attrName>style.visibility</p:attrName>
                                        </p:attrNameLst>
                                      </p:cBhvr>
                                      <p:to>
                                        <p:strVal val="visible"/>
                                      </p:to>
                                    </p:set>
                                  </p:childTnLst>
                                </p:cTn>
                              </p:par>
                            </p:childTnLst>
                          </p:cTn>
                        </p:par>
                        <p:par>
                          <p:cTn id="135" fill="hold">
                            <p:stCondLst>
                              <p:cond delay="40500"/>
                            </p:stCondLst>
                            <p:childTnLst>
                              <p:par>
                                <p:cTn id="136" presetID="11" presetClass="entr" presetSubtype="0" fill="hold" grpId="0" nodeType="afterEffect">
                                  <p:stCondLst>
                                    <p:cond delay="0"/>
                                  </p:stCondLst>
                                  <p:childTnLst>
                                    <p:set>
                                      <p:cBhvr>
                                        <p:cTn id="137" dur="1000">
                                          <p:stCondLst>
                                            <p:cond delay="0"/>
                                          </p:stCondLst>
                                        </p:cTn>
                                        <p:tgtEl>
                                          <p:spTgt spid="52"/>
                                        </p:tgtEl>
                                        <p:attrNameLst>
                                          <p:attrName>style.visibility</p:attrName>
                                        </p:attrNameLst>
                                      </p:cBhvr>
                                      <p:to>
                                        <p:strVal val="visible"/>
                                      </p:to>
                                    </p:set>
                                  </p:childTnLst>
                                </p:cTn>
                              </p:par>
                            </p:childTnLst>
                          </p:cTn>
                        </p:par>
                        <p:par>
                          <p:cTn id="138" fill="hold">
                            <p:stCondLst>
                              <p:cond delay="41500"/>
                            </p:stCondLst>
                            <p:childTnLst>
                              <p:par>
                                <p:cTn id="139" presetID="11" presetClass="entr" presetSubtype="0" fill="hold" grpId="0" nodeType="afterEffect">
                                  <p:stCondLst>
                                    <p:cond delay="0"/>
                                  </p:stCondLst>
                                  <p:childTnLst>
                                    <p:set>
                                      <p:cBhvr>
                                        <p:cTn id="140" dur="1000">
                                          <p:stCondLst>
                                            <p:cond delay="0"/>
                                          </p:stCondLst>
                                        </p:cTn>
                                        <p:tgtEl>
                                          <p:spTgt spid="53"/>
                                        </p:tgtEl>
                                        <p:attrNameLst>
                                          <p:attrName>style.visibility</p:attrName>
                                        </p:attrNameLst>
                                      </p:cBhvr>
                                      <p:to>
                                        <p:strVal val="visible"/>
                                      </p:to>
                                    </p:set>
                                  </p:childTnLst>
                                </p:cTn>
                              </p:par>
                            </p:childTnLst>
                          </p:cTn>
                        </p:par>
                        <p:par>
                          <p:cTn id="141" fill="hold">
                            <p:stCondLst>
                              <p:cond delay="42500"/>
                            </p:stCondLst>
                            <p:childTnLst>
                              <p:par>
                                <p:cTn id="142" presetID="11" presetClass="entr" presetSubtype="0" fill="hold" grpId="0" nodeType="afterEffect">
                                  <p:stCondLst>
                                    <p:cond delay="0"/>
                                  </p:stCondLst>
                                  <p:childTnLst>
                                    <p:set>
                                      <p:cBhvr>
                                        <p:cTn id="143" dur="1000">
                                          <p:stCondLst>
                                            <p:cond delay="0"/>
                                          </p:stCondLst>
                                        </p:cTn>
                                        <p:tgtEl>
                                          <p:spTgt spid="54"/>
                                        </p:tgtEl>
                                        <p:attrNameLst>
                                          <p:attrName>style.visibility</p:attrName>
                                        </p:attrNameLst>
                                      </p:cBhvr>
                                      <p:to>
                                        <p:strVal val="visible"/>
                                      </p:to>
                                    </p:set>
                                  </p:childTnLst>
                                </p:cTn>
                              </p:par>
                            </p:childTnLst>
                          </p:cTn>
                        </p:par>
                        <p:par>
                          <p:cTn id="144" fill="hold">
                            <p:stCondLst>
                              <p:cond delay="43500"/>
                            </p:stCondLst>
                            <p:childTnLst>
                              <p:par>
                                <p:cTn id="145" presetID="11" presetClass="entr" presetSubtype="0" fill="hold" grpId="0" nodeType="afterEffect">
                                  <p:stCondLst>
                                    <p:cond delay="0"/>
                                  </p:stCondLst>
                                  <p:childTnLst>
                                    <p:set>
                                      <p:cBhvr>
                                        <p:cTn id="146" dur="1000">
                                          <p:stCondLst>
                                            <p:cond delay="0"/>
                                          </p:stCondLst>
                                        </p:cTn>
                                        <p:tgtEl>
                                          <p:spTgt spid="55"/>
                                        </p:tgtEl>
                                        <p:attrNameLst>
                                          <p:attrName>style.visibility</p:attrName>
                                        </p:attrNameLst>
                                      </p:cBhvr>
                                      <p:to>
                                        <p:strVal val="visible"/>
                                      </p:to>
                                    </p:set>
                                  </p:childTnLst>
                                </p:cTn>
                              </p:par>
                            </p:childTnLst>
                          </p:cTn>
                        </p:par>
                        <p:par>
                          <p:cTn id="147" fill="hold">
                            <p:stCondLst>
                              <p:cond delay="44500"/>
                            </p:stCondLst>
                            <p:childTnLst>
                              <p:par>
                                <p:cTn id="148" presetID="11" presetClass="entr" presetSubtype="0" fill="hold" grpId="0" nodeType="afterEffect">
                                  <p:stCondLst>
                                    <p:cond delay="0"/>
                                  </p:stCondLst>
                                  <p:childTnLst>
                                    <p:set>
                                      <p:cBhvr>
                                        <p:cTn id="149" dur="1000">
                                          <p:stCondLst>
                                            <p:cond delay="0"/>
                                          </p:stCondLst>
                                        </p:cTn>
                                        <p:tgtEl>
                                          <p:spTgt spid="56"/>
                                        </p:tgtEl>
                                        <p:attrNameLst>
                                          <p:attrName>style.visibility</p:attrName>
                                        </p:attrNameLst>
                                      </p:cBhvr>
                                      <p:to>
                                        <p:strVal val="visible"/>
                                      </p:to>
                                    </p:set>
                                  </p:childTnLst>
                                </p:cTn>
                              </p:par>
                            </p:childTnLst>
                          </p:cTn>
                        </p:par>
                        <p:par>
                          <p:cTn id="150" fill="hold">
                            <p:stCondLst>
                              <p:cond delay="45500"/>
                            </p:stCondLst>
                            <p:childTnLst>
                              <p:par>
                                <p:cTn id="151" presetID="11" presetClass="entr" presetSubtype="0" fill="hold" grpId="0" nodeType="afterEffect">
                                  <p:stCondLst>
                                    <p:cond delay="0"/>
                                  </p:stCondLst>
                                  <p:childTnLst>
                                    <p:set>
                                      <p:cBhvr>
                                        <p:cTn id="152" dur="1000">
                                          <p:stCondLst>
                                            <p:cond delay="0"/>
                                          </p:stCondLst>
                                        </p:cTn>
                                        <p:tgtEl>
                                          <p:spTgt spid="57"/>
                                        </p:tgtEl>
                                        <p:attrNameLst>
                                          <p:attrName>style.visibility</p:attrName>
                                        </p:attrNameLst>
                                      </p:cBhvr>
                                      <p:to>
                                        <p:strVal val="visible"/>
                                      </p:to>
                                    </p:set>
                                  </p:childTnLst>
                                </p:cTn>
                              </p:par>
                            </p:childTnLst>
                          </p:cTn>
                        </p:par>
                        <p:par>
                          <p:cTn id="153" fill="hold">
                            <p:stCondLst>
                              <p:cond delay="46500"/>
                            </p:stCondLst>
                            <p:childTnLst>
                              <p:par>
                                <p:cTn id="154" presetID="11" presetClass="entr" presetSubtype="0" fill="hold" grpId="0" nodeType="afterEffect">
                                  <p:stCondLst>
                                    <p:cond delay="0"/>
                                  </p:stCondLst>
                                  <p:childTnLst>
                                    <p:set>
                                      <p:cBhvr>
                                        <p:cTn id="155" dur="1000">
                                          <p:stCondLst>
                                            <p:cond delay="0"/>
                                          </p:stCondLst>
                                        </p:cTn>
                                        <p:tgtEl>
                                          <p:spTgt spid="58"/>
                                        </p:tgtEl>
                                        <p:attrNameLst>
                                          <p:attrName>style.visibility</p:attrName>
                                        </p:attrNameLst>
                                      </p:cBhvr>
                                      <p:to>
                                        <p:strVal val="visible"/>
                                      </p:to>
                                    </p:set>
                                  </p:childTnLst>
                                </p:cTn>
                              </p:par>
                            </p:childTnLst>
                          </p:cTn>
                        </p:par>
                        <p:par>
                          <p:cTn id="156" fill="hold">
                            <p:stCondLst>
                              <p:cond delay="47500"/>
                            </p:stCondLst>
                            <p:childTnLst>
                              <p:par>
                                <p:cTn id="157" presetID="11" presetClass="entr" presetSubtype="0" fill="hold" grpId="0" nodeType="afterEffect">
                                  <p:stCondLst>
                                    <p:cond delay="0"/>
                                  </p:stCondLst>
                                  <p:childTnLst>
                                    <p:set>
                                      <p:cBhvr>
                                        <p:cTn id="158" dur="1000">
                                          <p:stCondLst>
                                            <p:cond delay="0"/>
                                          </p:stCondLst>
                                        </p:cTn>
                                        <p:tgtEl>
                                          <p:spTgt spid="59"/>
                                        </p:tgtEl>
                                        <p:attrNameLst>
                                          <p:attrName>style.visibility</p:attrName>
                                        </p:attrNameLst>
                                      </p:cBhvr>
                                      <p:to>
                                        <p:strVal val="visible"/>
                                      </p:to>
                                    </p:set>
                                  </p:childTnLst>
                                </p:cTn>
                              </p:par>
                            </p:childTnLst>
                          </p:cTn>
                        </p:par>
                        <p:par>
                          <p:cTn id="159" fill="hold">
                            <p:stCondLst>
                              <p:cond delay="48500"/>
                            </p:stCondLst>
                            <p:childTnLst>
                              <p:par>
                                <p:cTn id="160" presetID="11" presetClass="entr" presetSubtype="0" fill="hold" grpId="0" nodeType="afterEffect">
                                  <p:stCondLst>
                                    <p:cond delay="0"/>
                                  </p:stCondLst>
                                  <p:childTnLst>
                                    <p:set>
                                      <p:cBhvr>
                                        <p:cTn id="161" dur="1000">
                                          <p:stCondLst>
                                            <p:cond delay="0"/>
                                          </p:stCondLst>
                                        </p:cTn>
                                        <p:tgtEl>
                                          <p:spTgt spid="60"/>
                                        </p:tgtEl>
                                        <p:attrNameLst>
                                          <p:attrName>style.visibility</p:attrName>
                                        </p:attrNameLst>
                                      </p:cBhvr>
                                      <p:to>
                                        <p:strVal val="visible"/>
                                      </p:to>
                                    </p:set>
                                  </p:childTnLst>
                                </p:cTn>
                              </p:par>
                            </p:childTnLst>
                          </p:cTn>
                        </p:par>
                        <p:par>
                          <p:cTn id="162" fill="hold">
                            <p:stCondLst>
                              <p:cond delay="49500"/>
                            </p:stCondLst>
                            <p:childTnLst>
                              <p:par>
                                <p:cTn id="163" presetID="11" presetClass="entr" presetSubtype="0" fill="hold" grpId="0" nodeType="afterEffect">
                                  <p:stCondLst>
                                    <p:cond delay="0"/>
                                  </p:stCondLst>
                                  <p:childTnLst>
                                    <p:set>
                                      <p:cBhvr>
                                        <p:cTn id="164" dur="1000">
                                          <p:stCondLst>
                                            <p:cond delay="0"/>
                                          </p:stCondLst>
                                        </p:cTn>
                                        <p:tgtEl>
                                          <p:spTgt spid="61"/>
                                        </p:tgtEl>
                                        <p:attrNameLst>
                                          <p:attrName>style.visibility</p:attrName>
                                        </p:attrNameLst>
                                      </p:cBhvr>
                                      <p:to>
                                        <p:strVal val="visible"/>
                                      </p:to>
                                    </p:set>
                                  </p:childTnLst>
                                </p:cTn>
                              </p:par>
                            </p:childTnLst>
                          </p:cTn>
                        </p:par>
                        <p:par>
                          <p:cTn id="165" fill="hold">
                            <p:stCondLst>
                              <p:cond delay="50500"/>
                            </p:stCondLst>
                            <p:childTnLst>
                              <p:par>
                                <p:cTn id="166" presetID="11" presetClass="entr" presetSubtype="0" fill="hold" grpId="0" nodeType="afterEffect">
                                  <p:stCondLst>
                                    <p:cond delay="0"/>
                                  </p:stCondLst>
                                  <p:childTnLst>
                                    <p:set>
                                      <p:cBhvr>
                                        <p:cTn id="167" dur="1000">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66"/>
                                            </p:cond>
                                          </p:stCondLst>
                                          <p:endCondLst>
                                            <p:cond evt="onStopAudio" delay="0">
                                              <p:tgtEl>
                                                <p:sldTgt/>
                                              </p:tgtEl>
                                            </p:cond>
                                          </p:endCondLst>
                                        </p:cTn>
                                        <p:tgtEl>
                                          <p:sndTgt r:embed="rId2" name="Blip.wav"/>
                                        </p:tgtEl>
                                      </p:cMediaNode>
                                    </p:audio>
                                  </p:subTnLst>
                                </p:cTn>
                              </p:par>
                            </p:childTnLst>
                          </p:cTn>
                        </p:par>
                        <p:par>
                          <p:cTn id="168" fill="hold">
                            <p:stCondLst>
                              <p:cond delay="51500"/>
                            </p:stCondLst>
                            <p:childTnLst>
                              <p:par>
                                <p:cTn id="169" presetID="11" presetClass="entr" presetSubtype="0" fill="hold" grpId="0" nodeType="afterEffect">
                                  <p:stCondLst>
                                    <p:cond delay="0"/>
                                  </p:stCondLst>
                                  <p:childTnLst>
                                    <p:set>
                                      <p:cBhvr>
                                        <p:cTn id="170" dur="1000">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169"/>
                                            </p:cond>
                                          </p:stCondLst>
                                          <p:endCondLst>
                                            <p:cond evt="onStopAudio" delay="0">
                                              <p:tgtEl>
                                                <p:sldTgt/>
                                              </p:tgtEl>
                                            </p:cond>
                                          </p:endCondLst>
                                        </p:cTn>
                                        <p:tgtEl>
                                          <p:sndTgt r:embed="rId2" name="Blip.wav"/>
                                        </p:tgtEl>
                                      </p:cMediaNode>
                                    </p:audio>
                                  </p:subTnLst>
                                </p:cTn>
                              </p:par>
                            </p:childTnLst>
                          </p:cTn>
                        </p:par>
                        <p:par>
                          <p:cTn id="171" fill="hold">
                            <p:stCondLst>
                              <p:cond delay="52500"/>
                            </p:stCondLst>
                            <p:childTnLst>
                              <p:par>
                                <p:cTn id="172" presetID="11" presetClass="entr" presetSubtype="0" fill="hold" grpId="0" nodeType="afterEffect">
                                  <p:stCondLst>
                                    <p:cond delay="0"/>
                                  </p:stCondLst>
                                  <p:childTnLst>
                                    <p:set>
                                      <p:cBhvr>
                                        <p:cTn id="173" dur="1000">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2" name="Blip.wav"/>
                                        </p:tgtEl>
                                      </p:cMediaNode>
                                    </p:audio>
                                  </p:subTnLst>
                                </p:cTn>
                              </p:par>
                            </p:childTnLst>
                          </p:cTn>
                        </p:par>
                        <p:par>
                          <p:cTn id="174" fill="hold">
                            <p:stCondLst>
                              <p:cond delay="53500"/>
                            </p:stCondLst>
                            <p:childTnLst>
                              <p:par>
                                <p:cTn id="175" presetID="11" presetClass="entr" presetSubtype="0" fill="hold" grpId="0" nodeType="afterEffect">
                                  <p:stCondLst>
                                    <p:cond delay="0"/>
                                  </p:stCondLst>
                                  <p:childTnLst>
                                    <p:set>
                                      <p:cBhvr>
                                        <p:cTn id="176" dur="1000">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75"/>
                                            </p:cond>
                                          </p:stCondLst>
                                          <p:endCondLst>
                                            <p:cond evt="onStopAudio" delay="0">
                                              <p:tgtEl>
                                                <p:sldTgt/>
                                              </p:tgtEl>
                                            </p:cond>
                                          </p:endCondLst>
                                        </p:cTn>
                                        <p:tgtEl>
                                          <p:sndTgt r:embed="rId2" name="Blip.wav"/>
                                        </p:tgtEl>
                                      </p:cMediaNode>
                                    </p:audio>
                                  </p:subTnLst>
                                </p:cTn>
                              </p:par>
                            </p:childTnLst>
                          </p:cTn>
                        </p:par>
                        <p:par>
                          <p:cTn id="177" fill="hold">
                            <p:stCondLst>
                              <p:cond delay="54500"/>
                            </p:stCondLst>
                            <p:childTnLst>
                              <p:par>
                                <p:cTn id="178" presetID="11" presetClass="entr" presetSubtype="0" fill="hold" grpId="0" nodeType="afterEffect">
                                  <p:stCondLst>
                                    <p:cond delay="0"/>
                                  </p:stCondLst>
                                  <p:childTnLst>
                                    <p:set>
                                      <p:cBhvr>
                                        <p:cTn id="179" dur="1000">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178"/>
                                            </p:cond>
                                          </p:stCondLst>
                                          <p:endCondLst>
                                            <p:cond evt="onStopAudio" delay="0">
                                              <p:tgtEl>
                                                <p:sldTgt/>
                                              </p:tgtEl>
                                            </p:cond>
                                          </p:endCondLst>
                                        </p:cTn>
                                        <p:tgtEl>
                                          <p:sndTgt r:embed="rId2" name="Blip.wav"/>
                                        </p:tgtEl>
                                      </p:cMediaNode>
                                    </p:audio>
                                  </p:subTnLst>
                                </p:cTn>
                              </p:par>
                            </p:childTnLst>
                          </p:cTn>
                        </p:par>
                        <p:par>
                          <p:cTn id="180" fill="hold">
                            <p:stCondLst>
                              <p:cond delay="55500"/>
                            </p:stCondLst>
                            <p:childTnLst>
                              <p:par>
                                <p:cTn id="181" presetID="11" presetClass="entr" presetSubtype="0" fill="hold" grpId="0" nodeType="afterEffect">
                                  <p:stCondLst>
                                    <p:cond delay="0"/>
                                  </p:stCondLst>
                                  <p:childTnLst>
                                    <p:set>
                                      <p:cBhvr>
                                        <p:cTn id="182" dur="1000">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81"/>
                                            </p:cond>
                                          </p:stCondLst>
                                          <p:endCondLst>
                                            <p:cond evt="onStopAudio" delay="0">
                                              <p:tgtEl>
                                                <p:sldTgt/>
                                              </p:tgtEl>
                                            </p:cond>
                                          </p:endCondLst>
                                        </p:cTn>
                                        <p:tgtEl>
                                          <p:sndTgt r:embed="rId2" name="Blip.wav"/>
                                        </p:tgtEl>
                                      </p:cMediaNode>
                                    </p:audio>
                                  </p:subTnLst>
                                </p:cTn>
                              </p:par>
                            </p:childTnLst>
                          </p:cTn>
                        </p:par>
                        <p:par>
                          <p:cTn id="183" fill="hold">
                            <p:stCondLst>
                              <p:cond delay="56500"/>
                            </p:stCondLst>
                            <p:childTnLst>
                              <p:par>
                                <p:cTn id="184" presetID="11" presetClass="entr" presetSubtype="0" fill="hold" grpId="0" nodeType="afterEffect">
                                  <p:stCondLst>
                                    <p:cond delay="0"/>
                                  </p:stCondLst>
                                  <p:childTnLst>
                                    <p:set>
                                      <p:cBhvr>
                                        <p:cTn id="185" dur="1000">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184"/>
                                            </p:cond>
                                          </p:stCondLst>
                                          <p:endCondLst>
                                            <p:cond evt="onStopAudio" delay="0">
                                              <p:tgtEl>
                                                <p:sldTgt/>
                                              </p:tgtEl>
                                            </p:cond>
                                          </p:endCondLst>
                                        </p:cTn>
                                        <p:tgtEl>
                                          <p:sndTgt r:embed="rId2" name="Blip.wav"/>
                                        </p:tgtEl>
                                      </p:cMediaNode>
                                    </p:audio>
                                  </p:subTnLst>
                                </p:cTn>
                              </p:par>
                            </p:childTnLst>
                          </p:cTn>
                        </p:par>
                        <p:par>
                          <p:cTn id="186" fill="hold">
                            <p:stCondLst>
                              <p:cond delay="57500"/>
                            </p:stCondLst>
                            <p:childTnLst>
                              <p:par>
                                <p:cTn id="187" presetID="11" presetClass="entr" presetSubtype="0" fill="hold" grpId="0" nodeType="afterEffect">
                                  <p:stCondLst>
                                    <p:cond delay="0"/>
                                  </p:stCondLst>
                                  <p:childTnLst>
                                    <p:set>
                                      <p:cBhvr>
                                        <p:cTn id="188" dur="1000">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87"/>
                                            </p:cond>
                                          </p:stCondLst>
                                          <p:endCondLst>
                                            <p:cond evt="onStopAudio" delay="0">
                                              <p:tgtEl>
                                                <p:sldTgt/>
                                              </p:tgtEl>
                                            </p:cond>
                                          </p:endCondLst>
                                        </p:cTn>
                                        <p:tgtEl>
                                          <p:sndTgt r:embed="rId2" name="Blip.wav"/>
                                        </p:tgtEl>
                                      </p:cMediaNode>
                                    </p:audio>
                                  </p:subTnLst>
                                </p:cTn>
                              </p:par>
                            </p:childTnLst>
                          </p:cTn>
                        </p:par>
                        <p:par>
                          <p:cTn id="189" fill="hold">
                            <p:stCondLst>
                              <p:cond delay="58500"/>
                            </p:stCondLst>
                            <p:childTnLst>
                              <p:par>
                                <p:cTn id="190" presetID="11" presetClass="entr" presetSubtype="0" fill="hold" grpId="0" nodeType="afterEffect">
                                  <p:stCondLst>
                                    <p:cond delay="0"/>
                                  </p:stCondLst>
                                  <p:childTnLst>
                                    <p:set>
                                      <p:cBhvr>
                                        <p:cTn id="191"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90"/>
                                            </p:cond>
                                          </p:stCondLst>
                                          <p:endCondLst>
                                            <p:cond evt="onStopAudio" delay="0">
                                              <p:tgtEl>
                                                <p:sldTgt/>
                                              </p:tgtEl>
                                            </p:cond>
                                          </p:endCondLst>
                                        </p:cTn>
                                        <p:tgtEl>
                                          <p:sndTgt r:embed="rId2" name="Blip.wav"/>
                                        </p:tgtEl>
                                      </p:cMediaNode>
                                    </p:audio>
                                  </p:subTnLst>
                                </p:cTn>
                              </p:par>
                            </p:childTnLst>
                          </p:cTn>
                        </p:par>
                        <p:par>
                          <p:cTn id="192" fill="hold">
                            <p:stCondLst>
                              <p:cond delay="59500"/>
                            </p:stCondLst>
                            <p:childTnLst>
                              <p:par>
                                <p:cTn id="193" presetID="11" presetClass="entr" presetSubtype="0" fill="hold" grpId="0" nodeType="afterEffect">
                                  <p:stCondLst>
                                    <p:cond delay="0"/>
                                  </p:stCondLst>
                                  <p:childTnLst>
                                    <p:set>
                                      <p:cBhvr>
                                        <p:cTn id="194" dur="1000">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193"/>
                                            </p:cond>
                                          </p:stCondLst>
                                          <p:endCondLst>
                                            <p:cond evt="onStopAudio" delay="0">
                                              <p:tgtEl>
                                                <p:sldTgt/>
                                              </p:tgtEl>
                                            </p:cond>
                                          </p:endCondLst>
                                        </p:cTn>
                                        <p:tgtEl>
                                          <p:sndTgt r:embed="rId2" name="Blip.wav"/>
                                        </p:tgtEl>
                                      </p:cMediaNode>
                                    </p:audio>
                                  </p:subTnLst>
                                </p:cTn>
                              </p:par>
                            </p:childTnLst>
                          </p:cTn>
                        </p:par>
                        <p:par>
                          <p:cTn id="195" fill="hold">
                            <p:stCondLst>
                              <p:cond delay="60500"/>
                            </p:stCondLst>
                            <p:childTnLst>
                              <p:par>
                                <p:cTn id="196" presetID="11" presetClass="entr" presetSubtype="0" fill="hold" grpId="0" nodeType="afterEffect">
                                  <p:stCondLst>
                                    <p:cond delay="0"/>
                                  </p:stCondLst>
                                  <p:childTnLst>
                                    <p:set>
                                      <p:cBhvr>
                                        <p:cTn id="197" dur="1000">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196"/>
                                            </p:cond>
                                          </p:stCondLst>
                                          <p:endCondLst>
                                            <p:cond evt="onStopAudio" delay="0">
                                              <p:tgtEl>
                                                <p:sldTgt/>
                                              </p:tgtEl>
                                            </p:cond>
                                          </p:endCondLst>
                                        </p:cTn>
                                        <p:tgtEl>
                                          <p:sndTgt r:embed="rId3" name="trumpet.wav"/>
                                        </p:tgtEl>
                                      </p:cMediaNode>
                                    </p:audio>
                                  </p:subTnLst>
                                </p:cTn>
                              </p:par>
                            </p:childTnLst>
                          </p:cTn>
                        </p:par>
                      </p:childTnLst>
                    </p:cTn>
                  </p:par>
                </p:childTnLst>
              </p:cTn>
              <p:nextCondLst>
                <p:cond evt="onClick" delay="0">
                  <p:tgtEl>
                    <p:spTgt spid="73"/>
                  </p:tgtEl>
                </p:cond>
              </p:nextCondLst>
            </p:seq>
            <p:seq concurrent="1" nextAc="seek">
              <p:cTn id="198" restart="whenNotActive" fill="hold" evtFilter="cancelBubble" nodeType="interactiveSeq">
                <p:stCondLst>
                  <p:cond evt="onClick" delay="0">
                    <p:tgtEl>
                      <p:spTgt spid="135"/>
                    </p:tgtEl>
                  </p:cond>
                </p:stCondLst>
                <p:endSync evt="end" delay="0">
                  <p:rtn val="all"/>
                </p:endSync>
                <p:childTnLst>
                  <p:par>
                    <p:cTn id="199" fill="hold">
                      <p:stCondLst>
                        <p:cond delay="0"/>
                      </p:stCondLst>
                      <p:childTnLst>
                        <p:par>
                          <p:cTn id="200" fill="hold">
                            <p:stCondLst>
                              <p:cond delay="0"/>
                            </p:stCondLst>
                            <p:childTnLst>
                              <p:par>
                                <p:cTn id="201" presetID="18" presetClass="exit" presetSubtype="12" fill="hold" grpId="0" nodeType="clickEffect">
                                  <p:stCondLst>
                                    <p:cond delay="0"/>
                                  </p:stCondLst>
                                  <p:childTnLst>
                                    <p:animEffect transition="out" filter="strips(downLeft)">
                                      <p:cBhvr>
                                        <p:cTn id="202" dur="500"/>
                                        <p:tgtEl>
                                          <p:spTgt spid="135"/>
                                        </p:tgtEl>
                                      </p:cBhvr>
                                    </p:animEffect>
                                    <p:set>
                                      <p:cBhvr>
                                        <p:cTn id="203" dur="1" fill="hold">
                                          <p:stCondLst>
                                            <p:cond delay="499"/>
                                          </p:stCondLst>
                                        </p:cTn>
                                        <p:tgtEl>
                                          <p:spTgt spid="135"/>
                                        </p:tgtEl>
                                        <p:attrNameLst>
                                          <p:attrName>style.visibility</p:attrName>
                                        </p:attrNameLst>
                                      </p:cBhvr>
                                      <p:to>
                                        <p:strVal val="hidden"/>
                                      </p:to>
                                    </p:set>
                                  </p:childTnLst>
                                </p:cTn>
                              </p:par>
                            </p:childTnLst>
                          </p:cTn>
                        </p:par>
                        <p:par>
                          <p:cTn id="204" fill="hold">
                            <p:stCondLst>
                              <p:cond delay="500"/>
                            </p:stCondLst>
                            <p:childTnLst>
                              <p:par>
                                <p:cTn id="205" presetID="11" presetClass="entr" presetSubtype="0" fill="hold" grpId="0" nodeType="afterEffect">
                                  <p:stCondLst>
                                    <p:cond delay="0"/>
                                  </p:stCondLst>
                                  <p:childTnLst>
                                    <p:set>
                                      <p:cBhvr>
                                        <p:cTn id="206" dur="1000">
                                          <p:stCondLst>
                                            <p:cond delay="0"/>
                                          </p:stCondLst>
                                        </p:cTn>
                                        <p:tgtEl>
                                          <p:spTgt spid="74"/>
                                        </p:tgtEl>
                                        <p:attrNameLst>
                                          <p:attrName>style.visibility</p:attrName>
                                        </p:attrNameLst>
                                      </p:cBhvr>
                                      <p:to>
                                        <p:strVal val="visible"/>
                                      </p:to>
                                    </p:set>
                                  </p:childTnLst>
                                </p:cTn>
                              </p:par>
                            </p:childTnLst>
                          </p:cTn>
                        </p:par>
                        <p:par>
                          <p:cTn id="207" fill="hold">
                            <p:stCondLst>
                              <p:cond delay="1500"/>
                            </p:stCondLst>
                            <p:childTnLst>
                              <p:par>
                                <p:cTn id="208" presetID="11" presetClass="entr" presetSubtype="0" fill="hold" grpId="0" nodeType="afterEffect">
                                  <p:stCondLst>
                                    <p:cond delay="0"/>
                                  </p:stCondLst>
                                  <p:childTnLst>
                                    <p:set>
                                      <p:cBhvr>
                                        <p:cTn id="209" dur="1000">
                                          <p:stCondLst>
                                            <p:cond delay="0"/>
                                          </p:stCondLst>
                                        </p:cTn>
                                        <p:tgtEl>
                                          <p:spTgt spid="75"/>
                                        </p:tgtEl>
                                        <p:attrNameLst>
                                          <p:attrName>style.visibility</p:attrName>
                                        </p:attrNameLst>
                                      </p:cBhvr>
                                      <p:to>
                                        <p:strVal val="visible"/>
                                      </p:to>
                                    </p:set>
                                  </p:childTnLst>
                                </p:cTn>
                              </p:par>
                            </p:childTnLst>
                          </p:cTn>
                        </p:par>
                        <p:par>
                          <p:cTn id="210" fill="hold">
                            <p:stCondLst>
                              <p:cond delay="2500"/>
                            </p:stCondLst>
                            <p:childTnLst>
                              <p:par>
                                <p:cTn id="211" presetID="11" presetClass="entr" presetSubtype="0" fill="hold" grpId="0" nodeType="afterEffect">
                                  <p:stCondLst>
                                    <p:cond delay="0"/>
                                  </p:stCondLst>
                                  <p:childTnLst>
                                    <p:set>
                                      <p:cBhvr>
                                        <p:cTn id="212" dur="1000">
                                          <p:stCondLst>
                                            <p:cond delay="0"/>
                                          </p:stCondLst>
                                        </p:cTn>
                                        <p:tgtEl>
                                          <p:spTgt spid="76"/>
                                        </p:tgtEl>
                                        <p:attrNameLst>
                                          <p:attrName>style.visibility</p:attrName>
                                        </p:attrNameLst>
                                      </p:cBhvr>
                                      <p:to>
                                        <p:strVal val="visible"/>
                                      </p:to>
                                    </p:set>
                                  </p:childTnLst>
                                </p:cTn>
                              </p:par>
                            </p:childTnLst>
                          </p:cTn>
                        </p:par>
                        <p:par>
                          <p:cTn id="213" fill="hold">
                            <p:stCondLst>
                              <p:cond delay="3500"/>
                            </p:stCondLst>
                            <p:childTnLst>
                              <p:par>
                                <p:cTn id="214" presetID="11" presetClass="entr" presetSubtype="0" fill="hold" grpId="0" nodeType="afterEffect">
                                  <p:stCondLst>
                                    <p:cond delay="0"/>
                                  </p:stCondLst>
                                  <p:childTnLst>
                                    <p:set>
                                      <p:cBhvr>
                                        <p:cTn id="215" dur="1000">
                                          <p:stCondLst>
                                            <p:cond delay="0"/>
                                          </p:stCondLst>
                                        </p:cTn>
                                        <p:tgtEl>
                                          <p:spTgt spid="77"/>
                                        </p:tgtEl>
                                        <p:attrNameLst>
                                          <p:attrName>style.visibility</p:attrName>
                                        </p:attrNameLst>
                                      </p:cBhvr>
                                      <p:to>
                                        <p:strVal val="visible"/>
                                      </p:to>
                                    </p:set>
                                  </p:childTnLst>
                                </p:cTn>
                              </p:par>
                            </p:childTnLst>
                          </p:cTn>
                        </p:par>
                        <p:par>
                          <p:cTn id="216" fill="hold">
                            <p:stCondLst>
                              <p:cond delay="4500"/>
                            </p:stCondLst>
                            <p:childTnLst>
                              <p:par>
                                <p:cTn id="217" presetID="11" presetClass="entr" presetSubtype="0" fill="hold" grpId="0" nodeType="afterEffect">
                                  <p:stCondLst>
                                    <p:cond delay="0"/>
                                  </p:stCondLst>
                                  <p:childTnLst>
                                    <p:set>
                                      <p:cBhvr>
                                        <p:cTn id="218" dur="1000">
                                          <p:stCondLst>
                                            <p:cond delay="0"/>
                                          </p:stCondLst>
                                        </p:cTn>
                                        <p:tgtEl>
                                          <p:spTgt spid="78"/>
                                        </p:tgtEl>
                                        <p:attrNameLst>
                                          <p:attrName>style.visibility</p:attrName>
                                        </p:attrNameLst>
                                      </p:cBhvr>
                                      <p:to>
                                        <p:strVal val="visible"/>
                                      </p:to>
                                    </p:set>
                                  </p:childTnLst>
                                </p:cTn>
                              </p:par>
                            </p:childTnLst>
                          </p:cTn>
                        </p:par>
                        <p:par>
                          <p:cTn id="219" fill="hold">
                            <p:stCondLst>
                              <p:cond delay="5500"/>
                            </p:stCondLst>
                            <p:childTnLst>
                              <p:par>
                                <p:cTn id="220" presetID="11" presetClass="entr" presetSubtype="0" fill="hold" grpId="0" nodeType="afterEffect">
                                  <p:stCondLst>
                                    <p:cond delay="0"/>
                                  </p:stCondLst>
                                  <p:childTnLst>
                                    <p:set>
                                      <p:cBhvr>
                                        <p:cTn id="221" dur="1000">
                                          <p:stCondLst>
                                            <p:cond delay="0"/>
                                          </p:stCondLst>
                                        </p:cTn>
                                        <p:tgtEl>
                                          <p:spTgt spid="79"/>
                                        </p:tgtEl>
                                        <p:attrNameLst>
                                          <p:attrName>style.visibility</p:attrName>
                                        </p:attrNameLst>
                                      </p:cBhvr>
                                      <p:to>
                                        <p:strVal val="visible"/>
                                      </p:to>
                                    </p:set>
                                  </p:childTnLst>
                                </p:cTn>
                              </p:par>
                            </p:childTnLst>
                          </p:cTn>
                        </p:par>
                        <p:par>
                          <p:cTn id="222" fill="hold">
                            <p:stCondLst>
                              <p:cond delay="6500"/>
                            </p:stCondLst>
                            <p:childTnLst>
                              <p:par>
                                <p:cTn id="223" presetID="11" presetClass="entr" presetSubtype="0" fill="hold" grpId="0" nodeType="afterEffect">
                                  <p:stCondLst>
                                    <p:cond delay="0"/>
                                  </p:stCondLst>
                                  <p:childTnLst>
                                    <p:set>
                                      <p:cBhvr>
                                        <p:cTn id="224" dur="1000">
                                          <p:stCondLst>
                                            <p:cond delay="0"/>
                                          </p:stCondLst>
                                        </p:cTn>
                                        <p:tgtEl>
                                          <p:spTgt spid="80"/>
                                        </p:tgtEl>
                                        <p:attrNameLst>
                                          <p:attrName>style.visibility</p:attrName>
                                        </p:attrNameLst>
                                      </p:cBhvr>
                                      <p:to>
                                        <p:strVal val="visible"/>
                                      </p:to>
                                    </p:set>
                                  </p:childTnLst>
                                </p:cTn>
                              </p:par>
                            </p:childTnLst>
                          </p:cTn>
                        </p:par>
                        <p:par>
                          <p:cTn id="225" fill="hold">
                            <p:stCondLst>
                              <p:cond delay="7500"/>
                            </p:stCondLst>
                            <p:childTnLst>
                              <p:par>
                                <p:cTn id="226" presetID="11" presetClass="entr" presetSubtype="0" fill="hold" grpId="0" nodeType="afterEffect">
                                  <p:stCondLst>
                                    <p:cond delay="0"/>
                                  </p:stCondLst>
                                  <p:childTnLst>
                                    <p:set>
                                      <p:cBhvr>
                                        <p:cTn id="227" dur="1000">
                                          <p:stCondLst>
                                            <p:cond delay="0"/>
                                          </p:stCondLst>
                                        </p:cTn>
                                        <p:tgtEl>
                                          <p:spTgt spid="81"/>
                                        </p:tgtEl>
                                        <p:attrNameLst>
                                          <p:attrName>style.visibility</p:attrName>
                                        </p:attrNameLst>
                                      </p:cBhvr>
                                      <p:to>
                                        <p:strVal val="visible"/>
                                      </p:to>
                                    </p:set>
                                  </p:childTnLst>
                                </p:cTn>
                              </p:par>
                            </p:childTnLst>
                          </p:cTn>
                        </p:par>
                        <p:par>
                          <p:cTn id="228" fill="hold">
                            <p:stCondLst>
                              <p:cond delay="8500"/>
                            </p:stCondLst>
                            <p:childTnLst>
                              <p:par>
                                <p:cTn id="229" presetID="11" presetClass="entr" presetSubtype="0" fill="hold" grpId="0" nodeType="afterEffect">
                                  <p:stCondLst>
                                    <p:cond delay="0"/>
                                  </p:stCondLst>
                                  <p:childTnLst>
                                    <p:set>
                                      <p:cBhvr>
                                        <p:cTn id="230" dur="1000">
                                          <p:stCondLst>
                                            <p:cond delay="0"/>
                                          </p:stCondLst>
                                        </p:cTn>
                                        <p:tgtEl>
                                          <p:spTgt spid="82"/>
                                        </p:tgtEl>
                                        <p:attrNameLst>
                                          <p:attrName>style.visibility</p:attrName>
                                        </p:attrNameLst>
                                      </p:cBhvr>
                                      <p:to>
                                        <p:strVal val="visible"/>
                                      </p:to>
                                    </p:set>
                                  </p:childTnLst>
                                </p:cTn>
                              </p:par>
                            </p:childTnLst>
                          </p:cTn>
                        </p:par>
                        <p:par>
                          <p:cTn id="231" fill="hold">
                            <p:stCondLst>
                              <p:cond delay="9500"/>
                            </p:stCondLst>
                            <p:childTnLst>
                              <p:par>
                                <p:cTn id="232" presetID="11" presetClass="entr" presetSubtype="0" fill="hold" grpId="0" nodeType="afterEffect">
                                  <p:stCondLst>
                                    <p:cond delay="0"/>
                                  </p:stCondLst>
                                  <p:childTnLst>
                                    <p:set>
                                      <p:cBhvr>
                                        <p:cTn id="233" dur="1000">
                                          <p:stCondLst>
                                            <p:cond delay="0"/>
                                          </p:stCondLst>
                                        </p:cTn>
                                        <p:tgtEl>
                                          <p:spTgt spid="83"/>
                                        </p:tgtEl>
                                        <p:attrNameLst>
                                          <p:attrName>style.visibility</p:attrName>
                                        </p:attrNameLst>
                                      </p:cBhvr>
                                      <p:to>
                                        <p:strVal val="visible"/>
                                      </p:to>
                                    </p:set>
                                  </p:childTnLst>
                                </p:cTn>
                              </p:par>
                            </p:childTnLst>
                          </p:cTn>
                        </p:par>
                        <p:par>
                          <p:cTn id="234" fill="hold">
                            <p:stCondLst>
                              <p:cond delay="10500"/>
                            </p:stCondLst>
                            <p:childTnLst>
                              <p:par>
                                <p:cTn id="235" presetID="11" presetClass="entr" presetSubtype="0" fill="hold" grpId="0" nodeType="afterEffect">
                                  <p:stCondLst>
                                    <p:cond delay="0"/>
                                  </p:stCondLst>
                                  <p:childTnLst>
                                    <p:set>
                                      <p:cBhvr>
                                        <p:cTn id="236" dur="1000">
                                          <p:stCondLst>
                                            <p:cond delay="0"/>
                                          </p:stCondLst>
                                        </p:cTn>
                                        <p:tgtEl>
                                          <p:spTgt spid="84"/>
                                        </p:tgtEl>
                                        <p:attrNameLst>
                                          <p:attrName>style.visibility</p:attrName>
                                        </p:attrNameLst>
                                      </p:cBhvr>
                                      <p:to>
                                        <p:strVal val="visible"/>
                                      </p:to>
                                    </p:set>
                                  </p:childTnLst>
                                </p:cTn>
                              </p:par>
                            </p:childTnLst>
                          </p:cTn>
                        </p:par>
                        <p:par>
                          <p:cTn id="237" fill="hold">
                            <p:stCondLst>
                              <p:cond delay="11500"/>
                            </p:stCondLst>
                            <p:childTnLst>
                              <p:par>
                                <p:cTn id="238" presetID="11" presetClass="entr" presetSubtype="0" fill="hold" grpId="0" nodeType="afterEffect">
                                  <p:stCondLst>
                                    <p:cond delay="0"/>
                                  </p:stCondLst>
                                  <p:childTnLst>
                                    <p:set>
                                      <p:cBhvr>
                                        <p:cTn id="239" dur="1000">
                                          <p:stCondLst>
                                            <p:cond delay="0"/>
                                          </p:stCondLst>
                                        </p:cTn>
                                        <p:tgtEl>
                                          <p:spTgt spid="85"/>
                                        </p:tgtEl>
                                        <p:attrNameLst>
                                          <p:attrName>style.visibility</p:attrName>
                                        </p:attrNameLst>
                                      </p:cBhvr>
                                      <p:to>
                                        <p:strVal val="visible"/>
                                      </p:to>
                                    </p:set>
                                  </p:childTnLst>
                                </p:cTn>
                              </p:par>
                            </p:childTnLst>
                          </p:cTn>
                        </p:par>
                        <p:par>
                          <p:cTn id="240" fill="hold">
                            <p:stCondLst>
                              <p:cond delay="12500"/>
                            </p:stCondLst>
                            <p:childTnLst>
                              <p:par>
                                <p:cTn id="241" presetID="11" presetClass="entr" presetSubtype="0" fill="hold" grpId="0" nodeType="afterEffect">
                                  <p:stCondLst>
                                    <p:cond delay="0"/>
                                  </p:stCondLst>
                                  <p:childTnLst>
                                    <p:set>
                                      <p:cBhvr>
                                        <p:cTn id="242" dur="1000">
                                          <p:stCondLst>
                                            <p:cond delay="0"/>
                                          </p:stCondLst>
                                        </p:cTn>
                                        <p:tgtEl>
                                          <p:spTgt spid="86"/>
                                        </p:tgtEl>
                                        <p:attrNameLst>
                                          <p:attrName>style.visibility</p:attrName>
                                        </p:attrNameLst>
                                      </p:cBhvr>
                                      <p:to>
                                        <p:strVal val="visible"/>
                                      </p:to>
                                    </p:set>
                                  </p:childTnLst>
                                </p:cTn>
                              </p:par>
                            </p:childTnLst>
                          </p:cTn>
                        </p:par>
                        <p:par>
                          <p:cTn id="243" fill="hold">
                            <p:stCondLst>
                              <p:cond delay="13500"/>
                            </p:stCondLst>
                            <p:childTnLst>
                              <p:par>
                                <p:cTn id="244" presetID="11" presetClass="entr" presetSubtype="0" fill="hold" grpId="0" nodeType="afterEffect">
                                  <p:stCondLst>
                                    <p:cond delay="0"/>
                                  </p:stCondLst>
                                  <p:childTnLst>
                                    <p:set>
                                      <p:cBhvr>
                                        <p:cTn id="245" dur="1000">
                                          <p:stCondLst>
                                            <p:cond delay="0"/>
                                          </p:stCondLst>
                                        </p:cTn>
                                        <p:tgtEl>
                                          <p:spTgt spid="87"/>
                                        </p:tgtEl>
                                        <p:attrNameLst>
                                          <p:attrName>style.visibility</p:attrName>
                                        </p:attrNameLst>
                                      </p:cBhvr>
                                      <p:to>
                                        <p:strVal val="visible"/>
                                      </p:to>
                                    </p:set>
                                  </p:childTnLst>
                                </p:cTn>
                              </p:par>
                            </p:childTnLst>
                          </p:cTn>
                        </p:par>
                        <p:par>
                          <p:cTn id="246" fill="hold">
                            <p:stCondLst>
                              <p:cond delay="14500"/>
                            </p:stCondLst>
                            <p:childTnLst>
                              <p:par>
                                <p:cTn id="247" presetID="11" presetClass="entr" presetSubtype="0" fill="hold" grpId="0" nodeType="afterEffect">
                                  <p:stCondLst>
                                    <p:cond delay="0"/>
                                  </p:stCondLst>
                                  <p:childTnLst>
                                    <p:set>
                                      <p:cBhvr>
                                        <p:cTn id="248" dur="1000">
                                          <p:stCondLst>
                                            <p:cond delay="0"/>
                                          </p:stCondLst>
                                        </p:cTn>
                                        <p:tgtEl>
                                          <p:spTgt spid="88"/>
                                        </p:tgtEl>
                                        <p:attrNameLst>
                                          <p:attrName>style.visibility</p:attrName>
                                        </p:attrNameLst>
                                      </p:cBhvr>
                                      <p:to>
                                        <p:strVal val="visible"/>
                                      </p:to>
                                    </p:set>
                                  </p:childTnLst>
                                </p:cTn>
                              </p:par>
                            </p:childTnLst>
                          </p:cTn>
                        </p:par>
                        <p:par>
                          <p:cTn id="249" fill="hold">
                            <p:stCondLst>
                              <p:cond delay="15500"/>
                            </p:stCondLst>
                            <p:childTnLst>
                              <p:par>
                                <p:cTn id="250" presetID="11" presetClass="entr" presetSubtype="0" fill="hold" grpId="0" nodeType="afterEffect">
                                  <p:stCondLst>
                                    <p:cond delay="0"/>
                                  </p:stCondLst>
                                  <p:childTnLst>
                                    <p:set>
                                      <p:cBhvr>
                                        <p:cTn id="251" dur="1000">
                                          <p:stCondLst>
                                            <p:cond delay="0"/>
                                          </p:stCondLst>
                                        </p:cTn>
                                        <p:tgtEl>
                                          <p:spTgt spid="89"/>
                                        </p:tgtEl>
                                        <p:attrNameLst>
                                          <p:attrName>style.visibility</p:attrName>
                                        </p:attrNameLst>
                                      </p:cBhvr>
                                      <p:to>
                                        <p:strVal val="visible"/>
                                      </p:to>
                                    </p:set>
                                  </p:childTnLst>
                                </p:cTn>
                              </p:par>
                            </p:childTnLst>
                          </p:cTn>
                        </p:par>
                        <p:par>
                          <p:cTn id="252" fill="hold">
                            <p:stCondLst>
                              <p:cond delay="16500"/>
                            </p:stCondLst>
                            <p:childTnLst>
                              <p:par>
                                <p:cTn id="253" presetID="11" presetClass="entr" presetSubtype="0" fill="hold" grpId="0" nodeType="afterEffect">
                                  <p:stCondLst>
                                    <p:cond delay="0"/>
                                  </p:stCondLst>
                                  <p:childTnLst>
                                    <p:set>
                                      <p:cBhvr>
                                        <p:cTn id="254" dur="1000">
                                          <p:stCondLst>
                                            <p:cond delay="0"/>
                                          </p:stCondLst>
                                        </p:cTn>
                                        <p:tgtEl>
                                          <p:spTgt spid="90"/>
                                        </p:tgtEl>
                                        <p:attrNameLst>
                                          <p:attrName>style.visibility</p:attrName>
                                        </p:attrNameLst>
                                      </p:cBhvr>
                                      <p:to>
                                        <p:strVal val="visible"/>
                                      </p:to>
                                    </p:set>
                                  </p:childTnLst>
                                </p:cTn>
                              </p:par>
                            </p:childTnLst>
                          </p:cTn>
                        </p:par>
                        <p:par>
                          <p:cTn id="255" fill="hold">
                            <p:stCondLst>
                              <p:cond delay="17500"/>
                            </p:stCondLst>
                            <p:childTnLst>
                              <p:par>
                                <p:cTn id="256" presetID="11" presetClass="entr" presetSubtype="0" fill="hold" grpId="0" nodeType="afterEffect">
                                  <p:stCondLst>
                                    <p:cond delay="0"/>
                                  </p:stCondLst>
                                  <p:childTnLst>
                                    <p:set>
                                      <p:cBhvr>
                                        <p:cTn id="257" dur="1000">
                                          <p:stCondLst>
                                            <p:cond delay="0"/>
                                          </p:stCondLst>
                                        </p:cTn>
                                        <p:tgtEl>
                                          <p:spTgt spid="91"/>
                                        </p:tgtEl>
                                        <p:attrNameLst>
                                          <p:attrName>style.visibility</p:attrName>
                                        </p:attrNameLst>
                                      </p:cBhvr>
                                      <p:to>
                                        <p:strVal val="visible"/>
                                      </p:to>
                                    </p:set>
                                  </p:childTnLst>
                                </p:cTn>
                              </p:par>
                            </p:childTnLst>
                          </p:cTn>
                        </p:par>
                        <p:par>
                          <p:cTn id="258" fill="hold">
                            <p:stCondLst>
                              <p:cond delay="18500"/>
                            </p:stCondLst>
                            <p:childTnLst>
                              <p:par>
                                <p:cTn id="259" presetID="11" presetClass="entr" presetSubtype="0" fill="hold" grpId="0" nodeType="afterEffect">
                                  <p:stCondLst>
                                    <p:cond delay="0"/>
                                  </p:stCondLst>
                                  <p:childTnLst>
                                    <p:set>
                                      <p:cBhvr>
                                        <p:cTn id="260" dur="1000">
                                          <p:stCondLst>
                                            <p:cond delay="0"/>
                                          </p:stCondLst>
                                        </p:cTn>
                                        <p:tgtEl>
                                          <p:spTgt spid="92"/>
                                        </p:tgtEl>
                                        <p:attrNameLst>
                                          <p:attrName>style.visibility</p:attrName>
                                        </p:attrNameLst>
                                      </p:cBhvr>
                                      <p:to>
                                        <p:strVal val="visible"/>
                                      </p:to>
                                    </p:set>
                                  </p:childTnLst>
                                </p:cTn>
                              </p:par>
                            </p:childTnLst>
                          </p:cTn>
                        </p:par>
                        <p:par>
                          <p:cTn id="261" fill="hold">
                            <p:stCondLst>
                              <p:cond delay="19500"/>
                            </p:stCondLst>
                            <p:childTnLst>
                              <p:par>
                                <p:cTn id="262" presetID="11" presetClass="entr" presetSubtype="0" fill="hold" grpId="0" nodeType="afterEffect">
                                  <p:stCondLst>
                                    <p:cond delay="0"/>
                                  </p:stCondLst>
                                  <p:childTnLst>
                                    <p:set>
                                      <p:cBhvr>
                                        <p:cTn id="263" dur="1000">
                                          <p:stCondLst>
                                            <p:cond delay="0"/>
                                          </p:stCondLst>
                                        </p:cTn>
                                        <p:tgtEl>
                                          <p:spTgt spid="93"/>
                                        </p:tgtEl>
                                        <p:attrNameLst>
                                          <p:attrName>style.visibility</p:attrName>
                                        </p:attrNameLst>
                                      </p:cBhvr>
                                      <p:to>
                                        <p:strVal val="visible"/>
                                      </p:to>
                                    </p:set>
                                  </p:childTnLst>
                                </p:cTn>
                              </p:par>
                            </p:childTnLst>
                          </p:cTn>
                        </p:par>
                        <p:par>
                          <p:cTn id="264" fill="hold">
                            <p:stCondLst>
                              <p:cond delay="20500"/>
                            </p:stCondLst>
                            <p:childTnLst>
                              <p:par>
                                <p:cTn id="265" presetID="11" presetClass="entr" presetSubtype="0" fill="hold" grpId="0" nodeType="afterEffect">
                                  <p:stCondLst>
                                    <p:cond delay="0"/>
                                  </p:stCondLst>
                                  <p:childTnLst>
                                    <p:set>
                                      <p:cBhvr>
                                        <p:cTn id="266" dur="1000">
                                          <p:stCondLst>
                                            <p:cond delay="0"/>
                                          </p:stCondLst>
                                        </p:cTn>
                                        <p:tgtEl>
                                          <p:spTgt spid="94"/>
                                        </p:tgtEl>
                                        <p:attrNameLst>
                                          <p:attrName>style.visibility</p:attrName>
                                        </p:attrNameLst>
                                      </p:cBhvr>
                                      <p:to>
                                        <p:strVal val="visible"/>
                                      </p:to>
                                    </p:set>
                                  </p:childTnLst>
                                </p:cTn>
                              </p:par>
                            </p:childTnLst>
                          </p:cTn>
                        </p:par>
                        <p:par>
                          <p:cTn id="267" fill="hold">
                            <p:stCondLst>
                              <p:cond delay="21500"/>
                            </p:stCondLst>
                            <p:childTnLst>
                              <p:par>
                                <p:cTn id="268" presetID="11" presetClass="entr" presetSubtype="0" fill="hold" grpId="0" nodeType="afterEffect">
                                  <p:stCondLst>
                                    <p:cond delay="0"/>
                                  </p:stCondLst>
                                  <p:childTnLst>
                                    <p:set>
                                      <p:cBhvr>
                                        <p:cTn id="269" dur="1000">
                                          <p:stCondLst>
                                            <p:cond delay="0"/>
                                          </p:stCondLst>
                                        </p:cTn>
                                        <p:tgtEl>
                                          <p:spTgt spid="95"/>
                                        </p:tgtEl>
                                        <p:attrNameLst>
                                          <p:attrName>style.visibility</p:attrName>
                                        </p:attrNameLst>
                                      </p:cBhvr>
                                      <p:to>
                                        <p:strVal val="visible"/>
                                      </p:to>
                                    </p:set>
                                  </p:childTnLst>
                                </p:cTn>
                              </p:par>
                            </p:childTnLst>
                          </p:cTn>
                        </p:par>
                        <p:par>
                          <p:cTn id="270" fill="hold">
                            <p:stCondLst>
                              <p:cond delay="22500"/>
                            </p:stCondLst>
                            <p:childTnLst>
                              <p:par>
                                <p:cTn id="271" presetID="11" presetClass="entr" presetSubtype="0" fill="hold" grpId="0" nodeType="afterEffect">
                                  <p:stCondLst>
                                    <p:cond delay="0"/>
                                  </p:stCondLst>
                                  <p:childTnLst>
                                    <p:set>
                                      <p:cBhvr>
                                        <p:cTn id="272" dur="1000">
                                          <p:stCondLst>
                                            <p:cond delay="0"/>
                                          </p:stCondLst>
                                        </p:cTn>
                                        <p:tgtEl>
                                          <p:spTgt spid="96"/>
                                        </p:tgtEl>
                                        <p:attrNameLst>
                                          <p:attrName>style.visibility</p:attrName>
                                        </p:attrNameLst>
                                      </p:cBhvr>
                                      <p:to>
                                        <p:strVal val="visible"/>
                                      </p:to>
                                    </p:set>
                                  </p:childTnLst>
                                </p:cTn>
                              </p:par>
                            </p:childTnLst>
                          </p:cTn>
                        </p:par>
                        <p:par>
                          <p:cTn id="273" fill="hold">
                            <p:stCondLst>
                              <p:cond delay="23500"/>
                            </p:stCondLst>
                            <p:childTnLst>
                              <p:par>
                                <p:cTn id="274" presetID="11" presetClass="entr" presetSubtype="0" fill="hold" grpId="0" nodeType="afterEffect">
                                  <p:stCondLst>
                                    <p:cond delay="0"/>
                                  </p:stCondLst>
                                  <p:childTnLst>
                                    <p:set>
                                      <p:cBhvr>
                                        <p:cTn id="275" dur="1000">
                                          <p:stCondLst>
                                            <p:cond delay="0"/>
                                          </p:stCondLst>
                                        </p:cTn>
                                        <p:tgtEl>
                                          <p:spTgt spid="97"/>
                                        </p:tgtEl>
                                        <p:attrNameLst>
                                          <p:attrName>style.visibility</p:attrName>
                                        </p:attrNameLst>
                                      </p:cBhvr>
                                      <p:to>
                                        <p:strVal val="visible"/>
                                      </p:to>
                                    </p:set>
                                  </p:childTnLst>
                                </p:cTn>
                              </p:par>
                            </p:childTnLst>
                          </p:cTn>
                        </p:par>
                        <p:par>
                          <p:cTn id="276" fill="hold">
                            <p:stCondLst>
                              <p:cond delay="24500"/>
                            </p:stCondLst>
                            <p:childTnLst>
                              <p:par>
                                <p:cTn id="277" presetID="11" presetClass="entr" presetSubtype="0" fill="hold" grpId="0" nodeType="afterEffect">
                                  <p:stCondLst>
                                    <p:cond delay="0"/>
                                  </p:stCondLst>
                                  <p:childTnLst>
                                    <p:set>
                                      <p:cBhvr>
                                        <p:cTn id="278" dur="1000">
                                          <p:stCondLst>
                                            <p:cond delay="0"/>
                                          </p:stCondLst>
                                        </p:cTn>
                                        <p:tgtEl>
                                          <p:spTgt spid="98"/>
                                        </p:tgtEl>
                                        <p:attrNameLst>
                                          <p:attrName>style.visibility</p:attrName>
                                        </p:attrNameLst>
                                      </p:cBhvr>
                                      <p:to>
                                        <p:strVal val="visible"/>
                                      </p:to>
                                    </p:set>
                                  </p:childTnLst>
                                </p:cTn>
                              </p:par>
                            </p:childTnLst>
                          </p:cTn>
                        </p:par>
                        <p:par>
                          <p:cTn id="279" fill="hold">
                            <p:stCondLst>
                              <p:cond delay="25500"/>
                            </p:stCondLst>
                            <p:childTnLst>
                              <p:par>
                                <p:cTn id="280" presetID="11" presetClass="entr" presetSubtype="0" fill="hold" grpId="0" nodeType="afterEffect">
                                  <p:stCondLst>
                                    <p:cond delay="0"/>
                                  </p:stCondLst>
                                  <p:childTnLst>
                                    <p:set>
                                      <p:cBhvr>
                                        <p:cTn id="281" dur="1000">
                                          <p:stCondLst>
                                            <p:cond delay="0"/>
                                          </p:stCondLst>
                                        </p:cTn>
                                        <p:tgtEl>
                                          <p:spTgt spid="99"/>
                                        </p:tgtEl>
                                        <p:attrNameLst>
                                          <p:attrName>style.visibility</p:attrName>
                                        </p:attrNameLst>
                                      </p:cBhvr>
                                      <p:to>
                                        <p:strVal val="visible"/>
                                      </p:to>
                                    </p:set>
                                  </p:childTnLst>
                                </p:cTn>
                              </p:par>
                            </p:childTnLst>
                          </p:cTn>
                        </p:par>
                        <p:par>
                          <p:cTn id="282" fill="hold">
                            <p:stCondLst>
                              <p:cond delay="26500"/>
                            </p:stCondLst>
                            <p:childTnLst>
                              <p:par>
                                <p:cTn id="283" presetID="11" presetClass="entr" presetSubtype="0" fill="hold" grpId="0" nodeType="afterEffect">
                                  <p:stCondLst>
                                    <p:cond delay="0"/>
                                  </p:stCondLst>
                                  <p:childTnLst>
                                    <p:set>
                                      <p:cBhvr>
                                        <p:cTn id="284" dur="1000">
                                          <p:stCondLst>
                                            <p:cond delay="0"/>
                                          </p:stCondLst>
                                        </p:cTn>
                                        <p:tgtEl>
                                          <p:spTgt spid="100"/>
                                        </p:tgtEl>
                                        <p:attrNameLst>
                                          <p:attrName>style.visibility</p:attrName>
                                        </p:attrNameLst>
                                      </p:cBhvr>
                                      <p:to>
                                        <p:strVal val="visible"/>
                                      </p:to>
                                    </p:set>
                                  </p:childTnLst>
                                </p:cTn>
                              </p:par>
                            </p:childTnLst>
                          </p:cTn>
                        </p:par>
                        <p:par>
                          <p:cTn id="285" fill="hold">
                            <p:stCondLst>
                              <p:cond delay="27500"/>
                            </p:stCondLst>
                            <p:childTnLst>
                              <p:par>
                                <p:cTn id="286" presetID="11" presetClass="entr" presetSubtype="0" fill="hold" grpId="0" nodeType="afterEffect">
                                  <p:stCondLst>
                                    <p:cond delay="0"/>
                                  </p:stCondLst>
                                  <p:childTnLst>
                                    <p:set>
                                      <p:cBhvr>
                                        <p:cTn id="287" dur="1000">
                                          <p:stCondLst>
                                            <p:cond delay="0"/>
                                          </p:stCondLst>
                                        </p:cTn>
                                        <p:tgtEl>
                                          <p:spTgt spid="101"/>
                                        </p:tgtEl>
                                        <p:attrNameLst>
                                          <p:attrName>style.visibility</p:attrName>
                                        </p:attrNameLst>
                                      </p:cBhvr>
                                      <p:to>
                                        <p:strVal val="visible"/>
                                      </p:to>
                                    </p:set>
                                  </p:childTnLst>
                                </p:cTn>
                              </p:par>
                            </p:childTnLst>
                          </p:cTn>
                        </p:par>
                        <p:par>
                          <p:cTn id="288" fill="hold">
                            <p:stCondLst>
                              <p:cond delay="28500"/>
                            </p:stCondLst>
                            <p:childTnLst>
                              <p:par>
                                <p:cTn id="289" presetID="11" presetClass="entr" presetSubtype="0" fill="hold" grpId="0" nodeType="afterEffect">
                                  <p:stCondLst>
                                    <p:cond delay="0"/>
                                  </p:stCondLst>
                                  <p:childTnLst>
                                    <p:set>
                                      <p:cBhvr>
                                        <p:cTn id="290" dur="1000">
                                          <p:stCondLst>
                                            <p:cond delay="0"/>
                                          </p:stCondLst>
                                        </p:cTn>
                                        <p:tgtEl>
                                          <p:spTgt spid="102"/>
                                        </p:tgtEl>
                                        <p:attrNameLst>
                                          <p:attrName>style.visibility</p:attrName>
                                        </p:attrNameLst>
                                      </p:cBhvr>
                                      <p:to>
                                        <p:strVal val="visible"/>
                                      </p:to>
                                    </p:set>
                                  </p:childTnLst>
                                </p:cTn>
                              </p:par>
                            </p:childTnLst>
                          </p:cTn>
                        </p:par>
                        <p:par>
                          <p:cTn id="291" fill="hold">
                            <p:stCondLst>
                              <p:cond delay="29500"/>
                            </p:stCondLst>
                            <p:childTnLst>
                              <p:par>
                                <p:cTn id="292" presetID="11" presetClass="entr" presetSubtype="0" fill="hold" grpId="0" nodeType="afterEffect">
                                  <p:stCondLst>
                                    <p:cond delay="0"/>
                                  </p:stCondLst>
                                  <p:childTnLst>
                                    <p:set>
                                      <p:cBhvr>
                                        <p:cTn id="293" dur="1000">
                                          <p:stCondLst>
                                            <p:cond delay="0"/>
                                          </p:stCondLst>
                                        </p:cTn>
                                        <p:tgtEl>
                                          <p:spTgt spid="103"/>
                                        </p:tgtEl>
                                        <p:attrNameLst>
                                          <p:attrName>style.visibility</p:attrName>
                                        </p:attrNameLst>
                                      </p:cBhvr>
                                      <p:to>
                                        <p:strVal val="visible"/>
                                      </p:to>
                                    </p:set>
                                  </p:childTnLst>
                                </p:cTn>
                              </p:par>
                            </p:childTnLst>
                          </p:cTn>
                        </p:par>
                        <p:par>
                          <p:cTn id="294" fill="hold">
                            <p:stCondLst>
                              <p:cond delay="30500"/>
                            </p:stCondLst>
                            <p:childTnLst>
                              <p:par>
                                <p:cTn id="295" presetID="11" presetClass="entr" presetSubtype="0" fill="hold" grpId="0" nodeType="afterEffect">
                                  <p:stCondLst>
                                    <p:cond delay="0"/>
                                  </p:stCondLst>
                                  <p:childTnLst>
                                    <p:set>
                                      <p:cBhvr>
                                        <p:cTn id="296" dur="1000">
                                          <p:stCondLst>
                                            <p:cond delay="0"/>
                                          </p:stCondLst>
                                        </p:cTn>
                                        <p:tgtEl>
                                          <p:spTgt spid="104"/>
                                        </p:tgtEl>
                                        <p:attrNameLst>
                                          <p:attrName>style.visibility</p:attrName>
                                        </p:attrNameLst>
                                      </p:cBhvr>
                                      <p:to>
                                        <p:strVal val="visible"/>
                                      </p:to>
                                    </p:set>
                                  </p:childTnLst>
                                </p:cTn>
                              </p:par>
                            </p:childTnLst>
                          </p:cTn>
                        </p:par>
                        <p:par>
                          <p:cTn id="297" fill="hold">
                            <p:stCondLst>
                              <p:cond delay="31500"/>
                            </p:stCondLst>
                            <p:childTnLst>
                              <p:par>
                                <p:cTn id="298" presetID="11" presetClass="entr" presetSubtype="0" fill="hold" grpId="0" nodeType="afterEffect">
                                  <p:stCondLst>
                                    <p:cond delay="0"/>
                                  </p:stCondLst>
                                  <p:childTnLst>
                                    <p:set>
                                      <p:cBhvr>
                                        <p:cTn id="299" dur="1000">
                                          <p:stCondLst>
                                            <p:cond delay="0"/>
                                          </p:stCondLst>
                                        </p:cTn>
                                        <p:tgtEl>
                                          <p:spTgt spid="105"/>
                                        </p:tgtEl>
                                        <p:attrNameLst>
                                          <p:attrName>style.visibility</p:attrName>
                                        </p:attrNameLst>
                                      </p:cBhvr>
                                      <p:to>
                                        <p:strVal val="visible"/>
                                      </p:to>
                                    </p:set>
                                  </p:childTnLst>
                                </p:cTn>
                              </p:par>
                            </p:childTnLst>
                          </p:cTn>
                        </p:par>
                        <p:par>
                          <p:cTn id="300" fill="hold">
                            <p:stCondLst>
                              <p:cond delay="32500"/>
                            </p:stCondLst>
                            <p:childTnLst>
                              <p:par>
                                <p:cTn id="301" presetID="11" presetClass="entr" presetSubtype="0" fill="hold" grpId="0" nodeType="afterEffect">
                                  <p:stCondLst>
                                    <p:cond delay="0"/>
                                  </p:stCondLst>
                                  <p:childTnLst>
                                    <p:set>
                                      <p:cBhvr>
                                        <p:cTn id="302" dur="1000">
                                          <p:stCondLst>
                                            <p:cond delay="0"/>
                                          </p:stCondLst>
                                        </p:cTn>
                                        <p:tgtEl>
                                          <p:spTgt spid="106"/>
                                        </p:tgtEl>
                                        <p:attrNameLst>
                                          <p:attrName>style.visibility</p:attrName>
                                        </p:attrNameLst>
                                      </p:cBhvr>
                                      <p:to>
                                        <p:strVal val="visible"/>
                                      </p:to>
                                    </p:set>
                                  </p:childTnLst>
                                </p:cTn>
                              </p:par>
                            </p:childTnLst>
                          </p:cTn>
                        </p:par>
                        <p:par>
                          <p:cTn id="303" fill="hold">
                            <p:stCondLst>
                              <p:cond delay="33500"/>
                            </p:stCondLst>
                            <p:childTnLst>
                              <p:par>
                                <p:cTn id="304" presetID="11" presetClass="entr" presetSubtype="0" fill="hold" grpId="0" nodeType="afterEffect">
                                  <p:stCondLst>
                                    <p:cond delay="0"/>
                                  </p:stCondLst>
                                  <p:childTnLst>
                                    <p:set>
                                      <p:cBhvr>
                                        <p:cTn id="305" dur="1000">
                                          <p:stCondLst>
                                            <p:cond delay="0"/>
                                          </p:stCondLst>
                                        </p:cTn>
                                        <p:tgtEl>
                                          <p:spTgt spid="107"/>
                                        </p:tgtEl>
                                        <p:attrNameLst>
                                          <p:attrName>style.visibility</p:attrName>
                                        </p:attrNameLst>
                                      </p:cBhvr>
                                      <p:to>
                                        <p:strVal val="visible"/>
                                      </p:to>
                                    </p:set>
                                  </p:childTnLst>
                                </p:cTn>
                              </p:par>
                            </p:childTnLst>
                          </p:cTn>
                        </p:par>
                        <p:par>
                          <p:cTn id="306" fill="hold">
                            <p:stCondLst>
                              <p:cond delay="34500"/>
                            </p:stCondLst>
                            <p:childTnLst>
                              <p:par>
                                <p:cTn id="307" presetID="11" presetClass="entr" presetSubtype="0" fill="hold" grpId="0" nodeType="afterEffect">
                                  <p:stCondLst>
                                    <p:cond delay="0"/>
                                  </p:stCondLst>
                                  <p:childTnLst>
                                    <p:set>
                                      <p:cBhvr>
                                        <p:cTn id="308" dur="1000">
                                          <p:stCondLst>
                                            <p:cond delay="0"/>
                                          </p:stCondLst>
                                        </p:cTn>
                                        <p:tgtEl>
                                          <p:spTgt spid="108"/>
                                        </p:tgtEl>
                                        <p:attrNameLst>
                                          <p:attrName>style.visibility</p:attrName>
                                        </p:attrNameLst>
                                      </p:cBhvr>
                                      <p:to>
                                        <p:strVal val="visible"/>
                                      </p:to>
                                    </p:set>
                                  </p:childTnLst>
                                </p:cTn>
                              </p:par>
                            </p:childTnLst>
                          </p:cTn>
                        </p:par>
                        <p:par>
                          <p:cTn id="309" fill="hold">
                            <p:stCondLst>
                              <p:cond delay="35500"/>
                            </p:stCondLst>
                            <p:childTnLst>
                              <p:par>
                                <p:cTn id="310" presetID="11" presetClass="entr" presetSubtype="0" fill="hold" grpId="0" nodeType="afterEffect">
                                  <p:stCondLst>
                                    <p:cond delay="0"/>
                                  </p:stCondLst>
                                  <p:childTnLst>
                                    <p:set>
                                      <p:cBhvr>
                                        <p:cTn id="311" dur="1000">
                                          <p:stCondLst>
                                            <p:cond delay="0"/>
                                          </p:stCondLst>
                                        </p:cTn>
                                        <p:tgtEl>
                                          <p:spTgt spid="109"/>
                                        </p:tgtEl>
                                        <p:attrNameLst>
                                          <p:attrName>style.visibility</p:attrName>
                                        </p:attrNameLst>
                                      </p:cBhvr>
                                      <p:to>
                                        <p:strVal val="visible"/>
                                      </p:to>
                                    </p:set>
                                  </p:childTnLst>
                                </p:cTn>
                              </p:par>
                            </p:childTnLst>
                          </p:cTn>
                        </p:par>
                        <p:par>
                          <p:cTn id="312" fill="hold">
                            <p:stCondLst>
                              <p:cond delay="36500"/>
                            </p:stCondLst>
                            <p:childTnLst>
                              <p:par>
                                <p:cTn id="313" presetID="11" presetClass="entr" presetSubtype="0" fill="hold" grpId="0" nodeType="afterEffect">
                                  <p:stCondLst>
                                    <p:cond delay="0"/>
                                  </p:stCondLst>
                                  <p:childTnLst>
                                    <p:set>
                                      <p:cBhvr>
                                        <p:cTn id="314" dur="1000">
                                          <p:stCondLst>
                                            <p:cond delay="0"/>
                                          </p:stCondLst>
                                        </p:cTn>
                                        <p:tgtEl>
                                          <p:spTgt spid="110"/>
                                        </p:tgtEl>
                                        <p:attrNameLst>
                                          <p:attrName>style.visibility</p:attrName>
                                        </p:attrNameLst>
                                      </p:cBhvr>
                                      <p:to>
                                        <p:strVal val="visible"/>
                                      </p:to>
                                    </p:set>
                                  </p:childTnLst>
                                </p:cTn>
                              </p:par>
                            </p:childTnLst>
                          </p:cTn>
                        </p:par>
                        <p:par>
                          <p:cTn id="315" fill="hold">
                            <p:stCondLst>
                              <p:cond delay="37500"/>
                            </p:stCondLst>
                            <p:childTnLst>
                              <p:par>
                                <p:cTn id="316" presetID="11" presetClass="entr" presetSubtype="0" fill="hold" grpId="0" nodeType="afterEffect">
                                  <p:stCondLst>
                                    <p:cond delay="0"/>
                                  </p:stCondLst>
                                  <p:childTnLst>
                                    <p:set>
                                      <p:cBhvr>
                                        <p:cTn id="317" dur="1000">
                                          <p:stCondLst>
                                            <p:cond delay="0"/>
                                          </p:stCondLst>
                                        </p:cTn>
                                        <p:tgtEl>
                                          <p:spTgt spid="111"/>
                                        </p:tgtEl>
                                        <p:attrNameLst>
                                          <p:attrName>style.visibility</p:attrName>
                                        </p:attrNameLst>
                                      </p:cBhvr>
                                      <p:to>
                                        <p:strVal val="visible"/>
                                      </p:to>
                                    </p:set>
                                  </p:childTnLst>
                                </p:cTn>
                              </p:par>
                            </p:childTnLst>
                          </p:cTn>
                        </p:par>
                        <p:par>
                          <p:cTn id="318" fill="hold">
                            <p:stCondLst>
                              <p:cond delay="38500"/>
                            </p:stCondLst>
                            <p:childTnLst>
                              <p:par>
                                <p:cTn id="319" presetID="11" presetClass="entr" presetSubtype="0" fill="hold" grpId="0" nodeType="afterEffect">
                                  <p:stCondLst>
                                    <p:cond delay="0"/>
                                  </p:stCondLst>
                                  <p:childTnLst>
                                    <p:set>
                                      <p:cBhvr>
                                        <p:cTn id="320" dur="1000">
                                          <p:stCondLst>
                                            <p:cond delay="0"/>
                                          </p:stCondLst>
                                        </p:cTn>
                                        <p:tgtEl>
                                          <p:spTgt spid="112"/>
                                        </p:tgtEl>
                                        <p:attrNameLst>
                                          <p:attrName>style.visibility</p:attrName>
                                        </p:attrNameLst>
                                      </p:cBhvr>
                                      <p:to>
                                        <p:strVal val="visible"/>
                                      </p:to>
                                    </p:set>
                                  </p:childTnLst>
                                </p:cTn>
                              </p:par>
                            </p:childTnLst>
                          </p:cTn>
                        </p:par>
                        <p:par>
                          <p:cTn id="321" fill="hold">
                            <p:stCondLst>
                              <p:cond delay="39500"/>
                            </p:stCondLst>
                            <p:childTnLst>
                              <p:par>
                                <p:cTn id="322" presetID="11" presetClass="entr" presetSubtype="0" fill="hold" grpId="0" nodeType="afterEffect">
                                  <p:stCondLst>
                                    <p:cond delay="0"/>
                                  </p:stCondLst>
                                  <p:childTnLst>
                                    <p:set>
                                      <p:cBhvr>
                                        <p:cTn id="323" dur="1000">
                                          <p:stCondLst>
                                            <p:cond delay="0"/>
                                          </p:stCondLst>
                                        </p:cTn>
                                        <p:tgtEl>
                                          <p:spTgt spid="113"/>
                                        </p:tgtEl>
                                        <p:attrNameLst>
                                          <p:attrName>style.visibility</p:attrName>
                                        </p:attrNameLst>
                                      </p:cBhvr>
                                      <p:to>
                                        <p:strVal val="visible"/>
                                      </p:to>
                                    </p:set>
                                  </p:childTnLst>
                                </p:cTn>
                              </p:par>
                            </p:childTnLst>
                          </p:cTn>
                        </p:par>
                        <p:par>
                          <p:cTn id="324" fill="hold">
                            <p:stCondLst>
                              <p:cond delay="40500"/>
                            </p:stCondLst>
                            <p:childTnLst>
                              <p:par>
                                <p:cTn id="325" presetID="11" presetClass="entr" presetSubtype="0" fill="hold" grpId="0" nodeType="afterEffect">
                                  <p:stCondLst>
                                    <p:cond delay="0"/>
                                  </p:stCondLst>
                                  <p:childTnLst>
                                    <p:set>
                                      <p:cBhvr>
                                        <p:cTn id="326" dur="1000">
                                          <p:stCondLst>
                                            <p:cond delay="0"/>
                                          </p:stCondLst>
                                        </p:cTn>
                                        <p:tgtEl>
                                          <p:spTgt spid="114"/>
                                        </p:tgtEl>
                                        <p:attrNameLst>
                                          <p:attrName>style.visibility</p:attrName>
                                        </p:attrNameLst>
                                      </p:cBhvr>
                                      <p:to>
                                        <p:strVal val="visible"/>
                                      </p:to>
                                    </p:set>
                                  </p:childTnLst>
                                </p:cTn>
                              </p:par>
                            </p:childTnLst>
                          </p:cTn>
                        </p:par>
                        <p:par>
                          <p:cTn id="327" fill="hold">
                            <p:stCondLst>
                              <p:cond delay="41500"/>
                            </p:stCondLst>
                            <p:childTnLst>
                              <p:par>
                                <p:cTn id="328" presetID="11" presetClass="entr" presetSubtype="0" fill="hold" grpId="0" nodeType="afterEffect">
                                  <p:stCondLst>
                                    <p:cond delay="0"/>
                                  </p:stCondLst>
                                  <p:childTnLst>
                                    <p:set>
                                      <p:cBhvr>
                                        <p:cTn id="329" dur="1000">
                                          <p:stCondLst>
                                            <p:cond delay="0"/>
                                          </p:stCondLst>
                                        </p:cTn>
                                        <p:tgtEl>
                                          <p:spTgt spid="115"/>
                                        </p:tgtEl>
                                        <p:attrNameLst>
                                          <p:attrName>style.visibility</p:attrName>
                                        </p:attrNameLst>
                                      </p:cBhvr>
                                      <p:to>
                                        <p:strVal val="visible"/>
                                      </p:to>
                                    </p:set>
                                  </p:childTnLst>
                                </p:cTn>
                              </p:par>
                            </p:childTnLst>
                          </p:cTn>
                        </p:par>
                        <p:par>
                          <p:cTn id="330" fill="hold">
                            <p:stCondLst>
                              <p:cond delay="42500"/>
                            </p:stCondLst>
                            <p:childTnLst>
                              <p:par>
                                <p:cTn id="331" presetID="11" presetClass="entr" presetSubtype="0" fill="hold" grpId="0" nodeType="afterEffect">
                                  <p:stCondLst>
                                    <p:cond delay="0"/>
                                  </p:stCondLst>
                                  <p:childTnLst>
                                    <p:set>
                                      <p:cBhvr>
                                        <p:cTn id="332" dur="1000">
                                          <p:stCondLst>
                                            <p:cond delay="0"/>
                                          </p:stCondLst>
                                        </p:cTn>
                                        <p:tgtEl>
                                          <p:spTgt spid="116"/>
                                        </p:tgtEl>
                                        <p:attrNameLst>
                                          <p:attrName>style.visibility</p:attrName>
                                        </p:attrNameLst>
                                      </p:cBhvr>
                                      <p:to>
                                        <p:strVal val="visible"/>
                                      </p:to>
                                    </p:set>
                                  </p:childTnLst>
                                </p:cTn>
                              </p:par>
                            </p:childTnLst>
                          </p:cTn>
                        </p:par>
                        <p:par>
                          <p:cTn id="333" fill="hold">
                            <p:stCondLst>
                              <p:cond delay="43500"/>
                            </p:stCondLst>
                            <p:childTnLst>
                              <p:par>
                                <p:cTn id="334" presetID="11" presetClass="entr" presetSubtype="0" fill="hold" grpId="0" nodeType="afterEffect">
                                  <p:stCondLst>
                                    <p:cond delay="0"/>
                                  </p:stCondLst>
                                  <p:childTnLst>
                                    <p:set>
                                      <p:cBhvr>
                                        <p:cTn id="335" dur="1000">
                                          <p:stCondLst>
                                            <p:cond delay="0"/>
                                          </p:stCondLst>
                                        </p:cTn>
                                        <p:tgtEl>
                                          <p:spTgt spid="117"/>
                                        </p:tgtEl>
                                        <p:attrNameLst>
                                          <p:attrName>style.visibility</p:attrName>
                                        </p:attrNameLst>
                                      </p:cBhvr>
                                      <p:to>
                                        <p:strVal val="visible"/>
                                      </p:to>
                                    </p:set>
                                  </p:childTnLst>
                                </p:cTn>
                              </p:par>
                            </p:childTnLst>
                          </p:cTn>
                        </p:par>
                        <p:par>
                          <p:cTn id="336" fill="hold">
                            <p:stCondLst>
                              <p:cond delay="44500"/>
                            </p:stCondLst>
                            <p:childTnLst>
                              <p:par>
                                <p:cTn id="337" presetID="11" presetClass="entr" presetSubtype="0" fill="hold" grpId="0" nodeType="afterEffect">
                                  <p:stCondLst>
                                    <p:cond delay="0"/>
                                  </p:stCondLst>
                                  <p:childTnLst>
                                    <p:set>
                                      <p:cBhvr>
                                        <p:cTn id="338" dur="1000">
                                          <p:stCondLst>
                                            <p:cond delay="0"/>
                                          </p:stCondLst>
                                        </p:cTn>
                                        <p:tgtEl>
                                          <p:spTgt spid="118"/>
                                        </p:tgtEl>
                                        <p:attrNameLst>
                                          <p:attrName>style.visibility</p:attrName>
                                        </p:attrNameLst>
                                      </p:cBhvr>
                                      <p:to>
                                        <p:strVal val="visible"/>
                                      </p:to>
                                    </p:set>
                                  </p:childTnLst>
                                </p:cTn>
                              </p:par>
                            </p:childTnLst>
                          </p:cTn>
                        </p:par>
                        <p:par>
                          <p:cTn id="339" fill="hold">
                            <p:stCondLst>
                              <p:cond delay="45500"/>
                            </p:stCondLst>
                            <p:childTnLst>
                              <p:par>
                                <p:cTn id="340" presetID="11" presetClass="entr" presetSubtype="0" fill="hold" grpId="0" nodeType="afterEffect">
                                  <p:stCondLst>
                                    <p:cond delay="0"/>
                                  </p:stCondLst>
                                  <p:childTnLst>
                                    <p:set>
                                      <p:cBhvr>
                                        <p:cTn id="341" dur="1000">
                                          <p:stCondLst>
                                            <p:cond delay="0"/>
                                          </p:stCondLst>
                                        </p:cTn>
                                        <p:tgtEl>
                                          <p:spTgt spid="119"/>
                                        </p:tgtEl>
                                        <p:attrNameLst>
                                          <p:attrName>style.visibility</p:attrName>
                                        </p:attrNameLst>
                                      </p:cBhvr>
                                      <p:to>
                                        <p:strVal val="visible"/>
                                      </p:to>
                                    </p:set>
                                  </p:childTnLst>
                                </p:cTn>
                              </p:par>
                            </p:childTnLst>
                          </p:cTn>
                        </p:par>
                        <p:par>
                          <p:cTn id="342" fill="hold">
                            <p:stCondLst>
                              <p:cond delay="46500"/>
                            </p:stCondLst>
                            <p:childTnLst>
                              <p:par>
                                <p:cTn id="343" presetID="11" presetClass="entr" presetSubtype="0" fill="hold" grpId="0" nodeType="afterEffect">
                                  <p:stCondLst>
                                    <p:cond delay="0"/>
                                  </p:stCondLst>
                                  <p:childTnLst>
                                    <p:set>
                                      <p:cBhvr>
                                        <p:cTn id="344" dur="1000">
                                          <p:stCondLst>
                                            <p:cond delay="0"/>
                                          </p:stCondLst>
                                        </p:cTn>
                                        <p:tgtEl>
                                          <p:spTgt spid="120"/>
                                        </p:tgtEl>
                                        <p:attrNameLst>
                                          <p:attrName>style.visibility</p:attrName>
                                        </p:attrNameLst>
                                      </p:cBhvr>
                                      <p:to>
                                        <p:strVal val="visible"/>
                                      </p:to>
                                    </p:set>
                                  </p:childTnLst>
                                </p:cTn>
                              </p:par>
                            </p:childTnLst>
                          </p:cTn>
                        </p:par>
                        <p:par>
                          <p:cTn id="345" fill="hold">
                            <p:stCondLst>
                              <p:cond delay="47500"/>
                            </p:stCondLst>
                            <p:childTnLst>
                              <p:par>
                                <p:cTn id="346" presetID="11" presetClass="entr" presetSubtype="0" fill="hold" grpId="0" nodeType="afterEffect">
                                  <p:stCondLst>
                                    <p:cond delay="0"/>
                                  </p:stCondLst>
                                  <p:childTnLst>
                                    <p:set>
                                      <p:cBhvr>
                                        <p:cTn id="347" dur="1000">
                                          <p:stCondLst>
                                            <p:cond delay="0"/>
                                          </p:stCondLst>
                                        </p:cTn>
                                        <p:tgtEl>
                                          <p:spTgt spid="121"/>
                                        </p:tgtEl>
                                        <p:attrNameLst>
                                          <p:attrName>style.visibility</p:attrName>
                                        </p:attrNameLst>
                                      </p:cBhvr>
                                      <p:to>
                                        <p:strVal val="visible"/>
                                      </p:to>
                                    </p:set>
                                  </p:childTnLst>
                                </p:cTn>
                              </p:par>
                            </p:childTnLst>
                          </p:cTn>
                        </p:par>
                        <p:par>
                          <p:cTn id="348" fill="hold">
                            <p:stCondLst>
                              <p:cond delay="48500"/>
                            </p:stCondLst>
                            <p:childTnLst>
                              <p:par>
                                <p:cTn id="349" presetID="11" presetClass="entr" presetSubtype="0" fill="hold" grpId="0" nodeType="afterEffect">
                                  <p:stCondLst>
                                    <p:cond delay="0"/>
                                  </p:stCondLst>
                                  <p:childTnLst>
                                    <p:set>
                                      <p:cBhvr>
                                        <p:cTn id="350" dur="1000">
                                          <p:stCondLst>
                                            <p:cond delay="0"/>
                                          </p:stCondLst>
                                        </p:cTn>
                                        <p:tgtEl>
                                          <p:spTgt spid="122"/>
                                        </p:tgtEl>
                                        <p:attrNameLst>
                                          <p:attrName>style.visibility</p:attrName>
                                        </p:attrNameLst>
                                      </p:cBhvr>
                                      <p:to>
                                        <p:strVal val="visible"/>
                                      </p:to>
                                    </p:set>
                                  </p:childTnLst>
                                </p:cTn>
                              </p:par>
                            </p:childTnLst>
                          </p:cTn>
                        </p:par>
                        <p:par>
                          <p:cTn id="351" fill="hold">
                            <p:stCondLst>
                              <p:cond delay="49500"/>
                            </p:stCondLst>
                            <p:childTnLst>
                              <p:par>
                                <p:cTn id="352" presetID="11" presetClass="entr" presetSubtype="0" fill="hold" grpId="0" nodeType="afterEffect">
                                  <p:stCondLst>
                                    <p:cond delay="0"/>
                                  </p:stCondLst>
                                  <p:childTnLst>
                                    <p:set>
                                      <p:cBhvr>
                                        <p:cTn id="353" dur="1000">
                                          <p:stCondLst>
                                            <p:cond delay="0"/>
                                          </p:stCondLst>
                                        </p:cTn>
                                        <p:tgtEl>
                                          <p:spTgt spid="123"/>
                                        </p:tgtEl>
                                        <p:attrNameLst>
                                          <p:attrName>style.visibility</p:attrName>
                                        </p:attrNameLst>
                                      </p:cBhvr>
                                      <p:to>
                                        <p:strVal val="visible"/>
                                      </p:to>
                                    </p:set>
                                  </p:childTnLst>
                                </p:cTn>
                              </p:par>
                            </p:childTnLst>
                          </p:cTn>
                        </p:par>
                        <p:par>
                          <p:cTn id="354" fill="hold">
                            <p:stCondLst>
                              <p:cond delay="50500"/>
                            </p:stCondLst>
                            <p:childTnLst>
                              <p:par>
                                <p:cTn id="355" presetID="11" presetClass="entr" presetSubtype="0" fill="hold" grpId="0" nodeType="afterEffect">
                                  <p:stCondLst>
                                    <p:cond delay="0"/>
                                  </p:stCondLst>
                                  <p:childTnLst>
                                    <p:set>
                                      <p:cBhvr>
                                        <p:cTn id="356" dur="1000">
                                          <p:stCondLst>
                                            <p:cond delay="0"/>
                                          </p:stCondLst>
                                        </p:cTn>
                                        <p:tgtEl>
                                          <p:spTgt spid="124"/>
                                        </p:tgtEl>
                                        <p:attrNameLst>
                                          <p:attrName>style.visibility</p:attrName>
                                        </p:attrNameLst>
                                      </p:cBhvr>
                                      <p:to>
                                        <p:strVal val="visible"/>
                                      </p:to>
                                    </p:set>
                                  </p:childTnLst>
                                  <p:subTnLst>
                                    <p:audio>
                                      <p:cMediaNode>
                                        <p:cTn display="0" masterRel="sameClick">
                                          <p:stCondLst>
                                            <p:cond evt="begin" delay="0">
                                              <p:tn val="355"/>
                                            </p:cond>
                                          </p:stCondLst>
                                          <p:endCondLst>
                                            <p:cond evt="onStopAudio" delay="0">
                                              <p:tgtEl>
                                                <p:sldTgt/>
                                              </p:tgtEl>
                                            </p:cond>
                                          </p:endCondLst>
                                        </p:cTn>
                                        <p:tgtEl>
                                          <p:sndTgt r:embed="rId2" name="Blip.wav"/>
                                        </p:tgtEl>
                                      </p:cMediaNode>
                                    </p:audio>
                                  </p:subTnLst>
                                </p:cTn>
                              </p:par>
                            </p:childTnLst>
                          </p:cTn>
                        </p:par>
                        <p:par>
                          <p:cTn id="357" fill="hold">
                            <p:stCondLst>
                              <p:cond delay="51500"/>
                            </p:stCondLst>
                            <p:childTnLst>
                              <p:par>
                                <p:cTn id="358" presetID="11" presetClass="entr" presetSubtype="0" fill="hold" grpId="0" nodeType="afterEffect">
                                  <p:stCondLst>
                                    <p:cond delay="0"/>
                                  </p:stCondLst>
                                  <p:childTnLst>
                                    <p:set>
                                      <p:cBhvr>
                                        <p:cTn id="359" dur="1000">
                                          <p:stCondLst>
                                            <p:cond delay="0"/>
                                          </p:stCondLst>
                                        </p:cTn>
                                        <p:tgtEl>
                                          <p:spTgt spid="125"/>
                                        </p:tgtEl>
                                        <p:attrNameLst>
                                          <p:attrName>style.visibility</p:attrName>
                                        </p:attrNameLst>
                                      </p:cBhvr>
                                      <p:to>
                                        <p:strVal val="visible"/>
                                      </p:to>
                                    </p:set>
                                  </p:childTnLst>
                                  <p:subTnLst>
                                    <p:audio>
                                      <p:cMediaNode>
                                        <p:cTn display="0" masterRel="sameClick">
                                          <p:stCondLst>
                                            <p:cond evt="begin" delay="0">
                                              <p:tn val="358"/>
                                            </p:cond>
                                          </p:stCondLst>
                                          <p:endCondLst>
                                            <p:cond evt="onStopAudio" delay="0">
                                              <p:tgtEl>
                                                <p:sldTgt/>
                                              </p:tgtEl>
                                            </p:cond>
                                          </p:endCondLst>
                                        </p:cTn>
                                        <p:tgtEl>
                                          <p:sndTgt r:embed="rId2" name="Blip.wav"/>
                                        </p:tgtEl>
                                      </p:cMediaNode>
                                    </p:audio>
                                  </p:subTnLst>
                                </p:cTn>
                              </p:par>
                            </p:childTnLst>
                          </p:cTn>
                        </p:par>
                        <p:par>
                          <p:cTn id="360" fill="hold">
                            <p:stCondLst>
                              <p:cond delay="52500"/>
                            </p:stCondLst>
                            <p:childTnLst>
                              <p:par>
                                <p:cTn id="361" presetID="11" presetClass="entr" presetSubtype="0" fill="hold" grpId="0" nodeType="afterEffect">
                                  <p:stCondLst>
                                    <p:cond delay="0"/>
                                  </p:stCondLst>
                                  <p:childTnLst>
                                    <p:set>
                                      <p:cBhvr>
                                        <p:cTn id="362" dur="1000">
                                          <p:stCondLst>
                                            <p:cond delay="0"/>
                                          </p:stCondLst>
                                        </p:cTn>
                                        <p:tgtEl>
                                          <p:spTgt spid="126"/>
                                        </p:tgtEl>
                                        <p:attrNameLst>
                                          <p:attrName>style.visibility</p:attrName>
                                        </p:attrNameLst>
                                      </p:cBhvr>
                                      <p:to>
                                        <p:strVal val="visible"/>
                                      </p:to>
                                    </p:set>
                                  </p:childTnLst>
                                  <p:subTnLst>
                                    <p:audio>
                                      <p:cMediaNode>
                                        <p:cTn display="0" masterRel="sameClick">
                                          <p:stCondLst>
                                            <p:cond evt="begin" delay="0">
                                              <p:tn val="361"/>
                                            </p:cond>
                                          </p:stCondLst>
                                          <p:endCondLst>
                                            <p:cond evt="onStopAudio" delay="0">
                                              <p:tgtEl>
                                                <p:sldTgt/>
                                              </p:tgtEl>
                                            </p:cond>
                                          </p:endCondLst>
                                        </p:cTn>
                                        <p:tgtEl>
                                          <p:sndTgt r:embed="rId2" name="Blip.wav"/>
                                        </p:tgtEl>
                                      </p:cMediaNode>
                                    </p:audio>
                                  </p:subTnLst>
                                </p:cTn>
                              </p:par>
                            </p:childTnLst>
                          </p:cTn>
                        </p:par>
                        <p:par>
                          <p:cTn id="363" fill="hold">
                            <p:stCondLst>
                              <p:cond delay="53500"/>
                            </p:stCondLst>
                            <p:childTnLst>
                              <p:par>
                                <p:cTn id="364" presetID="11" presetClass="entr" presetSubtype="0" fill="hold" grpId="0" nodeType="afterEffect">
                                  <p:stCondLst>
                                    <p:cond delay="0"/>
                                  </p:stCondLst>
                                  <p:childTnLst>
                                    <p:set>
                                      <p:cBhvr>
                                        <p:cTn id="365" dur="1000">
                                          <p:stCondLst>
                                            <p:cond delay="0"/>
                                          </p:stCondLst>
                                        </p:cTn>
                                        <p:tgtEl>
                                          <p:spTgt spid="127"/>
                                        </p:tgtEl>
                                        <p:attrNameLst>
                                          <p:attrName>style.visibility</p:attrName>
                                        </p:attrNameLst>
                                      </p:cBhvr>
                                      <p:to>
                                        <p:strVal val="visible"/>
                                      </p:to>
                                    </p:set>
                                  </p:childTnLst>
                                  <p:subTnLst>
                                    <p:audio>
                                      <p:cMediaNode>
                                        <p:cTn display="0" masterRel="sameClick">
                                          <p:stCondLst>
                                            <p:cond evt="begin" delay="0">
                                              <p:tn val="364"/>
                                            </p:cond>
                                          </p:stCondLst>
                                          <p:endCondLst>
                                            <p:cond evt="onStopAudio" delay="0">
                                              <p:tgtEl>
                                                <p:sldTgt/>
                                              </p:tgtEl>
                                            </p:cond>
                                          </p:endCondLst>
                                        </p:cTn>
                                        <p:tgtEl>
                                          <p:sndTgt r:embed="rId2" name="Blip.wav"/>
                                        </p:tgtEl>
                                      </p:cMediaNode>
                                    </p:audio>
                                  </p:subTnLst>
                                </p:cTn>
                              </p:par>
                            </p:childTnLst>
                          </p:cTn>
                        </p:par>
                        <p:par>
                          <p:cTn id="366" fill="hold">
                            <p:stCondLst>
                              <p:cond delay="54500"/>
                            </p:stCondLst>
                            <p:childTnLst>
                              <p:par>
                                <p:cTn id="367" presetID="11" presetClass="entr" presetSubtype="0" fill="hold" grpId="0" nodeType="afterEffect">
                                  <p:stCondLst>
                                    <p:cond delay="0"/>
                                  </p:stCondLst>
                                  <p:childTnLst>
                                    <p:set>
                                      <p:cBhvr>
                                        <p:cTn id="368" dur="1000">
                                          <p:stCondLst>
                                            <p:cond delay="0"/>
                                          </p:stCondLst>
                                        </p:cTn>
                                        <p:tgtEl>
                                          <p:spTgt spid="128"/>
                                        </p:tgtEl>
                                        <p:attrNameLst>
                                          <p:attrName>style.visibility</p:attrName>
                                        </p:attrNameLst>
                                      </p:cBhvr>
                                      <p:to>
                                        <p:strVal val="visible"/>
                                      </p:to>
                                    </p:set>
                                  </p:childTnLst>
                                  <p:subTnLst>
                                    <p:audio>
                                      <p:cMediaNode>
                                        <p:cTn display="0" masterRel="sameClick">
                                          <p:stCondLst>
                                            <p:cond evt="begin" delay="0">
                                              <p:tn val="367"/>
                                            </p:cond>
                                          </p:stCondLst>
                                          <p:endCondLst>
                                            <p:cond evt="onStopAudio" delay="0">
                                              <p:tgtEl>
                                                <p:sldTgt/>
                                              </p:tgtEl>
                                            </p:cond>
                                          </p:endCondLst>
                                        </p:cTn>
                                        <p:tgtEl>
                                          <p:sndTgt r:embed="rId2" name="Blip.wav"/>
                                        </p:tgtEl>
                                      </p:cMediaNode>
                                    </p:audio>
                                  </p:subTnLst>
                                </p:cTn>
                              </p:par>
                            </p:childTnLst>
                          </p:cTn>
                        </p:par>
                        <p:par>
                          <p:cTn id="369" fill="hold">
                            <p:stCondLst>
                              <p:cond delay="55500"/>
                            </p:stCondLst>
                            <p:childTnLst>
                              <p:par>
                                <p:cTn id="370" presetID="11" presetClass="entr" presetSubtype="0" fill="hold" grpId="0" nodeType="afterEffect">
                                  <p:stCondLst>
                                    <p:cond delay="0"/>
                                  </p:stCondLst>
                                  <p:childTnLst>
                                    <p:set>
                                      <p:cBhvr>
                                        <p:cTn id="371" dur="1000">
                                          <p:stCondLst>
                                            <p:cond delay="0"/>
                                          </p:stCondLst>
                                        </p:cTn>
                                        <p:tgtEl>
                                          <p:spTgt spid="129"/>
                                        </p:tgtEl>
                                        <p:attrNameLst>
                                          <p:attrName>style.visibility</p:attrName>
                                        </p:attrNameLst>
                                      </p:cBhvr>
                                      <p:to>
                                        <p:strVal val="visible"/>
                                      </p:to>
                                    </p:set>
                                  </p:childTnLst>
                                  <p:subTnLst>
                                    <p:audio>
                                      <p:cMediaNode>
                                        <p:cTn display="0" masterRel="sameClick">
                                          <p:stCondLst>
                                            <p:cond evt="begin" delay="0">
                                              <p:tn val="370"/>
                                            </p:cond>
                                          </p:stCondLst>
                                          <p:endCondLst>
                                            <p:cond evt="onStopAudio" delay="0">
                                              <p:tgtEl>
                                                <p:sldTgt/>
                                              </p:tgtEl>
                                            </p:cond>
                                          </p:endCondLst>
                                        </p:cTn>
                                        <p:tgtEl>
                                          <p:sndTgt r:embed="rId2" name="Blip.wav"/>
                                        </p:tgtEl>
                                      </p:cMediaNode>
                                    </p:audio>
                                  </p:subTnLst>
                                </p:cTn>
                              </p:par>
                            </p:childTnLst>
                          </p:cTn>
                        </p:par>
                        <p:par>
                          <p:cTn id="372" fill="hold">
                            <p:stCondLst>
                              <p:cond delay="56500"/>
                            </p:stCondLst>
                            <p:childTnLst>
                              <p:par>
                                <p:cTn id="373" presetID="11" presetClass="entr" presetSubtype="0" fill="hold" grpId="0" nodeType="afterEffect">
                                  <p:stCondLst>
                                    <p:cond delay="0"/>
                                  </p:stCondLst>
                                  <p:childTnLst>
                                    <p:set>
                                      <p:cBhvr>
                                        <p:cTn id="374" dur="1000">
                                          <p:stCondLst>
                                            <p:cond delay="0"/>
                                          </p:stCondLst>
                                        </p:cTn>
                                        <p:tgtEl>
                                          <p:spTgt spid="130"/>
                                        </p:tgtEl>
                                        <p:attrNameLst>
                                          <p:attrName>style.visibility</p:attrName>
                                        </p:attrNameLst>
                                      </p:cBhvr>
                                      <p:to>
                                        <p:strVal val="visible"/>
                                      </p:to>
                                    </p:set>
                                  </p:childTnLst>
                                  <p:subTnLst>
                                    <p:audio>
                                      <p:cMediaNode>
                                        <p:cTn display="0" masterRel="sameClick">
                                          <p:stCondLst>
                                            <p:cond evt="begin" delay="0">
                                              <p:tn val="373"/>
                                            </p:cond>
                                          </p:stCondLst>
                                          <p:endCondLst>
                                            <p:cond evt="onStopAudio" delay="0">
                                              <p:tgtEl>
                                                <p:sldTgt/>
                                              </p:tgtEl>
                                            </p:cond>
                                          </p:endCondLst>
                                        </p:cTn>
                                        <p:tgtEl>
                                          <p:sndTgt r:embed="rId2" name="Blip.wav"/>
                                        </p:tgtEl>
                                      </p:cMediaNode>
                                    </p:audio>
                                  </p:subTnLst>
                                </p:cTn>
                              </p:par>
                            </p:childTnLst>
                          </p:cTn>
                        </p:par>
                        <p:par>
                          <p:cTn id="375" fill="hold">
                            <p:stCondLst>
                              <p:cond delay="57500"/>
                            </p:stCondLst>
                            <p:childTnLst>
                              <p:par>
                                <p:cTn id="376" presetID="11" presetClass="entr" presetSubtype="0" fill="hold" grpId="0" nodeType="afterEffect">
                                  <p:stCondLst>
                                    <p:cond delay="0"/>
                                  </p:stCondLst>
                                  <p:childTnLst>
                                    <p:set>
                                      <p:cBhvr>
                                        <p:cTn id="377" dur="1000">
                                          <p:stCondLst>
                                            <p:cond delay="0"/>
                                          </p:stCondLst>
                                        </p:cTn>
                                        <p:tgtEl>
                                          <p:spTgt spid="131"/>
                                        </p:tgtEl>
                                        <p:attrNameLst>
                                          <p:attrName>style.visibility</p:attrName>
                                        </p:attrNameLst>
                                      </p:cBhvr>
                                      <p:to>
                                        <p:strVal val="visible"/>
                                      </p:to>
                                    </p:set>
                                  </p:childTnLst>
                                  <p:subTnLst>
                                    <p:audio>
                                      <p:cMediaNode>
                                        <p:cTn display="0" masterRel="sameClick">
                                          <p:stCondLst>
                                            <p:cond evt="begin" delay="0">
                                              <p:tn val="376"/>
                                            </p:cond>
                                          </p:stCondLst>
                                          <p:endCondLst>
                                            <p:cond evt="onStopAudio" delay="0">
                                              <p:tgtEl>
                                                <p:sldTgt/>
                                              </p:tgtEl>
                                            </p:cond>
                                          </p:endCondLst>
                                        </p:cTn>
                                        <p:tgtEl>
                                          <p:sndTgt r:embed="rId2" name="Blip.wav"/>
                                        </p:tgtEl>
                                      </p:cMediaNode>
                                    </p:audio>
                                  </p:subTnLst>
                                </p:cTn>
                              </p:par>
                            </p:childTnLst>
                          </p:cTn>
                        </p:par>
                        <p:par>
                          <p:cTn id="378" fill="hold">
                            <p:stCondLst>
                              <p:cond delay="58500"/>
                            </p:stCondLst>
                            <p:childTnLst>
                              <p:par>
                                <p:cTn id="379" presetID="11" presetClass="entr" presetSubtype="0" fill="hold" grpId="0" nodeType="afterEffect">
                                  <p:stCondLst>
                                    <p:cond delay="0"/>
                                  </p:stCondLst>
                                  <p:childTnLst>
                                    <p:set>
                                      <p:cBhvr>
                                        <p:cTn id="380" dur="1000">
                                          <p:stCondLst>
                                            <p:cond delay="0"/>
                                          </p:stCondLst>
                                        </p:cTn>
                                        <p:tgtEl>
                                          <p:spTgt spid="132"/>
                                        </p:tgtEl>
                                        <p:attrNameLst>
                                          <p:attrName>style.visibility</p:attrName>
                                        </p:attrNameLst>
                                      </p:cBhvr>
                                      <p:to>
                                        <p:strVal val="visible"/>
                                      </p:to>
                                    </p:set>
                                  </p:childTnLst>
                                  <p:subTnLst>
                                    <p:audio>
                                      <p:cMediaNode>
                                        <p:cTn display="0" masterRel="sameClick">
                                          <p:stCondLst>
                                            <p:cond evt="begin" delay="0">
                                              <p:tn val="379"/>
                                            </p:cond>
                                          </p:stCondLst>
                                          <p:endCondLst>
                                            <p:cond evt="onStopAudio" delay="0">
                                              <p:tgtEl>
                                                <p:sldTgt/>
                                              </p:tgtEl>
                                            </p:cond>
                                          </p:endCondLst>
                                        </p:cTn>
                                        <p:tgtEl>
                                          <p:sndTgt r:embed="rId2" name="Blip.wav"/>
                                        </p:tgtEl>
                                      </p:cMediaNode>
                                    </p:audio>
                                  </p:subTnLst>
                                </p:cTn>
                              </p:par>
                            </p:childTnLst>
                          </p:cTn>
                        </p:par>
                        <p:par>
                          <p:cTn id="381" fill="hold">
                            <p:stCondLst>
                              <p:cond delay="59500"/>
                            </p:stCondLst>
                            <p:childTnLst>
                              <p:par>
                                <p:cTn id="382" presetID="11" presetClass="entr" presetSubtype="0" fill="hold" grpId="0" nodeType="afterEffect">
                                  <p:stCondLst>
                                    <p:cond delay="0"/>
                                  </p:stCondLst>
                                  <p:childTnLst>
                                    <p:set>
                                      <p:cBhvr>
                                        <p:cTn id="383" dur="1000">
                                          <p:stCondLst>
                                            <p:cond delay="0"/>
                                          </p:stCondLst>
                                        </p:cTn>
                                        <p:tgtEl>
                                          <p:spTgt spid="133"/>
                                        </p:tgtEl>
                                        <p:attrNameLst>
                                          <p:attrName>style.visibility</p:attrName>
                                        </p:attrNameLst>
                                      </p:cBhvr>
                                      <p:to>
                                        <p:strVal val="visible"/>
                                      </p:to>
                                    </p:set>
                                  </p:childTnLst>
                                  <p:subTnLst>
                                    <p:audio>
                                      <p:cMediaNode>
                                        <p:cTn display="0" masterRel="sameClick">
                                          <p:stCondLst>
                                            <p:cond evt="begin" delay="0">
                                              <p:tn val="382"/>
                                            </p:cond>
                                          </p:stCondLst>
                                          <p:endCondLst>
                                            <p:cond evt="onStopAudio" delay="0">
                                              <p:tgtEl>
                                                <p:sldTgt/>
                                              </p:tgtEl>
                                            </p:cond>
                                          </p:endCondLst>
                                        </p:cTn>
                                        <p:tgtEl>
                                          <p:sndTgt r:embed="rId2" name="Blip.wav"/>
                                        </p:tgtEl>
                                      </p:cMediaNode>
                                    </p:audio>
                                  </p:subTnLst>
                                </p:cTn>
                              </p:par>
                            </p:childTnLst>
                          </p:cTn>
                        </p:par>
                        <p:par>
                          <p:cTn id="384" fill="hold">
                            <p:stCondLst>
                              <p:cond delay="60500"/>
                            </p:stCondLst>
                            <p:childTnLst>
                              <p:par>
                                <p:cTn id="385" presetID="11" presetClass="entr" presetSubtype="0" fill="hold" grpId="0" nodeType="afterEffect">
                                  <p:stCondLst>
                                    <p:cond delay="0"/>
                                  </p:stCondLst>
                                  <p:childTnLst>
                                    <p:set>
                                      <p:cBhvr>
                                        <p:cTn id="386" dur="1000">
                                          <p:stCondLst>
                                            <p:cond delay="0"/>
                                          </p:stCondLst>
                                        </p:cTn>
                                        <p:tgtEl>
                                          <p:spTgt spid="134"/>
                                        </p:tgtEl>
                                        <p:attrNameLst>
                                          <p:attrName>style.visibility</p:attrName>
                                        </p:attrNameLst>
                                      </p:cBhvr>
                                      <p:to>
                                        <p:strVal val="visible"/>
                                      </p:to>
                                    </p:set>
                                  </p:childTnLst>
                                  <p:subTnLst>
                                    <p:audio>
                                      <p:cMediaNode>
                                        <p:cTn display="0" masterRel="sameClick">
                                          <p:stCondLst>
                                            <p:cond evt="begin" delay="0">
                                              <p:tn val="385"/>
                                            </p:cond>
                                          </p:stCondLst>
                                          <p:endCondLst>
                                            <p:cond evt="onStopAudio" delay="0">
                                              <p:tgtEl>
                                                <p:sldTgt/>
                                              </p:tgtEl>
                                            </p:cond>
                                          </p:endCondLst>
                                        </p:cTn>
                                        <p:tgtEl>
                                          <p:sndTgt r:embed="rId3" name="trumpet.wav"/>
                                        </p:tgtEl>
                                      </p:cMediaNode>
                                    </p:audio>
                                  </p:subTnLst>
                                </p:cTn>
                              </p:par>
                            </p:childTnLst>
                          </p:cTn>
                        </p:par>
                      </p:childTnLst>
                    </p:cTn>
                  </p:par>
                </p:childTnLst>
              </p:cTn>
              <p:nextCondLst>
                <p:cond evt="onClick" delay="0">
                  <p:tgtEl>
                    <p:spTgt spid="135"/>
                  </p:tgtEl>
                </p:cond>
              </p:nextCondLst>
            </p:seq>
          </p:childTnLst>
        </p:cTn>
      </p:par>
    </p:tnLst>
    <p:bldLst>
      <p:bldP spid="4"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153036"/>
            <a:ext cx="7867015" cy="488315"/>
          </a:xfrm>
        </p:spPr>
        <p:style>
          <a:lnRef idx="1">
            <a:schemeClr val="accent2"/>
          </a:lnRef>
          <a:fillRef idx="2">
            <a:schemeClr val="accent2"/>
          </a:fillRef>
          <a:effectRef idx="1">
            <a:schemeClr val="accent2"/>
          </a:effectRef>
          <a:fontRef idx="minor">
            <a:schemeClr val="dk1"/>
          </a:fontRef>
        </p:style>
        <p:txBody>
          <a:bodyPr/>
          <a:lstStyle/>
          <a:p>
            <a:pPr algn="ctr"/>
            <a:r>
              <a:rPr lang="en-US" sz="2400" b="1" dirty="0" err="1">
                <a:latin typeface="Times New Roman" panose="02020603050405020304" pitchFamily="18" charset="0"/>
                <a:cs typeface="Times New Roman" panose="02020603050405020304" pitchFamily="18" charset="0"/>
              </a:rPr>
              <a:t>N</a:t>
            </a:r>
            <a:r>
              <a:rPr lang="en-US" sz="2400" b="1" dirty="0" err="1" smtClean="0">
                <a:latin typeface="Times New Roman" panose="02020603050405020304" pitchFamily="18" charset="0"/>
                <a:cs typeface="Times New Roman" panose="02020603050405020304" pitchFamily="18" charset="0"/>
              </a:rPr>
              <a:t>hững</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lưu</a:t>
            </a:r>
            <a:r>
              <a:rPr lang="en-US" sz="2400" b="1" dirty="0">
                <a:latin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cs typeface="Times New Roman" panose="02020603050405020304" pitchFamily="18" charset="0"/>
              </a:rPr>
              <a:t>khi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nuôi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thú</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cưng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nhà</a:t>
            </a:r>
            <a:endParaRPr lang="en-US" sz="2400" b="1" dirty="0">
              <a:latin typeface="Times New Roman" panose="02020603050405020304" pitchFamily="18" charset="0"/>
              <a:cs typeface="Times New Roman" panose="02020603050405020304" pitchFamily="18" charset="0"/>
            </a:endParaRPr>
          </a:p>
        </p:txBody>
      </p:sp>
      <p:sp>
        <p:nvSpPr>
          <p:cNvPr id="100" name="Text Box 99"/>
          <p:cNvSpPr txBox="1"/>
          <p:nvPr/>
        </p:nvSpPr>
        <p:spPr>
          <a:xfrm>
            <a:off x="1752601" y="914400"/>
            <a:ext cx="7666355" cy="521970"/>
          </a:xfrm>
          <a:prstGeom prst="rect">
            <a:avLst/>
          </a:prstGeom>
          <a:noFill/>
          <a:ln w="9525">
            <a:noFill/>
          </a:ln>
        </p:spPr>
        <p:txBody>
          <a:bodyPr wrap="square">
            <a:spAutoFit/>
          </a:bodyPr>
          <a:lstStyle/>
          <a:p>
            <a:r>
              <a:rPr lang="en-US" sz="1400">
                <a:latin typeface="Times New Roman" panose="02020603050405020304" pitchFamily="18" charset="0"/>
              </a:rPr>
              <a:t>- </a:t>
            </a:r>
            <a:r>
              <a:rPr lang="en-US" sz="2800">
                <a:solidFill>
                  <a:srgbClr val="1D41D5"/>
                </a:solidFill>
                <a:latin typeface="Times New Roman" panose="02020603050405020304" pitchFamily="18" charset="0"/>
              </a:rPr>
              <a:t>Tiêm phòng đầy đủ các loại vacxin cho thú cưng</a:t>
            </a:r>
          </a:p>
        </p:txBody>
      </p:sp>
      <p:pic>
        <p:nvPicPr>
          <p:cNvPr id="104" name="Content Placeholder 103"/>
          <p:cNvPicPr>
            <a:picLocks noGrp="1" noChangeAspect="1"/>
          </p:cNvPicPr>
          <p:nvPr>
            <p:ph sz="half" idx="1"/>
          </p:nvPr>
        </p:nvPicPr>
        <p:blipFill>
          <a:blip r:embed="rId2"/>
          <a:stretch>
            <a:fillRect/>
          </a:stretch>
        </p:blipFill>
        <p:spPr>
          <a:xfrm>
            <a:off x="1981201" y="1509395"/>
            <a:ext cx="3862705" cy="3348990"/>
          </a:xfrm>
          <a:prstGeom prst="rect">
            <a:avLst/>
          </a:prstGeom>
          <a:noFill/>
          <a:ln w="9525">
            <a:noFill/>
          </a:ln>
        </p:spPr>
      </p:pic>
      <p:pic>
        <p:nvPicPr>
          <p:cNvPr id="105" name="Content Placeholder 104"/>
          <p:cNvPicPr>
            <a:picLocks noGrp="1"/>
          </p:cNvPicPr>
          <p:nvPr>
            <p:ph sz="half" idx="2"/>
          </p:nvPr>
        </p:nvPicPr>
        <p:blipFill>
          <a:blip r:embed="rId3"/>
          <a:stretch>
            <a:fillRect/>
          </a:stretch>
        </p:blipFill>
        <p:spPr>
          <a:xfrm>
            <a:off x="6248401" y="1447801"/>
            <a:ext cx="3916045" cy="3410585"/>
          </a:xfrm>
          <a:prstGeom prst="rect">
            <a:avLst/>
          </a:prstGeom>
          <a:noFill/>
          <a:ln w="9525">
            <a:noFill/>
          </a:ln>
        </p:spPr>
      </p:pic>
      <p:sp>
        <p:nvSpPr>
          <p:cNvPr id="4" name="Text Box 3"/>
          <p:cNvSpPr txBox="1"/>
          <p:nvPr/>
        </p:nvSpPr>
        <p:spPr>
          <a:xfrm>
            <a:off x="1791971" y="5029200"/>
            <a:ext cx="8533765" cy="1198880"/>
          </a:xfrm>
          <a:prstGeom prst="rect">
            <a:avLst/>
          </a:prstGeom>
          <a:noFill/>
        </p:spPr>
        <p:txBody>
          <a:bodyPr wrap="square" rtlCol="0" anchor="t">
            <a:spAutoFit/>
          </a:bodyPr>
          <a:lstStyle/>
          <a:p>
            <a:pPr algn="just"/>
            <a:r>
              <a:rPr lang="en-US" sz="2400">
                <a:solidFill>
                  <a:srgbClr val="FF0000"/>
                </a:solidFill>
                <a:latin typeface="Times New Roman" panose="02020603050405020304" pitchFamily="18" charset="0"/>
                <a:cs typeface="Times New Roman" panose="02020603050405020304" pitchFamily="18" charset="0"/>
              </a:rPr>
              <a:t>Ví dụ: Vacxin phòng bệnh bạch cầu ở mèo, vacxin dại cho chó, vacxin phòng bệnh Viêm mũi – khí quản truyền nhiễm, vacxin phòng bệnh do Herpervirus,...</a:t>
            </a:r>
          </a:p>
        </p:txBody>
      </p:sp>
    </p:spTree>
    <p:extLst>
      <p:ext uri="{BB962C8B-B14F-4D97-AF65-F5344CB8AC3E}">
        <p14:creationId xmlns:p14="http://schemas.microsoft.com/office/powerpoint/2010/main" val="122662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00" grpId="0"/>
      <p:bldP spid="10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153035"/>
            <a:ext cx="8053705" cy="482600"/>
          </a:xfrm>
        </p:spPr>
        <p:style>
          <a:lnRef idx="1">
            <a:schemeClr val="accent2"/>
          </a:lnRef>
          <a:fillRef idx="2">
            <a:schemeClr val="accent2"/>
          </a:fillRef>
          <a:effectRef idx="1">
            <a:schemeClr val="accent2"/>
          </a:effectRef>
          <a:fontRef idx="minor">
            <a:schemeClr val="dk1"/>
          </a:fontRef>
        </p:style>
        <p:txBody>
          <a:bodyPr/>
          <a:lstStyle/>
          <a:p>
            <a:pPr algn="ctr"/>
            <a:r>
              <a:rPr lang="en-US" sz="2400" b="1" dirty="0" err="1">
                <a:latin typeface="Times New Roman" panose="02020603050405020304" pitchFamily="18" charset="0"/>
                <a:cs typeface="Times New Roman" panose="02020603050405020304" pitchFamily="18" charset="0"/>
              </a:rPr>
              <a:t>N</a:t>
            </a:r>
            <a:r>
              <a:rPr lang="en-US" sz="2400" b="1" dirty="0" err="1" smtClean="0">
                <a:latin typeface="Times New Roman" panose="02020603050405020304" pitchFamily="18" charset="0"/>
                <a:cs typeface="Times New Roman" panose="02020603050405020304" pitchFamily="18" charset="0"/>
              </a:rPr>
              <a:t>hững</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lưu</a:t>
            </a:r>
            <a:r>
              <a:rPr lang="en-US" sz="2400" b="1" dirty="0">
                <a:latin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cs typeface="Times New Roman" panose="02020603050405020304" pitchFamily="18" charset="0"/>
              </a:rPr>
              <a:t>khi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nuôi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thú</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cưng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nhà</a:t>
            </a:r>
            <a:endParaRPr lang="en-US" sz="2400" b="1" dirty="0">
              <a:latin typeface="Times New Roman" panose="02020603050405020304" pitchFamily="18" charset="0"/>
              <a:cs typeface="Times New Roman" panose="02020603050405020304" pitchFamily="18" charset="0"/>
            </a:endParaRPr>
          </a:p>
        </p:txBody>
      </p:sp>
      <p:sp>
        <p:nvSpPr>
          <p:cNvPr id="100" name="Text Box 99"/>
          <p:cNvSpPr txBox="1"/>
          <p:nvPr/>
        </p:nvSpPr>
        <p:spPr>
          <a:xfrm>
            <a:off x="1645921" y="914400"/>
            <a:ext cx="8724265" cy="521970"/>
          </a:xfrm>
          <a:prstGeom prst="rect">
            <a:avLst/>
          </a:prstGeom>
          <a:noFill/>
          <a:ln w="9525">
            <a:noFill/>
          </a:ln>
        </p:spPr>
        <p:txBody>
          <a:bodyPr wrap="square">
            <a:spAutoFit/>
          </a:bodyPr>
          <a:lstStyle/>
          <a:p>
            <a:r>
              <a:rPr lang="en-US" sz="1400">
                <a:latin typeface="Times New Roman" panose="02020603050405020304" pitchFamily="18" charset="0"/>
              </a:rPr>
              <a:t> - </a:t>
            </a:r>
            <a:r>
              <a:rPr lang="en-US" sz="2800">
                <a:solidFill>
                  <a:srgbClr val="1D41D5"/>
                </a:solidFill>
                <a:latin typeface="Times New Roman" panose="02020603050405020304" pitchFamily="18" charset="0"/>
              </a:rPr>
              <a:t>Quản lí thú cưng chặt chẽ và không đánh đập thú cưng</a:t>
            </a:r>
          </a:p>
        </p:txBody>
      </p:sp>
      <p:pic>
        <p:nvPicPr>
          <p:cNvPr id="106" name="Content Placeholder 105"/>
          <p:cNvPicPr>
            <a:picLocks noGrp="1" noChangeAspect="1"/>
          </p:cNvPicPr>
          <p:nvPr>
            <p:ph sz="half" idx="1"/>
          </p:nvPr>
        </p:nvPicPr>
        <p:blipFill>
          <a:blip r:embed="rId2"/>
          <a:stretch>
            <a:fillRect/>
          </a:stretch>
        </p:blipFill>
        <p:spPr>
          <a:xfrm>
            <a:off x="2057401" y="1917700"/>
            <a:ext cx="3777615" cy="3520440"/>
          </a:xfrm>
          <a:prstGeom prst="rect">
            <a:avLst/>
          </a:prstGeom>
          <a:noFill/>
          <a:ln w="9525">
            <a:noFill/>
          </a:ln>
        </p:spPr>
      </p:pic>
      <p:pic>
        <p:nvPicPr>
          <p:cNvPr id="107" name="Content Placeholder 106"/>
          <p:cNvPicPr>
            <a:picLocks noGrp="1"/>
          </p:cNvPicPr>
          <p:nvPr>
            <p:ph sz="half" idx="2"/>
          </p:nvPr>
        </p:nvPicPr>
        <p:blipFill>
          <a:blip r:embed="rId3"/>
          <a:stretch>
            <a:fillRect/>
          </a:stretch>
        </p:blipFill>
        <p:spPr>
          <a:xfrm>
            <a:off x="6324600" y="1905001"/>
            <a:ext cx="3709670" cy="3546475"/>
          </a:xfrm>
          <a:prstGeom prst="rect">
            <a:avLst/>
          </a:prstGeom>
          <a:noFill/>
          <a:ln w="9525">
            <a:noFill/>
          </a:ln>
        </p:spPr>
      </p:pic>
      <p:sp>
        <p:nvSpPr>
          <p:cNvPr id="3" name="Text Box 2"/>
          <p:cNvSpPr txBox="1"/>
          <p:nvPr/>
        </p:nvSpPr>
        <p:spPr>
          <a:xfrm>
            <a:off x="2209801" y="5638800"/>
            <a:ext cx="3452495" cy="368300"/>
          </a:xfrm>
          <a:prstGeom prst="rect">
            <a:avLst/>
          </a:prstGeom>
          <a:noFill/>
        </p:spPr>
        <p:txBody>
          <a:bodyPr wrap="square" rtlCol="0">
            <a:spAutoFit/>
          </a:bodyPr>
          <a:lstStyle/>
          <a:p>
            <a:pPr algn="ctr"/>
            <a:r>
              <a:rPr lang="en-US" i="1">
                <a:solidFill>
                  <a:srgbClr val="FF0000"/>
                </a:solidFill>
                <a:latin typeface="Times New Roman" panose="02020603050405020304" pitchFamily="18" charset="0"/>
                <a:cs typeface="Times New Roman" panose="02020603050405020304" pitchFamily="18" charset="0"/>
              </a:rPr>
              <a:t>Rọ mõm cho cho khi ra ngoài</a:t>
            </a:r>
          </a:p>
        </p:txBody>
      </p:sp>
      <p:sp>
        <p:nvSpPr>
          <p:cNvPr id="4" name="Text Box 3"/>
          <p:cNvSpPr txBox="1"/>
          <p:nvPr/>
        </p:nvSpPr>
        <p:spPr>
          <a:xfrm>
            <a:off x="6221731" y="5638800"/>
            <a:ext cx="3813175" cy="368300"/>
          </a:xfrm>
          <a:prstGeom prst="rect">
            <a:avLst/>
          </a:prstGeom>
          <a:noFill/>
        </p:spPr>
        <p:txBody>
          <a:bodyPr wrap="square" rtlCol="0">
            <a:spAutoFit/>
          </a:bodyPr>
          <a:lstStyle/>
          <a:p>
            <a:pPr algn="ctr"/>
            <a:r>
              <a:rPr lang="en-US" i="1">
                <a:solidFill>
                  <a:srgbClr val="FF0000"/>
                </a:solidFill>
                <a:latin typeface="Times New Roman" panose="02020603050405020304" pitchFamily="18" charset="0"/>
                <a:cs typeface="Times New Roman" panose="02020603050405020304" pitchFamily="18" charset="0"/>
              </a:rPr>
              <a:t>Vòng cổ gắn chip theo dõi thú cưng</a:t>
            </a:r>
          </a:p>
        </p:txBody>
      </p:sp>
    </p:spTree>
    <p:extLst>
      <p:ext uri="{BB962C8B-B14F-4D97-AF65-F5344CB8AC3E}">
        <p14:creationId xmlns:p14="http://schemas.microsoft.com/office/powerpoint/2010/main" val="403872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00" grpId="0"/>
      <p:bldP spid="10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264" y="259644"/>
            <a:ext cx="9187958" cy="857956"/>
          </a:xfrm>
        </p:spPr>
        <p:style>
          <a:lnRef idx="1">
            <a:schemeClr val="accent2"/>
          </a:lnRef>
          <a:fillRef idx="2">
            <a:schemeClr val="accent2"/>
          </a:fillRef>
          <a:effectRef idx="1">
            <a:schemeClr val="accent2"/>
          </a:effectRef>
          <a:fontRef idx="minor">
            <a:schemeClr val="dk1"/>
          </a:fontRef>
        </p:style>
        <p:txBody>
          <a:bodyPr>
            <a:normAutofit/>
          </a:bodyPr>
          <a:lstStyle/>
          <a:p>
            <a:pPr algn="ctr"/>
            <a:r>
              <a:rPr lang="en-US" sz="2400" b="1" dirty="0" err="1" smtClean="0">
                <a:latin typeface="Times New Roman" panose="02020603050405020304" pitchFamily="18" charset="0"/>
                <a:cs typeface="Times New Roman" panose="02020603050405020304" pitchFamily="18" charset="0"/>
                <a:sym typeface="+mn-ea"/>
              </a:rPr>
              <a:t>Khi</a:t>
            </a:r>
            <a:r>
              <a:rPr lang="en-US" sz="2400" b="1" dirty="0" smtClean="0">
                <a:latin typeface="Times New Roman" panose="02020603050405020304" pitchFamily="18" charset="0"/>
                <a:cs typeface="Times New Roman" panose="02020603050405020304" pitchFamily="18" charset="0"/>
                <a:sym typeface="+mn-ea"/>
              </a:rPr>
              <a:t> </a:t>
            </a:r>
            <a:r>
              <a:rPr lang="en-US" sz="2400" b="1" dirty="0" err="1" smtClean="0">
                <a:latin typeface="Times New Roman" panose="02020603050405020304" pitchFamily="18" charset="0"/>
                <a:cs typeface="Times New Roman" panose="02020603050405020304" pitchFamily="18" charset="0"/>
                <a:sym typeface="+mn-ea"/>
              </a:rPr>
              <a:t>lập</a:t>
            </a:r>
            <a:r>
              <a:rPr lang="en-US" sz="2400" b="1" dirty="0" smtClean="0">
                <a:latin typeface="Times New Roman" panose="02020603050405020304" pitchFamily="18" charset="0"/>
                <a:cs typeface="Times New Roman" panose="02020603050405020304" pitchFamily="18" charset="0"/>
                <a:sym typeface="+mn-ea"/>
              </a:rPr>
              <a:t> </a:t>
            </a:r>
            <a:r>
              <a:rPr lang="en-US" sz="2400" b="1" dirty="0" err="1" smtClean="0">
                <a:latin typeface="Times New Roman" panose="02020603050405020304" pitchFamily="18" charset="0"/>
                <a:cs typeface="Times New Roman" panose="02020603050405020304" pitchFamily="18" charset="0"/>
                <a:sym typeface="+mn-ea"/>
              </a:rPr>
              <a:t>kế</a:t>
            </a:r>
            <a:r>
              <a:rPr lang="en-US" sz="2400" b="1" dirty="0" smtClean="0">
                <a:latin typeface="Times New Roman" panose="02020603050405020304" pitchFamily="18" charset="0"/>
                <a:cs typeface="Times New Roman" panose="02020603050405020304" pitchFamily="18" charset="0"/>
                <a:sym typeface="+mn-ea"/>
              </a:rPr>
              <a:t> </a:t>
            </a:r>
            <a:r>
              <a:rPr lang="en-US" sz="2400" b="1" dirty="0" err="1" smtClean="0">
                <a:latin typeface="Times New Roman" panose="02020603050405020304" pitchFamily="18" charset="0"/>
                <a:cs typeface="Times New Roman" panose="02020603050405020304" pitchFamily="18" charset="0"/>
                <a:sym typeface="+mn-ea"/>
              </a:rPr>
              <a:t>hoạch</a:t>
            </a:r>
            <a:r>
              <a:rPr lang="en-US" sz="2400" b="1" dirty="0" smtClean="0">
                <a:latin typeface="Times New Roman" panose="02020603050405020304" pitchFamily="18" charset="0"/>
                <a:cs typeface="Times New Roman" panose="02020603050405020304" pitchFamily="18" charset="0"/>
                <a:sym typeface="+mn-ea"/>
              </a:rPr>
              <a:t> </a:t>
            </a:r>
            <a:r>
              <a:rPr lang="en-US" sz="2400" b="1" dirty="0" err="1" smtClean="0">
                <a:latin typeface="Times New Roman" panose="02020603050405020304" pitchFamily="18" charset="0"/>
                <a:cs typeface="Times New Roman" panose="02020603050405020304" pitchFamily="18" charset="0"/>
                <a:sym typeface="+mn-ea"/>
              </a:rPr>
              <a:t>để</a:t>
            </a:r>
            <a:r>
              <a:rPr lang="en-US" sz="2400" b="1" dirty="0" smtClean="0">
                <a:latin typeface="Times New Roman" panose="02020603050405020304" pitchFamily="18" charset="0"/>
                <a:cs typeface="Times New Roman" panose="02020603050405020304" pitchFamily="18" charset="0"/>
                <a:sym typeface="+mn-ea"/>
              </a:rPr>
              <a:t> </a:t>
            </a:r>
            <a:r>
              <a:rPr lang="en-US" sz="2400" b="1" dirty="0" err="1" smtClean="0">
                <a:latin typeface="Times New Roman" panose="02020603050405020304" pitchFamily="18" charset="0"/>
                <a:cs typeface="Times New Roman" panose="02020603050405020304" pitchFamily="18" charset="0"/>
                <a:sym typeface="+mn-ea"/>
              </a:rPr>
              <a:t>nuôi</a:t>
            </a:r>
            <a:r>
              <a:rPr lang="en-US" sz="2400" b="1" dirty="0" smtClean="0">
                <a:latin typeface="Times New Roman" panose="02020603050405020304" pitchFamily="18" charset="0"/>
                <a:cs typeface="Times New Roman" panose="02020603050405020304" pitchFamily="18" charset="0"/>
                <a:sym typeface="+mn-ea"/>
              </a:rPr>
              <a:t> </a:t>
            </a:r>
            <a:r>
              <a:rPr lang="en-US" sz="2400" b="1" dirty="0" err="1" smtClean="0">
                <a:latin typeface="Times New Roman" panose="02020603050405020304" pitchFamily="18" charset="0"/>
                <a:cs typeface="Times New Roman" panose="02020603050405020304" pitchFamily="18" charset="0"/>
                <a:sym typeface="+mn-ea"/>
              </a:rPr>
              <a:t>một</a:t>
            </a:r>
            <a:r>
              <a:rPr lang="en-US" sz="2400" b="1" dirty="0" smtClean="0">
                <a:latin typeface="Times New Roman" panose="02020603050405020304" pitchFamily="18" charset="0"/>
                <a:cs typeface="Times New Roman" panose="02020603050405020304" pitchFamily="18" charset="0"/>
                <a:sym typeface="+mn-ea"/>
              </a:rPr>
              <a:t> </a:t>
            </a:r>
            <a:r>
              <a:rPr lang="en-US" sz="2400" b="1" dirty="0" err="1" smtClean="0">
                <a:latin typeface="Times New Roman" panose="02020603050405020304" pitchFamily="18" charset="0"/>
                <a:cs typeface="Times New Roman" panose="02020603050405020304" pitchFamily="18" charset="0"/>
                <a:sym typeface="+mn-ea"/>
              </a:rPr>
              <a:t>loại</a:t>
            </a:r>
            <a:r>
              <a:rPr lang="en-US" sz="2400" b="1" dirty="0" smtClean="0">
                <a:latin typeface="Times New Roman" panose="02020603050405020304" pitchFamily="18" charset="0"/>
                <a:cs typeface="Times New Roman" panose="02020603050405020304" pitchFamily="18" charset="0"/>
                <a:sym typeface="+mn-ea"/>
              </a:rPr>
              <a:t> </a:t>
            </a:r>
            <a:r>
              <a:rPr lang="en-US" sz="2400" b="1" dirty="0" err="1" smtClean="0">
                <a:latin typeface="Times New Roman" panose="02020603050405020304" pitchFamily="18" charset="0"/>
                <a:cs typeface="Times New Roman" panose="02020603050405020304" pitchFamily="18" charset="0"/>
                <a:sym typeface="+mn-ea"/>
              </a:rPr>
              <a:t>vật</a:t>
            </a:r>
            <a:r>
              <a:rPr lang="en-US" sz="2400" b="1" dirty="0" smtClean="0">
                <a:latin typeface="Times New Roman" panose="02020603050405020304" pitchFamily="18" charset="0"/>
                <a:cs typeface="Times New Roman" panose="02020603050405020304" pitchFamily="18" charset="0"/>
                <a:sym typeface="+mn-ea"/>
              </a:rPr>
              <a:t> </a:t>
            </a:r>
            <a:r>
              <a:rPr lang="en-US" sz="2400" b="1" dirty="0" err="1" smtClean="0">
                <a:latin typeface="Times New Roman" panose="02020603050405020304" pitchFamily="18" charset="0"/>
                <a:cs typeface="Times New Roman" panose="02020603050405020304" pitchFamily="18" charset="0"/>
                <a:sym typeface="+mn-ea"/>
              </a:rPr>
              <a:t>nuôi</a:t>
            </a:r>
            <a:r>
              <a:rPr lang="en-US" sz="2400" b="1" dirty="0" smtClean="0">
                <a:latin typeface="Times New Roman" panose="02020603050405020304" pitchFamily="18" charset="0"/>
                <a:cs typeface="Times New Roman" panose="02020603050405020304" pitchFamily="18" charset="0"/>
                <a:sym typeface="+mn-ea"/>
              </a:rPr>
              <a:t> </a:t>
            </a:r>
            <a:r>
              <a:rPr lang="en-US" sz="2400" b="1" dirty="0" err="1" smtClean="0">
                <a:latin typeface="Times New Roman" panose="02020603050405020304" pitchFamily="18" charset="0"/>
                <a:cs typeface="Times New Roman" panose="02020603050405020304" pitchFamily="18" charset="0"/>
                <a:sym typeface="+mn-ea"/>
              </a:rPr>
              <a:t>trong</a:t>
            </a:r>
            <a:r>
              <a:rPr lang="en-US" sz="2400" b="1" dirty="0" smtClean="0">
                <a:latin typeface="Times New Roman" panose="02020603050405020304" pitchFamily="18" charset="0"/>
                <a:cs typeface="Times New Roman" panose="02020603050405020304" pitchFamily="18" charset="0"/>
                <a:sym typeface="+mn-ea"/>
              </a:rPr>
              <a:t> </a:t>
            </a:r>
            <a:r>
              <a:rPr lang="en-US" sz="2400" b="1" dirty="0" err="1" smtClean="0">
                <a:latin typeface="Times New Roman" panose="02020603050405020304" pitchFamily="18" charset="0"/>
                <a:cs typeface="Times New Roman" panose="02020603050405020304" pitchFamily="18" charset="0"/>
                <a:sym typeface="+mn-ea"/>
              </a:rPr>
              <a:t>gia</a:t>
            </a:r>
            <a:r>
              <a:rPr lang="en-US" sz="2400" b="1" dirty="0" smtClean="0">
                <a:latin typeface="Times New Roman" panose="02020603050405020304" pitchFamily="18" charset="0"/>
                <a:cs typeface="Times New Roman" panose="02020603050405020304" pitchFamily="18" charset="0"/>
                <a:sym typeface="+mn-ea"/>
              </a:rPr>
              <a:t> </a:t>
            </a:r>
            <a:r>
              <a:rPr lang="en-US" sz="2400" b="1" dirty="0" err="1" smtClean="0">
                <a:latin typeface="Times New Roman" panose="02020603050405020304" pitchFamily="18" charset="0"/>
                <a:cs typeface="Times New Roman" panose="02020603050405020304" pitchFamily="18" charset="0"/>
                <a:sym typeface="+mn-ea"/>
              </a:rPr>
              <a:t>đình</a:t>
            </a:r>
            <a:r>
              <a:rPr lang="en-US" sz="2400" b="1" dirty="0" smtClean="0">
                <a:latin typeface="Times New Roman" panose="02020603050405020304" pitchFamily="18" charset="0"/>
                <a:cs typeface="Times New Roman" panose="02020603050405020304" pitchFamily="18" charset="0"/>
                <a:sym typeface="+mn-ea"/>
              </a:rPr>
              <a:t>, </a:t>
            </a:r>
            <a:r>
              <a:rPr lang="en-US" sz="2400" b="1" dirty="0" err="1" smtClean="0">
                <a:latin typeface="Times New Roman" panose="02020603050405020304" pitchFamily="18" charset="0"/>
                <a:cs typeface="Times New Roman" panose="02020603050405020304" pitchFamily="18" charset="0"/>
                <a:sym typeface="+mn-ea"/>
              </a:rPr>
              <a:t>cần</a:t>
            </a:r>
            <a:r>
              <a:rPr lang="en-US" sz="2400" b="1" dirty="0" smtClean="0">
                <a:latin typeface="Times New Roman" panose="02020603050405020304" pitchFamily="18" charset="0"/>
                <a:cs typeface="Times New Roman" panose="02020603050405020304" pitchFamily="18" charset="0"/>
                <a:sym typeface="+mn-ea"/>
              </a:rPr>
              <a:t> </a:t>
            </a:r>
            <a:r>
              <a:rPr lang="en-US" sz="2400" b="1" dirty="0" err="1" smtClean="0">
                <a:latin typeface="Times New Roman" panose="02020603050405020304" pitchFamily="18" charset="0"/>
                <a:cs typeface="Times New Roman" panose="02020603050405020304" pitchFamily="18" charset="0"/>
                <a:sym typeface="+mn-ea"/>
              </a:rPr>
              <a:t>phải</a:t>
            </a:r>
            <a:r>
              <a:rPr lang="en-US" sz="2400" b="1" dirty="0" smtClean="0">
                <a:latin typeface="Times New Roman" panose="02020603050405020304" pitchFamily="18" charset="0"/>
                <a:cs typeface="Times New Roman" panose="02020603050405020304" pitchFamily="18" charset="0"/>
                <a:sym typeface="+mn-ea"/>
              </a:rPr>
              <a:t>:</a:t>
            </a:r>
            <a:endParaRPr lang="en-US" sz="2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936978" y="1117600"/>
            <a:ext cx="8322027" cy="4176889"/>
          </a:xfrm>
        </p:spPr>
        <p:style>
          <a:lnRef idx="1">
            <a:schemeClr val="accent6"/>
          </a:lnRef>
          <a:fillRef idx="2">
            <a:schemeClr val="accent6"/>
          </a:fillRef>
          <a:effectRef idx="1">
            <a:schemeClr val="accent6"/>
          </a:effectRef>
          <a:fontRef idx="minor">
            <a:schemeClr val="dk1"/>
          </a:fontRef>
        </p:style>
        <p:txBody>
          <a:bodyPr>
            <a:normAutofit/>
          </a:bodyPr>
          <a:lstStyle/>
          <a:p>
            <a:r>
              <a:rPr lang="en-US" sz="2400" b="0" dirty="0">
                <a:solidFill>
                  <a:srgbClr val="1D41D5"/>
                </a:solidFill>
                <a:latin typeface="Times New Roman" panose="02020603050405020304" pitchFamily="18" charset="0"/>
                <a:cs typeface="Times New Roman" panose="02020603050405020304" pitchFamily="18" charset="0"/>
              </a:rPr>
              <a:t>1.Xác </a:t>
            </a:r>
            <a:r>
              <a:rPr lang="en-US" sz="2400" b="0" dirty="0" err="1">
                <a:solidFill>
                  <a:srgbClr val="1D41D5"/>
                </a:solidFill>
                <a:latin typeface="Times New Roman" panose="02020603050405020304" pitchFamily="18" charset="0"/>
                <a:cs typeface="Times New Roman" panose="02020603050405020304" pitchFamily="18" charset="0"/>
              </a:rPr>
              <a:t>định</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giống</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vật</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nuôi</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phù</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hợp</a:t>
            </a:r>
            <a:r>
              <a:rPr lang="en-US" sz="2400" b="0" dirty="0">
                <a:solidFill>
                  <a:srgbClr val="1D41D5"/>
                </a:solidFill>
                <a:latin typeface="Times New Roman" panose="02020603050405020304" pitchFamily="18" charset="0"/>
                <a:cs typeface="Times New Roman" panose="02020603050405020304" pitchFamily="18" charset="0"/>
              </a:rPr>
              <a:t>;</a:t>
            </a:r>
          </a:p>
          <a:p>
            <a:r>
              <a:rPr lang="en-US" sz="2400" b="0" dirty="0">
                <a:solidFill>
                  <a:srgbClr val="1D41D5"/>
                </a:solidFill>
                <a:latin typeface="Times New Roman" panose="02020603050405020304" pitchFamily="18" charset="0"/>
                <a:cs typeface="Times New Roman" panose="02020603050405020304" pitchFamily="18" charset="0"/>
              </a:rPr>
              <a:t>2.Lựa </a:t>
            </a:r>
            <a:r>
              <a:rPr lang="en-US" sz="2400" b="0" dirty="0" err="1">
                <a:solidFill>
                  <a:srgbClr val="1D41D5"/>
                </a:solidFill>
                <a:latin typeface="Times New Roman" panose="02020603050405020304" pitchFamily="18" charset="0"/>
                <a:cs typeface="Times New Roman" panose="02020603050405020304" pitchFamily="18" charset="0"/>
              </a:rPr>
              <a:t>chọn</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chủng</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loại</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giá</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thành</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sản</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phẩm</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các</a:t>
            </a:r>
            <a:r>
              <a:rPr lang="en-US" sz="2400" b="0" dirty="0">
                <a:solidFill>
                  <a:srgbClr val="1D41D5"/>
                </a:solidFill>
                <a:latin typeface="Times New Roman" panose="02020603050405020304" pitchFamily="18" charset="0"/>
                <a:cs typeface="Times New Roman" panose="02020603050405020304" pitchFamily="18" charset="0"/>
              </a:rPr>
              <a:t> chi </a:t>
            </a:r>
            <a:r>
              <a:rPr lang="en-US" sz="2400" b="0" dirty="0" err="1">
                <a:solidFill>
                  <a:srgbClr val="1D41D5"/>
                </a:solidFill>
                <a:latin typeface="Times New Roman" panose="02020603050405020304" pitchFamily="18" charset="0"/>
                <a:cs typeface="Times New Roman" panose="02020603050405020304" pitchFamily="18" charset="0"/>
              </a:rPr>
              <a:t>phí</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cần</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thiết</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như</a:t>
            </a:r>
            <a:r>
              <a:rPr lang="en-US" sz="2400" b="0" dirty="0">
                <a:solidFill>
                  <a:srgbClr val="1D41D5"/>
                </a:solidFill>
                <a:latin typeface="Times New Roman" panose="02020603050405020304" pitchFamily="18" charset="0"/>
                <a:cs typeface="Times New Roman" panose="02020603050405020304" pitchFamily="18" charset="0"/>
              </a:rPr>
              <a:t> con </a:t>
            </a:r>
            <a:r>
              <a:rPr lang="en-US" sz="2400" b="0" dirty="0" err="1">
                <a:solidFill>
                  <a:srgbClr val="1D41D5"/>
                </a:solidFill>
                <a:latin typeface="Times New Roman" panose="02020603050405020304" pitchFamily="18" charset="0"/>
                <a:cs typeface="Times New Roman" panose="02020603050405020304" pitchFamily="18" charset="0"/>
              </a:rPr>
              <a:t>giống</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chuồng</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nuôi</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thức</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ăn</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thuốc</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thú</a:t>
            </a:r>
            <a:r>
              <a:rPr lang="en-US" sz="2400" b="0" dirty="0">
                <a:solidFill>
                  <a:srgbClr val="1D41D5"/>
                </a:solidFill>
                <a:latin typeface="Times New Roman" panose="02020603050405020304" pitchFamily="18" charset="0"/>
                <a:cs typeface="Times New Roman" panose="02020603050405020304" pitchFamily="18" charset="0"/>
              </a:rPr>
              <a:t> ý, </a:t>
            </a:r>
            <a:r>
              <a:rPr lang="en-US" sz="2400" b="0" dirty="0" err="1">
                <a:solidFill>
                  <a:srgbClr val="1D41D5"/>
                </a:solidFill>
                <a:latin typeface="Times New Roman" panose="02020603050405020304" pitchFamily="18" charset="0"/>
                <a:cs typeface="Times New Roman" panose="02020603050405020304" pitchFamily="18" charset="0"/>
              </a:rPr>
              <a:t>dụng</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cụ</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chăn</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nuôi</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phải</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phù</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hợp</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với</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điều</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kiện</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kinh</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tế</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của</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gia</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đình</a:t>
            </a:r>
            <a:r>
              <a:rPr lang="en-US" sz="2400" b="0" dirty="0">
                <a:solidFill>
                  <a:srgbClr val="1D41D5"/>
                </a:solidFill>
                <a:latin typeface="Times New Roman" panose="02020603050405020304" pitchFamily="18" charset="0"/>
                <a:cs typeface="Times New Roman" panose="02020603050405020304" pitchFamily="18" charset="0"/>
              </a:rPr>
              <a:t>;</a:t>
            </a:r>
          </a:p>
          <a:p>
            <a:r>
              <a:rPr lang="en-US" sz="2400" b="0" dirty="0">
                <a:solidFill>
                  <a:srgbClr val="1D41D5"/>
                </a:solidFill>
                <a:latin typeface="Times New Roman" panose="02020603050405020304" pitchFamily="18" charset="0"/>
                <a:cs typeface="Times New Roman" panose="02020603050405020304" pitchFamily="18" charset="0"/>
              </a:rPr>
              <a:t>3. </a:t>
            </a:r>
            <a:r>
              <a:rPr lang="en-US" sz="2400" b="0" dirty="0" err="1">
                <a:solidFill>
                  <a:srgbClr val="1D41D5"/>
                </a:solidFill>
                <a:latin typeface="Times New Roman" panose="02020603050405020304" pitchFamily="18" charset="0"/>
                <a:cs typeface="Times New Roman" panose="02020603050405020304" pitchFamily="18" charset="0"/>
              </a:rPr>
              <a:t>Tính</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toán</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được</a:t>
            </a:r>
            <a:r>
              <a:rPr lang="en-US" sz="2400" b="0" dirty="0">
                <a:solidFill>
                  <a:srgbClr val="1D41D5"/>
                </a:solidFill>
                <a:latin typeface="Times New Roman" panose="02020603050405020304" pitchFamily="18" charset="0"/>
                <a:cs typeface="Times New Roman" panose="02020603050405020304" pitchFamily="18" charset="0"/>
              </a:rPr>
              <a:t> chi </a:t>
            </a:r>
            <a:r>
              <a:rPr lang="en-US" sz="2400" b="0" dirty="0" err="1">
                <a:solidFill>
                  <a:srgbClr val="1D41D5"/>
                </a:solidFill>
                <a:latin typeface="Times New Roman" panose="02020603050405020304" pitchFamily="18" charset="0"/>
                <a:cs typeface="Times New Roman" panose="02020603050405020304" pitchFamily="18" charset="0"/>
              </a:rPr>
              <a:t>phí</a:t>
            </a:r>
            <a:r>
              <a:rPr lang="en-US" sz="2400" b="0" dirty="0">
                <a:solidFill>
                  <a:srgbClr val="1D41D5"/>
                </a:solidFill>
                <a:latin typeface="Times New Roman" panose="02020603050405020304" pitchFamily="18" charset="0"/>
                <a:cs typeface="Times New Roman" panose="02020603050405020304" pitchFamily="18" charset="0"/>
              </a:rPr>
              <a:t> chi </a:t>
            </a:r>
            <a:r>
              <a:rPr lang="en-US" sz="2400" b="0" dirty="0" err="1">
                <a:solidFill>
                  <a:srgbClr val="1D41D5"/>
                </a:solidFill>
                <a:latin typeface="Times New Roman" panose="02020603050405020304" pitchFamily="18" charset="0"/>
                <a:cs typeface="Times New Roman" panose="02020603050405020304" pitchFamily="18" charset="0"/>
              </a:rPr>
              <a:t>tiết</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khi</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nuôi</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vật</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nuôi</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trong</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năm</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đầu</a:t>
            </a:r>
            <a:r>
              <a:rPr lang="en-US" sz="2400" b="0" dirty="0">
                <a:solidFill>
                  <a:srgbClr val="1D41D5"/>
                </a:solidFill>
                <a:latin typeface="Times New Roman" panose="02020603050405020304" pitchFamily="18" charset="0"/>
                <a:cs typeface="Times New Roman" panose="02020603050405020304" pitchFamily="18" charset="0"/>
              </a:rPr>
              <a:t> </a:t>
            </a:r>
            <a:r>
              <a:rPr lang="en-US" sz="2400" b="0" dirty="0" err="1">
                <a:solidFill>
                  <a:srgbClr val="1D41D5"/>
                </a:solidFill>
                <a:latin typeface="Times New Roman" panose="02020603050405020304" pitchFamily="18" charset="0"/>
                <a:cs typeface="Times New Roman" panose="02020603050405020304" pitchFamily="18" charset="0"/>
              </a:rPr>
              <a:t>tiên</a:t>
            </a:r>
            <a:r>
              <a:rPr lang="en-US" sz="2400" b="0" dirty="0">
                <a:solidFill>
                  <a:srgbClr val="1D41D5"/>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93844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p:cNvPicPr>
            <a:picLocks noChangeAspect="1"/>
          </p:cNvPicPr>
          <p:nvPr/>
        </p:nvPicPr>
        <p:blipFill>
          <a:blip r:embed="rId4"/>
          <a:stretch>
            <a:fillRect/>
          </a:stretch>
        </p:blipFill>
        <p:spPr>
          <a:xfrm>
            <a:off x="2176780" y="609600"/>
            <a:ext cx="7879080" cy="6023610"/>
          </a:xfrm>
          <a:prstGeom prst="rect">
            <a:avLst/>
          </a:prstGeom>
        </p:spPr>
      </p:pic>
      <p:sp>
        <p:nvSpPr>
          <p:cNvPr id="6" name="Hộp Văn bản 5"/>
          <p:cNvSpPr txBox="1"/>
          <p:nvPr/>
        </p:nvSpPr>
        <p:spPr>
          <a:xfrm>
            <a:off x="3180716" y="891540"/>
            <a:ext cx="5870575" cy="645160"/>
          </a:xfrm>
          <a:prstGeom prst="rect">
            <a:avLst/>
          </a:prstGeom>
          <a:solidFill>
            <a:schemeClr val="bg1"/>
          </a:solid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vi-VN" sz="36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AI </a:t>
            </a:r>
            <a:r>
              <a:rPr lang="en-US" altLang="vi-VN" sz="36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LÀ NGƯỜI MAY MẮN</a:t>
            </a:r>
            <a:r>
              <a:rPr lang="vi-VN" sz="36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a:t>
            </a:r>
            <a:endParaRPr lang="en-US" sz="36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endParaRPr>
          </a:p>
        </p:txBody>
      </p:sp>
      <p:pic>
        <p:nvPicPr>
          <p:cNvPr id="4" name="Nhac-chuyen-chuong-trinh-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6008258"/>
            <a:ext cx="406400" cy="406400"/>
          </a:xfrm>
          <a:prstGeom prst="rect">
            <a:avLst/>
          </a:prstGeom>
        </p:spPr>
      </p:pic>
      <p:pic>
        <p:nvPicPr>
          <p:cNvPr id="103" name="Picture 102"/>
          <p:cNvPicPr/>
          <p:nvPr/>
        </p:nvPicPr>
        <p:blipFill>
          <a:blip r:embed="rId6"/>
          <a:stretch>
            <a:fillRect/>
          </a:stretch>
        </p:blipFill>
        <p:spPr>
          <a:xfrm>
            <a:off x="3444876" y="1656715"/>
            <a:ext cx="5278755" cy="4231640"/>
          </a:xfrm>
          <a:prstGeom prst="rect">
            <a:avLst/>
          </a:prstGeom>
          <a:noFill/>
          <a:ln w="9525">
            <a:noFill/>
          </a:ln>
        </p:spPr>
      </p:pic>
      <p:sp>
        <p:nvSpPr>
          <p:cNvPr id="3" name="Rounded Rectangle 2"/>
          <p:cNvSpPr/>
          <p:nvPr/>
        </p:nvSpPr>
        <p:spPr>
          <a:xfrm>
            <a:off x="4495800" y="152400"/>
            <a:ext cx="3810000" cy="5334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gradFill>
                  <a:gsLst>
                    <a:gs pos="0">
                      <a:srgbClr val="E30000"/>
                    </a:gs>
                    <a:gs pos="100000">
                      <a:srgbClr val="760303"/>
                    </a:gs>
                  </a:gsLst>
                  <a:lin scaled="0"/>
                </a:gradFill>
              </a:rPr>
              <a:t>TRÒ</a:t>
            </a:r>
            <a:r>
              <a:rPr lang="en-US" sz="2800" dirty="0">
                <a:gradFill>
                  <a:gsLst>
                    <a:gs pos="0">
                      <a:srgbClr val="E30000"/>
                    </a:gs>
                    <a:gs pos="100000">
                      <a:srgbClr val="760303"/>
                    </a:gs>
                  </a:gsLst>
                  <a:lin scaled="0"/>
                </a:gradFill>
              </a:rPr>
              <a:t> </a:t>
            </a:r>
            <a:r>
              <a:rPr lang="en-US" sz="2800" dirty="0" err="1">
                <a:gradFill>
                  <a:gsLst>
                    <a:gs pos="0">
                      <a:srgbClr val="E30000"/>
                    </a:gs>
                    <a:gs pos="100000">
                      <a:srgbClr val="760303"/>
                    </a:gs>
                  </a:gsLst>
                  <a:lin scaled="0"/>
                </a:gradFill>
              </a:rPr>
              <a:t>CHƠI</a:t>
            </a:r>
            <a:endParaRPr lang="en-US" sz="2800" dirty="0">
              <a:gradFill>
                <a:gsLst>
                  <a:gs pos="0">
                    <a:srgbClr val="E30000"/>
                  </a:gs>
                  <a:gs pos="100000">
                    <a:srgbClr val="760303"/>
                  </a:gs>
                </a:gsLst>
                <a:lin scaled="0"/>
              </a:gradFill>
            </a:endParaRPr>
          </a:p>
        </p:txBody>
      </p:sp>
    </p:spTree>
    <p:extLst>
      <p:ext uri="{BB962C8B-B14F-4D97-AF65-F5344CB8AC3E}">
        <p14:creationId xmlns:p14="http://schemas.microsoft.com/office/powerpoint/2010/main" val="286068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3"/>
                                        </p:tgtEl>
                                        <p:attrNameLst>
                                          <p:attrName>style.visibility</p:attrName>
                                        </p:attrNameLst>
                                      </p:cBhvr>
                                      <p:to>
                                        <p:strVal val="visible"/>
                                      </p:to>
                                    </p:set>
                                    <p:anim calcmode="lin" valueType="num">
                                      <p:cBhvr additive="base">
                                        <p:cTn id="15" dur="500" fill="hold"/>
                                        <p:tgtEl>
                                          <p:spTgt spid="103"/>
                                        </p:tgtEl>
                                        <p:attrNameLst>
                                          <p:attrName>ppt_x</p:attrName>
                                        </p:attrNameLst>
                                      </p:cBhvr>
                                      <p:tavLst>
                                        <p:tav tm="0">
                                          <p:val>
                                            <p:strVal val="#ppt_x"/>
                                          </p:val>
                                        </p:tav>
                                        <p:tav tm="100000">
                                          <p:val>
                                            <p:strVal val="#ppt_x"/>
                                          </p:val>
                                        </p:tav>
                                      </p:tavLst>
                                    </p:anim>
                                    <p:anim calcmode="lin" valueType="num">
                                      <p:cBhvr additive="base">
                                        <p:cTn id="16"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6" grpId="0" animBg="1"/>
      <p:bldP spid="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p:cNvPicPr>
            <a:picLocks noChangeAspect="1"/>
          </p:cNvPicPr>
          <p:nvPr/>
        </p:nvPicPr>
        <p:blipFill rotWithShape="1">
          <a:blip r:embed="rId2">
            <a:extLst>
              <a:ext uri="{28A0092B-C50C-407E-A947-70E740481C1C}">
                <a14:useLocalDpi xmlns:a14="http://schemas.microsoft.com/office/drawing/2010/main" val="0"/>
              </a:ext>
            </a:extLst>
          </a:blip>
          <a:srcRect l="4511" r="5264"/>
          <a:stretch>
            <a:fillRect/>
          </a:stretch>
        </p:blipFill>
        <p:spPr>
          <a:xfrm>
            <a:off x="1551878" y="-286215"/>
            <a:ext cx="9144000" cy="7162800"/>
          </a:xfrm>
          <a:prstGeom prst="rect">
            <a:avLst/>
          </a:prstGeom>
        </p:spPr>
      </p:pic>
      <p:sp>
        <p:nvSpPr>
          <p:cNvPr id="8" name="Hình chữ nhật 7"/>
          <p:cNvSpPr/>
          <p:nvPr/>
        </p:nvSpPr>
        <p:spPr>
          <a:xfrm>
            <a:off x="4191000" y="762000"/>
            <a:ext cx="4115550" cy="923330"/>
          </a:xfrm>
          <a:prstGeom prst="rect">
            <a:avLst/>
          </a:prstGeom>
          <a:noFill/>
        </p:spPr>
        <p:txBody>
          <a:bodyPr wrap="none" lIns="91440" tIns="45720" rIns="91440" bIns="45720">
            <a:spAutoFit/>
          </a:bodyPr>
          <a:lstStyle/>
          <a:p>
            <a:pPr algn="ctr">
              <a:defRPr/>
            </a:pPr>
            <a:r>
              <a:rPr lang="en-US" sz="5400" b="1" dirty="0">
                <a:ln w="12700">
                  <a:solidFill>
                    <a:srgbClr val="D1282E">
                      <a:lumMod val="75000"/>
                    </a:srgbClr>
                  </a:solidFill>
                  <a:prstDash val="solid"/>
                </a:ln>
                <a:pattFill prst="dkUpDiag">
                  <a:fgClr>
                    <a:srgbClr val="D1282E"/>
                  </a:fgClr>
                  <a:bgClr>
                    <a:srgbClr val="D1282E">
                      <a:lumMod val="20000"/>
                      <a:lumOff val="80000"/>
                    </a:srgbClr>
                  </a:bgClr>
                </a:pattFill>
                <a:effectLst>
                  <a:outerShdw dist="38100" dir="2640000" algn="bl" rotWithShape="0">
                    <a:srgbClr val="D1282E">
                      <a:lumMod val="75000"/>
                    </a:srgbClr>
                  </a:outerShdw>
                </a:effectLst>
                <a:latin typeface="Times New Roman" panose="02020603050405020304" pitchFamily="18" charset="0"/>
                <a:cs typeface="Times New Roman" panose="02020603050405020304" pitchFamily="18" charset="0"/>
              </a:rPr>
              <a:t>LUẬT CHƠI</a:t>
            </a:r>
            <a:endParaRPr lang="en-US" sz="5400" b="1" dirty="0">
              <a:ln w="12700">
                <a:solidFill>
                  <a:srgbClr val="D1282E">
                    <a:lumMod val="75000"/>
                  </a:srgbClr>
                </a:solidFill>
                <a:prstDash val="solid"/>
              </a:ln>
              <a:pattFill prst="dkUpDiag">
                <a:fgClr>
                  <a:srgbClr val="D1282E"/>
                </a:fgClr>
                <a:bgClr>
                  <a:srgbClr val="D1282E">
                    <a:lumMod val="20000"/>
                    <a:lumOff val="80000"/>
                  </a:srgbClr>
                </a:bgClr>
              </a:pattFill>
              <a:effectLst>
                <a:outerShdw dist="38100" dir="2640000" algn="bl" rotWithShape="0">
                  <a:srgbClr val="D1282E">
                    <a:lumMod val="75000"/>
                  </a:srgbClr>
                </a:outerShdw>
              </a:effectLst>
              <a:latin typeface="Arial" panose="020B0604020202020204"/>
            </a:endParaRPr>
          </a:p>
        </p:txBody>
      </p:sp>
      <p:sp>
        <p:nvSpPr>
          <p:cNvPr id="9" name="Hộp Văn bản 8"/>
          <p:cNvSpPr txBox="1"/>
          <p:nvPr/>
        </p:nvSpPr>
        <p:spPr>
          <a:xfrm>
            <a:off x="3017520" y="2362201"/>
            <a:ext cx="6816090" cy="3192145"/>
          </a:xfrm>
          <a:prstGeom prst="rect">
            <a:avLst/>
          </a:prstGeom>
          <a:noFill/>
        </p:spPr>
        <p:txBody>
          <a:bodyPr wrap="square" rtlCol="0">
            <a:spAutoFit/>
          </a:bodyPr>
          <a:lstStyle/>
          <a:p>
            <a:pPr indent="171450" algn="just">
              <a:lnSpc>
                <a:spcPct val="120000"/>
              </a:lnSpc>
              <a:defRPr/>
            </a:pPr>
            <a:r>
              <a:rPr lang="en-US" sz="2800">
                <a:solidFill>
                  <a:srgbClr val="002060"/>
                </a:solidFill>
                <a:latin typeface="Times New Roman" panose="02020603050405020304" pitchFamily="18" charset="0"/>
                <a:ea typeface="Times New Roman" panose="02020603050405020304" pitchFamily="18" charset="0"/>
              </a:rPr>
              <a:t>Trò chơi c</a:t>
            </a:r>
            <a:r>
              <a:rPr sz="2800">
                <a:solidFill>
                  <a:srgbClr val="002060"/>
                </a:solidFill>
                <a:latin typeface="Times New Roman" panose="02020603050405020304" pitchFamily="18" charset="0"/>
                <a:ea typeface="Times New Roman" panose="02020603050405020304" pitchFamily="18" charset="0"/>
              </a:rPr>
              <a:t>ó 5 câu hỏi, </a:t>
            </a:r>
            <a:r>
              <a:rPr lang="en-US" sz="2800">
                <a:solidFill>
                  <a:srgbClr val="002060"/>
                </a:solidFill>
                <a:latin typeface="Times New Roman" panose="02020603050405020304" pitchFamily="18" charset="0"/>
                <a:ea typeface="Times New Roman" panose="02020603050405020304" pitchFamily="18" charset="0"/>
              </a:rPr>
              <a:t>thời gian trả lời </a:t>
            </a:r>
            <a:r>
              <a:rPr sz="2800">
                <a:solidFill>
                  <a:srgbClr val="002060"/>
                </a:solidFill>
                <a:latin typeface="Times New Roman" panose="02020603050405020304" pitchFamily="18" charset="0"/>
                <a:ea typeface="Times New Roman" panose="02020603050405020304" pitchFamily="18" charset="0"/>
              </a:rPr>
              <a:t>câu hỏi trắc nghiệm có 15 giây, câu hỏi tự luận </a:t>
            </a:r>
            <a:r>
              <a:rPr lang="en-US" sz="2800">
                <a:solidFill>
                  <a:srgbClr val="002060"/>
                </a:solidFill>
                <a:latin typeface="Times New Roman" panose="02020603050405020304" pitchFamily="18" charset="0"/>
                <a:ea typeface="Times New Roman" panose="02020603050405020304" pitchFamily="18" charset="0"/>
              </a:rPr>
              <a:t>là </a:t>
            </a:r>
            <a:r>
              <a:rPr sz="2800">
                <a:solidFill>
                  <a:srgbClr val="002060"/>
                </a:solidFill>
                <a:latin typeface="Times New Roman" panose="02020603050405020304" pitchFamily="18" charset="0"/>
                <a:ea typeface="Times New Roman" panose="02020603050405020304" pitchFamily="18" charset="0"/>
              </a:rPr>
              <a:t>30 giây. Hết thời gian các nhóm trả lời bằng </a:t>
            </a:r>
            <a:r>
              <a:rPr lang="en-US" sz="2800">
                <a:solidFill>
                  <a:srgbClr val="002060"/>
                </a:solidFill>
                <a:latin typeface="Times New Roman" panose="02020603050405020304" pitchFamily="18" charset="0"/>
                <a:ea typeface="Times New Roman" panose="02020603050405020304" pitchFamily="18" charset="0"/>
              </a:rPr>
              <a:t>hình thức</a:t>
            </a:r>
            <a:r>
              <a:rPr sz="2800">
                <a:solidFill>
                  <a:srgbClr val="002060"/>
                </a:solidFill>
                <a:latin typeface="Times New Roman" panose="02020603050405020304" pitchFamily="18" charset="0"/>
                <a:ea typeface="Times New Roman" panose="02020603050405020304" pitchFamily="18" charset="0"/>
              </a:rPr>
              <a:t> giơ bảng. Mỗi câu trả lời đúng được 10 điểm.</a:t>
            </a:r>
            <a:r>
              <a:rPr lang="en-US" sz="2800">
                <a:solidFill>
                  <a:srgbClr val="002060"/>
                </a:solidFill>
                <a:latin typeface="Times New Roman" panose="02020603050405020304" pitchFamily="18" charset="0"/>
                <a:ea typeface="Times New Roman" panose="02020603050405020304" pitchFamily="18" charset="0"/>
              </a:rPr>
              <a:t> Kết thúc trò chơi, nhóm nào có điểm nhiều nhất thì nhóm đó là nhóm chiến thắng.</a:t>
            </a:r>
          </a:p>
        </p:txBody>
      </p:sp>
    </p:spTree>
    <p:extLst>
      <p:ext uri="{BB962C8B-B14F-4D97-AF65-F5344CB8AC3E}">
        <p14:creationId xmlns:p14="http://schemas.microsoft.com/office/powerpoint/2010/main" val="321526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80">
                                          <p:stCondLst>
                                            <p:cond delay="0"/>
                                          </p:stCondLst>
                                        </p:cTn>
                                        <p:tgtEl>
                                          <p:spTgt spid="9"/>
                                        </p:tgtEl>
                                      </p:cBhvr>
                                    </p:animEffect>
                                    <p:anim calcmode="lin" valueType="num">
                                      <p:cBhvr>
                                        <p:cTn id="1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0" dur="26">
                                          <p:stCondLst>
                                            <p:cond delay="650"/>
                                          </p:stCondLst>
                                        </p:cTn>
                                        <p:tgtEl>
                                          <p:spTgt spid="9"/>
                                        </p:tgtEl>
                                      </p:cBhvr>
                                      <p:to x="100000" y="60000"/>
                                    </p:animScale>
                                    <p:animScale>
                                      <p:cBhvr>
                                        <p:cTn id="21" dur="166" decel="50000">
                                          <p:stCondLst>
                                            <p:cond delay="676"/>
                                          </p:stCondLst>
                                        </p:cTn>
                                        <p:tgtEl>
                                          <p:spTgt spid="9"/>
                                        </p:tgtEl>
                                      </p:cBhvr>
                                      <p:to x="100000" y="100000"/>
                                    </p:animScale>
                                    <p:animScale>
                                      <p:cBhvr>
                                        <p:cTn id="22" dur="26">
                                          <p:stCondLst>
                                            <p:cond delay="1312"/>
                                          </p:stCondLst>
                                        </p:cTn>
                                        <p:tgtEl>
                                          <p:spTgt spid="9"/>
                                        </p:tgtEl>
                                      </p:cBhvr>
                                      <p:to x="100000" y="80000"/>
                                    </p:animScale>
                                    <p:animScale>
                                      <p:cBhvr>
                                        <p:cTn id="23" dur="166" decel="50000">
                                          <p:stCondLst>
                                            <p:cond delay="1338"/>
                                          </p:stCondLst>
                                        </p:cTn>
                                        <p:tgtEl>
                                          <p:spTgt spid="9"/>
                                        </p:tgtEl>
                                      </p:cBhvr>
                                      <p:to x="100000" y="100000"/>
                                    </p:animScale>
                                    <p:animScale>
                                      <p:cBhvr>
                                        <p:cTn id="24" dur="26">
                                          <p:stCondLst>
                                            <p:cond delay="1642"/>
                                          </p:stCondLst>
                                        </p:cTn>
                                        <p:tgtEl>
                                          <p:spTgt spid="9"/>
                                        </p:tgtEl>
                                      </p:cBhvr>
                                      <p:to x="100000" y="90000"/>
                                    </p:animScale>
                                    <p:animScale>
                                      <p:cBhvr>
                                        <p:cTn id="25" dur="166" decel="50000">
                                          <p:stCondLst>
                                            <p:cond delay="1668"/>
                                          </p:stCondLst>
                                        </p:cTn>
                                        <p:tgtEl>
                                          <p:spTgt spid="9"/>
                                        </p:tgtEl>
                                      </p:cBhvr>
                                      <p:to x="100000" y="100000"/>
                                    </p:animScale>
                                    <p:animScale>
                                      <p:cBhvr>
                                        <p:cTn id="26" dur="26">
                                          <p:stCondLst>
                                            <p:cond delay="1808"/>
                                          </p:stCondLst>
                                        </p:cTn>
                                        <p:tgtEl>
                                          <p:spTgt spid="9"/>
                                        </p:tgtEl>
                                      </p:cBhvr>
                                      <p:to x="100000" y="95000"/>
                                    </p:animScale>
                                    <p:animScale>
                                      <p:cBhvr>
                                        <p:cTn id="27"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p:cNvSpPr txBox="1"/>
          <p:nvPr/>
        </p:nvSpPr>
        <p:spPr>
          <a:xfrm>
            <a:off x="1752600" y="381001"/>
            <a:ext cx="4664710" cy="2030095"/>
          </a:xfrm>
          <a:prstGeom prst="rect">
            <a:avLst/>
          </a:prstGeom>
          <a:noFill/>
        </p:spPr>
        <p:txBody>
          <a:bodyPr wrap="square" rtlCol="0">
            <a:spAutoFit/>
          </a:bodyPr>
          <a:lstStyle/>
          <a:p>
            <a:pPr marL="30480" marR="30480" algn="just">
              <a:lnSpc>
                <a:spcPct val="150000"/>
              </a:lnSpc>
              <a:spcAft>
                <a:spcPts val="1200"/>
              </a:spcAft>
            </a:pPr>
            <a:r>
              <a:rPr lang="en-US" sz="2800" b="1" dirty="0" err="1">
                <a:solidFill>
                  <a:srgbClr val="002060"/>
                </a:solidFill>
                <a:latin typeface="Times New Roman" panose="02020603050405020304" pitchFamily="18" charset="0"/>
                <a:ea typeface="Times New Roman" panose="02020603050405020304" pitchFamily="18" charset="0"/>
              </a:rPr>
              <a:t>Câu</a:t>
            </a:r>
            <a:r>
              <a:rPr lang="en-US" sz="2800" b="1" dirty="0">
                <a:solidFill>
                  <a:srgbClr val="002060"/>
                </a:solidFill>
                <a:latin typeface="Times New Roman" panose="02020603050405020304" pitchFamily="18" charset="0"/>
                <a:ea typeface="Times New Roman" panose="02020603050405020304" pitchFamily="18" charset="0"/>
              </a:rPr>
              <a:t> </a:t>
            </a:r>
            <a:r>
              <a:rPr lang="vi-VN" sz="2800" b="1" dirty="0">
                <a:solidFill>
                  <a:srgbClr val="002060"/>
                </a:solidFill>
                <a:latin typeface="Times New Roman" panose="02020603050405020304" pitchFamily="18" charset="0"/>
                <a:ea typeface="Times New Roman" panose="02020603050405020304" pitchFamily="18" charset="0"/>
              </a:rPr>
              <a:t>1</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Mèo Anh lông ngắn hiện nay có giá khoảng bao nhiêu?</a:t>
            </a:r>
          </a:p>
        </p:txBody>
      </p:sp>
      <p:sp>
        <p:nvSpPr>
          <p:cNvPr id="4" name="Hộp Văn bản 3"/>
          <p:cNvSpPr txBox="1"/>
          <p:nvPr/>
        </p:nvSpPr>
        <p:spPr>
          <a:xfrm>
            <a:off x="2157096" y="2919730"/>
            <a:ext cx="8293735" cy="3938270"/>
          </a:xfrm>
          <a:prstGeom prst="rect">
            <a:avLst/>
          </a:prstGeom>
          <a:noFill/>
        </p:spPr>
        <p:txBody>
          <a:bodyPr wrap="square" rtlCol="0">
            <a:spAutoFit/>
          </a:bodyPr>
          <a:lstStyle/>
          <a:p>
            <a:pPr marL="30480" marR="30480" algn="just">
              <a:lnSpc>
                <a:spcPct val="150000"/>
              </a:lnSpc>
              <a:spcAft>
                <a:spcPts val="1200"/>
              </a:spcAft>
            </a:pPr>
            <a:r>
              <a:rPr lang="vi-VN" sz="2800" dirty="0">
                <a:solidFill>
                  <a:srgbClr val="C00000"/>
                </a:solidFill>
                <a:latin typeface="Times New Roman" panose="02020603050405020304" pitchFamily="18" charset="0"/>
                <a:ea typeface="Times New Roman" panose="02020603050405020304" pitchFamily="18" charset="0"/>
              </a:rPr>
              <a:t>A. </a:t>
            </a:r>
            <a:r>
              <a:rPr lang="en-US" sz="2800" dirty="0" err="1">
                <a:solidFill>
                  <a:srgbClr val="C00000"/>
                </a:solidFill>
                <a:latin typeface="Times New Roman" panose="02020603050405020304" pitchFamily="18" charset="0"/>
                <a:ea typeface="Times New Roman" panose="02020603050405020304" pitchFamily="18" charset="0"/>
              </a:rPr>
              <a:t>200 - 1 000 000 đồng</a:t>
            </a:r>
            <a:r>
              <a:rPr lang="vi-VN" sz="2800" dirty="0">
                <a:solidFill>
                  <a:srgbClr val="C00000"/>
                </a:solidFill>
                <a:latin typeface="Times New Roman" panose="02020603050405020304" pitchFamily="18" charset="0"/>
                <a:ea typeface="Times New Roman" panose="02020603050405020304" pitchFamily="18" charset="0"/>
              </a:rPr>
              <a:t>.</a:t>
            </a:r>
            <a:r>
              <a:rPr lang="en-US" sz="2800" dirty="0">
                <a:solidFill>
                  <a:srgbClr val="C00000"/>
                </a:solidFill>
                <a:latin typeface="Times New Roman" panose="02020603050405020304" pitchFamily="18" charset="0"/>
                <a:ea typeface="Times New Roman" panose="02020603050405020304" pitchFamily="18" charset="0"/>
              </a:rPr>
              <a:t>         </a:t>
            </a:r>
          </a:p>
          <a:p>
            <a:pPr marL="30480" marR="30480" algn="just">
              <a:lnSpc>
                <a:spcPct val="150000"/>
              </a:lnSpc>
              <a:spcAft>
                <a:spcPts val="1200"/>
              </a:spcAft>
            </a:pPr>
            <a:r>
              <a:rPr lang="en-US" sz="2800" dirty="0">
                <a:solidFill>
                  <a:srgbClr val="C00000"/>
                </a:solidFill>
                <a:latin typeface="Times New Roman" panose="02020603050405020304" pitchFamily="18" charset="0"/>
                <a:ea typeface="Times New Roman" panose="02020603050405020304" pitchFamily="18" charset="0"/>
              </a:rPr>
              <a:t>B. </a:t>
            </a:r>
            <a:r>
              <a:rPr lang="en-US" sz="2800" dirty="0" err="1">
                <a:solidFill>
                  <a:srgbClr val="C00000"/>
                </a:solidFill>
                <a:latin typeface="Times New Roman" panose="02020603050405020304" pitchFamily="18" charset="0"/>
                <a:ea typeface="Times New Roman" panose="02020603050405020304" pitchFamily="18" charset="0"/>
                <a:sym typeface="+mn-ea"/>
              </a:rPr>
              <a:t>1 000 000 - 2 000 000 đồng</a:t>
            </a:r>
            <a:r>
              <a:rPr lang="vi-VN" sz="2800" dirty="0">
                <a:solidFill>
                  <a:srgbClr val="C00000"/>
                </a:solidFill>
                <a:latin typeface="Times New Roman" panose="02020603050405020304" pitchFamily="18" charset="0"/>
                <a:ea typeface="Times New Roman" panose="02020603050405020304" pitchFamily="18" charset="0"/>
              </a:rPr>
              <a:t>.</a:t>
            </a:r>
            <a:r>
              <a:rPr lang="en-US" sz="2800" dirty="0">
                <a:solidFill>
                  <a:srgbClr val="C00000"/>
                </a:solidFill>
                <a:latin typeface="Times New Roman" panose="02020603050405020304" pitchFamily="18" charset="0"/>
                <a:ea typeface="Times New Roman" panose="02020603050405020304" pitchFamily="18" charset="0"/>
              </a:rPr>
              <a:t>                    </a:t>
            </a:r>
            <a:endParaRPr lang="vi-VN" sz="2800" dirty="0">
              <a:solidFill>
                <a:srgbClr val="C00000"/>
              </a:solidFill>
              <a:latin typeface="Times New Roman" panose="02020603050405020304" pitchFamily="18" charset="0"/>
              <a:ea typeface="Times New Roman" panose="02020603050405020304" pitchFamily="18" charset="0"/>
            </a:endParaRPr>
          </a:p>
          <a:p>
            <a:pPr marL="30480" marR="30480" algn="just">
              <a:lnSpc>
                <a:spcPct val="150000"/>
              </a:lnSpc>
              <a:spcAft>
                <a:spcPts val="1200"/>
              </a:spcAft>
            </a:pPr>
            <a:r>
              <a:rPr lang="en-US" sz="2800" dirty="0">
                <a:solidFill>
                  <a:srgbClr val="C00000"/>
                </a:solidFill>
                <a:latin typeface="Times New Roman" panose="02020603050405020304" pitchFamily="18" charset="0"/>
                <a:ea typeface="Times New Roman" panose="02020603050405020304" pitchFamily="18" charset="0"/>
              </a:rPr>
              <a:t>C. 2</a:t>
            </a:r>
            <a:r>
              <a:rPr lang="en-US" sz="2800" dirty="0" err="1">
                <a:solidFill>
                  <a:srgbClr val="C00000"/>
                </a:solidFill>
                <a:latin typeface="Times New Roman" panose="02020603050405020304" pitchFamily="18" charset="0"/>
                <a:ea typeface="Times New Roman" panose="02020603050405020304" pitchFamily="18" charset="0"/>
                <a:sym typeface="+mn-ea"/>
              </a:rPr>
              <a:t> 000 000 - 2 500 000 đồng</a:t>
            </a:r>
            <a:r>
              <a:rPr lang="vi-VN" sz="2800" dirty="0">
                <a:solidFill>
                  <a:srgbClr val="C00000"/>
                </a:solidFill>
                <a:latin typeface="Times New Roman" panose="02020603050405020304" pitchFamily="18" charset="0"/>
                <a:ea typeface="Times New Roman" panose="02020603050405020304" pitchFamily="18" charset="0"/>
              </a:rPr>
              <a:t>.</a:t>
            </a:r>
            <a:r>
              <a:rPr lang="en-US" sz="2800" dirty="0">
                <a:solidFill>
                  <a:srgbClr val="C00000"/>
                </a:solidFill>
                <a:latin typeface="Times New Roman" panose="02020603050405020304" pitchFamily="18" charset="0"/>
                <a:ea typeface="Times New Roman" panose="02020603050405020304" pitchFamily="18" charset="0"/>
              </a:rPr>
              <a:t>           </a:t>
            </a:r>
          </a:p>
          <a:p>
            <a:pPr marL="30480" marR="30480" algn="just">
              <a:lnSpc>
                <a:spcPct val="150000"/>
              </a:lnSpc>
              <a:spcAft>
                <a:spcPts val="1200"/>
              </a:spcAft>
            </a:pPr>
            <a:r>
              <a:rPr lang="en-US" sz="2800" dirty="0">
                <a:solidFill>
                  <a:srgbClr val="C00000"/>
                </a:solidFill>
                <a:latin typeface="Times New Roman" panose="02020603050405020304" pitchFamily="18" charset="0"/>
                <a:ea typeface="Times New Roman" panose="02020603050405020304" pitchFamily="18" charset="0"/>
              </a:rPr>
              <a:t>D. 3</a:t>
            </a:r>
            <a:r>
              <a:rPr lang="en-US" sz="2800" dirty="0" err="1">
                <a:solidFill>
                  <a:srgbClr val="C00000"/>
                </a:solidFill>
                <a:latin typeface="Times New Roman" panose="02020603050405020304" pitchFamily="18" charset="0"/>
                <a:ea typeface="Times New Roman" panose="02020603050405020304" pitchFamily="18" charset="0"/>
                <a:sym typeface="+mn-ea"/>
              </a:rPr>
              <a:t> 000 000 - 10 000 000 đồng</a:t>
            </a:r>
            <a:r>
              <a:rPr lang="vi-VN" sz="2800" dirty="0">
                <a:solidFill>
                  <a:srgbClr val="C00000"/>
                </a:solidFill>
                <a:latin typeface="Times New Roman" panose="02020603050405020304" pitchFamily="18" charset="0"/>
                <a:ea typeface="Times New Roman" panose="02020603050405020304" pitchFamily="18" charset="0"/>
              </a:rPr>
              <a:t>.</a:t>
            </a:r>
            <a:endParaRPr lang="en-US" sz="2400" dirty="0">
              <a:solidFill>
                <a:srgbClr val="C00000"/>
              </a:solidFill>
              <a:latin typeface="Times New Roman" panose="02020603050405020304" pitchFamily="18" charset="0"/>
              <a:ea typeface="Times New Roman" panose="02020603050405020304" pitchFamily="18" charset="0"/>
            </a:endParaRPr>
          </a:p>
          <a:p>
            <a:pPr marL="30480" marR="30480" algn="just">
              <a:lnSpc>
                <a:spcPct val="150000"/>
              </a:lnSpc>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endParaRPr lang="vi-VN" sz="2800" dirty="0">
              <a:solidFill>
                <a:srgbClr val="000000"/>
              </a:solidFill>
              <a:latin typeface="Times New Roman" panose="02020603050405020304" pitchFamily="18" charset="0"/>
              <a:ea typeface="Times New Roman" panose="02020603050405020304" pitchFamily="18" charset="0"/>
            </a:endParaRPr>
          </a:p>
        </p:txBody>
      </p:sp>
      <p:sp>
        <p:nvSpPr>
          <p:cNvPr id="5" name="Hình Bầu dục 4"/>
          <p:cNvSpPr/>
          <p:nvPr/>
        </p:nvSpPr>
        <p:spPr>
          <a:xfrm>
            <a:off x="1981200" y="5486121"/>
            <a:ext cx="685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100"/>
          <p:cNvPicPr/>
          <p:nvPr/>
        </p:nvPicPr>
        <p:blipFill>
          <a:blip r:embed="rId4"/>
          <a:stretch>
            <a:fillRect/>
          </a:stretch>
        </p:blipFill>
        <p:spPr>
          <a:xfrm>
            <a:off x="6629400" y="533401"/>
            <a:ext cx="3473450" cy="2520315"/>
          </a:xfrm>
          <a:prstGeom prst="rect">
            <a:avLst/>
          </a:prstGeom>
          <a:noFill/>
          <a:ln w="9525">
            <a:noFill/>
          </a:ln>
        </p:spPr>
      </p:pic>
      <p:pic>
        <p:nvPicPr>
          <p:cNvPr id="6" name="Video-dong-ho-dem-nguoc-15-giay-www_tiengdong_com">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7772400" y="3801746"/>
            <a:ext cx="2165350" cy="2174875"/>
          </a:xfrm>
          <a:prstGeom prst="rect">
            <a:avLst/>
          </a:prstGeom>
        </p:spPr>
      </p:pic>
    </p:spTree>
    <p:extLst>
      <p:ext uri="{BB962C8B-B14F-4D97-AF65-F5344CB8AC3E}">
        <p14:creationId xmlns:p14="http://schemas.microsoft.com/office/powerpoint/2010/main" val="226041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par>
                                <p:cTn id="8" presetID="4" presetClass="entr" presetSubtype="16" fill="hold"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box(in)">
                                      <p:cBhvr>
                                        <p:cTn id="10" dur="2000"/>
                                        <p:tgtEl>
                                          <p:spTgt spid="10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blinds(horizontal)">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box(in)">
                                      <p:cBhvr>
                                        <p:cTn id="24" dur="20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linds(horizont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1" presetClass="entr" presetSubtype="0" fill="hold" grpId="0" nodeType="clickEffect">
                                  <p:stCondLst>
                                    <p:cond delay="0"/>
                                  </p:stCondLst>
                                  <p:childTnLst>
                                    <p:set>
                                      <p:cBhvr>
                                        <p:cTn id="37" dur="1000">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bldLvl="0" animBg="1"/>
      <p:bldP spid="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p:cNvSpPr txBox="1"/>
          <p:nvPr/>
        </p:nvSpPr>
        <p:spPr>
          <a:xfrm>
            <a:off x="6133466" y="1524000"/>
            <a:ext cx="4218305" cy="3938270"/>
          </a:xfrm>
          <a:prstGeom prst="rect">
            <a:avLst/>
          </a:prstGeom>
          <a:noFill/>
        </p:spPr>
        <p:txBody>
          <a:bodyPr wrap="square" rtlCol="0">
            <a:spAutoFit/>
          </a:bodyPr>
          <a:lstStyle/>
          <a:p>
            <a:pPr marL="30480" marR="30480">
              <a:lnSpc>
                <a:spcPct val="150000"/>
              </a:lnSpc>
              <a:spcAft>
                <a:spcPts val="1200"/>
              </a:spcAft>
              <a:defRPr/>
            </a:pPr>
            <a:r>
              <a:rPr lang="vi-VN" sz="2800" dirty="0">
                <a:solidFill>
                  <a:srgbClr val="C00000"/>
                </a:solidFill>
                <a:latin typeface="Times New Roman" panose="02020603050405020304" pitchFamily="18" charset="0"/>
                <a:ea typeface="Times New Roman" panose="02020603050405020304" pitchFamily="18" charset="0"/>
                <a:cs typeface="Arial" panose="020B0604020202020204"/>
              </a:rPr>
              <a:t>A. </a:t>
            </a:r>
            <a:r>
              <a:rPr lang="en-US" altLang="vi-VN" sz="2800" dirty="0">
                <a:solidFill>
                  <a:srgbClr val="C00000"/>
                </a:solidFill>
                <a:latin typeface="Times New Roman" panose="02020603050405020304" pitchFamily="18" charset="0"/>
                <a:ea typeface="Times New Roman" panose="02020603050405020304" pitchFamily="18" charset="0"/>
                <a:cs typeface="Arial" panose="020B0604020202020204"/>
              </a:rPr>
              <a:t>Chó Nhật</a:t>
            </a:r>
            <a:r>
              <a:rPr lang="vi-VN" sz="2800" dirty="0">
                <a:solidFill>
                  <a:srgbClr val="C00000"/>
                </a:solidFill>
                <a:latin typeface="Times New Roman" panose="02020603050405020304" pitchFamily="18" charset="0"/>
                <a:ea typeface="Times New Roman" panose="02020603050405020304" pitchFamily="18" charset="0"/>
                <a:cs typeface="Arial" panose="020B0604020202020204"/>
              </a:rPr>
              <a:t>.</a:t>
            </a:r>
            <a:r>
              <a:rPr lang="en-US" sz="2800" dirty="0">
                <a:solidFill>
                  <a:srgbClr val="C00000"/>
                </a:solidFill>
                <a:latin typeface="Times New Roman" panose="02020603050405020304" pitchFamily="18" charset="0"/>
                <a:ea typeface="Times New Roman" panose="02020603050405020304" pitchFamily="18" charset="0"/>
                <a:cs typeface="Arial" panose="020B0604020202020204"/>
              </a:rPr>
              <a:t>          </a:t>
            </a:r>
            <a:r>
              <a:rPr lang="vi-VN" sz="2800" dirty="0">
                <a:solidFill>
                  <a:srgbClr val="C00000"/>
                </a:solidFill>
                <a:latin typeface="Times New Roman" panose="02020603050405020304" pitchFamily="18" charset="0"/>
                <a:ea typeface="Times New Roman" panose="02020603050405020304" pitchFamily="18" charset="0"/>
                <a:cs typeface="Arial" panose="020B0604020202020204"/>
              </a:rPr>
              <a:t>             </a:t>
            </a:r>
          </a:p>
          <a:p>
            <a:pPr marL="30480" marR="30480">
              <a:lnSpc>
                <a:spcPct val="150000"/>
              </a:lnSpc>
              <a:spcAft>
                <a:spcPts val="1200"/>
              </a:spcAft>
              <a:defRPr/>
            </a:pPr>
            <a:r>
              <a:rPr lang="en-US" sz="2800" dirty="0">
                <a:solidFill>
                  <a:srgbClr val="C00000"/>
                </a:solidFill>
                <a:latin typeface="Times New Roman" panose="02020603050405020304" pitchFamily="18" charset="0"/>
                <a:ea typeface="Times New Roman" panose="02020603050405020304" pitchFamily="18" charset="0"/>
                <a:cs typeface="Arial" panose="020B0604020202020204"/>
              </a:rPr>
              <a:t>B. </a:t>
            </a:r>
            <a:r>
              <a:rPr lang="en-US" altLang="vi-VN" sz="2800" dirty="0">
                <a:solidFill>
                  <a:srgbClr val="C00000"/>
                </a:solidFill>
                <a:latin typeface="Times New Roman" panose="02020603050405020304" pitchFamily="18" charset="0"/>
                <a:ea typeface="Times New Roman" panose="02020603050405020304" pitchFamily="18" charset="0"/>
                <a:cs typeface="Arial" panose="020B0604020202020204"/>
              </a:rPr>
              <a:t>Chó Poodle</a:t>
            </a:r>
            <a:r>
              <a:rPr lang="vi-VN" sz="2800" dirty="0">
                <a:solidFill>
                  <a:srgbClr val="C00000"/>
                </a:solidFill>
                <a:latin typeface="Times New Roman" panose="02020603050405020304" pitchFamily="18" charset="0"/>
                <a:ea typeface="Times New Roman" panose="02020603050405020304" pitchFamily="18" charset="0"/>
                <a:cs typeface="Arial" panose="020B0604020202020204"/>
              </a:rPr>
              <a:t>.</a:t>
            </a:r>
            <a:r>
              <a:rPr lang="en-US" sz="2800" dirty="0">
                <a:solidFill>
                  <a:srgbClr val="C00000"/>
                </a:solidFill>
                <a:latin typeface="Times New Roman" panose="02020603050405020304" pitchFamily="18" charset="0"/>
                <a:ea typeface="Times New Roman" panose="02020603050405020304" pitchFamily="18" charset="0"/>
                <a:cs typeface="Arial" panose="020B0604020202020204"/>
              </a:rPr>
              <a:t>                    </a:t>
            </a:r>
            <a:endParaRPr lang="vi-VN" sz="2800" dirty="0">
              <a:solidFill>
                <a:srgbClr val="C00000"/>
              </a:solidFill>
              <a:latin typeface="Times New Roman" panose="02020603050405020304" pitchFamily="18" charset="0"/>
              <a:ea typeface="Times New Roman" panose="02020603050405020304" pitchFamily="18" charset="0"/>
              <a:cs typeface="Arial" panose="020B0604020202020204"/>
            </a:endParaRPr>
          </a:p>
          <a:p>
            <a:pPr marL="30480" marR="30480">
              <a:lnSpc>
                <a:spcPct val="150000"/>
              </a:lnSpc>
              <a:spcAft>
                <a:spcPts val="1200"/>
              </a:spcAft>
              <a:defRPr/>
            </a:pPr>
            <a:r>
              <a:rPr lang="en-US" sz="2800" dirty="0">
                <a:solidFill>
                  <a:srgbClr val="C00000"/>
                </a:solidFill>
                <a:latin typeface="Times New Roman" panose="02020603050405020304" pitchFamily="18" charset="0"/>
                <a:ea typeface="Times New Roman" panose="02020603050405020304" pitchFamily="18" charset="0"/>
                <a:cs typeface="Arial" panose="020B0604020202020204"/>
              </a:rPr>
              <a:t>C. </a:t>
            </a:r>
            <a:r>
              <a:rPr lang="en-US" altLang="vi-VN" sz="2800" dirty="0">
                <a:solidFill>
                  <a:srgbClr val="C00000"/>
                </a:solidFill>
                <a:latin typeface="Times New Roman" panose="02020603050405020304" pitchFamily="18" charset="0"/>
                <a:ea typeface="Times New Roman" panose="02020603050405020304" pitchFamily="18" charset="0"/>
                <a:cs typeface="Arial" panose="020B0604020202020204"/>
              </a:rPr>
              <a:t>Chó Phú Quốc.</a:t>
            </a:r>
            <a:r>
              <a:rPr lang="en-US" sz="2800" dirty="0">
                <a:solidFill>
                  <a:srgbClr val="C00000"/>
                </a:solidFill>
                <a:latin typeface="Times New Roman" panose="02020603050405020304" pitchFamily="18" charset="0"/>
                <a:ea typeface="Times New Roman" panose="02020603050405020304" pitchFamily="18" charset="0"/>
                <a:cs typeface="Arial" panose="020B0604020202020204"/>
              </a:rPr>
              <a:t>          </a:t>
            </a:r>
            <a:r>
              <a:rPr lang="vi-VN" sz="2800" dirty="0">
                <a:solidFill>
                  <a:srgbClr val="C00000"/>
                </a:solidFill>
                <a:latin typeface="Times New Roman" panose="02020603050405020304" pitchFamily="18" charset="0"/>
                <a:ea typeface="Times New Roman" panose="02020603050405020304" pitchFamily="18" charset="0"/>
                <a:cs typeface="Arial" panose="020B0604020202020204"/>
              </a:rPr>
              <a:t>            </a:t>
            </a:r>
          </a:p>
          <a:p>
            <a:pPr marL="30480" marR="30480">
              <a:lnSpc>
                <a:spcPct val="150000"/>
              </a:lnSpc>
              <a:spcAft>
                <a:spcPts val="1200"/>
              </a:spcAft>
              <a:defRPr/>
            </a:pPr>
            <a:r>
              <a:rPr lang="en-US" sz="2800" dirty="0">
                <a:solidFill>
                  <a:srgbClr val="C00000"/>
                </a:solidFill>
                <a:latin typeface="Times New Roman" panose="02020603050405020304" pitchFamily="18" charset="0"/>
                <a:ea typeface="Times New Roman" panose="02020603050405020304" pitchFamily="18" charset="0"/>
                <a:cs typeface="Arial" panose="020B0604020202020204"/>
              </a:rPr>
              <a:t>D. </a:t>
            </a:r>
            <a:r>
              <a:rPr lang="en-US" altLang="vi-VN" sz="2800" dirty="0">
                <a:solidFill>
                  <a:srgbClr val="C00000"/>
                </a:solidFill>
                <a:latin typeface="Times New Roman" panose="02020603050405020304" pitchFamily="18" charset="0"/>
                <a:ea typeface="Times New Roman" panose="02020603050405020304" pitchFamily="18" charset="0"/>
                <a:cs typeface="Arial" panose="020B0604020202020204"/>
              </a:rPr>
              <a:t>Chó Alaska</a:t>
            </a:r>
            <a:r>
              <a:rPr lang="vi-VN" sz="2800" dirty="0">
                <a:solidFill>
                  <a:srgbClr val="C00000"/>
                </a:solidFill>
                <a:latin typeface="Times New Roman" panose="02020603050405020304" pitchFamily="18" charset="0"/>
                <a:ea typeface="Times New Roman" panose="02020603050405020304" pitchFamily="18" charset="0"/>
                <a:cs typeface="Arial" panose="020B0604020202020204"/>
              </a:rPr>
              <a:t>.</a:t>
            </a:r>
            <a:endParaRPr lang="en-US" sz="2400" dirty="0">
              <a:solidFill>
                <a:srgbClr val="C00000"/>
              </a:solidFill>
              <a:latin typeface="Times New Roman" panose="02020603050405020304" pitchFamily="18" charset="0"/>
              <a:ea typeface="Times New Roman" panose="02020603050405020304" pitchFamily="18" charset="0"/>
              <a:cs typeface="Arial" panose="020B0604020202020204"/>
            </a:endParaRPr>
          </a:p>
          <a:p>
            <a:pPr marL="30480" marR="30480">
              <a:lnSpc>
                <a:spcPct val="150000"/>
              </a:lnSpc>
              <a:spcAft>
                <a:spcPts val="1200"/>
              </a:spcAft>
              <a:defRPr/>
            </a:pPr>
            <a:r>
              <a:rPr lang="en-US" sz="2800" dirty="0">
                <a:solidFill>
                  <a:srgbClr val="000000"/>
                </a:solidFill>
                <a:latin typeface="Times New Roman" panose="02020603050405020304" pitchFamily="18" charset="0"/>
                <a:ea typeface="Times New Roman" panose="02020603050405020304" pitchFamily="18" charset="0"/>
                <a:cs typeface="Arial" panose="020B0604020202020204"/>
              </a:rPr>
              <a:t>                                    </a:t>
            </a:r>
            <a:endParaRPr lang="vi-VN" sz="2800" dirty="0">
              <a:solidFill>
                <a:srgbClr val="000000"/>
              </a:solidFill>
              <a:latin typeface="Times New Roman" panose="02020603050405020304" pitchFamily="18" charset="0"/>
              <a:ea typeface="Times New Roman" panose="02020603050405020304" pitchFamily="18" charset="0"/>
              <a:cs typeface="Arial" panose="020B0604020202020204"/>
            </a:endParaRPr>
          </a:p>
        </p:txBody>
      </p:sp>
      <p:sp>
        <p:nvSpPr>
          <p:cNvPr id="5" name="Hình Bầu dục 4"/>
          <p:cNvSpPr/>
          <p:nvPr/>
        </p:nvSpPr>
        <p:spPr>
          <a:xfrm>
            <a:off x="6125845" y="4073525"/>
            <a:ext cx="558800" cy="5397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99"/>
          <p:cNvPicPr/>
          <p:nvPr/>
        </p:nvPicPr>
        <p:blipFill>
          <a:blip r:embed="rId4"/>
          <a:stretch>
            <a:fillRect/>
          </a:stretch>
        </p:blipFill>
        <p:spPr>
          <a:xfrm>
            <a:off x="2286001" y="1915160"/>
            <a:ext cx="3382645" cy="3627120"/>
          </a:xfrm>
          <a:prstGeom prst="rect">
            <a:avLst/>
          </a:prstGeom>
          <a:noFill/>
          <a:ln w="9525">
            <a:noFill/>
          </a:ln>
        </p:spPr>
      </p:pic>
      <p:sp>
        <p:nvSpPr>
          <p:cNvPr id="6" name="Oval Callout 5"/>
          <p:cNvSpPr/>
          <p:nvPr/>
        </p:nvSpPr>
        <p:spPr>
          <a:xfrm>
            <a:off x="2286000" y="152400"/>
            <a:ext cx="6003290" cy="1503680"/>
          </a:xfrm>
          <a:prstGeom prst="wedgeEllipseCallout">
            <a:avLst/>
          </a:prstGeom>
        </p:spPr>
        <p:style>
          <a:lnRef idx="1">
            <a:schemeClr val="accent6"/>
          </a:lnRef>
          <a:fillRef idx="2">
            <a:schemeClr val="accent6"/>
          </a:fillRef>
          <a:effectRef idx="1">
            <a:schemeClr val="accent6"/>
          </a:effectRef>
          <a:fontRef idx="minor">
            <a:schemeClr val="dk1"/>
          </a:fontRef>
        </p:style>
        <p:txBody>
          <a:bodyPr rtlCol="0" anchor="ctr"/>
          <a:lstStyle/>
          <a:p>
            <a:pPr marL="30480" marR="30480" algn="just">
              <a:lnSpc>
                <a:spcPct val="150000"/>
              </a:lnSpc>
              <a:spcAft>
                <a:spcPts val="1200"/>
              </a:spcAft>
            </a:pPr>
            <a:r>
              <a:rPr lang="en-US" sz="2800" dirty="0" err="1">
                <a:gradFill>
                  <a:gsLst>
                    <a:gs pos="0">
                      <a:srgbClr val="012D86"/>
                    </a:gs>
                    <a:gs pos="100000">
                      <a:srgbClr val="0E2557"/>
                    </a:gs>
                  </a:gsLst>
                  <a:lin scaled="0"/>
                </a:gradFill>
                <a:latin typeface="Times New Roman" panose="02020603050405020304" pitchFamily="18" charset="0"/>
                <a:ea typeface="Times New Roman" panose="02020603050405020304" pitchFamily="18" charset="0"/>
                <a:cs typeface="Times New Roman" panose="02020603050405020304" pitchFamily="18" charset="0"/>
                <a:sym typeface="+mn-ea"/>
              </a:rPr>
              <a:t>Câu</a:t>
            </a:r>
            <a:r>
              <a:rPr lang="en-US" sz="2800" dirty="0">
                <a:gradFill>
                  <a:gsLst>
                    <a:gs pos="0">
                      <a:srgbClr val="012D86"/>
                    </a:gs>
                    <a:gs pos="100000">
                      <a:srgbClr val="0E2557"/>
                    </a:gs>
                  </a:gsLst>
                  <a:lin scaled="0"/>
                </a:gradFill>
                <a:latin typeface="Times New Roman" panose="02020603050405020304" pitchFamily="18" charset="0"/>
                <a:ea typeface="Times New Roman" panose="02020603050405020304" pitchFamily="18" charset="0"/>
                <a:cs typeface="Times New Roman" panose="02020603050405020304" pitchFamily="18" charset="0"/>
                <a:sym typeface="+mn-ea"/>
              </a:rPr>
              <a:t> 2. Đây là giống chó gì?</a:t>
            </a:r>
          </a:p>
        </p:txBody>
      </p:sp>
      <p:pic>
        <p:nvPicPr>
          <p:cNvPr id="7" name="Video-dong-ho-dem-nguoc-15-giay-www_tiengdong_com">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7726680" y="5003801"/>
            <a:ext cx="2625090" cy="1798955"/>
          </a:xfrm>
          <a:prstGeom prst="rect">
            <a:avLst/>
          </a:prstGeom>
        </p:spPr>
      </p:pic>
    </p:spTree>
    <p:extLst>
      <p:ext uri="{BB962C8B-B14F-4D97-AF65-F5344CB8AC3E}">
        <p14:creationId xmlns:p14="http://schemas.microsoft.com/office/powerpoint/2010/main" val="121488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par>
                                <p:cTn id="8" presetID="4" presetClass="entr" presetSubtype="16"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box(in)">
                                      <p:cBhvr>
                                        <p:cTn id="10" dur="2000"/>
                                        <p:tgtEl>
                                          <p:spTgt spid="100"/>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ox(in)">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amond(in)">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bldLvl="0" animBg="1"/>
      <p:bldP spid="6" grpId="0" animBg="1"/>
      <p:bldP spid="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p:cNvPicPr>
            <a:picLocks noChangeAspect="1"/>
          </p:cNvPicPr>
          <p:nvPr/>
        </p:nvPicPr>
        <p:blipFill>
          <a:blip r:embed="rId4"/>
          <a:stretch>
            <a:fillRect/>
          </a:stretch>
        </p:blipFill>
        <p:spPr>
          <a:xfrm>
            <a:off x="1524000" y="1"/>
            <a:ext cx="9144000" cy="6857999"/>
          </a:xfrm>
          <a:prstGeom prst="rect">
            <a:avLst/>
          </a:prstGeom>
        </p:spPr>
      </p:pic>
      <p:sp>
        <p:nvSpPr>
          <p:cNvPr id="3" name="Hộp Văn bản 2"/>
          <p:cNvSpPr txBox="1"/>
          <p:nvPr/>
        </p:nvSpPr>
        <p:spPr>
          <a:xfrm>
            <a:off x="2975610" y="762001"/>
            <a:ext cx="6781800" cy="1383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30480" marR="30480" algn="just">
              <a:lnSpc>
                <a:spcPct val="150000"/>
              </a:lnSpc>
              <a:spcAft>
                <a:spcPts val="1200"/>
              </a:spcAft>
              <a:defRPr/>
            </a:pPr>
            <a:r>
              <a:rPr lang="vi-VN" sz="2800" b="1">
                <a:solidFill>
                  <a:srgbClr val="002060"/>
                </a:solidFill>
                <a:latin typeface="Times New Roman" panose="02020603050405020304" pitchFamily="18" charset="0"/>
                <a:ea typeface="Times New Roman" panose="02020603050405020304" pitchFamily="18" charset="0"/>
                <a:cs typeface="Arial" panose="020B0604020202020204"/>
              </a:rPr>
              <a:t>Câu 3. </a:t>
            </a:r>
            <a:r>
              <a:rPr lang="en-US" altLang="vi-VN" sz="2800" b="1">
                <a:solidFill>
                  <a:srgbClr val="002060"/>
                </a:solidFill>
                <a:latin typeface="Times New Roman" panose="02020603050405020304" pitchFamily="18" charset="0"/>
                <a:ea typeface="Times New Roman" panose="02020603050405020304" pitchFamily="18" charset="0"/>
                <a:cs typeface="Arial" panose="020B0604020202020204"/>
              </a:rPr>
              <a:t>Khi nào tiêm vaccine phòng bệnh dại cho chó?</a:t>
            </a:r>
            <a:endParaRPr lang="en-US" altLang="vi-VN" sz="2800" b="1" dirty="0">
              <a:solidFill>
                <a:srgbClr val="002060"/>
              </a:solidFill>
              <a:latin typeface="Times New Roman" panose="02020603050405020304" pitchFamily="18" charset="0"/>
              <a:ea typeface="Times New Roman" panose="02020603050405020304" pitchFamily="18" charset="0"/>
              <a:cs typeface="Arial" panose="020B0604020202020204"/>
            </a:endParaRPr>
          </a:p>
        </p:txBody>
      </p:sp>
      <p:sp>
        <p:nvSpPr>
          <p:cNvPr id="4" name="Hộp Văn bản 3"/>
          <p:cNvSpPr txBox="1"/>
          <p:nvPr/>
        </p:nvSpPr>
        <p:spPr>
          <a:xfrm>
            <a:off x="2975611" y="2286000"/>
            <a:ext cx="6655435" cy="3138170"/>
          </a:xfrm>
          <a:prstGeom prst="rect">
            <a:avLst/>
          </a:prstGeom>
          <a:extLst>
            <a:ext uri="{909E8E84-426E-40DD-AFC4-6F175D3DCCD1}">
              <a14:hiddenFill xmlns:a14="http://schemas.microsoft.com/office/drawing/2010/main">
                <a:solidFill>
                  <a:schemeClr val="lt1"/>
                </a:solidFill>
              </a14:hiddenFill>
            </a:ext>
          </a:extLst>
        </p:spPr>
        <p:style>
          <a:lnRef idx="1">
            <a:schemeClr val="accent2"/>
          </a:lnRef>
          <a:fillRef idx="2">
            <a:schemeClr val="accent2"/>
          </a:fillRef>
          <a:effectRef idx="1">
            <a:schemeClr val="accent2"/>
          </a:effectRef>
          <a:fontRef idx="minor">
            <a:schemeClr val="dk1"/>
          </a:fontRef>
        </p:style>
        <p:txBody>
          <a:bodyPr wrap="square" rtlCol="0">
            <a:spAutoFit/>
          </a:bodyPr>
          <a:lstStyle/>
          <a:p>
            <a:pPr marL="30480" marR="30480" algn="just">
              <a:lnSpc>
                <a:spcPct val="150000"/>
              </a:lnSpc>
              <a:spcAft>
                <a:spcPts val="1200"/>
              </a:spcAft>
              <a:defRPr/>
            </a:pPr>
            <a:r>
              <a:rPr lang="vi-VN" sz="2800" dirty="0">
                <a:solidFill>
                  <a:srgbClr val="C00000"/>
                </a:solidFill>
                <a:latin typeface="Times New Roman" panose="02020603050405020304" pitchFamily="18" charset="0"/>
                <a:ea typeface="Times New Roman" panose="02020603050405020304" pitchFamily="18" charset="0"/>
                <a:cs typeface="Arial" panose="020B0604020202020204"/>
              </a:rPr>
              <a:t>A. </a:t>
            </a:r>
            <a:r>
              <a:rPr lang="en-US" altLang="vi-VN" sz="2800" dirty="0">
                <a:solidFill>
                  <a:srgbClr val="C00000"/>
                </a:solidFill>
                <a:latin typeface="Times New Roman" panose="02020603050405020304" pitchFamily="18" charset="0"/>
                <a:ea typeface="Times New Roman" panose="02020603050405020304" pitchFamily="18" charset="0"/>
                <a:cs typeface="Arial" panose="020B0604020202020204"/>
              </a:rPr>
              <a:t>Khi chó được 6 - 8 tuần tuổi</a:t>
            </a:r>
            <a:r>
              <a:rPr lang="vi-VN" sz="2800" dirty="0">
                <a:solidFill>
                  <a:srgbClr val="C00000"/>
                </a:solidFill>
                <a:latin typeface="Times New Roman" panose="02020603050405020304" pitchFamily="18" charset="0"/>
                <a:ea typeface="Times New Roman" panose="02020603050405020304" pitchFamily="18" charset="0"/>
                <a:cs typeface="Arial" panose="020B0604020202020204"/>
              </a:rPr>
              <a:t>.	</a:t>
            </a:r>
          </a:p>
          <a:p>
            <a:pPr marL="30480" marR="30480" algn="just">
              <a:lnSpc>
                <a:spcPct val="150000"/>
              </a:lnSpc>
              <a:spcAft>
                <a:spcPts val="1200"/>
              </a:spcAft>
              <a:defRPr/>
            </a:pPr>
            <a:r>
              <a:rPr lang="vi-VN" sz="2800" dirty="0">
                <a:solidFill>
                  <a:srgbClr val="C00000"/>
                </a:solidFill>
                <a:latin typeface="Times New Roman" panose="02020603050405020304" pitchFamily="18" charset="0"/>
                <a:ea typeface="Times New Roman" panose="02020603050405020304" pitchFamily="18" charset="0"/>
                <a:cs typeface="Arial" panose="020B0604020202020204"/>
              </a:rPr>
              <a:t>B. </a:t>
            </a:r>
            <a:r>
              <a:rPr lang="en-US" altLang="vi-VN" sz="2800" dirty="0">
                <a:solidFill>
                  <a:srgbClr val="C00000"/>
                </a:solidFill>
                <a:latin typeface="Times New Roman" panose="02020603050405020304" pitchFamily="18" charset="0"/>
                <a:ea typeface="Times New Roman" panose="02020603050405020304" pitchFamily="18" charset="0"/>
                <a:cs typeface="Arial" panose="020B0604020202020204"/>
              </a:rPr>
              <a:t>Khi chó được 9 tháng tuổi trở lên.</a:t>
            </a:r>
          </a:p>
          <a:p>
            <a:pPr marL="30480" marR="30480" algn="just">
              <a:lnSpc>
                <a:spcPct val="150000"/>
              </a:lnSpc>
              <a:spcAft>
                <a:spcPts val="1200"/>
              </a:spcAft>
              <a:defRPr/>
            </a:pPr>
            <a:r>
              <a:rPr lang="vi-VN" sz="2800" dirty="0">
                <a:solidFill>
                  <a:srgbClr val="C00000"/>
                </a:solidFill>
                <a:latin typeface="Times New Roman" panose="02020603050405020304" pitchFamily="18" charset="0"/>
                <a:ea typeface="Times New Roman" panose="02020603050405020304" pitchFamily="18" charset="0"/>
                <a:cs typeface="Arial" panose="020B0604020202020204"/>
              </a:rPr>
              <a:t>C. </a:t>
            </a:r>
            <a:r>
              <a:rPr lang="en-US" altLang="vi-VN" sz="2800" dirty="0">
                <a:solidFill>
                  <a:srgbClr val="C00000"/>
                </a:solidFill>
                <a:latin typeface="Times New Roman" panose="02020603050405020304" pitchFamily="18" charset="0"/>
                <a:ea typeface="Times New Roman" panose="02020603050405020304" pitchFamily="18" charset="0"/>
                <a:cs typeface="Arial" panose="020B0604020202020204"/>
                <a:sym typeface="+mn-ea"/>
              </a:rPr>
              <a:t>Khi chó được 12 tháng tuổi trở lên</a:t>
            </a:r>
            <a:r>
              <a:rPr lang="vi-VN" sz="2800" dirty="0">
                <a:solidFill>
                  <a:srgbClr val="C00000"/>
                </a:solidFill>
                <a:latin typeface="Times New Roman" panose="02020603050405020304" pitchFamily="18" charset="0"/>
                <a:ea typeface="Times New Roman" panose="02020603050405020304" pitchFamily="18" charset="0"/>
                <a:cs typeface="Arial" panose="020B0604020202020204"/>
                <a:sym typeface="+mn-ea"/>
              </a:rPr>
              <a:t>.</a:t>
            </a:r>
            <a:endParaRPr lang="vi-VN" sz="2800" dirty="0">
              <a:solidFill>
                <a:srgbClr val="C00000"/>
              </a:solidFill>
              <a:latin typeface="Times New Roman" panose="02020603050405020304" pitchFamily="18" charset="0"/>
              <a:ea typeface="Times New Roman" panose="02020603050405020304" pitchFamily="18" charset="0"/>
              <a:cs typeface="Arial" panose="020B0604020202020204"/>
            </a:endParaRPr>
          </a:p>
          <a:p>
            <a:pPr marL="30480" marR="30480" algn="just">
              <a:lnSpc>
                <a:spcPct val="150000"/>
              </a:lnSpc>
              <a:spcAft>
                <a:spcPts val="1200"/>
              </a:spcAft>
              <a:defRPr/>
            </a:pPr>
            <a:r>
              <a:rPr lang="vi-VN" sz="2800" dirty="0">
                <a:solidFill>
                  <a:srgbClr val="C00000"/>
                </a:solidFill>
                <a:latin typeface="Times New Roman" panose="02020603050405020304" pitchFamily="18" charset="0"/>
                <a:ea typeface="Times New Roman" panose="02020603050405020304" pitchFamily="18" charset="0"/>
                <a:cs typeface="Arial" panose="020B0604020202020204"/>
              </a:rPr>
              <a:t>D.</a:t>
            </a:r>
            <a:r>
              <a:rPr lang="en-US" altLang="vi-VN" sz="2800" dirty="0">
                <a:solidFill>
                  <a:srgbClr val="C00000"/>
                </a:solidFill>
                <a:latin typeface="Times New Roman" panose="02020603050405020304" pitchFamily="18" charset="0"/>
                <a:ea typeface="Times New Roman" panose="02020603050405020304" pitchFamily="18" charset="0"/>
                <a:cs typeface="Arial" panose="020B0604020202020204"/>
              </a:rPr>
              <a:t> </a:t>
            </a:r>
            <a:r>
              <a:rPr lang="vi-VN" sz="2800" dirty="0">
                <a:solidFill>
                  <a:srgbClr val="C00000"/>
                </a:solidFill>
                <a:latin typeface="Times New Roman" panose="02020603050405020304" pitchFamily="18" charset="0"/>
                <a:ea typeface="Times New Roman" panose="02020603050405020304" pitchFamily="18" charset="0"/>
                <a:cs typeface="Arial" panose="020B0604020202020204"/>
              </a:rPr>
              <a:t> </a:t>
            </a:r>
            <a:r>
              <a:rPr lang="en-US" altLang="vi-VN" sz="2800" dirty="0">
                <a:solidFill>
                  <a:srgbClr val="C00000"/>
                </a:solidFill>
                <a:latin typeface="Times New Roman" panose="02020603050405020304" pitchFamily="18" charset="0"/>
                <a:ea typeface="Times New Roman" panose="02020603050405020304" pitchFamily="18" charset="0"/>
                <a:cs typeface="Arial" panose="020B0604020202020204"/>
              </a:rPr>
              <a:t>Khi chó được 24 tháng tuổi trở lên.</a:t>
            </a:r>
          </a:p>
        </p:txBody>
      </p:sp>
      <p:sp>
        <p:nvSpPr>
          <p:cNvPr id="5" name="Hình Bầu dục 4"/>
          <p:cNvSpPr/>
          <p:nvPr/>
        </p:nvSpPr>
        <p:spPr>
          <a:xfrm>
            <a:off x="2949575" y="4064000"/>
            <a:ext cx="516890" cy="4622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Video-dong-ho-dem-nguoc-15-giay-www_tiengdong_com">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8261986" y="5562601"/>
            <a:ext cx="2406015" cy="1327785"/>
          </a:xfrm>
          <a:prstGeom prst="rect">
            <a:avLst/>
          </a:prstGeom>
        </p:spPr>
      </p:pic>
    </p:spTree>
    <p:extLst>
      <p:ext uri="{BB962C8B-B14F-4D97-AF65-F5344CB8AC3E}">
        <p14:creationId xmlns:p14="http://schemas.microsoft.com/office/powerpoint/2010/main" val="206707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bldLvl="0" animBg="1"/>
      <p:bldP spid="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3"/>
          <p:cNvPicPr/>
          <p:nvPr/>
        </p:nvPicPr>
        <p:blipFill>
          <a:blip r:embed="rId2"/>
          <a:stretch>
            <a:fillRect/>
          </a:stretch>
        </p:blipFill>
        <p:spPr>
          <a:xfrm>
            <a:off x="6096000" y="3712846"/>
            <a:ext cx="4177030" cy="2834005"/>
          </a:xfrm>
          <a:prstGeom prst="rect">
            <a:avLst/>
          </a:prstGeom>
          <a:noFill/>
          <a:ln w="9525">
            <a:noFill/>
          </a:ln>
        </p:spPr>
      </p:pic>
      <p:sp>
        <p:nvSpPr>
          <p:cNvPr id="2" name="Text Box 1"/>
          <p:cNvSpPr txBox="1"/>
          <p:nvPr/>
        </p:nvSpPr>
        <p:spPr>
          <a:xfrm>
            <a:off x="3810000" y="76200"/>
            <a:ext cx="4988560" cy="521970"/>
          </a:xfrm>
          <a:prstGeom prst="rect">
            <a:avLst/>
          </a:prstGeom>
          <a:noFill/>
        </p:spPr>
        <p:txBody>
          <a:bodyPr wrap="square" rtlCol="0">
            <a:spAutoFit/>
            <a:scene3d>
              <a:camera prst="orthographicFront"/>
              <a:lightRig rig="threePt" dir="t"/>
            </a:scene3d>
          </a:bodyPr>
          <a:lstStyle/>
          <a:p>
            <a:pPr algn="ctr"/>
            <a:r>
              <a:rPr lang="en-US" sz="2800" b="1">
                <a:gradFill>
                  <a:gsLst>
                    <a:gs pos="0">
                      <a:srgbClr val="E30000"/>
                    </a:gs>
                    <a:gs pos="100000">
                      <a:srgbClr val="760303"/>
                    </a:gs>
                  </a:gsLst>
                  <a:lin scaled="0"/>
                </a:gra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Cuộc thi hoa hậu Bò sữa</a:t>
            </a:r>
          </a:p>
        </p:txBody>
      </p:sp>
      <p:pic>
        <p:nvPicPr>
          <p:cNvPr id="106" name="Picture 105"/>
          <p:cNvPicPr/>
          <p:nvPr/>
        </p:nvPicPr>
        <p:blipFill>
          <a:blip r:embed="rId3"/>
          <a:stretch>
            <a:fillRect/>
          </a:stretch>
        </p:blipFill>
        <p:spPr>
          <a:xfrm>
            <a:off x="1828801" y="3712846"/>
            <a:ext cx="3994785" cy="2914015"/>
          </a:xfrm>
          <a:prstGeom prst="rect">
            <a:avLst/>
          </a:prstGeom>
          <a:noFill/>
          <a:ln w="9525">
            <a:noFill/>
          </a:ln>
        </p:spPr>
      </p:pic>
      <p:pic>
        <p:nvPicPr>
          <p:cNvPr id="107" name="Picture 106"/>
          <p:cNvPicPr/>
          <p:nvPr/>
        </p:nvPicPr>
        <p:blipFill>
          <a:blip r:embed="rId4"/>
          <a:stretch>
            <a:fillRect/>
          </a:stretch>
        </p:blipFill>
        <p:spPr>
          <a:xfrm>
            <a:off x="1819911" y="678815"/>
            <a:ext cx="4003675" cy="2857500"/>
          </a:xfrm>
          <a:prstGeom prst="rect">
            <a:avLst/>
          </a:prstGeom>
          <a:noFill/>
          <a:ln w="9525">
            <a:noFill/>
          </a:ln>
        </p:spPr>
      </p:pic>
      <p:pic>
        <p:nvPicPr>
          <p:cNvPr id="108" name="Picture 107"/>
          <p:cNvPicPr/>
          <p:nvPr/>
        </p:nvPicPr>
        <p:blipFill>
          <a:blip r:embed="rId5"/>
          <a:stretch>
            <a:fillRect/>
          </a:stretch>
        </p:blipFill>
        <p:spPr>
          <a:xfrm>
            <a:off x="6096000" y="716915"/>
            <a:ext cx="4177030" cy="2781300"/>
          </a:xfrm>
          <a:prstGeom prst="rect">
            <a:avLst/>
          </a:prstGeom>
          <a:noFill/>
          <a:ln w="9525">
            <a:noFill/>
          </a:ln>
        </p:spPr>
      </p:pic>
    </p:spTree>
    <p:extLst>
      <p:ext uri="{BB962C8B-B14F-4D97-AF65-F5344CB8AC3E}">
        <p14:creationId xmlns:p14="http://schemas.microsoft.com/office/powerpoint/2010/main" val="221802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p:cNvPicPr>
            <a:picLocks noChangeAspect="1"/>
          </p:cNvPicPr>
          <p:nvPr/>
        </p:nvPicPr>
        <p:blipFill>
          <a:blip r:embed="rId4"/>
          <a:stretch>
            <a:fillRect/>
          </a:stretch>
        </p:blipFill>
        <p:spPr>
          <a:xfrm>
            <a:off x="1524077" y="140"/>
            <a:ext cx="9144000" cy="6857999"/>
          </a:xfrm>
          <a:prstGeom prst="rect">
            <a:avLst/>
          </a:prstGeom>
        </p:spPr>
      </p:pic>
      <p:sp>
        <p:nvSpPr>
          <p:cNvPr id="7" name="Text Box 6"/>
          <p:cNvSpPr txBox="1"/>
          <p:nvPr/>
        </p:nvSpPr>
        <p:spPr>
          <a:xfrm>
            <a:off x="3124200" y="1981201"/>
            <a:ext cx="6404610" cy="230695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lnSpc>
                <a:spcPct val="150000"/>
              </a:lnSpc>
            </a:pPr>
            <a:r>
              <a:rPr lang="en-US" sz="2400">
                <a:solidFill>
                  <a:srgbClr val="1D41D5"/>
                </a:solidFill>
                <a:latin typeface="Times New Roman" panose="02020603050405020304" pitchFamily="18" charset="0"/>
                <a:cs typeface="Times New Roman" panose="02020603050405020304" pitchFamily="18" charset="0"/>
              </a:rPr>
              <a:t>   Phúc lợi động vật là việc đối xử tốt với vật nuôi để chúng có trạng thái, thể chất và tinh thần tốt nhất, không bị đói, khát, tù túng, đau đớn; được thể hiện các tập tính tự nhiên thoải mái nhất.</a:t>
            </a:r>
          </a:p>
        </p:txBody>
      </p:sp>
      <p:sp>
        <p:nvSpPr>
          <p:cNvPr id="3" name="Hộp Văn bản 2"/>
          <p:cNvSpPr txBox="1"/>
          <p:nvPr/>
        </p:nvSpPr>
        <p:spPr>
          <a:xfrm>
            <a:off x="3276600" y="1295194"/>
            <a:ext cx="6477000" cy="645160"/>
          </a:xfrm>
          <a:prstGeom prst="rect">
            <a:avLst/>
          </a:prstGeom>
          <a:noFill/>
        </p:spPr>
        <p:txBody>
          <a:bodyPr wrap="square" rtlCol="0">
            <a:spAutoFit/>
          </a:bodyPr>
          <a:lstStyle/>
          <a:p>
            <a:pPr marL="30480" marR="30480" algn="ctr">
              <a:lnSpc>
                <a:spcPct val="150000"/>
              </a:lnSpc>
              <a:spcAft>
                <a:spcPts val="1200"/>
              </a:spcAft>
              <a:defRPr/>
            </a:pPr>
            <a:r>
              <a:rPr lang="vi-VN" sz="2400" b="1">
                <a:solidFill>
                  <a:srgbClr val="002060"/>
                </a:solidFill>
                <a:latin typeface="Times New Roman" panose="02020603050405020304" pitchFamily="18" charset="0"/>
                <a:ea typeface="Times New Roman" panose="02020603050405020304" pitchFamily="18" charset="0"/>
              </a:rPr>
              <a:t>Câu 5. </a:t>
            </a:r>
            <a:r>
              <a:rPr lang="en-US" altLang="vi-VN" sz="2400" b="1">
                <a:solidFill>
                  <a:srgbClr val="002060"/>
                </a:solidFill>
                <a:latin typeface="Times New Roman" panose="02020603050405020304" pitchFamily="18" charset="0"/>
                <a:ea typeface="Times New Roman" panose="02020603050405020304" pitchFamily="18" charset="0"/>
              </a:rPr>
              <a:t>Phúc lợi động vật là gì</a:t>
            </a:r>
            <a:r>
              <a:rPr lang="vi-VN" sz="2400" b="1">
                <a:solidFill>
                  <a:srgbClr val="002060"/>
                </a:solidFill>
                <a:latin typeface="Times New Roman" panose="02020603050405020304" pitchFamily="18" charset="0"/>
                <a:ea typeface="Times New Roman" panose="02020603050405020304" pitchFamily="18" charset="0"/>
              </a:rPr>
              <a:t>?</a:t>
            </a:r>
            <a:endParaRPr lang="en-US" sz="2000" dirty="0">
              <a:solidFill>
                <a:srgbClr val="002060"/>
              </a:solidFill>
              <a:latin typeface="Times New Roman" panose="02020603050405020304" pitchFamily="18" charset="0"/>
              <a:ea typeface="Times New Roman" panose="02020603050405020304" pitchFamily="18" charset="0"/>
              <a:cs typeface="Arial" panose="020B0604020202020204"/>
            </a:endParaRPr>
          </a:p>
        </p:txBody>
      </p:sp>
      <p:pic>
        <p:nvPicPr>
          <p:cNvPr id="4" name="Video-dong-ho-dem-nguoc-30-giay-www_tiengdong_com">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8001001" y="5353686"/>
            <a:ext cx="2639695" cy="1504315"/>
          </a:xfrm>
          <a:prstGeom prst="rect">
            <a:avLst/>
          </a:prstGeom>
        </p:spPr>
      </p:pic>
    </p:spTree>
    <p:extLst>
      <p:ext uri="{BB962C8B-B14F-4D97-AF65-F5344CB8AC3E}">
        <p14:creationId xmlns:p14="http://schemas.microsoft.com/office/powerpoint/2010/main" val="350628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138" y="152400"/>
            <a:ext cx="11399173" cy="1631244"/>
          </a:xfrm>
        </p:spPr>
        <p:txBody>
          <a:bodyPr>
            <a:normAutofit fontScale="90000"/>
          </a:bodyPr>
          <a:lstStyle/>
          <a:p>
            <a:pPr algn="ct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Bài</a:t>
            </a:r>
            <a:r>
              <a:rPr lang="en-US" dirty="0" smtClean="0">
                <a:latin typeface="Times New Roman" panose="02020603050405020304" pitchFamily="18" charset="0"/>
                <a:cs typeface="Times New Roman" panose="02020603050405020304" pitchFamily="18" charset="0"/>
              </a:rPr>
              <a:t> 13: </a:t>
            </a:r>
            <a:r>
              <a:rPr lang="en-US" dirty="0" err="1" smtClean="0">
                <a:latin typeface="Times New Roman" panose="02020603050405020304" pitchFamily="18" charset="0"/>
                <a:cs typeface="Times New Roman" panose="02020603050405020304" pitchFamily="18" charset="0"/>
              </a:rPr>
              <a:t>THỰC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HÀNH</a:t>
            </a: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LẬP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KẾ</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HOẠCH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NUÔI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NUÔI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TRONG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ĐÌNH</a:t>
            </a: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pic>
        <p:nvPicPr>
          <p:cNvPr id="5" name="Table Placeholder 1"/>
          <p:cNvPicPr>
            <a:picLocks noChangeAspect="1"/>
          </p:cNvPicPr>
          <p:nvPr/>
        </p:nvPicPr>
        <p:blipFill>
          <a:blip r:embed="rId2"/>
          <a:stretch>
            <a:fillRect/>
          </a:stretch>
        </p:blipFill>
        <p:spPr bwMode="auto">
          <a:xfrm>
            <a:off x="1862667" y="1603022"/>
            <a:ext cx="7428089" cy="5091289"/>
          </a:xfrm>
          <a:prstGeom prst="rect">
            <a:avLst/>
          </a:prstGeom>
          <a:noFill/>
          <a:ln w="9525">
            <a:noFill/>
            <a:miter lim="800000"/>
          </a:ln>
        </p:spPr>
      </p:pic>
    </p:spTree>
    <p:extLst>
      <p:ext uri="{BB962C8B-B14F-4D97-AF65-F5344CB8AC3E}">
        <p14:creationId xmlns:p14="http://schemas.microsoft.com/office/powerpoint/2010/main" val="19682090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minh họa">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569086" y="1"/>
            <a:ext cx="9098915" cy="6758305"/>
          </a:xfrm>
          <a:prstGeom prst="rect">
            <a:avLst/>
          </a:prstGeom>
        </p:spPr>
      </p:pic>
    </p:spTree>
    <p:extLst>
      <p:ext uri="{BB962C8B-B14F-4D97-AF65-F5344CB8AC3E}">
        <p14:creationId xmlns:p14="http://schemas.microsoft.com/office/powerpoint/2010/main" val="3678533001"/>
      </p:ext>
    </p:extLst>
  </p:cSld>
  <p:clrMapOvr>
    <a:masterClrMapping/>
  </p:clrMapOvr>
  <p:timing>
    <p:tnLst>
      <p:par>
        <p:cTn id="1" dur="indefinite" restart="never" nodeType="tmRoot">
          <p:childTnLst>
            <p:video>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p:cNvPicPr>
            <a:picLocks noChangeAspect="1"/>
          </p:cNvPicPr>
          <p:nvPr/>
        </p:nvPicPr>
        <p:blipFill>
          <a:blip r:embed="rId4"/>
          <a:stretch>
            <a:fillRect/>
          </a:stretch>
        </p:blipFill>
        <p:spPr>
          <a:xfrm>
            <a:off x="1525860" y="2569"/>
            <a:ext cx="9142141" cy="6858000"/>
          </a:xfrm>
          <a:prstGeom prst="rect">
            <a:avLst/>
          </a:prstGeom>
        </p:spPr>
      </p:pic>
      <p:sp>
        <p:nvSpPr>
          <p:cNvPr id="5" name="Hình chữ nhật 4"/>
          <p:cNvSpPr/>
          <p:nvPr/>
        </p:nvSpPr>
        <p:spPr>
          <a:xfrm>
            <a:off x="3441920" y="2465457"/>
            <a:ext cx="5765361" cy="707886"/>
          </a:xfrm>
          <a:prstGeom prst="rect">
            <a:avLst/>
          </a:prstGeom>
          <a:noFill/>
        </p:spPr>
        <p:txBody>
          <a:bodyPr wrap="none" lIns="91440" tIns="45720" rIns="91440" bIns="45720">
            <a:spAutoFit/>
          </a:bodyPr>
          <a:lstStyle/>
          <a:p>
            <a:pPr algn="ctr"/>
            <a:r>
              <a:rPr lang="vi-VN"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mj-lt"/>
              </a:rPr>
              <a:t>TRÒ CHƠI KẾT THÚC!</a:t>
            </a:r>
            <a:endPar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6" name="Am-thanh-chuc-mung-chien-tha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8340"/>
            <a:ext cx="406400" cy="406400"/>
          </a:xfrm>
          <a:prstGeom prst="rect">
            <a:avLst/>
          </a:prstGeom>
        </p:spPr>
      </p:pic>
    </p:spTree>
    <p:extLst>
      <p:ext uri="{BB962C8B-B14F-4D97-AF65-F5344CB8AC3E}">
        <p14:creationId xmlns:p14="http://schemas.microsoft.com/office/powerpoint/2010/main" val="251021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1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reeform 19"/>
          <p:cNvSpPr/>
          <p:nvPr/>
        </p:nvSpPr>
        <p:spPr bwMode="auto">
          <a:xfrm rot="5400000">
            <a:off x="3045619" y="-1672431"/>
            <a:ext cx="7053263" cy="9753600"/>
          </a:xfrm>
          <a:custGeom>
            <a:avLst/>
            <a:gdLst>
              <a:gd name="T0" fmla="*/ 0 w 1943049"/>
              <a:gd name="T1" fmla="*/ 0 h 1943049"/>
              <a:gd name="T2" fmla="*/ 214748364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a:solidFill>
                <a:srgbClr val="0D0C0B"/>
              </a:solidFill>
              <a:latin typeface="Times New Roman" panose="02020603050405020304" pitchFamily="18" charset="0"/>
            </a:endParaRPr>
          </a:p>
        </p:txBody>
      </p:sp>
      <p:pic>
        <p:nvPicPr>
          <p:cNvPr id="24579" name="Picture 27" descr="bball"/>
          <p:cNvPicPr>
            <a:picLocks noChangeAspect="1" noChangeArrowheads="1"/>
          </p:cNvPicPr>
          <p:nvPr/>
        </p:nvPicPr>
        <p:blipFill>
          <a:blip r:embed="rId2"/>
          <a:srcRect/>
          <a:stretch>
            <a:fillRect/>
          </a:stretch>
        </p:blipFill>
        <p:spPr bwMode="auto">
          <a:xfrm>
            <a:off x="9372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p:cNvSpPr/>
          <p:nvPr/>
        </p:nvSpPr>
        <p:spPr>
          <a:xfrm rot="5400000">
            <a:off x="-103981" y="3258345"/>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latin typeface="Lato Light" panose="020F0302020204030203" pitchFamily="34" charset="0"/>
              <a:ea typeface="Lato Light" panose="020F0302020204030203" pitchFamily="34" charset="0"/>
              <a:cs typeface="Lato Light" panose="020F0302020204030203" pitchFamily="34" charset="0"/>
            </a:endParaRPr>
          </a:p>
        </p:txBody>
      </p:sp>
      <p:sp>
        <p:nvSpPr>
          <p:cNvPr id="24581" name="Freeform 19"/>
          <p:cNvSpPr/>
          <p:nvPr/>
        </p:nvSpPr>
        <p:spPr bwMode="auto">
          <a:xfrm rot="5400000">
            <a:off x="2569369" y="-1305718"/>
            <a:ext cx="7053263" cy="9753600"/>
          </a:xfrm>
          <a:custGeom>
            <a:avLst/>
            <a:gdLst>
              <a:gd name="T0" fmla="*/ 0 w 1943049"/>
              <a:gd name="T1" fmla="*/ 0 h 1943049"/>
              <a:gd name="T2" fmla="*/ 214748364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a:solidFill>
                <a:srgbClr val="0D0C0B"/>
              </a:solidFill>
              <a:latin typeface="Times New Roman" panose="02020603050405020304" pitchFamily="18" charset="0"/>
            </a:endParaRPr>
          </a:p>
        </p:txBody>
      </p:sp>
      <p:sp>
        <p:nvSpPr>
          <p:cNvPr id="20485" name="Rectangle 1"/>
          <p:cNvSpPr>
            <a:spLocks noChangeArrowheads="1"/>
          </p:cNvSpPr>
          <p:nvPr/>
        </p:nvSpPr>
        <p:spPr bwMode="auto">
          <a:xfrm>
            <a:off x="2102553" y="1121082"/>
            <a:ext cx="8086023" cy="4615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lnSpc>
                <a:spcPct val="150000"/>
              </a:lnSpc>
              <a:spcBef>
                <a:spcPct val="0"/>
              </a:spcBef>
              <a:spcAft>
                <a:spcPct val="0"/>
              </a:spcAft>
            </a:pPr>
            <a:r>
              <a:rPr lang="en-US" sz="2800" b="1" dirty="0">
                <a:latin typeface="Times New Roman" panose="02020603050405020304" pitchFamily="18" charset="0"/>
              </a:rPr>
              <a:t> 1. Dựa vào nội dung đã học, em hãy tiến hành thực hiện các công việc phù hợp (cho ăn, chăm sóc, vệ sinh,...) trong nuôi dưỡng và chăm sóc vật nuôi trong gia đình.</a:t>
            </a:r>
          </a:p>
          <a:p>
            <a:pPr eaLnBrk="0" fontAlgn="base" hangingPunct="0">
              <a:lnSpc>
                <a:spcPct val="150000"/>
              </a:lnSpc>
              <a:spcBef>
                <a:spcPct val="0"/>
              </a:spcBef>
              <a:spcAft>
                <a:spcPct val="0"/>
              </a:spcAft>
            </a:pPr>
            <a:r>
              <a:rPr lang="en-US" sz="2800" b="1" dirty="0">
                <a:latin typeface="Times New Roman" panose="02020603050405020304" pitchFamily="18" charset="0"/>
              </a:rPr>
              <a:t>2. Quay lại video hoặc chụp ảnh các hoạt động nuôi dưỡng và chăm sóc vật nuôi trong gia đình. Gửi nội dung thực hiện qua nhóm Zalo bộ môn.</a:t>
            </a:r>
          </a:p>
        </p:txBody>
      </p:sp>
      <p:pic>
        <p:nvPicPr>
          <p:cNvPr id="24583" name="Picture 1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8328" y="334938"/>
            <a:ext cx="8191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13"/>
          <p:cNvSpPr>
            <a:spLocks noChangeArrowheads="1"/>
          </p:cNvSpPr>
          <p:nvPr/>
        </p:nvSpPr>
        <p:spPr bwMode="auto">
          <a:xfrm>
            <a:off x="3966370" y="287156"/>
            <a:ext cx="40588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pPr>
            <a:r>
              <a:rPr lang="en-US" altLang="en-US" sz="4000" b="1" dirty="0" err="1">
                <a:solidFill>
                  <a:srgbClr val="3DB043"/>
                </a:solidFill>
                <a:latin typeface="Times New Roman" panose="02020603050405020304" pitchFamily="18" charset="0"/>
                <a:cs typeface="Times New Roman" panose="02020603050405020304" pitchFamily="18" charset="0"/>
              </a:rPr>
              <a:t>Vận</a:t>
            </a:r>
            <a:r>
              <a:rPr lang="en-US" altLang="en-US" sz="4000" b="1" dirty="0">
                <a:solidFill>
                  <a:srgbClr val="3DB043"/>
                </a:solidFill>
                <a:latin typeface="Times New Roman" panose="02020603050405020304" pitchFamily="18" charset="0"/>
                <a:cs typeface="Times New Roman" panose="02020603050405020304" pitchFamily="18" charset="0"/>
              </a:rPr>
              <a:t> </a:t>
            </a:r>
            <a:r>
              <a:rPr lang="en-US" altLang="en-US" sz="4000" b="1" dirty="0" err="1">
                <a:solidFill>
                  <a:srgbClr val="3DB043"/>
                </a:solidFill>
                <a:latin typeface="Times New Roman" panose="02020603050405020304" pitchFamily="18" charset="0"/>
                <a:cs typeface="Times New Roman" panose="02020603050405020304" pitchFamily="18" charset="0"/>
              </a:rPr>
              <a:t>dụng</a:t>
            </a:r>
            <a:endParaRPr lang="en-US" altLang="en-US" sz="4000" b="1" dirty="0">
              <a:solidFill>
                <a:srgbClr val="3DB043"/>
              </a:solidFill>
              <a:latin typeface="Times New Roman" panose="02020603050405020304" pitchFamily="18" charset="0"/>
              <a:cs typeface="Times New Roman" panose="02020603050405020304" pitchFamily="18" charset="0"/>
            </a:endParaRPr>
          </a:p>
        </p:txBody>
      </p:sp>
      <p:grpSp>
        <p:nvGrpSpPr>
          <p:cNvPr id="24586" name="Group 8"/>
          <p:cNvGrpSpPr/>
          <p:nvPr/>
        </p:nvGrpSpPr>
        <p:grpSpPr bwMode="auto">
          <a:xfrm>
            <a:off x="1631951" y="1"/>
            <a:ext cx="8664575" cy="8448675"/>
            <a:chOff x="403225" y="209550"/>
            <a:chExt cx="8664575" cy="8448675"/>
          </a:xfrm>
        </p:grpSpPr>
        <p:grpSp>
          <p:nvGrpSpPr>
            <p:cNvPr id="24587" name="Group 51"/>
            <p:cNvGrpSpPr/>
            <p:nvPr/>
          </p:nvGrpSpPr>
          <p:grpSpPr bwMode="auto">
            <a:xfrm>
              <a:off x="4760913" y="6756400"/>
              <a:ext cx="4000500" cy="100013"/>
              <a:chOff x="1447800" y="1219200"/>
              <a:chExt cx="6400800" cy="99059"/>
            </a:xfrm>
          </p:grpSpPr>
          <p:sp>
            <p:nvSpPr>
              <p:cNvPr id="24637" name="Rectangle 52"/>
              <p:cNvSpPr>
                <a:spLocks noChangeArrowheads="1"/>
              </p:cNvSpPr>
              <p:nvPr/>
            </p:nvSpPr>
            <p:spPr bwMode="auto">
              <a:xfrm>
                <a:off x="1447800" y="1219200"/>
                <a:ext cx="685800" cy="45719"/>
              </a:xfrm>
              <a:prstGeom prst="rect">
                <a:avLst/>
              </a:prstGeom>
              <a:solidFill>
                <a:srgbClr val="72147E"/>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38" name="Rectangle 53"/>
              <p:cNvSpPr>
                <a:spLocks noChangeArrowheads="1"/>
              </p:cNvSpPr>
              <p:nvPr/>
            </p:nvSpPr>
            <p:spPr bwMode="auto">
              <a:xfrm>
                <a:off x="2590800" y="1253490"/>
                <a:ext cx="685800" cy="45719"/>
              </a:xfrm>
              <a:prstGeom prst="rect">
                <a:avLst/>
              </a:prstGeom>
              <a:solidFill>
                <a:srgbClr val="F21170"/>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39" name="Rectangle 54"/>
              <p:cNvSpPr>
                <a:spLocks noChangeArrowheads="1"/>
              </p:cNvSpPr>
              <p:nvPr/>
            </p:nvSpPr>
            <p:spPr bwMode="auto">
              <a:xfrm>
                <a:off x="3733800" y="1253490"/>
                <a:ext cx="685800" cy="45719"/>
              </a:xfrm>
              <a:prstGeom prst="rect">
                <a:avLst/>
              </a:prstGeom>
              <a:solidFill>
                <a:srgbClr val="FA9905"/>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40" name="Rectangle 55"/>
              <p:cNvSpPr>
                <a:spLocks noChangeArrowheads="1"/>
              </p:cNvSpPr>
              <p:nvPr/>
            </p:nvSpPr>
            <p:spPr bwMode="auto">
              <a:xfrm>
                <a:off x="4876800" y="1272540"/>
                <a:ext cx="685800" cy="45719"/>
              </a:xfrm>
              <a:prstGeom prst="rect">
                <a:avLst/>
              </a:prstGeom>
              <a:solidFill>
                <a:srgbClr val="FF5200"/>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41" name="Rectangle 56"/>
              <p:cNvSpPr>
                <a:spLocks noChangeArrowheads="1"/>
              </p:cNvSpPr>
              <p:nvPr/>
            </p:nvSpPr>
            <p:spPr bwMode="auto">
              <a:xfrm>
                <a:off x="5981700" y="1253490"/>
                <a:ext cx="685800" cy="45719"/>
              </a:xfrm>
              <a:prstGeom prst="rect">
                <a:avLst/>
              </a:prstGeom>
              <a:solidFill>
                <a:srgbClr val="72147E"/>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42" name="Rectangle 57"/>
              <p:cNvSpPr>
                <a:spLocks noChangeArrowheads="1"/>
              </p:cNvSpPr>
              <p:nvPr/>
            </p:nvSpPr>
            <p:spPr bwMode="auto">
              <a:xfrm>
                <a:off x="7162800" y="1272540"/>
                <a:ext cx="685800" cy="45719"/>
              </a:xfrm>
              <a:prstGeom prst="rect">
                <a:avLst/>
              </a:prstGeom>
              <a:solidFill>
                <a:srgbClr val="F21170"/>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grpSp>
        <p:grpSp>
          <p:nvGrpSpPr>
            <p:cNvPr id="24588" name="Group 58"/>
            <p:cNvGrpSpPr/>
            <p:nvPr/>
          </p:nvGrpSpPr>
          <p:grpSpPr bwMode="auto">
            <a:xfrm>
              <a:off x="542925" y="209550"/>
              <a:ext cx="4000500" cy="100013"/>
              <a:chOff x="1447800" y="1219200"/>
              <a:chExt cx="6400800" cy="99059"/>
            </a:xfrm>
          </p:grpSpPr>
          <p:sp>
            <p:nvSpPr>
              <p:cNvPr id="24631" name="Rectangle 59"/>
              <p:cNvSpPr>
                <a:spLocks noChangeArrowheads="1"/>
              </p:cNvSpPr>
              <p:nvPr/>
            </p:nvSpPr>
            <p:spPr bwMode="auto">
              <a:xfrm>
                <a:off x="1447800" y="1219200"/>
                <a:ext cx="685800" cy="45719"/>
              </a:xfrm>
              <a:prstGeom prst="rect">
                <a:avLst/>
              </a:prstGeom>
              <a:solidFill>
                <a:srgbClr val="72147E"/>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32" name="Rectangle 60"/>
              <p:cNvSpPr>
                <a:spLocks noChangeArrowheads="1"/>
              </p:cNvSpPr>
              <p:nvPr/>
            </p:nvSpPr>
            <p:spPr bwMode="auto">
              <a:xfrm>
                <a:off x="2590800" y="1253490"/>
                <a:ext cx="685800" cy="45719"/>
              </a:xfrm>
              <a:prstGeom prst="rect">
                <a:avLst/>
              </a:prstGeom>
              <a:solidFill>
                <a:srgbClr val="F21170"/>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33" name="Rectangle 61"/>
              <p:cNvSpPr>
                <a:spLocks noChangeArrowheads="1"/>
              </p:cNvSpPr>
              <p:nvPr/>
            </p:nvSpPr>
            <p:spPr bwMode="auto">
              <a:xfrm>
                <a:off x="3733800" y="1253490"/>
                <a:ext cx="685800" cy="45719"/>
              </a:xfrm>
              <a:prstGeom prst="rect">
                <a:avLst/>
              </a:prstGeom>
              <a:solidFill>
                <a:srgbClr val="FA9905"/>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34" name="Rectangle 62"/>
              <p:cNvSpPr>
                <a:spLocks noChangeArrowheads="1"/>
              </p:cNvSpPr>
              <p:nvPr/>
            </p:nvSpPr>
            <p:spPr bwMode="auto">
              <a:xfrm>
                <a:off x="4876800" y="1272540"/>
                <a:ext cx="685800" cy="45719"/>
              </a:xfrm>
              <a:prstGeom prst="rect">
                <a:avLst/>
              </a:prstGeom>
              <a:solidFill>
                <a:srgbClr val="FF5200"/>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35" name="Rectangle 63"/>
              <p:cNvSpPr>
                <a:spLocks noChangeArrowheads="1"/>
              </p:cNvSpPr>
              <p:nvPr/>
            </p:nvSpPr>
            <p:spPr bwMode="auto">
              <a:xfrm>
                <a:off x="5981700" y="1253490"/>
                <a:ext cx="685800" cy="45719"/>
              </a:xfrm>
              <a:prstGeom prst="rect">
                <a:avLst/>
              </a:prstGeom>
              <a:solidFill>
                <a:srgbClr val="72147E"/>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36" name="Rectangle 64"/>
              <p:cNvSpPr>
                <a:spLocks noChangeArrowheads="1"/>
              </p:cNvSpPr>
              <p:nvPr/>
            </p:nvSpPr>
            <p:spPr bwMode="auto">
              <a:xfrm>
                <a:off x="7162800" y="1272540"/>
                <a:ext cx="685800" cy="45719"/>
              </a:xfrm>
              <a:prstGeom prst="rect">
                <a:avLst/>
              </a:prstGeom>
              <a:solidFill>
                <a:srgbClr val="F21170"/>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grpSp>
        <p:grpSp>
          <p:nvGrpSpPr>
            <p:cNvPr id="24589" name="Group 72"/>
            <p:cNvGrpSpPr/>
            <p:nvPr/>
          </p:nvGrpSpPr>
          <p:grpSpPr bwMode="auto">
            <a:xfrm rot="5400000">
              <a:off x="-1523999" y="2160587"/>
              <a:ext cx="4000500" cy="98425"/>
              <a:chOff x="1447800" y="1219200"/>
              <a:chExt cx="6400800" cy="99059"/>
            </a:xfrm>
          </p:grpSpPr>
          <p:sp>
            <p:nvSpPr>
              <p:cNvPr id="24625" name="Rectangle 73"/>
              <p:cNvSpPr>
                <a:spLocks noChangeArrowheads="1"/>
              </p:cNvSpPr>
              <p:nvPr/>
            </p:nvSpPr>
            <p:spPr bwMode="auto">
              <a:xfrm>
                <a:off x="1447800" y="1219200"/>
                <a:ext cx="685800" cy="45719"/>
              </a:xfrm>
              <a:prstGeom prst="rect">
                <a:avLst/>
              </a:prstGeom>
              <a:solidFill>
                <a:srgbClr val="72147E"/>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26" name="Rectangle 74"/>
              <p:cNvSpPr>
                <a:spLocks noChangeArrowheads="1"/>
              </p:cNvSpPr>
              <p:nvPr/>
            </p:nvSpPr>
            <p:spPr bwMode="auto">
              <a:xfrm>
                <a:off x="2590800" y="1253490"/>
                <a:ext cx="685800" cy="45719"/>
              </a:xfrm>
              <a:prstGeom prst="rect">
                <a:avLst/>
              </a:prstGeom>
              <a:solidFill>
                <a:srgbClr val="F21170"/>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27" name="Rectangle 75"/>
              <p:cNvSpPr>
                <a:spLocks noChangeArrowheads="1"/>
              </p:cNvSpPr>
              <p:nvPr/>
            </p:nvSpPr>
            <p:spPr bwMode="auto">
              <a:xfrm>
                <a:off x="3733800" y="1253490"/>
                <a:ext cx="685800" cy="45719"/>
              </a:xfrm>
              <a:prstGeom prst="rect">
                <a:avLst/>
              </a:prstGeom>
              <a:solidFill>
                <a:srgbClr val="FA9905"/>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28" name="Rectangle 76"/>
              <p:cNvSpPr>
                <a:spLocks noChangeArrowheads="1"/>
              </p:cNvSpPr>
              <p:nvPr/>
            </p:nvSpPr>
            <p:spPr bwMode="auto">
              <a:xfrm>
                <a:off x="4876800" y="1272540"/>
                <a:ext cx="685800" cy="45719"/>
              </a:xfrm>
              <a:prstGeom prst="rect">
                <a:avLst/>
              </a:prstGeom>
              <a:solidFill>
                <a:srgbClr val="FF5200"/>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29" name="Rectangle 77"/>
              <p:cNvSpPr>
                <a:spLocks noChangeArrowheads="1"/>
              </p:cNvSpPr>
              <p:nvPr/>
            </p:nvSpPr>
            <p:spPr bwMode="auto">
              <a:xfrm>
                <a:off x="5981700" y="1253490"/>
                <a:ext cx="685800" cy="45719"/>
              </a:xfrm>
              <a:prstGeom prst="rect">
                <a:avLst/>
              </a:prstGeom>
              <a:solidFill>
                <a:srgbClr val="72147E"/>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30" name="Rectangle 78"/>
              <p:cNvSpPr>
                <a:spLocks noChangeArrowheads="1"/>
              </p:cNvSpPr>
              <p:nvPr/>
            </p:nvSpPr>
            <p:spPr bwMode="auto">
              <a:xfrm>
                <a:off x="7162800" y="1272540"/>
                <a:ext cx="685800" cy="45719"/>
              </a:xfrm>
              <a:prstGeom prst="rect">
                <a:avLst/>
              </a:prstGeom>
              <a:solidFill>
                <a:srgbClr val="F21170"/>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grpSp>
        <p:grpSp>
          <p:nvGrpSpPr>
            <p:cNvPr id="24590" name="Group 79"/>
            <p:cNvGrpSpPr/>
            <p:nvPr/>
          </p:nvGrpSpPr>
          <p:grpSpPr bwMode="auto">
            <a:xfrm rot="5400000">
              <a:off x="-1616869" y="6373019"/>
              <a:ext cx="4170363" cy="130175"/>
              <a:chOff x="1447800" y="1219200"/>
              <a:chExt cx="6400800" cy="99059"/>
            </a:xfrm>
          </p:grpSpPr>
          <p:sp>
            <p:nvSpPr>
              <p:cNvPr id="24619" name="Rectangle 80"/>
              <p:cNvSpPr>
                <a:spLocks noChangeArrowheads="1"/>
              </p:cNvSpPr>
              <p:nvPr/>
            </p:nvSpPr>
            <p:spPr bwMode="auto">
              <a:xfrm>
                <a:off x="1447800" y="1219200"/>
                <a:ext cx="685800" cy="45719"/>
              </a:xfrm>
              <a:prstGeom prst="rect">
                <a:avLst/>
              </a:prstGeom>
              <a:solidFill>
                <a:srgbClr val="72147E"/>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20" name="Rectangle 81"/>
              <p:cNvSpPr>
                <a:spLocks noChangeArrowheads="1"/>
              </p:cNvSpPr>
              <p:nvPr/>
            </p:nvSpPr>
            <p:spPr bwMode="auto">
              <a:xfrm>
                <a:off x="2590800" y="1253490"/>
                <a:ext cx="685800" cy="45719"/>
              </a:xfrm>
              <a:prstGeom prst="rect">
                <a:avLst/>
              </a:prstGeom>
              <a:solidFill>
                <a:srgbClr val="F21170"/>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21" name="Rectangle 82"/>
              <p:cNvSpPr>
                <a:spLocks noChangeArrowheads="1"/>
              </p:cNvSpPr>
              <p:nvPr/>
            </p:nvSpPr>
            <p:spPr bwMode="auto">
              <a:xfrm>
                <a:off x="3733800" y="1253490"/>
                <a:ext cx="685800" cy="45719"/>
              </a:xfrm>
              <a:prstGeom prst="rect">
                <a:avLst/>
              </a:prstGeom>
              <a:solidFill>
                <a:srgbClr val="FA9905"/>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22" name="Rectangle 83"/>
              <p:cNvSpPr>
                <a:spLocks noChangeArrowheads="1"/>
              </p:cNvSpPr>
              <p:nvPr/>
            </p:nvSpPr>
            <p:spPr bwMode="auto">
              <a:xfrm>
                <a:off x="4876800" y="1272540"/>
                <a:ext cx="685800" cy="45719"/>
              </a:xfrm>
              <a:prstGeom prst="rect">
                <a:avLst/>
              </a:prstGeom>
              <a:solidFill>
                <a:srgbClr val="FF5200"/>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23" name="Rectangle 84"/>
              <p:cNvSpPr>
                <a:spLocks noChangeArrowheads="1"/>
              </p:cNvSpPr>
              <p:nvPr/>
            </p:nvSpPr>
            <p:spPr bwMode="auto">
              <a:xfrm>
                <a:off x="5981700" y="1253490"/>
                <a:ext cx="685800" cy="45719"/>
              </a:xfrm>
              <a:prstGeom prst="rect">
                <a:avLst/>
              </a:prstGeom>
              <a:solidFill>
                <a:srgbClr val="72147E"/>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24" name="Rectangle 85"/>
              <p:cNvSpPr>
                <a:spLocks noChangeArrowheads="1"/>
              </p:cNvSpPr>
              <p:nvPr/>
            </p:nvSpPr>
            <p:spPr bwMode="auto">
              <a:xfrm>
                <a:off x="7162800" y="1272540"/>
                <a:ext cx="685800" cy="45719"/>
              </a:xfrm>
              <a:prstGeom prst="rect">
                <a:avLst/>
              </a:prstGeom>
              <a:solidFill>
                <a:srgbClr val="F21170"/>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grpSp>
        <p:grpSp>
          <p:nvGrpSpPr>
            <p:cNvPr id="24591" name="Group 86"/>
            <p:cNvGrpSpPr/>
            <p:nvPr/>
          </p:nvGrpSpPr>
          <p:grpSpPr bwMode="auto">
            <a:xfrm rot="5400000">
              <a:off x="7009607" y="2294731"/>
              <a:ext cx="4000500" cy="100013"/>
              <a:chOff x="1447800" y="1219200"/>
              <a:chExt cx="6400800" cy="99059"/>
            </a:xfrm>
          </p:grpSpPr>
          <p:sp>
            <p:nvSpPr>
              <p:cNvPr id="24613" name="Rectangle 87"/>
              <p:cNvSpPr>
                <a:spLocks noChangeArrowheads="1"/>
              </p:cNvSpPr>
              <p:nvPr/>
            </p:nvSpPr>
            <p:spPr bwMode="auto">
              <a:xfrm>
                <a:off x="1447800" y="1219200"/>
                <a:ext cx="685800" cy="45719"/>
              </a:xfrm>
              <a:prstGeom prst="rect">
                <a:avLst/>
              </a:prstGeom>
              <a:solidFill>
                <a:srgbClr val="72147E"/>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14" name="Rectangle 88"/>
              <p:cNvSpPr>
                <a:spLocks noChangeArrowheads="1"/>
              </p:cNvSpPr>
              <p:nvPr/>
            </p:nvSpPr>
            <p:spPr bwMode="auto">
              <a:xfrm>
                <a:off x="2590800" y="1253490"/>
                <a:ext cx="685800" cy="45719"/>
              </a:xfrm>
              <a:prstGeom prst="rect">
                <a:avLst/>
              </a:prstGeom>
              <a:solidFill>
                <a:srgbClr val="F21170"/>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15" name="Rectangle 89"/>
              <p:cNvSpPr>
                <a:spLocks noChangeArrowheads="1"/>
              </p:cNvSpPr>
              <p:nvPr/>
            </p:nvSpPr>
            <p:spPr bwMode="auto">
              <a:xfrm>
                <a:off x="3733800" y="1253490"/>
                <a:ext cx="685800" cy="45719"/>
              </a:xfrm>
              <a:prstGeom prst="rect">
                <a:avLst/>
              </a:prstGeom>
              <a:solidFill>
                <a:srgbClr val="FA9905"/>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16" name="Rectangle 90"/>
              <p:cNvSpPr>
                <a:spLocks noChangeArrowheads="1"/>
              </p:cNvSpPr>
              <p:nvPr/>
            </p:nvSpPr>
            <p:spPr bwMode="auto">
              <a:xfrm>
                <a:off x="4876800" y="1272540"/>
                <a:ext cx="685800" cy="45719"/>
              </a:xfrm>
              <a:prstGeom prst="rect">
                <a:avLst/>
              </a:prstGeom>
              <a:solidFill>
                <a:srgbClr val="FF5200"/>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17" name="Rectangle 91"/>
              <p:cNvSpPr>
                <a:spLocks noChangeArrowheads="1"/>
              </p:cNvSpPr>
              <p:nvPr/>
            </p:nvSpPr>
            <p:spPr bwMode="auto">
              <a:xfrm>
                <a:off x="5981700" y="1253490"/>
                <a:ext cx="685800" cy="45719"/>
              </a:xfrm>
              <a:prstGeom prst="rect">
                <a:avLst/>
              </a:prstGeom>
              <a:solidFill>
                <a:srgbClr val="72147E"/>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18" name="Rectangle 92"/>
              <p:cNvSpPr>
                <a:spLocks noChangeArrowheads="1"/>
              </p:cNvSpPr>
              <p:nvPr/>
            </p:nvSpPr>
            <p:spPr bwMode="auto">
              <a:xfrm>
                <a:off x="7162800" y="1272540"/>
                <a:ext cx="685800" cy="45719"/>
              </a:xfrm>
              <a:prstGeom prst="rect">
                <a:avLst/>
              </a:prstGeom>
              <a:solidFill>
                <a:srgbClr val="F21170"/>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grpSp>
        <p:grpSp>
          <p:nvGrpSpPr>
            <p:cNvPr id="24592" name="Group 93"/>
            <p:cNvGrpSpPr/>
            <p:nvPr/>
          </p:nvGrpSpPr>
          <p:grpSpPr bwMode="auto">
            <a:xfrm rot="5400000">
              <a:off x="6916738" y="6507162"/>
              <a:ext cx="4171950" cy="130175"/>
              <a:chOff x="1447800" y="1219200"/>
              <a:chExt cx="6400800" cy="99059"/>
            </a:xfrm>
          </p:grpSpPr>
          <p:sp>
            <p:nvSpPr>
              <p:cNvPr id="24607" name="Rectangle 94"/>
              <p:cNvSpPr>
                <a:spLocks noChangeArrowheads="1"/>
              </p:cNvSpPr>
              <p:nvPr/>
            </p:nvSpPr>
            <p:spPr bwMode="auto">
              <a:xfrm>
                <a:off x="1447800" y="1219200"/>
                <a:ext cx="685800" cy="45719"/>
              </a:xfrm>
              <a:prstGeom prst="rect">
                <a:avLst/>
              </a:prstGeom>
              <a:solidFill>
                <a:srgbClr val="72147E"/>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08" name="Rectangle 95"/>
              <p:cNvSpPr>
                <a:spLocks noChangeArrowheads="1"/>
              </p:cNvSpPr>
              <p:nvPr/>
            </p:nvSpPr>
            <p:spPr bwMode="auto">
              <a:xfrm>
                <a:off x="2590800" y="1253490"/>
                <a:ext cx="685800" cy="45719"/>
              </a:xfrm>
              <a:prstGeom prst="rect">
                <a:avLst/>
              </a:prstGeom>
              <a:solidFill>
                <a:srgbClr val="F21170"/>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09" name="Rectangle 96"/>
              <p:cNvSpPr>
                <a:spLocks noChangeArrowheads="1"/>
              </p:cNvSpPr>
              <p:nvPr/>
            </p:nvSpPr>
            <p:spPr bwMode="auto">
              <a:xfrm>
                <a:off x="3733800" y="1253490"/>
                <a:ext cx="685800" cy="45719"/>
              </a:xfrm>
              <a:prstGeom prst="rect">
                <a:avLst/>
              </a:prstGeom>
              <a:solidFill>
                <a:srgbClr val="FA9905"/>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10" name="Rectangle 97"/>
              <p:cNvSpPr>
                <a:spLocks noChangeArrowheads="1"/>
              </p:cNvSpPr>
              <p:nvPr/>
            </p:nvSpPr>
            <p:spPr bwMode="auto">
              <a:xfrm>
                <a:off x="4876800" y="1272540"/>
                <a:ext cx="685800" cy="45719"/>
              </a:xfrm>
              <a:prstGeom prst="rect">
                <a:avLst/>
              </a:prstGeom>
              <a:solidFill>
                <a:srgbClr val="FF5200"/>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11" name="Rectangle 98"/>
              <p:cNvSpPr>
                <a:spLocks noChangeArrowheads="1"/>
              </p:cNvSpPr>
              <p:nvPr/>
            </p:nvSpPr>
            <p:spPr bwMode="auto">
              <a:xfrm>
                <a:off x="5981700" y="1253490"/>
                <a:ext cx="685800" cy="45719"/>
              </a:xfrm>
              <a:prstGeom prst="rect">
                <a:avLst/>
              </a:prstGeom>
              <a:solidFill>
                <a:srgbClr val="72147E"/>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12" name="Rectangle 99"/>
              <p:cNvSpPr>
                <a:spLocks noChangeArrowheads="1"/>
              </p:cNvSpPr>
              <p:nvPr/>
            </p:nvSpPr>
            <p:spPr bwMode="auto">
              <a:xfrm>
                <a:off x="7162800" y="1272540"/>
                <a:ext cx="685800" cy="45719"/>
              </a:xfrm>
              <a:prstGeom prst="rect">
                <a:avLst/>
              </a:prstGeom>
              <a:solidFill>
                <a:srgbClr val="F21170"/>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grpSp>
        <p:grpSp>
          <p:nvGrpSpPr>
            <p:cNvPr id="24593" name="Group 100"/>
            <p:cNvGrpSpPr/>
            <p:nvPr/>
          </p:nvGrpSpPr>
          <p:grpSpPr bwMode="auto">
            <a:xfrm>
              <a:off x="525463" y="6699250"/>
              <a:ext cx="4000500" cy="98425"/>
              <a:chOff x="1447800" y="1219200"/>
              <a:chExt cx="6400800" cy="99059"/>
            </a:xfrm>
          </p:grpSpPr>
          <p:sp>
            <p:nvSpPr>
              <p:cNvPr id="24601" name="Rectangle 101"/>
              <p:cNvSpPr>
                <a:spLocks noChangeArrowheads="1"/>
              </p:cNvSpPr>
              <p:nvPr/>
            </p:nvSpPr>
            <p:spPr bwMode="auto">
              <a:xfrm>
                <a:off x="1447800" y="1219200"/>
                <a:ext cx="685800" cy="45719"/>
              </a:xfrm>
              <a:prstGeom prst="rect">
                <a:avLst/>
              </a:prstGeom>
              <a:solidFill>
                <a:srgbClr val="72147E"/>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02" name="Rectangle 102"/>
              <p:cNvSpPr>
                <a:spLocks noChangeArrowheads="1"/>
              </p:cNvSpPr>
              <p:nvPr/>
            </p:nvSpPr>
            <p:spPr bwMode="auto">
              <a:xfrm>
                <a:off x="2590800" y="1253490"/>
                <a:ext cx="685800" cy="45719"/>
              </a:xfrm>
              <a:prstGeom prst="rect">
                <a:avLst/>
              </a:prstGeom>
              <a:solidFill>
                <a:srgbClr val="F21170"/>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03" name="Rectangle 103"/>
              <p:cNvSpPr>
                <a:spLocks noChangeArrowheads="1"/>
              </p:cNvSpPr>
              <p:nvPr/>
            </p:nvSpPr>
            <p:spPr bwMode="auto">
              <a:xfrm>
                <a:off x="3733800" y="1253490"/>
                <a:ext cx="685800" cy="45719"/>
              </a:xfrm>
              <a:prstGeom prst="rect">
                <a:avLst/>
              </a:prstGeom>
              <a:solidFill>
                <a:srgbClr val="FA9905"/>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04" name="Rectangle 104"/>
              <p:cNvSpPr>
                <a:spLocks noChangeArrowheads="1"/>
              </p:cNvSpPr>
              <p:nvPr/>
            </p:nvSpPr>
            <p:spPr bwMode="auto">
              <a:xfrm>
                <a:off x="4876800" y="1272540"/>
                <a:ext cx="685800" cy="45719"/>
              </a:xfrm>
              <a:prstGeom prst="rect">
                <a:avLst/>
              </a:prstGeom>
              <a:solidFill>
                <a:srgbClr val="FF5200"/>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05" name="Rectangle 105"/>
              <p:cNvSpPr>
                <a:spLocks noChangeArrowheads="1"/>
              </p:cNvSpPr>
              <p:nvPr/>
            </p:nvSpPr>
            <p:spPr bwMode="auto">
              <a:xfrm>
                <a:off x="5981700" y="1253490"/>
                <a:ext cx="685800" cy="45719"/>
              </a:xfrm>
              <a:prstGeom prst="rect">
                <a:avLst/>
              </a:prstGeom>
              <a:solidFill>
                <a:srgbClr val="72147E"/>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06" name="Rectangle 106"/>
              <p:cNvSpPr>
                <a:spLocks noChangeArrowheads="1"/>
              </p:cNvSpPr>
              <p:nvPr/>
            </p:nvSpPr>
            <p:spPr bwMode="auto">
              <a:xfrm>
                <a:off x="7162800" y="1272540"/>
                <a:ext cx="685800" cy="45719"/>
              </a:xfrm>
              <a:prstGeom prst="rect">
                <a:avLst/>
              </a:prstGeom>
              <a:solidFill>
                <a:srgbClr val="F21170"/>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grpSp>
        <p:grpSp>
          <p:nvGrpSpPr>
            <p:cNvPr id="24594" name="Group 107"/>
            <p:cNvGrpSpPr/>
            <p:nvPr/>
          </p:nvGrpSpPr>
          <p:grpSpPr bwMode="auto">
            <a:xfrm>
              <a:off x="4868863" y="263525"/>
              <a:ext cx="4000500" cy="98425"/>
              <a:chOff x="1447800" y="1219200"/>
              <a:chExt cx="6400800" cy="99059"/>
            </a:xfrm>
          </p:grpSpPr>
          <p:sp>
            <p:nvSpPr>
              <p:cNvPr id="24595" name="Rectangle 108"/>
              <p:cNvSpPr>
                <a:spLocks noChangeArrowheads="1"/>
              </p:cNvSpPr>
              <p:nvPr/>
            </p:nvSpPr>
            <p:spPr bwMode="auto">
              <a:xfrm>
                <a:off x="1447800" y="1219200"/>
                <a:ext cx="685800" cy="45719"/>
              </a:xfrm>
              <a:prstGeom prst="rect">
                <a:avLst/>
              </a:prstGeom>
              <a:solidFill>
                <a:srgbClr val="72147E"/>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596" name="Rectangle 109"/>
              <p:cNvSpPr>
                <a:spLocks noChangeArrowheads="1"/>
              </p:cNvSpPr>
              <p:nvPr/>
            </p:nvSpPr>
            <p:spPr bwMode="auto">
              <a:xfrm>
                <a:off x="2590800" y="1253490"/>
                <a:ext cx="685800" cy="45719"/>
              </a:xfrm>
              <a:prstGeom prst="rect">
                <a:avLst/>
              </a:prstGeom>
              <a:solidFill>
                <a:srgbClr val="F21170"/>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597" name="Rectangle 110"/>
              <p:cNvSpPr>
                <a:spLocks noChangeArrowheads="1"/>
              </p:cNvSpPr>
              <p:nvPr/>
            </p:nvSpPr>
            <p:spPr bwMode="auto">
              <a:xfrm>
                <a:off x="3733800" y="1253490"/>
                <a:ext cx="685800" cy="45719"/>
              </a:xfrm>
              <a:prstGeom prst="rect">
                <a:avLst/>
              </a:prstGeom>
              <a:solidFill>
                <a:srgbClr val="FA9905"/>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598" name="Rectangle 111"/>
              <p:cNvSpPr>
                <a:spLocks noChangeArrowheads="1"/>
              </p:cNvSpPr>
              <p:nvPr/>
            </p:nvSpPr>
            <p:spPr bwMode="auto">
              <a:xfrm>
                <a:off x="4876800" y="1272540"/>
                <a:ext cx="685800" cy="45719"/>
              </a:xfrm>
              <a:prstGeom prst="rect">
                <a:avLst/>
              </a:prstGeom>
              <a:solidFill>
                <a:srgbClr val="FF5200"/>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599" name="Rectangle 112"/>
              <p:cNvSpPr>
                <a:spLocks noChangeArrowheads="1"/>
              </p:cNvSpPr>
              <p:nvPr/>
            </p:nvSpPr>
            <p:spPr bwMode="auto">
              <a:xfrm>
                <a:off x="5981700" y="1253490"/>
                <a:ext cx="685800" cy="45719"/>
              </a:xfrm>
              <a:prstGeom prst="rect">
                <a:avLst/>
              </a:prstGeom>
              <a:solidFill>
                <a:srgbClr val="72147E"/>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sp>
            <p:nvSpPr>
              <p:cNvPr id="24600" name="Rectangle 113"/>
              <p:cNvSpPr>
                <a:spLocks noChangeArrowheads="1"/>
              </p:cNvSpPr>
              <p:nvPr/>
            </p:nvSpPr>
            <p:spPr bwMode="auto">
              <a:xfrm>
                <a:off x="7162800" y="1272540"/>
                <a:ext cx="685800" cy="45719"/>
              </a:xfrm>
              <a:prstGeom prst="rect">
                <a:avLst/>
              </a:prstGeom>
              <a:solidFill>
                <a:srgbClr val="F21170"/>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altLang="en-US">
                  <a:solidFill>
                    <a:srgbClr val="0D0C0B"/>
                  </a:solidFill>
                  <a:latin typeface="Times New Roman" panose="02020603050405020304" pitchFamily="18" charset="0"/>
                </a:endParaRPr>
              </a:p>
            </p:txBody>
          </p:sp>
        </p:grpSp>
      </p:grpSp>
    </p:spTree>
    <p:extLst>
      <p:ext uri="{BB962C8B-B14F-4D97-AF65-F5344CB8AC3E}">
        <p14:creationId xmlns:p14="http://schemas.microsoft.com/office/powerpoint/2010/main" val="1292917631"/>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0349" t="32030" r="21059" b="23130"/>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9"/>
          <p:cNvSpPr txBox="1">
            <a:spLocks noChangeArrowheads="1"/>
          </p:cNvSpPr>
          <p:nvPr>
            <p:custDataLst>
              <p:tags r:id="rId2"/>
            </p:custDataLst>
          </p:nvPr>
        </p:nvSpPr>
        <p:spPr bwMode="auto">
          <a:xfrm>
            <a:off x="2133601" y="762000"/>
            <a:ext cx="7619999" cy="3415030"/>
          </a:xfrm>
          <a:prstGeom prst="rect">
            <a:avLst/>
          </a:prstGeom>
          <a:no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342900" eaLnBrk="1" hangingPunct="1">
              <a:defRPr/>
            </a:pPr>
            <a:r>
              <a:rPr lang="en-US" sz="3600" b="1" dirty="0">
                <a:solidFill>
                  <a:srgbClr val="0000CC"/>
                </a:solidFill>
                <a:effectLst>
                  <a:glow rad="63500">
                    <a:srgbClr val="4472C4">
                      <a:satMod val="175000"/>
                      <a:alpha val="40000"/>
                    </a:srgbClr>
                  </a:glow>
                </a:effectLst>
                <a:cs typeface="Times New Roman" panose="02020603050405020304" pitchFamily="18" charset="0"/>
              </a:rPr>
              <a:t>HƯỚNG DẪN</a:t>
            </a:r>
            <a:r>
              <a:rPr lang="vi-VN" sz="3600" b="1" dirty="0">
                <a:solidFill>
                  <a:srgbClr val="0000CC"/>
                </a:solidFill>
                <a:effectLst>
                  <a:glow rad="63500">
                    <a:srgbClr val="4472C4">
                      <a:satMod val="175000"/>
                      <a:alpha val="40000"/>
                    </a:srgbClr>
                  </a:glow>
                </a:effectLst>
                <a:cs typeface="Times New Roman" panose="02020603050405020304" pitchFamily="18" charset="0"/>
              </a:rPr>
              <a:t> VỀ NHÀ</a:t>
            </a:r>
            <a:r>
              <a:rPr lang="en-US" sz="3600" b="1" dirty="0">
                <a:solidFill>
                  <a:srgbClr val="0000CC"/>
                </a:solidFill>
                <a:effectLst>
                  <a:glow rad="63500">
                    <a:srgbClr val="4472C4">
                      <a:satMod val="175000"/>
                      <a:alpha val="40000"/>
                    </a:srgbClr>
                  </a:glow>
                </a:effectLst>
                <a:cs typeface="Times New Roman" panose="02020603050405020304" pitchFamily="18" charset="0"/>
              </a:rPr>
              <a:t> </a:t>
            </a:r>
          </a:p>
          <a:p>
            <a:pPr algn="just" defTabSz="342900" eaLnBrk="1" hangingPunct="1">
              <a:lnSpc>
                <a:spcPct val="150000"/>
              </a:lnSpc>
              <a:defRPr/>
            </a:pPr>
            <a:r>
              <a:rPr lang="en-US" sz="3000" dirty="0">
                <a:solidFill>
                  <a:srgbClr val="0000CC"/>
                </a:solidFill>
                <a:cs typeface="Times New Roman" panose="02020603050405020304" pitchFamily="18" charset="0"/>
              </a:rPr>
              <a:t>- </a:t>
            </a:r>
            <a:r>
              <a:rPr lang="en-US" sz="3000" dirty="0" err="1">
                <a:solidFill>
                  <a:srgbClr val="0000CC"/>
                </a:solidFill>
                <a:cs typeface="Times New Roman" panose="02020603050405020304" pitchFamily="18" charset="0"/>
              </a:rPr>
              <a:t>Xem lại bản báo cáo thực hành.</a:t>
            </a:r>
          </a:p>
          <a:p>
            <a:pPr algn="just" defTabSz="342900" eaLnBrk="1" hangingPunct="1">
              <a:lnSpc>
                <a:spcPct val="150000"/>
              </a:lnSpc>
              <a:defRPr/>
            </a:pPr>
            <a:r>
              <a:rPr lang="en-US" altLang="vi-VN" sz="3000" dirty="0">
                <a:solidFill>
                  <a:srgbClr val="0000CC"/>
                </a:solidFill>
                <a:cs typeface="Times New Roman" panose="02020603050405020304" pitchFamily="18" charset="0"/>
              </a:rPr>
              <a:t>- T</a:t>
            </a:r>
            <a:r>
              <a:rPr lang="vi-VN" sz="3000" dirty="0">
                <a:solidFill>
                  <a:srgbClr val="0000CC"/>
                </a:solidFill>
                <a:cs typeface="Times New Roman" panose="02020603050405020304" pitchFamily="18" charset="0"/>
              </a:rPr>
              <a:t>hực hiện hoạt động vận dụng </a:t>
            </a:r>
            <a:r>
              <a:rPr lang="en-US" sz="3000" dirty="0">
                <a:solidFill>
                  <a:srgbClr val="0000CC"/>
                </a:solidFill>
                <a:cs typeface="Times New Roman" panose="02020603050405020304" pitchFamily="18" charset="0"/>
              </a:rPr>
              <a:t>theo yêu cầu.</a:t>
            </a:r>
          </a:p>
          <a:p>
            <a:pPr algn="just" defTabSz="342900" eaLnBrk="1" hangingPunct="1">
              <a:lnSpc>
                <a:spcPct val="150000"/>
              </a:lnSpc>
              <a:defRPr/>
            </a:pPr>
            <a:r>
              <a:rPr lang="en-US" sz="3000" dirty="0">
                <a:solidFill>
                  <a:srgbClr val="0000CC"/>
                </a:solidFill>
                <a:cs typeface="Times New Roman" panose="02020603050405020304" pitchFamily="18" charset="0"/>
              </a:rPr>
              <a:t>- </a:t>
            </a:r>
            <a:r>
              <a:rPr lang="vi-VN" sz="3000" dirty="0">
                <a:solidFill>
                  <a:srgbClr val="0000CC"/>
                </a:solidFill>
                <a:cs typeface="Times New Roman" panose="02020603050405020304" pitchFamily="18" charset="0"/>
              </a:rPr>
              <a:t>Ôn lại toàn bộ kiến thức đã học </a:t>
            </a:r>
            <a:r>
              <a:rPr lang="en-US" altLang="vi-VN" sz="3000" dirty="0">
                <a:solidFill>
                  <a:srgbClr val="0000CC"/>
                </a:solidFill>
                <a:cs typeface="Times New Roman" panose="02020603050405020304" pitchFamily="18" charset="0"/>
              </a:rPr>
              <a:t>trong chương III và trả lời câu hỏi ôn tập trang 68/SGK</a:t>
            </a:r>
            <a:r>
              <a:rPr lang="vi-VN" sz="3000" dirty="0">
                <a:solidFill>
                  <a:srgbClr val="0000CC"/>
                </a:solidFill>
                <a:cs typeface="Times New Roman" panose="02020603050405020304" pitchFamily="18" charset="0"/>
              </a:rPr>
              <a:t>.</a:t>
            </a:r>
          </a:p>
        </p:txBody>
      </p:sp>
    </p:spTree>
    <p:custDataLst>
      <p:tags r:id="rId1"/>
    </p:custDataLst>
    <p:extLst>
      <p:ext uri="{BB962C8B-B14F-4D97-AF65-F5344CB8AC3E}">
        <p14:creationId xmlns:p14="http://schemas.microsoft.com/office/powerpoint/2010/main" val="3768151720"/>
      </p:ext>
    </p:extLst>
  </p:cSld>
  <p:clrMapOvr>
    <a:masterClrMapping/>
  </p:clrMapOvr>
  <p:transition spd="slow" advClick="0" advTm="38736"/>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293511" y="112888"/>
            <a:ext cx="9843911" cy="6745111"/>
          </a:xfrm>
          <a:prstGeom prst="rect">
            <a:avLst/>
          </a:prstGeom>
        </p:spPr>
      </p:pic>
    </p:spTree>
    <p:extLst>
      <p:ext uri="{BB962C8B-B14F-4D97-AF65-F5344CB8AC3E}">
        <p14:creationId xmlns:p14="http://schemas.microsoft.com/office/powerpoint/2010/main" val="605138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5733" y="79022"/>
            <a:ext cx="10419645" cy="5632311"/>
          </a:xfrm>
          <a:prstGeom prst="rect">
            <a:avLst/>
          </a:prstGeom>
        </p:spPr>
        <p:txBody>
          <a:bodyPr wrap="square">
            <a:spAutoFit/>
          </a:bodyPr>
          <a:lstStyle/>
          <a:p>
            <a:pPr indent="414020" algn="just">
              <a:spcAft>
                <a:spcPts val="0"/>
              </a:spcAft>
            </a:pPr>
            <a:r>
              <a:rPr lang="en-US" b="1" dirty="0">
                <a:latin typeface="Times New Roman" panose="02020603050405020304" pitchFamily="18" charset="0"/>
                <a:ea typeface="Arial" panose="020B0604020202020204" pitchFamily="34" charset="0"/>
                <a:cs typeface="Times New Roman" panose="02020603050405020304" pitchFamily="18" charset="0"/>
              </a:rPr>
              <a:t>I. </a:t>
            </a:r>
            <a:r>
              <a:rPr lang="en-US" b="1" dirty="0" err="1">
                <a:latin typeface="Times New Roman" panose="02020603050405020304" pitchFamily="18" charset="0"/>
                <a:ea typeface="Arial" panose="020B0604020202020204" pitchFamily="34" charset="0"/>
                <a:cs typeface="Times New Roman" panose="02020603050405020304" pitchFamily="18" charset="0"/>
              </a:rPr>
              <a:t>MỤC</a:t>
            </a:r>
            <a:r>
              <a:rPr lang="en-US" b="1" dirty="0">
                <a:latin typeface="Times New Roman" panose="02020603050405020304" pitchFamily="18" charset="0"/>
                <a:ea typeface="Arial" panose="020B0604020202020204" pitchFamily="34" charset="0"/>
                <a:cs typeface="Times New Roman" panose="02020603050405020304" pitchFamily="18" charset="0"/>
              </a:rPr>
              <a:t> </a:t>
            </a:r>
            <a:r>
              <a:rPr lang="en-US" b="1" dirty="0" err="1">
                <a:latin typeface="Times New Roman" panose="02020603050405020304" pitchFamily="18" charset="0"/>
                <a:ea typeface="Arial" panose="020B0604020202020204" pitchFamily="34" charset="0"/>
                <a:cs typeface="Times New Roman" panose="02020603050405020304" pitchFamily="18" charset="0"/>
              </a:rPr>
              <a:t>TIÊU</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indent="414020" algn="just">
              <a:spcAft>
                <a:spcPts val="0"/>
              </a:spcAft>
            </a:pPr>
            <a:r>
              <a:rPr lang="en-US" b="1" dirty="0">
                <a:latin typeface="Times New Roman" panose="02020603050405020304" pitchFamily="18" charset="0"/>
                <a:ea typeface="Arial" panose="020B0604020202020204" pitchFamily="34" charset="0"/>
                <a:cs typeface="Times New Roman" panose="02020603050405020304" pitchFamily="18" charset="0"/>
              </a:rPr>
              <a:t>1. </a:t>
            </a:r>
            <a:r>
              <a:rPr lang="en-US" b="1" dirty="0" err="1">
                <a:latin typeface="Times New Roman" panose="02020603050405020304" pitchFamily="18" charset="0"/>
                <a:ea typeface="Arial" panose="020B0604020202020204" pitchFamily="34" charset="0"/>
                <a:cs typeface="Times New Roman" panose="02020603050405020304" pitchFamily="18" charset="0"/>
              </a:rPr>
              <a:t>Kiến</a:t>
            </a:r>
            <a:r>
              <a:rPr lang="en-US" b="1" dirty="0">
                <a:latin typeface="Times New Roman" panose="02020603050405020304" pitchFamily="18" charset="0"/>
                <a:ea typeface="Arial" panose="020B0604020202020204" pitchFamily="34" charset="0"/>
                <a:cs typeface="Times New Roman" panose="02020603050405020304" pitchFamily="18" charset="0"/>
              </a:rPr>
              <a:t> </a:t>
            </a:r>
            <a:r>
              <a:rPr lang="en-US" b="1" dirty="0" err="1">
                <a:latin typeface="Times New Roman" panose="02020603050405020304" pitchFamily="18" charset="0"/>
                <a:ea typeface="Arial" panose="020B0604020202020204" pitchFamily="34" charset="0"/>
                <a:cs typeface="Times New Roman" panose="02020603050405020304" pitchFamily="18" charset="0"/>
              </a:rPr>
              <a:t>thức</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dirty="0">
                <a:latin typeface="Times New Roman" panose="02020603050405020304" pitchFamily="18" charset="0"/>
                <a:ea typeface="Arial" panose="020B0604020202020204" pitchFamily="34" charset="0"/>
                <a:cs typeface="Times New Roman" panose="02020603050405020304" pitchFamily="18" charset="0"/>
              </a:rPr>
              <a:t>- HS </a:t>
            </a:r>
            <a:r>
              <a:rPr lang="en-US" dirty="0" err="1">
                <a:latin typeface="Times New Roman" panose="02020603050405020304" pitchFamily="18" charset="0"/>
                <a:ea typeface="Arial" panose="020B0604020202020204" pitchFamily="34" charset="0"/>
                <a:cs typeface="Times New Roman" panose="02020603050405020304" pitchFamily="18" charset="0"/>
              </a:rPr>
              <a:t>lập</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được</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kế</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hoạch</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và</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tính</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toán</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được</a:t>
            </a:r>
            <a:r>
              <a:rPr lang="en-US" dirty="0">
                <a:latin typeface="Times New Roman" panose="02020603050405020304" pitchFamily="18" charset="0"/>
                <a:ea typeface="Arial" panose="020B0604020202020204" pitchFamily="34" charset="0"/>
                <a:cs typeface="Times New Roman" panose="02020603050405020304" pitchFamily="18" charset="0"/>
              </a:rPr>
              <a:t> chi </a:t>
            </a:r>
            <a:r>
              <a:rPr lang="en-US" dirty="0" err="1">
                <a:latin typeface="Times New Roman" panose="02020603050405020304" pitchFamily="18" charset="0"/>
                <a:ea typeface="Arial" panose="020B0604020202020204" pitchFamily="34" charset="0"/>
                <a:cs typeface="Times New Roman" panose="02020603050405020304" pitchFamily="18" charset="0"/>
              </a:rPr>
              <a:t>phí</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để</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nuôi</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một</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loại</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vật</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nuôi</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trong</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gia</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smtClean="0">
                <a:latin typeface="Times New Roman" panose="02020603050405020304" pitchFamily="18" charset="0"/>
                <a:ea typeface="Arial" panose="020B0604020202020204" pitchFamily="34" charset="0"/>
                <a:cs typeface="Times New Roman" panose="02020603050405020304" pitchFamily="18" charset="0"/>
              </a:rPr>
              <a:t>đình</a:t>
            </a:r>
            <a:r>
              <a:rPr lang="en-US" dirty="0">
                <a:latin typeface="Times New Roman" panose="02020603050405020304" pitchFamily="18" charset="0"/>
                <a:ea typeface="Arial" panose="020B0604020202020204" pitchFamily="34"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b="1" dirty="0">
                <a:latin typeface="Times New Roman" panose="02020603050405020304" pitchFamily="18" charset="0"/>
                <a:ea typeface="Arial" panose="020B0604020202020204" pitchFamily="34" charset="0"/>
                <a:cs typeface="Times New Roman" panose="02020603050405020304" pitchFamily="18" charset="0"/>
              </a:rPr>
              <a:t>2. </a:t>
            </a:r>
            <a:r>
              <a:rPr lang="en-US" b="1" dirty="0" err="1">
                <a:latin typeface="Times New Roman" panose="02020603050405020304" pitchFamily="18" charset="0"/>
                <a:ea typeface="Arial" panose="020B0604020202020204" pitchFamily="34" charset="0"/>
                <a:cs typeface="Times New Roman" panose="02020603050405020304" pitchFamily="18" charset="0"/>
              </a:rPr>
              <a:t>Năng</a:t>
            </a:r>
            <a:r>
              <a:rPr lang="en-US" b="1" dirty="0">
                <a:latin typeface="Times New Roman" panose="02020603050405020304" pitchFamily="18" charset="0"/>
                <a:ea typeface="Arial" panose="020B0604020202020204" pitchFamily="34" charset="0"/>
                <a:cs typeface="Times New Roman" panose="02020603050405020304" pitchFamily="18" charset="0"/>
              </a:rPr>
              <a:t> </a:t>
            </a:r>
            <a:r>
              <a:rPr lang="en-US" b="1" dirty="0" err="1">
                <a:latin typeface="Times New Roman" panose="02020603050405020304" pitchFamily="18" charset="0"/>
                <a:ea typeface="Arial" panose="020B0604020202020204" pitchFamily="34" charset="0"/>
                <a:cs typeface="Times New Roman" panose="02020603050405020304" pitchFamily="18" charset="0"/>
              </a:rPr>
              <a:t>lực</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b="1" dirty="0">
                <a:latin typeface="Times New Roman" panose="02020603050405020304" pitchFamily="18" charset="0"/>
                <a:ea typeface="Arial" panose="020B0604020202020204" pitchFamily="34" charset="0"/>
                <a:cs typeface="Times New Roman" panose="02020603050405020304" pitchFamily="18" charset="0"/>
              </a:rPr>
              <a:t>a. </a:t>
            </a:r>
            <a:r>
              <a:rPr lang="en-US" b="1" dirty="0" err="1">
                <a:latin typeface="Times New Roman" panose="02020603050405020304" pitchFamily="18" charset="0"/>
                <a:ea typeface="Arial" panose="020B0604020202020204" pitchFamily="34" charset="0"/>
                <a:cs typeface="Times New Roman" panose="02020603050405020304" pitchFamily="18" charset="0"/>
              </a:rPr>
              <a:t>Năng</a:t>
            </a:r>
            <a:r>
              <a:rPr lang="en-US" b="1" dirty="0">
                <a:latin typeface="Times New Roman" panose="02020603050405020304" pitchFamily="18" charset="0"/>
                <a:ea typeface="Arial" panose="020B0604020202020204" pitchFamily="34" charset="0"/>
                <a:cs typeface="Times New Roman" panose="02020603050405020304" pitchFamily="18" charset="0"/>
              </a:rPr>
              <a:t> </a:t>
            </a:r>
            <a:r>
              <a:rPr lang="en-US" b="1" dirty="0" err="1">
                <a:latin typeface="Times New Roman" panose="02020603050405020304" pitchFamily="18" charset="0"/>
                <a:ea typeface="Arial" panose="020B0604020202020204" pitchFamily="34" charset="0"/>
                <a:cs typeface="Times New Roman" panose="02020603050405020304" pitchFamily="18" charset="0"/>
              </a:rPr>
              <a:t>lực</a:t>
            </a:r>
            <a:r>
              <a:rPr lang="en-US" b="1" dirty="0">
                <a:latin typeface="Times New Roman" panose="02020603050405020304" pitchFamily="18" charset="0"/>
                <a:ea typeface="Arial" panose="020B0604020202020204" pitchFamily="34" charset="0"/>
                <a:cs typeface="Times New Roman" panose="02020603050405020304" pitchFamily="18" charset="0"/>
              </a:rPr>
              <a:t> </a:t>
            </a:r>
            <a:r>
              <a:rPr lang="en-US" b="1" dirty="0" err="1">
                <a:latin typeface="Times New Roman" panose="02020603050405020304" pitchFamily="18" charset="0"/>
                <a:ea typeface="Arial" panose="020B0604020202020204" pitchFamily="34" charset="0"/>
                <a:cs typeface="Times New Roman" panose="02020603050405020304" pitchFamily="18" charset="0"/>
              </a:rPr>
              <a:t>chung</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Năng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lực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giao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tiếp</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và</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hợp</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tác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Thảo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luận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nhóm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để</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lựa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chọn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loại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vật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nuôi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phù</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hợp</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với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điều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kiện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của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gia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đình</a:t>
            </a:r>
            <a:r>
              <a:rPr lang="en-US" dirty="0">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Năng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lực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giải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quyết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vấn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đề</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và</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sáng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tạo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Có</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khả</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năng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phát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hiện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và</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giải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quyết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hiệu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quả</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các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vấn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đề</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phát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sinh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trong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quá</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trình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thực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hành</a:t>
            </a:r>
            <a:r>
              <a:rPr lang="en-US" dirty="0">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0"/>
              </a:spcAft>
            </a:pPr>
            <a:r>
              <a:rPr lang="en-US" b="1" dirty="0">
                <a:latin typeface="Times New Roman" panose="02020603050405020304" pitchFamily="18" charset="0"/>
                <a:ea typeface="Arial" panose="020B0604020202020204" pitchFamily="34" charset="0"/>
                <a:cs typeface="Times New Roman" panose="02020603050405020304" pitchFamily="18" charset="0"/>
              </a:rPr>
              <a:t>b. </a:t>
            </a:r>
            <a:r>
              <a:rPr lang="en-US" b="1" dirty="0" err="1">
                <a:latin typeface="Times New Roman" panose="02020603050405020304" pitchFamily="18" charset="0"/>
                <a:ea typeface="Arial" panose="020B0604020202020204" pitchFamily="34" charset="0"/>
                <a:cs typeface="Times New Roman" panose="02020603050405020304" pitchFamily="18" charset="0"/>
              </a:rPr>
              <a:t>Năng</a:t>
            </a:r>
            <a:r>
              <a:rPr lang="en-US" b="1" dirty="0">
                <a:latin typeface="Times New Roman" panose="02020603050405020304" pitchFamily="18" charset="0"/>
                <a:ea typeface="Arial" panose="020B0604020202020204" pitchFamily="34" charset="0"/>
                <a:cs typeface="Times New Roman" panose="02020603050405020304" pitchFamily="18" charset="0"/>
              </a:rPr>
              <a:t> </a:t>
            </a:r>
            <a:r>
              <a:rPr lang="en-US" b="1" dirty="0" err="1">
                <a:latin typeface="Times New Roman" panose="02020603050405020304" pitchFamily="18" charset="0"/>
                <a:ea typeface="Arial" panose="020B0604020202020204" pitchFamily="34" charset="0"/>
                <a:cs typeface="Times New Roman" panose="02020603050405020304" pitchFamily="18" charset="0"/>
              </a:rPr>
              <a:t>lực</a:t>
            </a:r>
            <a:r>
              <a:rPr lang="en-US" b="1" dirty="0">
                <a:latin typeface="Times New Roman" panose="02020603050405020304" pitchFamily="18" charset="0"/>
                <a:ea typeface="Arial" panose="020B0604020202020204" pitchFamily="34" charset="0"/>
                <a:cs typeface="Times New Roman" panose="02020603050405020304" pitchFamily="18" charset="0"/>
              </a:rPr>
              <a:t> </a:t>
            </a:r>
            <a:r>
              <a:rPr lang="en-US" b="1" dirty="0" err="1">
                <a:latin typeface="Times New Roman" panose="02020603050405020304" pitchFamily="18" charset="0"/>
                <a:ea typeface="Arial" panose="020B0604020202020204" pitchFamily="34" charset="0"/>
                <a:cs typeface="Times New Roman" panose="02020603050405020304" pitchFamily="18" charset="0"/>
              </a:rPr>
              <a:t>công</a:t>
            </a:r>
            <a:r>
              <a:rPr lang="en-US" b="1" dirty="0">
                <a:latin typeface="Times New Roman" panose="02020603050405020304" pitchFamily="18" charset="0"/>
                <a:ea typeface="Arial" panose="020B0604020202020204" pitchFamily="34" charset="0"/>
                <a:cs typeface="Times New Roman" panose="02020603050405020304" pitchFamily="18" charset="0"/>
              </a:rPr>
              <a:t> </a:t>
            </a:r>
            <a:r>
              <a:rPr lang="en-US" b="1" dirty="0" err="1">
                <a:latin typeface="Times New Roman" panose="02020603050405020304" pitchFamily="18" charset="0"/>
                <a:ea typeface="Arial" panose="020B0604020202020204" pitchFamily="34" charset="0"/>
                <a:cs typeface="Times New Roman" panose="02020603050405020304" pitchFamily="18" charset="0"/>
              </a:rPr>
              <a:t>nghệ</a:t>
            </a:r>
            <a:r>
              <a:rPr lang="en-US" b="1" dirty="0">
                <a:latin typeface="Times New Roman" panose="02020603050405020304" pitchFamily="18" charset="0"/>
                <a:ea typeface="Arial" panose="020B0604020202020204" pitchFamily="34"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Năng</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lực</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sử</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dụng</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công</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nghệ</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a:t>
            </a:r>
            <a:r>
              <a:rPr lang="en-US" dirty="0" err="1">
                <a:latin typeface="Times New Roman" panose="02020603050405020304" pitchFamily="18" charset="0"/>
                <a:ea typeface="Arial" panose="020B0604020202020204" pitchFamily="34" charset="0"/>
                <a:cs typeface="Times New Roman" panose="02020603050405020304" pitchFamily="18" charset="0"/>
              </a:rPr>
              <a:t>ập</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được</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kế</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hoạch</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và</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tính</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toán</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được</a:t>
            </a:r>
            <a:r>
              <a:rPr lang="en-US" dirty="0">
                <a:latin typeface="Times New Roman" panose="02020603050405020304" pitchFamily="18" charset="0"/>
                <a:ea typeface="Arial" panose="020B0604020202020204" pitchFamily="34" charset="0"/>
                <a:cs typeface="Times New Roman" panose="02020603050405020304" pitchFamily="18" charset="0"/>
              </a:rPr>
              <a:t> chi </a:t>
            </a:r>
            <a:r>
              <a:rPr lang="en-US" dirty="0" err="1">
                <a:latin typeface="Times New Roman" panose="02020603050405020304" pitchFamily="18" charset="0"/>
                <a:ea typeface="Arial" panose="020B0604020202020204" pitchFamily="34" charset="0"/>
                <a:cs typeface="Times New Roman" panose="02020603050405020304" pitchFamily="18" charset="0"/>
              </a:rPr>
              <a:t>phí</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để</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nuôi</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một</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loại</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vật</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nuôi</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trong</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gia</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đình</a:t>
            </a:r>
            <a:r>
              <a:rPr lang="en-US" dirty="0">
                <a:latin typeface="Times New Roman" panose="02020603050405020304" pitchFamily="18" charset="0"/>
                <a:ea typeface="Arial" panose="020B0604020202020204" pitchFamily="34"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Năng</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lực</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đánh</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giá</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công</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nghệ</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Đưa</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ra</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được</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nhận</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xét</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đánh</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giá</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sản</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phẩm</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của</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từng</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nhóm</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L</a:t>
            </a:r>
            <a:r>
              <a:rPr lang="en-US" dirty="0" err="1">
                <a:latin typeface="Times New Roman" panose="02020603050405020304" pitchFamily="18" charset="0"/>
                <a:ea typeface="Calibri" panose="020F0502020204030204" pitchFamily="34" charset="0"/>
                <a:cs typeface="Times New Roman" panose="02020603050405020304" pitchFamily="18" charset="0"/>
              </a:rPr>
              <a:t>ựa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chọn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loại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vật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nuôi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phù</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hợp</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với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điều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kiện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của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gia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đình</a:t>
            </a:r>
            <a:r>
              <a:rPr lang="en-US"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b="1" dirty="0">
                <a:latin typeface="Times New Roman" panose="02020603050405020304" pitchFamily="18" charset="0"/>
                <a:ea typeface="Arial" panose="020B0604020202020204" pitchFamily="34" charset="0"/>
                <a:cs typeface="Times New Roman" panose="02020603050405020304" pitchFamily="18" charset="0"/>
              </a:rPr>
              <a:t>3. </a:t>
            </a:r>
            <a:r>
              <a:rPr lang="en-US" b="1" dirty="0" err="1">
                <a:latin typeface="Times New Roman" panose="02020603050405020304" pitchFamily="18" charset="0"/>
                <a:ea typeface="Arial" panose="020B0604020202020204" pitchFamily="34" charset="0"/>
                <a:cs typeface="Times New Roman" panose="02020603050405020304" pitchFamily="18" charset="0"/>
              </a:rPr>
              <a:t>Phẩm</a:t>
            </a:r>
            <a:r>
              <a:rPr lang="en-US" b="1" dirty="0">
                <a:latin typeface="Times New Roman" panose="02020603050405020304" pitchFamily="18" charset="0"/>
                <a:ea typeface="Arial" panose="020B0604020202020204" pitchFamily="34" charset="0"/>
                <a:cs typeface="Times New Roman" panose="02020603050405020304" pitchFamily="18" charset="0"/>
              </a:rPr>
              <a:t> </a:t>
            </a:r>
            <a:r>
              <a:rPr lang="en-US" b="1" dirty="0" err="1">
                <a:latin typeface="Times New Roman" panose="02020603050405020304" pitchFamily="18" charset="0"/>
                <a:ea typeface="Arial" panose="020B0604020202020204" pitchFamily="34" charset="0"/>
                <a:cs typeface="Times New Roman" panose="02020603050405020304" pitchFamily="18" charset="0"/>
              </a:rPr>
              <a:t>chất</a:t>
            </a:r>
            <a:r>
              <a:rPr lang="en-US" b="1" dirty="0">
                <a:latin typeface="Times New Roman" panose="02020603050405020304" pitchFamily="18" charset="0"/>
                <a:ea typeface="Arial" panose="020B0604020202020204" pitchFamily="34" charset="0"/>
                <a:cs typeface="Times New Roman" panose="02020603050405020304" pitchFamily="18" charset="0"/>
              </a:rPr>
              <a:t>:</a:t>
            </a:r>
            <a:r>
              <a:rPr lang="en-US" b="1" i="1" dirty="0">
                <a:latin typeface="Times New Roman" panose="02020603050405020304" pitchFamily="18" charset="0"/>
                <a:ea typeface="Arial" panose="020B0604020202020204" pitchFamily="34"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Trách</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nhiệm</a:t>
            </a:r>
            <a:r>
              <a:rPr lang="en-US" b="1" dirty="0">
                <a:latin typeface="Times New Roman" panose="02020603050405020304" pitchFamily="18" charset="0"/>
                <a:ea typeface="Calibri" panose="020F0502020204030204" pitchFamily="34" charset="0"/>
                <a:cs typeface="Times New Roman" panose="02020603050405020304" pitchFamily="18" charset="0"/>
              </a:rPr>
              <a: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Có</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trách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nhiệm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với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bản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thân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khi</a:t>
            </a:r>
            <a:r>
              <a:rPr lang="en-US" dirty="0">
                <a:latin typeface="Times New Roman" panose="02020603050405020304" pitchFamily="18" charset="0"/>
                <a:ea typeface="Calibri" panose="020F0502020204030204" pitchFamily="34" charset="0"/>
                <a:cs typeface="Times New Roman" panose="02020603050405020304" pitchFamily="18" charset="0"/>
              </a:rPr>
              <a:t> ý </a:t>
            </a:r>
            <a:r>
              <a:rPr lang="en-US" dirty="0" err="1">
                <a:latin typeface="Times New Roman" panose="02020603050405020304" pitchFamily="18" charset="0"/>
                <a:ea typeface="Calibri" panose="020F0502020204030204" pitchFamily="34" charset="0"/>
                <a:cs typeface="Times New Roman" panose="02020603050405020304" pitchFamily="18" charset="0"/>
              </a:rPr>
              <a:t>thức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tầm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quan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trọng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của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chăn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nuôi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đối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với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gia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đình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địa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Có</a:t>
            </a:r>
            <a:r>
              <a:rPr lang="en-US" dirty="0">
                <a:latin typeface="Times New Roman" panose="02020603050405020304" pitchFamily="18" charset="0"/>
                <a:ea typeface="Calibri" panose="020F0502020204030204" pitchFamily="34" charset="0"/>
                <a:cs typeface="Times New Roman" panose="02020603050405020304" pitchFamily="18" charset="0"/>
              </a:rPr>
              <a:t> ý </a:t>
            </a:r>
            <a:r>
              <a:rPr lang="en-US" dirty="0" err="1">
                <a:latin typeface="Times New Roman" panose="02020603050405020304" pitchFamily="18" charset="0"/>
                <a:ea typeface="Calibri" panose="020F0502020204030204" pitchFamily="34" charset="0"/>
                <a:cs typeface="Times New Roman" panose="02020603050405020304" pitchFamily="18" charset="0"/>
              </a:rPr>
              <a:t>bảo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vệ</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môi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trong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chăn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nuôi</a:t>
            </a:r>
            <a:r>
              <a:rPr lang="en-US" dirty="0">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0"/>
              </a:spcAft>
            </a:pP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Trung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thực</a:t>
            </a:r>
            <a:r>
              <a:rPr lang="en-US" b="1" dirty="0">
                <a:latin typeface="Times New Roman" panose="02020603050405020304" pitchFamily="18" charset="0"/>
                <a:ea typeface="Calibri" panose="020F0502020204030204" pitchFamily="34" charset="0"/>
                <a:cs typeface="Times New Roman" panose="02020603050405020304" pitchFamily="18" charset="0"/>
              </a:rPr>
              <a: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Trung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thực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trong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quá</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trình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thực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hành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và</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báo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cáo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kết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quả</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thực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hành</a:t>
            </a:r>
            <a:r>
              <a:rPr lang="en-US" dirty="0">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0"/>
              </a:spcAft>
            </a:pP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Chăm</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chỉ</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Hoàn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thành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đầy</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đủ</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nhiệm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vụ</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học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tập</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Có</a:t>
            </a:r>
            <a:r>
              <a:rPr lang="en-US" dirty="0">
                <a:latin typeface="Times New Roman" panose="02020603050405020304" pitchFamily="18" charset="0"/>
                <a:ea typeface="Calibri" panose="020F0502020204030204" pitchFamily="34" charset="0"/>
                <a:cs typeface="Times New Roman" panose="02020603050405020304" pitchFamily="18" charset="0"/>
              </a:rPr>
              <a:t> ý </a:t>
            </a:r>
            <a:r>
              <a:rPr lang="en-US" dirty="0" err="1">
                <a:latin typeface="Times New Roman" panose="02020603050405020304" pitchFamily="18" charset="0"/>
                <a:ea typeface="Calibri" panose="020F0502020204030204" pitchFamily="34" charset="0"/>
                <a:cs typeface="Times New Roman" panose="02020603050405020304" pitchFamily="18" charset="0"/>
              </a:rPr>
              <a:t>thức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tìm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hiểu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và</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vận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dụng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những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kiến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thức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đã</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học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vào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đời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sống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hằng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ngày</a:t>
            </a:r>
            <a:r>
              <a:rPr lang="en-US" dirty="0">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6570798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Moon 33"/>
          <p:cNvSpPr/>
          <p:nvPr/>
        </p:nvSpPr>
        <p:spPr>
          <a:xfrm flipH="1">
            <a:off x="2590305" y="540326"/>
            <a:ext cx="2605641" cy="6082146"/>
          </a:xfrm>
          <a:prstGeom prst="moon">
            <a:avLst>
              <a:gd name="adj" fmla="val 11324"/>
            </a:avLst>
          </a:prstGeom>
          <a:solidFill>
            <a:srgbClr val="7272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0" y="1"/>
            <a:ext cx="12192000" cy="540326"/>
          </a:xfrm>
          <a:prstGeom prst="rect">
            <a:avLst/>
          </a:prstGeom>
          <a:solidFill>
            <a:srgbClr val="BC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19"/>
          <p:cNvSpPr/>
          <p:nvPr/>
        </p:nvSpPr>
        <p:spPr>
          <a:xfrm>
            <a:off x="0" y="6386945"/>
            <a:ext cx="12192000" cy="471055"/>
          </a:xfrm>
          <a:prstGeom prst="rect">
            <a:avLst/>
          </a:prstGeom>
          <a:solidFill>
            <a:srgbClr val="FFE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ounded Rectangle 31"/>
          <p:cNvSpPr/>
          <p:nvPr/>
        </p:nvSpPr>
        <p:spPr>
          <a:xfrm>
            <a:off x="5432392" y="1070652"/>
            <a:ext cx="3415420" cy="1011381"/>
          </a:xfrm>
          <a:prstGeom prst="roundRect">
            <a:avLst>
              <a:gd name="adj" fmla="val 50000"/>
            </a:avLst>
          </a:prstGeom>
          <a:solidFill>
            <a:srgbClr val="3F4E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prstClr val="white"/>
                </a:solidFill>
                <a:latin typeface="Times New Roman" panose="02020603050405020304" pitchFamily="18" charset="0"/>
                <a:cs typeface="Times New Roman" panose="02020603050405020304" pitchFamily="18" charset="0"/>
              </a:rPr>
              <a:t>Giới</a:t>
            </a:r>
            <a:r>
              <a:rPr lang="en-US" sz="2800" dirty="0" smtClean="0">
                <a:solidFill>
                  <a:prstClr val="white"/>
                </a:solidFill>
                <a:latin typeface="Times New Roman" panose="02020603050405020304" pitchFamily="18" charset="0"/>
                <a:cs typeface="Times New Roman" panose="02020603050405020304" pitchFamily="18" charset="0"/>
              </a:rPr>
              <a:t> </a:t>
            </a:r>
            <a:r>
              <a:rPr lang="en-US" sz="2800" dirty="0" err="1" smtClean="0">
                <a:solidFill>
                  <a:prstClr val="white"/>
                </a:solidFill>
                <a:latin typeface="Times New Roman" panose="02020603050405020304" pitchFamily="18" charset="0"/>
                <a:cs typeface="Times New Roman" panose="02020603050405020304" pitchFamily="18" charset="0"/>
              </a:rPr>
              <a:t>thiệu</a:t>
            </a:r>
            <a:r>
              <a:rPr lang="en-US" sz="2800" dirty="0" smtClean="0">
                <a:solidFill>
                  <a:prstClr val="white"/>
                </a:solidFill>
                <a:latin typeface="Times New Roman" panose="02020603050405020304" pitchFamily="18" charset="0"/>
                <a:cs typeface="Times New Roman" panose="02020603050405020304" pitchFamily="18" charset="0"/>
              </a:rPr>
              <a:t> </a:t>
            </a:r>
            <a:r>
              <a:rPr lang="en-US" sz="2800" dirty="0" err="1" smtClean="0">
                <a:solidFill>
                  <a:prstClr val="white"/>
                </a:solidFill>
                <a:latin typeface="Times New Roman" panose="02020603050405020304" pitchFamily="18" charset="0"/>
                <a:cs typeface="Times New Roman" panose="02020603050405020304" pitchFamily="18" charset="0"/>
              </a:rPr>
              <a:t>bài</a:t>
            </a:r>
            <a:r>
              <a:rPr lang="en-US" sz="2800" dirty="0" smtClean="0">
                <a:solidFill>
                  <a:prstClr val="white"/>
                </a:solidFill>
                <a:latin typeface="Times New Roman" panose="02020603050405020304" pitchFamily="18" charset="0"/>
                <a:cs typeface="Times New Roman" panose="02020603050405020304" pitchFamily="18" charset="0"/>
              </a:rPr>
              <a:t> </a:t>
            </a:r>
            <a:r>
              <a:rPr lang="en-US" sz="2800" dirty="0" err="1" smtClean="0">
                <a:solidFill>
                  <a:prstClr val="white"/>
                </a:solidFill>
                <a:latin typeface="Times New Roman" panose="02020603050405020304" pitchFamily="18" charset="0"/>
                <a:cs typeface="Times New Roman" panose="02020603050405020304" pitchFamily="18" charset="0"/>
              </a:rPr>
              <a:t>thực</a:t>
            </a:r>
            <a:r>
              <a:rPr lang="en-US" sz="2800" dirty="0" smtClean="0">
                <a:solidFill>
                  <a:prstClr val="white"/>
                </a:solidFill>
                <a:latin typeface="Times New Roman" panose="02020603050405020304" pitchFamily="18" charset="0"/>
                <a:cs typeface="Times New Roman" panose="02020603050405020304" pitchFamily="18" charset="0"/>
              </a:rPr>
              <a:t> </a:t>
            </a:r>
            <a:r>
              <a:rPr lang="en-US" sz="2800" dirty="0" err="1" smtClean="0">
                <a:solidFill>
                  <a:prstClr val="white"/>
                </a:solidFill>
                <a:latin typeface="Times New Roman" panose="02020603050405020304" pitchFamily="18" charset="0"/>
                <a:cs typeface="Times New Roman" panose="02020603050405020304" pitchFamily="18" charset="0"/>
              </a:rPr>
              <a:t>hành</a:t>
            </a:r>
            <a:endParaRPr kumimoji="0" lang="en-GB"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8" name="Oval 27"/>
          <p:cNvSpPr/>
          <p:nvPr/>
        </p:nvSpPr>
        <p:spPr>
          <a:xfrm>
            <a:off x="4400320" y="1011382"/>
            <a:ext cx="1032072" cy="1032072"/>
          </a:xfrm>
          <a:prstGeom prst="ellipse">
            <a:avLst/>
          </a:prstGeom>
          <a:solidFill>
            <a:srgbClr val="C67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white"/>
                </a:solidFill>
                <a:effectLst/>
                <a:uLnTx/>
                <a:uFillTx/>
                <a:latin typeface="Calibri"/>
                <a:ea typeface="+mn-ea"/>
                <a:cs typeface="+mn-cs"/>
              </a:rPr>
              <a:t>1</a:t>
            </a:r>
            <a:endParaRPr kumimoji="0" lang="en-GB"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Oval 28"/>
          <p:cNvSpPr/>
          <p:nvPr/>
        </p:nvSpPr>
        <p:spPr>
          <a:xfrm>
            <a:off x="5066505" y="3634261"/>
            <a:ext cx="1152906" cy="1152906"/>
          </a:xfrm>
          <a:prstGeom prst="ellipse">
            <a:avLst/>
          </a:prstGeom>
          <a:solidFill>
            <a:srgbClr val="C67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a:solidFill>
                  <a:prstClr val="white"/>
                </a:solidFill>
                <a:latin typeface="Calibri"/>
              </a:rPr>
              <a:t>3</a:t>
            </a:r>
            <a:endParaRPr kumimoji="0" lang="en-GB" sz="4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Rounded Rectangle 29"/>
          <p:cNvSpPr/>
          <p:nvPr/>
        </p:nvSpPr>
        <p:spPr>
          <a:xfrm>
            <a:off x="3507972" y="-110698"/>
            <a:ext cx="5642590" cy="1011381"/>
          </a:xfrm>
          <a:prstGeom prst="roundRect">
            <a:avLst>
              <a:gd name="adj" fmla="val 50000"/>
            </a:avLst>
          </a:prstGeom>
          <a:solidFill>
            <a:srgbClr val="182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i="1" dirty="0" err="1" smtClean="0">
                <a:solidFill>
                  <a:prstClr val="white"/>
                </a:solidFill>
                <a:latin typeface="Times New Roman" panose="02020603050405020304" pitchFamily="18" charset="0"/>
                <a:cs typeface="Times New Roman" panose="02020603050405020304" pitchFamily="18" charset="0"/>
              </a:rPr>
              <a:t>Nội</a:t>
            </a:r>
            <a:r>
              <a:rPr lang="en-US" sz="4000" i="1" dirty="0" smtClean="0">
                <a:solidFill>
                  <a:prstClr val="white"/>
                </a:solidFill>
                <a:latin typeface="Times New Roman" panose="02020603050405020304" pitchFamily="18" charset="0"/>
                <a:cs typeface="Times New Roman" panose="02020603050405020304" pitchFamily="18" charset="0"/>
              </a:rPr>
              <a:t> dung</a:t>
            </a:r>
            <a:r>
              <a:rPr kumimoji="0" lang="en-US" sz="4000" b="0" i="1"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4000" b="0" i="1"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4000" i="1" dirty="0" err="1" smtClean="0">
                <a:solidFill>
                  <a:prstClr val="white"/>
                </a:solidFill>
                <a:latin typeface="Times New Roman" panose="02020603050405020304" pitchFamily="18" charset="0"/>
                <a:cs typeface="Times New Roman" panose="02020603050405020304" pitchFamily="18" charset="0"/>
              </a:rPr>
              <a:t>thực</a:t>
            </a:r>
            <a:r>
              <a:rPr lang="en-US" sz="4000" i="1" dirty="0" smtClean="0">
                <a:solidFill>
                  <a:prstClr val="white"/>
                </a:solidFill>
                <a:latin typeface="Times New Roman" panose="02020603050405020304" pitchFamily="18" charset="0"/>
                <a:cs typeface="Times New Roman" panose="02020603050405020304" pitchFamily="18" charset="0"/>
              </a:rPr>
              <a:t> </a:t>
            </a:r>
            <a:r>
              <a:rPr lang="en-US" sz="4000" i="1" dirty="0" err="1" smtClean="0">
                <a:solidFill>
                  <a:prstClr val="white"/>
                </a:solidFill>
                <a:latin typeface="Times New Roman" panose="02020603050405020304" pitchFamily="18" charset="0"/>
                <a:cs typeface="Times New Roman" panose="02020603050405020304" pitchFamily="18" charset="0"/>
              </a:rPr>
              <a:t>hành</a:t>
            </a:r>
            <a:endParaRPr kumimoji="0" lang="en-GB" sz="4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9698" y="1285101"/>
            <a:ext cx="4129769" cy="4263121"/>
          </a:xfrm>
          <a:prstGeom prst="rect">
            <a:avLst/>
          </a:prstGeom>
        </p:spPr>
      </p:pic>
      <p:sp>
        <p:nvSpPr>
          <p:cNvPr id="12" name="Oval 11"/>
          <p:cNvSpPr/>
          <p:nvPr/>
        </p:nvSpPr>
        <p:spPr>
          <a:xfrm>
            <a:off x="5023869" y="2398889"/>
            <a:ext cx="1152906" cy="1152906"/>
          </a:xfrm>
          <a:prstGeom prst="ellipse">
            <a:avLst/>
          </a:prstGeom>
          <a:solidFill>
            <a:srgbClr val="C67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white"/>
                </a:solidFill>
                <a:effectLst/>
                <a:uLnTx/>
                <a:uFillTx/>
                <a:latin typeface="Calibri"/>
                <a:ea typeface="+mn-ea"/>
                <a:cs typeface="+mn-cs"/>
              </a:rPr>
              <a:t>2</a:t>
            </a:r>
            <a:endParaRPr kumimoji="0" lang="en-GB" sz="4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ounded Rectangle 12"/>
          <p:cNvSpPr/>
          <p:nvPr/>
        </p:nvSpPr>
        <p:spPr>
          <a:xfrm>
            <a:off x="6106867" y="2488226"/>
            <a:ext cx="5211767" cy="1011381"/>
          </a:xfrm>
          <a:prstGeom prst="roundRect">
            <a:avLst>
              <a:gd name="adj" fmla="val 50000"/>
            </a:avLst>
          </a:prstGeom>
          <a:solidFill>
            <a:srgbClr val="354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prstClr val="white"/>
                </a:solidFill>
                <a:latin typeface="Times New Roman" panose="02020603050405020304" pitchFamily="18" charset="0"/>
                <a:cs typeface="Times New Roman" panose="02020603050405020304" pitchFamily="18" charset="0"/>
              </a:rPr>
              <a:t>Lập</a:t>
            </a:r>
            <a:r>
              <a:rPr lang="en-US" sz="2800" dirty="0" smtClean="0">
                <a:solidFill>
                  <a:prstClr val="white"/>
                </a:solidFill>
                <a:latin typeface="Times New Roman" panose="02020603050405020304" pitchFamily="18" charset="0"/>
                <a:cs typeface="Times New Roman" panose="02020603050405020304" pitchFamily="18" charset="0"/>
              </a:rPr>
              <a:t> </a:t>
            </a:r>
            <a:r>
              <a:rPr lang="en-US" sz="2800" dirty="0" err="1" smtClean="0">
                <a:solidFill>
                  <a:prstClr val="white"/>
                </a:solidFill>
                <a:latin typeface="Times New Roman" panose="02020603050405020304" pitchFamily="18" charset="0"/>
                <a:cs typeface="Times New Roman" panose="02020603050405020304" pitchFamily="18" charset="0"/>
              </a:rPr>
              <a:t>kế</a:t>
            </a:r>
            <a:r>
              <a:rPr lang="en-US" sz="2800" dirty="0" smtClean="0">
                <a:solidFill>
                  <a:prstClr val="white"/>
                </a:solidFill>
                <a:latin typeface="Times New Roman" panose="02020603050405020304" pitchFamily="18" charset="0"/>
                <a:cs typeface="Times New Roman" panose="02020603050405020304" pitchFamily="18" charset="0"/>
              </a:rPr>
              <a:t> </a:t>
            </a:r>
            <a:r>
              <a:rPr lang="en-US" sz="2800" dirty="0" err="1" smtClean="0">
                <a:solidFill>
                  <a:prstClr val="white"/>
                </a:solidFill>
                <a:latin typeface="Times New Roman" panose="02020603050405020304" pitchFamily="18" charset="0"/>
                <a:cs typeface="Times New Roman" panose="02020603050405020304" pitchFamily="18" charset="0"/>
              </a:rPr>
              <a:t>hoạch</a:t>
            </a:r>
            <a:r>
              <a:rPr lang="en-US" sz="2800" dirty="0" smtClean="0">
                <a:solidFill>
                  <a:prstClr val="white"/>
                </a:solidFill>
                <a:latin typeface="Times New Roman" panose="02020603050405020304" pitchFamily="18" charset="0"/>
                <a:cs typeface="Times New Roman" panose="02020603050405020304" pitchFamily="18" charset="0"/>
              </a:rPr>
              <a:t> </a:t>
            </a:r>
            <a:r>
              <a:rPr lang="en-US" sz="2800" dirty="0" err="1" smtClean="0">
                <a:solidFill>
                  <a:prstClr val="white"/>
                </a:solidFill>
                <a:latin typeface="Times New Roman" panose="02020603050405020304" pitchFamily="18" charset="0"/>
                <a:cs typeface="Times New Roman" panose="02020603050405020304" pitchFamily="18" charset="0"/>
              </a:rPr>
              <a:t>tính</a:t>
            </a:r>
            <a:r>
              <a:rPr lang="en-US" sz="2800" dirty="0" smtClean="0">
                <a:solidFill>
                  <a:prstClr val="white"/>
                </a:solidFill>
                <a:latin typeface="Times New Roman" panose="02020603050405020304" pitchFamily="18" charset="0"/>
                <a:cs typeface="Times New Roman" panose="02020603050405020304" pitchFamily="18" charset="0"/>
              </a:rPr>
              <a:t> </a:t>
            </a:r>
            <a:r>
              <a:rPr lang="en-US" sz="2800" dirty="0" err="1" smtClean="0">
                <a:solidFill>
                  <a:prstClr val="white"/>
                </a:solidFill>
                <a:latin typeface="Times New Roman" panose="02020603050405020304" pitchFamily="18" charset="0"/>
                <a:cs typeface="Times New Roman" panose="02020603050405020304" pitchFamily="18" charset="0"/>
              </a:rPr>
              <a:t>toán</a:t>
            </a:r>
            <a:r>
              <a:rPr lang="en-US" sz="2800" dirty="0" smtClean="0">
                <a:solidFill>
                  <a:prstClr val="white"/>
                </a:solidFill>
                <a:latin typeface="Times New Roman" panose="02020603050405020304" pitchFamily="18" charset="0"/>
                <a:cs typeface="Times New Roman" panose="02020603050405020304" pitchFamily="18" charset="0"/>
              </a:rPr>
              <a:t> chi </a:t>
            </a:r>
            <a:r>
              <a:rPr lang="en-US" sz="2800" dirty="0" err="1" smtClean="0">
                <a:solidFill>
                  <a:prstClr val="white"/>
                </a:solidFill>
                <a:latin typeface="Times New Roman" panose="02020603050405020304" pitchFamily="18" charset="0"/>
                <a:cs typeface="Times New Roman" panose="02020603050405020304" pitchFamily="18" charset="0"/>
              </a:rPr>
              <a:t>phí</a:t>
            </a:r>
            <a:endParaRPr kumimoji="0" lang="en-GB"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Rounded Rectangle 14"/>
          <p:cNvSpPr/>
          <p:nvPr/>
        </p:nvSpPr>
        <p:spPr>
          <a:xfrm>
            <a:off x="6176774" y="3775786"/>
            <a:ext cx="5484648" cy="1011381"/>
          </a:xfrm>
          <a:prstGeom prst="roundRect">
            <a:avLst>
              <a:gd name="adj" fmla="val 50000"/>
            </a:avLst>
          </a:prstGeom>
          <a:solidFill>
            <a:srgbClr val="354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Báo</a:t>
            </a:r>
            <a:r>
              <a:rPr kumimoji="0" lang="en-GB"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cáo</a:t>
            </a:r>
            <a:r>
              <a:rPr kumimoji="0" lang="en-GB"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kết</a:t>
            </a:r>
            <a:r>
              <a:rPr kumimoji="0" lang="en-GB"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quả</a:t>
            </a:r>
            <a:r>
              <a:rPr kumimoji="0" lang="en-GB"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GB"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Oval 15"/>
          <p:cNvSpPr/>
          <p:nvPr/>
        </p:nvSpPr>
        <p:spPr>
          <a:xfrm>
            <a:off x="4628667" y="5109854"/>
            <a:ext cx="1032072" cy="1032072"/>
          </a:xfrm>
          <a:prstGeom prst="ellipse">
            <a:avLst/>
          </a:prstGeom>
          <a:solidFill>
            <a:srgbClr val="C67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prstClr val="white"/>
                </a:solidFill>
                <a:latin typeface="Calibri"/>
              </a:rPr>
              <a:t>4</a:t>
            </a:r>
            <a:endParaRPr kumimoji="0" lang="en-GB"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ounded Rectangle 16"/>
          <p:cNvSpPr/>
          <p:nvPr/>
        </p:nvSpPr>
        <p:spPr>
          <a:xfrm>
            <a:off x="5660739" y="5220611"/>
            <a:ext cx="5632122" cy="1011381"/>
          </a:xfrm>
          <a:prstGeom prst="roundRect">
            <a:avLst>
              <a:gd name="adj" fmla="val 50000"/>
            </a:avLst>
          </a:prstGeom>
          <a:solidFill>
            <a:srgbClr val="3F4E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prstClr val="white"/>
                </a:solidFill>
                <a:latin typeface="Times New Roman" panose="02020603050405020304" pitchFamily="18" charset="0"/>
                <a:cs typeface="Times New Roman" panose="02020603050405020304" pitchFamily="18" charset="0"/>
              </a:rPr>
              <a:t>Đánh</a:t>
            </a:r>
            <a:r>
              <a:rPr lang="en-US" sz="2800" dirty="0" smtClean="0">
                <a:solidFill>
                  <a:prstClr val="white"/>
                </a:solidFill>
                <a:latin typeface="Times New Roman" panose="02020603050405020304" pitchFamily="18" charset="0"/>
                <a:cs typeface="Times New Roman" panose="02020603050405020304" pitchFamily="18" charset="0"/>
              </a:rPr>
              <a:t> </a:t>
            </a:r>
            <a:r>
              <a:rPr lang="en-US" sz="2800" dirty="0" err="1" smtClean="0">
                <a:solidFill>
                  <a:prstClr val="white"/>
                </a:solidFill>
                <a:latin typeface="Times New Roman" panose="02020603050405020304" pitchFamily="18" charset="0"/>
                <a:cs typeface="Times New Roman" panose="02020603050405020304" pitchFamily="18" charset="0"/>
              </a:rPr>
              <a:t>giá</a:t>
            </a:r>
            <a:endParaRPr kumimoji="0" lang="en-GB"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9163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8" grpId="0" animBg="1"/>
      <p:bldP spid="29" grpId="0" animBg="1"/>
      <p:bldP spid="30" grpId="0" animBg="1"/>
      <p:bldP spid="12" grpId="0" animBg="1"/>
      <p:bldP spid="13" grpId="0" animBg="1"/>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922" y="820614"/>
            <a:ext cx="8043079" cy="1109785"/>
          </a:xfrm>
        </p:spPr>
        <p:txBody>
          <a:bodyPr>
            <a:normAutofit/>
          </a:bodyPr>
          <a:lstStyle/>
          <a:p>
            <a:pPr algn="ctr"/>
            <a:r>
              <a:rPr lang="en-US" sz="2800" u="sng" dirty="0" err="1" smtClean="0">
                <a:latin typeface="Times New Roman" panose="02020603050405020304" pitchFamily="18" charset="0"/>
                <a:cs typeface="Times New Roman" panose="02020603050405020304" pitchFamily="18" charset="0"/>
              </a:rPr>
              <a:t>THẢO</a:t>
            </a:r>
            <a:r>
              <a:rPr lang="en-US" sz="2800" u="sng" dirty="0" smtClean="0">
                <a:latin typeface="Times New Roman" panose="02020603050405020304" pitchFamily="18" charset="0"/>
                <a:cs typeface="Times New Roman" panose="02020603050405020304" pitchFamily="18" charset="0"/>
              </a:rPr>
              <a:t> </a:t>
            </a:r>
            <a:r>
              <a:rPr lang="en-US" sz="2800" u="sng" dirty="0" err="1" smtClean="0">
                <a:latin typeface="Times New Roman" panose="02020603050405020304" pitchFamily="18" charset="0"/>
                <a:cs typeface="Times New Roman" panose="02020603050405020304" pitchFamily="18" charset="0"/>
              </a:rPr>
              <a:t>LUẬN</a:t>
            </a:r>
            <a:r>
              <a:rPr lang="en-US" sz="2800" u="sng" dirty="0" smtClean="0">
                <a:latin typeface="Times New Roman" panose="02020603050405020304" pitchFamily="18" charset="0"/>
                <a:cs typeface="Times New Roman" panose="02020603050405020304" pitchFamily="18" charset="0"/>
              </a:rPr>
              <a:t> </a:t>
            </a:r>
            <a:r>
              <a:rPr lang="en-US" sz="2800" u="sng" dirty="0" err="1" smtClean="0">
                <a:latin typeface="Times New Roman" panose="02020603050405020304" pitchFamily="18" charset="0"/>
                <a:cs typeface="Times New Roman" panose="02020603050405020304" pitchFamily="18" charset="0"/>
              </a:rPr>
              <a:t>NHÓM</a:t>
            </a:r>
            <a:endParaRPr lang="en-US" sz="2800" u="sng" dirty="0">
              <a:latin typeface="Times New Roman" panose="02020603050405020304" pitchFamily="18" charset="0"/>
              <a:cs typeface="Times New Roman" panose="02020603050405020304" pitchFamily="18" charset="0"/>
            </a:endParaRPr>
          </a:p>
        </p:txBody>
      </p:sp>
      <p:sp>
        <p:nvSpPr>
          <p:cNvPr id="7" name="Rectangle 6"/>
          <p:cNvSpPr/>
          <p:nvPr/>
        </p:nvSpPr>
        <p:spPr>
          <a:xfrm>
            <a:off x="1348154" y="1535723"/>
            <a:ext cx="85344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PHIẾU HỌC TẬP</a:t>
            </a:r>
            <a:endPar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NHÓM............</a:t>
            </a:r>
            <a:endPar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Nghiên cứu tài liệu sách giáo khoa, hãy nêu mục đích, yêu cầu và nhiệm vụ của bài thực hành vào bảng sau</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8" name="Table 7"/>
          <p:cNvGraphicFramePr>
            <a:graphicFrameLocks noGrp="1"/>
          </p:cNvGraphicFramePr>
          <p:nvPr>
            <p:extLst/>
          </p:nvPr>
        </p:nvGraphicFramePr>
        <p:xfrm>
          <a:off x="2016369" y="3206909"/>
          <a:ext cx="7022123" cy="2537399"/>
        </p:xfrm>
        <a:graphic>
          <a:graphicData uri="http://schemas.openxmlformats.org/drawingml/2006/table">
            <a:tbl>
              <a:tblPr firstRow="1" firstCol="1" lastRow="1" lastCol="1" bandRow="1" bandCol="1"/>
              <a:tblGrid>
                <a:gridCol w="2452120">
                  <a:extLst>
                    <a:ext uri="{9D8B030D-6E8A-4147-A177-3AD203B41FA5}">
                      <a16:colId xmlns:a16="http://schemas.microsoft.com/office/drawing/2014/main" val="639071833"/>
                    </a:ext>
                  </a:extLst>
                </a:gridCol>
                <a:gridCol w="2196527">
                  <a:extLst>
                    <a:ext uri="{9D8B030D-6E8A-4147-A177-3AD203B41FA5}">
                      <a16:colId xmlns:a16="http://schemas.microsoft.com/office/drawing/2014/main" val="509423569"/>
                    </a:ext>
                  </a:extLst>
                </a:gridCol>
                <a:gridCol w="2373476">
                  <a:extLst>
                    <a:ext uri="{9D8B030D-6E8A-4147-A177-3AD203B41FA5}">
                      <a16:colId xmlns:a16="http://schemas.microsoft.com/office/drawing/2014/main" val="1784257380"/>
                    </a:ext>
                  </a:extLst>
                </a:gridCol>
              </a:tblGrid>
              <a:tr h="557561">
                <a:tc>
                  <a:txBody>
                    <a:bodyPr/>
                    <a:lstStyle/>
                    <a:p>
                      <a:pPr algn="ctr">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đích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cầu</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vụ</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9357990"/>
                  </a:ext>
                </a:extLst>
              </a:tr>
              <a:tr h="1979838">
                <a:tc>
                  <a:txBody>
                    <a:bodyPr/>
                    <a:lstStyle/>
                    <a:p>
                      <a:pPr>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p>
                      <a:pPr>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8669205"/>
                  </a:ext>
                </a:extLst>
              </a:tr>
            </a:tbl>
          </a:graphicData>
        </a:graphic>
      </p:graphicFrame>
      <p:sp>
        <p:nvSpPr>
          <p:cNvPr id="10" name="Title 1"/>
          <p:cNvSpPr txBox="1">
            <a:spLocks/>
          </p:cNvSpPr>
          <p:nvPr/>
        </p:nvSpPr>
        <p:spPr>
          <a:xfrm>
            <a:off x="677334" y="400464"/>
            <a:ext cx="8596668" cy="67219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err="1" smtClean="0">
                <a:ln>
                  <a:noFill/>
                </a:ln>
                <a:solidFill>
                  <a:srgbClr val="90C226"/>
                </a:solidFill>
                <a:effectLst/>
                <a:uLnTx/>
                <a:uFillTx/>
                <a:latin typeface="Times New Roman" panose="02020603050405020304" pitchFamily="18" charset="0"/>
                <a:ea typeface="+mj-ea"/>
                <a:cs typeface="Times New Roman" panose="02020603050405020304" pitchFamily="18" charset="0"/>
              </a:rPr>
              <a:t>I.Giới</a:t>
            </a:r>
            <a:r>
              <a:rPr kumimoji="0" lang="en-US" sz="2800" b="0" i="0" u="none" strike="noStrike" kern="1200" cap="none" spc="0" normalizeH="0" baseline="0" noProof="0" dirty="0" smtClean="0">
                <a:ln>
                  <a:noFill/>
                </a:ln>
                <a:solidFill>
                  <a:srgbClr val="90C226"/>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smtClean="0">
                <a:ln>
                  <a:noFill/>
                </a:ln>
                <a:solidFill>
                  <a:srgbClr val="90C226"/>
                </a:solidFill>
                <a:effectLst/>
                <a:uLnTx/>
                <a:uFillTx/>
                <a:latin typeface="Times New Roman" panose="02020603050405020304" pitchFamily="18" charset="0"/>
                <a:ea typeface="+mj-ea"/>
                <a:cs typeface="Times New Roman" panose="02020603050405020304" pitchFamily="18" charset="0"/>
              </a:rPr>
              <a:t>thiệu</a:t>
            </a:r>
            <a:r>
              <a:rPr kumimoji="0" lang="en-US" sz="2800" b="0" i="0" u="none" strike="noStrike" kern="1200" cap="none" spc="0" normalizeH="0" baseline="0" noProof="0" dirty="0" smtClean="0">
                <a:ln>
                  <a:noFill/>
                </a:ln>
                <a:solidFill>
                  <a:srgbClr val="90C226"/>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smtClean="0">
                <a:ln>
                  <a:noFill/>
                </a:ln>
                <a:solidFill>
                  <a:srgbClr val="90C226"/>
                </a:solidFill>
                <a:effectLst/>
                <a:uLnTx/>
                <a:uFillTx/>
                <a:latin typeface="Times New Roman" panose="02020603050405020304" pitchFamily="18" charset="0"/>
                <a:ea typeface="+mj-ea"/>
                <a:cs typeface="Times New Roman" panose="02020603050405020304" pitchFamily="18" charset="0"/>
              </a:rPr>
              <a:t>bài</a:t>
            </a:r>
            <a:r>
              <a:rPr kumimoji="0" lang="en-US" sz="2800" b="0" i="0" u="none" strike="noStrike" kern="1200" cap="none" spc="0" normalizeH="0" baseline="0" noProof="0" dirty="0" smtClean="0">
                <a:ln>
                  <a:noFill/>
                </a:ln>
                <a:solidFill>
                  <a:srgbClr val="90C226"/>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smtClean="0">
                <a:ln>
                  <a:noFill/>
                </a:ln>
                <a:solidFill>
                  <a:srgbClr val="90C226"/>
                </a:solidFill>
                <a:effectLst/>
                <a:uLnTx/>
                <a:uFillTx/>
                <a:latin typeface="Times New Roman" panose="02020603050405020304" pitchFamily="18" charset="0"/>
                <a:ea typeface="+mj-ea"/>
                <a:cs typeface="Times New Roman" panose="02020603050405020304" pitchFamily="18" charset="0"/>
              </a:rPr>
              <a:t>thực</a:t>
            </a:r>
            <a:r>
              <a:rPr kumimoji="0" lang="en-US" sz="2800" b="0" i="0" u="none" strike="noStrike" kern="1200" cap="none" spc="0" normalizeH="0" baseline="0" noProof="0" dirty="0" smtClean="0">
                <a:ln>
                  <a:noFill/>
                </a:ln>
                <a:solidFill>
                  <a:srgbClr val="90C226"/>
                </a:solidFill>
                <a:effectLst/>
                <a:uLnTx/>
                <a:uFillTx/>
                <a:latin typeface="Times New Roman" panose="02020603050405020304" pitchFamily="18" charset="0"/>
                <a:ea typeface="+mj-ea"/>
                <a:cs typeface="Times New Roman" panose="02020603050405020304" pitchFamily="18" charset="0"/>
              </a:rPr>
              <a:t> </a:t>
            </a:r>
            <a:r>
              <a:rPr kumimoji="0" lang="en-US" sz="2800" b="0" i="0" u="none" strike="noStrike" kern="1200" cap="none" spc="0" normalizeH="0" baseline="0" noProof="0" dirty="0" err="1" smtClean="0">
                <a:ln>
                  <a:noFill/>
                </a:ln>
                <a:solidFill>
                  <a:srgbClr val="90C226"/>
                </a:solidFill>
                <a:effectLst/>
                <a:uLnTx/>
                <a:uFillTx/>
                <a:latin typeface="Times New Roman" panose="02020603050405020304" pitchFamily="18" charset="0"/>
                <a:ea typeface="+mj-ea"/>
                <a:cs typeface="Times New Roman" panose="02020603050405020304" pitchFamily="18" charset="0"/>
              </a:rPr>
              <a:t>hành</a:t>
            </a:r>
            <a:endParaRPr kumimoji="0" lang="en-US" sz="2800" b="0" i="0" u="none" strike="noStrike" kern="1200" cap="none" spc="0" normalizeH="0" baseline="0" noProof="0" dirty="0" smtClean="0">
              <a:ln>
                <a:noFill/>
              </a:ln>
              <a:solidFill>
                <a:srgbClr val="90C226"/>
              </a:solidFill>
              <a:effectLst/>
              <a:uLnTx/>
              <a:uFillTx/>
              <a:latin typeface="Times New Roman" panose="02020603050405020304" pitchFamily="18" charset="0"/>
              <a:ea typeface="+mj-ea"/>
              <a:cs typeface="Times New Roman" panose="02020603050405020304" pitchFamily="18" charset="0"/>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rgbClr val="90C226"/>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5947640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066800" y="902677"/>
          <a:ext cx="9237786" cy="4536831"/>
        </p:xfrm>
        <a:graphic>
          <a:graphicData uri="http://schemas.openxmlformats.org/drawingml/2006/table">
            <a:tbl>
              <a:tblPr/>
              <a:tblGrid>
                <a:gridCol w="3079565">
                  <a:extLst>
                    <a:ext uri="{9D8B030D-6E8A-4147-A177-3AD203B41FA5}">
                      <a16:colId xmlns:a16="http://schemas.microsoft.com/office/drawing/2014/main" val="2340203671"/>
                    </a:ext>
                  </a:extLst>
                </a:gridCol>
                <a:gridCol w="2883171">
                  <a:extLst>
                    <a:ext uri="{9D8B030D-6E8A-4147-A177-3AD203B41FA5}">
                      <a16:colId xmlns:a16="http://schemas.microsoft.com/office/drawing/2014/main" val="870147827"/>
                    </a:ext>
                  </a:extLst>
                </a:gridCol>
                <a:gridCol w="3275050">
                  <a:extLst>
                    <a:ext uri="{9D8B030D-6E8A-4147-A177-3AD203B41FA5}">
                      <a16:colId xmlns:a16="http://schemas.microsoft.com/office/drawing/2014/main" val="2297493771"/>
                    </a:ext>
                  </a:extLst>
                </a:gridCol>
              </a:tblGrid>
              <a:tr h="945172">
                <a:tc>
                  <a:txBody>
                    <a:bodyPr/>
                    <a:lstStyle/>
                    <a:p>
                      <a:pPr algn="ctr" eaLnBrk="0" fontAlgn="base" hangingPunct="0">
                        <a:spcBef>
                          <a:spcPts val="865"/>
                        </a:spcBef>
                        <a:spcAft>
                          <a:spcPts val="0"/>
                        </a:spcAft>
                      </a:pPr>
                      <a:r>
                        <a:rPr lang="en-US" sz="28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Mục đích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base" hangingPunct="0">
                        <a:spcBef>
                          <a:spcPts val="865"/>
                        </a:spcBef>
                        <a:spcAft>
                          <a:spcPts val="0"/>
                        </a:spcAft>
                      </a:pPr>
                      <a:r>
                        <a:rPr lang="en-US" sz="28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 cầu</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base" hangingPunct="0">
                        <a:spcBef>
                          <a:spcPts val="865"/>
                        </a:spcBef>
                        <a:spcAft>
                          <a:spcPts val="0"/>
                        </a:spcAft>
                      </a:pPr>
                      <a:r>
                        <a:rPr lang="en-US" sz="28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Nhiệm vụ</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9420808"/>
                  </a:ext>
                </a:extLst>
              </a:tr>
              <a:tr h="3591659">
                <a:tc>
                  <a:txBody>
                    <a:bodyPr/>
                    <a:lstStyle/>
                    <a:p>
                      <a:pPr eaLnBrk="0" fontAlgn="base" hangingPunct="0">
                        <a:spcBef>
                          <a:spcPts val="770"/>
                        </a:spcBef>
                        <a:spcAft>
                          <a:spcPts val="0"/>
                        </a:spcAft>
                      </a:pPr>
                      <a:r>
                        <a:rPr lang="nl-NL"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hoạch</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toán</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eaLnBrk="0" fontAlgn="base" hangingPunct="0">
                        <a:spcBef>
                          <a:spcPts val="770"/>
                        </a:spcBef>
                        <a:spcAft>
                          <a:spcPts val="0"/>
                        </a:spcAft>
                      </a:pPr>
                      <a:r>
                        <a:rPr lang="en-US" sz="28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Lựa chọn được loại vật nuôi phù hợp với điều kiện của gia đình.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eaLnBrk="0" fontAlgn="base" hangingPunct="0">
                        <a:spcBef>
                          <a:spcPts val="670"/>
                        </a:spcBef>
                        <a:spcAft>
                          <a:spcPts val="0"/>
                        </a:spcAft>
                      </a:pP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kiếm</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r>
                        <a:rPr lang="en-US" sz="2800" kern="1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ế</a:t>
                      </a:r>
                      <a:r>
                        <a:rPr lang="en-US" sz="28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hoạch</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toán</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0008026"/>
                  </a:ext>
                </a:extLst>
              </a:tr>
            </a:tbl>
          </a:graphicData>
        </a:graphic>
      </p:graphicFrame>
    </p:spTree>
    <p:extLst>
      <p:ext uri="{BB962C8B-B14F-4D97-AF65-F5344CB8AC3E}">
        <p14:creationId xmlns:p14="http://schemas.microsoft.com/office/powerpoint/2010/main" val="167973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8953"/>
            <a:ext cx="11746523" cy="984739"/>
          </a:xfrm>
        </p:spPr>
        <p:txBody>
          <a:bodyPr>
            <a:normAutofit fontScale="90000"/>
          </a:bodyPr>
          <a:lstStyle/>
          <a:p>
            <a:pPr indent="415290">
              <a:spcAft>
                <a:spcPts val="0"/>
              </a:spcAft>
            </a:pPr>
            <a:r>
              <a:rPr lang="en-US" b="1" spc="-40" dirty="0" smtClean="0">
                <a:latin typeface="Times New Roman" panose="02020603050405020304" pitchFamily="18" charset="0"/>
                <a:ea typeface="Arial" panose="020B0604020202020204" pitchFamily="34" charset="0"/>
                <a:cs typeface="Times New Roman" panose="02020603050405020304" pitchFamily="18" charset="0"/>
              </a:rPr>
              <a:t>II. </a:t>
            </a:r>
            <a:r>
              <a:rPr lang="en-US" b="1" spc="-40" dirty="0" err="1" smtClean="0">
                <a:latin typeface="Times New Roman" panose="02020603050405020304" pitchFamily="18" charset="0"/>
                <a:ea typeface="Arial" panose="020B0604020202020204" pitchFamily="34" charset="0"/>
                <a:cs typeface="Times New Roman" panose="02020603050405020304" pitchFamily="18" charset="0"/>
              </a:rPr>
              <a:t>Lập</a:t>
            </a:r>
            <a:r>
              <a:rPr lang="en-US" b="1" spc="-40" dirty="0" smtClean="0">
                <a:latin typeface="Times New Roman" panose="02020603050405020304" pitchFamily="18" charset="0"/>
                <a:ea typeface="Arial" panose="020B0604020202020204" pitchFamily="34" charset="0"/>
                <a:cs typeface="Times New Roman" panose="02020603050405020304" pitchFamily="18" charset="0"/>
              </a:rPr>
              <a:t> </a:t>
            </a:r>
            <a:r>
              <a:rPr lang="en-US" b="1" spc="-40" dirty="0" err="1" smtClean="0">
                <a:latin typeface="Times New Roman" panose="02020603050405020304" pitchFamily="18" charset="0"/>
                <a:ea typeface="Arial" panose="020B0604020202020204" pitchFamily="34" charset="0"/>
                <a:cs typeface="Times New Roman" panose="02020603050405020304" pitchFamily="18" charset="0"/>
              </a:rPr>
              <a:t>kế</a:t>
            </a:r>
            <a:r>
              <a:rPr lang="en-US" b="1" spc="-40" dirty="0" smtClean="0">
                <a:latin typeface="Times New Roman" panose="02020603050405020304" pitchFamily="18" charset="0"/>
                <a:ea typeface="Arial" panose="020B0604020202020204" pitchFamily="34" charset="0"/>
                <a:cs typeface="Times New Roman" panose="02020603050405020304" pitchFamily="18" charset="0"/>
              </a:rPr>
              <a:t> </a:t>
            </a:r>
            <a:r>
              <a:rPr lang="en-US" b="1" spc="-40" dirty="0" err="1" smtClean="0">
                <a:latin typeface="Times New Roman" panose="02020603050405020304" pitchFamily="18" charset="0"/>
                <a:ea typeface="Arial" panose="020B0604020202020204" pitchFamily="34" charset="0"/>
                <a:cs typeface="Times New Roman" panose="02020603050405020304" pitchFamily="18" charset="0"/>
              </a:rPr>
              <a:t>hoạch</a:t>
            </a:r>
            <a:r>
              <a:rPr lang="en-US" b="1" spc="-40" dirty="0" smtClean="0">
                <a:latin typeface="Times New Roman" panose="02020603050405020304" pitchFamily="18" charset="0"/>
                <a:ea typeface="Arial" panose="020B0604020202020204" pitchFamily="34" charset="0"/>
                <a:cs typeface="Times New Roman" panose="02020603050405020304" pitchFamily="18" charset="0"/>
              </a:rPr>
              <a:t> </a:t>
            </a:r>
            <a:r>
              <a:rPr lang="en-US" b="1" spc="-40" dirty="0" err="1" smtClean="0">
                <a:latin typeface="Times New Roman" panose="02020603050405020304" pitchFamily="18" charset="0"/>
                <a:ea typeface="Arial" panose="020B0604020202020204" pitchFamily="34" charset="0"/>
                <a:cs typeface="Times New Roman" panose="02020603050405020304" pitchFamily="18" charset="0"/>
              </a:rPr>
              <a:t>tính</a:t>
            </a:r>
            <a:r>
              <a:rPr lang="en-US" b="1" spc="-40" dirty="0" smtClean="0">
                <a:latin typeface="Times New Roman" panose="02020603050405020304" pitchFamily="18" charset="0"/>
                <a:ea typeface="Arial" panose="020B0604020202020204" pitchFamily="34" charset="0"/>
                <a:cs typeface="Times New Roman" panose="02020603050405020304" pitchFamily="18" charset="0"/>
              </a:rPr>
              <a:t> </a:t>
            </a:r>
            <a:r>
              <a:rPr lang="en-US" b="1" spc="-40" dirty="0" err="1" smtClean="0">
                <a:latin typeface="Times New Roman" panose="02020603050405020304" pitchFamily="18" charset="0"/>
                <a:ea typeface="Arial" panose="020B0604020202020204" pitchFamily="34" charset="0"/>
                <a:cs typeface="Times New Roman" panose="02020603050405020304" pitchFamily="18" charset="0"/>
              </a:rPr>
              <a:t>toán</a:t>
            </a:r>
            <a:r>
              <a:rPr lang="en-US" b="1" spc="-40" dirty="0" smtClean="0">
                <a:latin typeface="Times New Roman" panose="02020603050405020304" pitchFamily="18" charset="0"/>
                <a:ea typeface="Arial" panose="020B0604020202020204" pitchFamily="34" charset="0"/>
                <a:cs typeface="Times New Roman" panose="02020603050405020304" pitchFamily="18" charset="0"/>
              </a:rPr>
              <a:t> chi </a:t>
            </a:r>
            <a:r>
              <a:rPr lang="en-US" b="1" spc="-40" dirty="0" err="1">
                <a:latin typeface="Times New Roman" panose="02020603050405020304" pitchFamily="18" charset="0"/>
                <a:ea typeface="Arial" panose="020B0604020202020204" pitchFamily="34" charset="0"/>
                <a:cs typeface="Times New Roman" panose="02020603050405020304" pitchFamily="18" charset="0"/>
              </a:rPr>
              <a:t>phí</a:t>
            </a:r>
            <a:r>
              <a:rPr lang="en-US" b="1" spc="-40" dirty="0">
                <a:latin typeface="Times New Roman" panose="02020603050405020304" pitchFamily="18" charset="0"/>
                <a:ea typeface="Arial" panose="020B0604020202020204" pitchFamily="34" charset="0"/>
                <a:cs typeface="Times New Roman" panose="02020603050405020304" pitchFamily="18" charset="0"/>
              </a:rPr>
              <a:t> </a:t>
            </a:r>
            <a:r>
              <a:rPr lang="en-US" b="1" spc="-40" dirty="0" err="1">
                <a:latin typeface="Times New Roman" panose="02020603050405020304" pitchFamily="18" charset="0"/>
                <a:ea typeface="Arial" panose="020B0604020202020204" pitchFamily="34" charset="0"/>
                <a:cs typeface="Times New Roman" panose="02020603050405020304" pitchFamily="18" charset="0"/>
              </a:rPr>
              <a:t>cơ</a:t>
            </a:r>
            <a:r>
              <a:rPr lang="en-US" b="1" spc="-40" dirty="0">
                <a:latin typeface="Times New Roman" panose="02020603050405020304" pitchFamily="18" charset="0"/>
                <a:ea typeface="Arial" panose="020B0604020202020204" pitchFamily="34" charset="0"/>
                <a:cs typeface="Times New Roman" panose="02020603050405020304" pitchFamily="18" charset="0"/>
              </a:rPr>
              <a:t> </a:t>
            </a:r>
            <a:r>
              <a:rPr lang="en-US" b="1" spc="-40" dirty="0" err="1">
                <a:latin typeface="Times New Roman" panose="02020603050405020304" pitchFamily="18" charset="0"/>
                <a:ea typeface="Arial" panose="020B0604020202020204" pitchFamily="34" charset="0"/>
                <a:cs typeface="Times New Roman" panose="02020603050405020304" pitchFamily="18" charset="0"/>
              </a:rPr>
              <a:t>bản</a:t>
            </a:r>
            <a:r>
              <a:rPr lang="en-US" b="1" spc="-40" dirty="0">
                <a:latin typeface="Times New Roman" panose="02020603050405020304" pitchFamily="18" charset="0"/>
                <a:ea typeface="Arial" panose="020B0604020202020204" pitchFamily="34" charset="0"/>
                <a:cs typeface="Times New Roman" panose="02020603050405020304" pitchFamily="18" charset="0"/>
              </a:rPr>
              <a:t> </a:t>
            </a:r>
            <a:r>
              <a:rPr lang="en-US" b="1" spc="-40" dirty="0" err="1">
                <a:latin typeface="Times New Roman" panose="02020603050405020304" pitchFamily="18" charset="0"/>
                <a:ea typeface="Arial" panose="020B0604020202020204" pitchFamily="34" charset="0"/>
                <a:cs typeface="Times New Roman" panose="02020603050405020304" pitchFamily="18" charset="0"/>
              </a:rPr>
              <a:t>để</a:t>
            </a:r>
            <a:r>
              <a:rPr lang="en-US" b="1" spc="-40" dirty="0">
                <a:latin typeface="Times New Roman" panose="02020603050405020304" pitchFamily="18" charset="0"/>
                <a:ea typeface="Arial" panose="020B0604020202020204" pitchFamily="34" charset="0"/>
                <a:cs typeface="Times New Roman" panose="02020603050405020304" pitchFamily="18" charset="0"/>
              </a:rPr>
              <a:t> </a:t>
            </a:r>
            <a:r>
              <a:rPr lang="en-US" b="1" spc="-40" dirty="0" err="1">
                <a:latin typeface="Times New Roman" panose="02020603050405020304" pitchFamily="18" charset="0"/>
                <a:ea typeface="Arial" panose="020B0604020202020204" pitchFamily="34" charset="0"/>
                <a:cs typeface="Times New Roman" panose="02020603050405020304" pitchFamily="18" charset="0"/>
              </a:rPr>
              <a:t>nuôi</a:t>
            </a:r>
            <a:r>
              <a:rPr lang="en-US" b="1" spc="-40" dirty="0">
                <a:latin typeface="Times New Roman" panose="02020603050405020304" pitchFamily="18" charset="0"/>
                <a:ea typeface="Arial" panose="020B0604020202020204" pitchFamily="34" charset="0"/>
                <a:cs typeface="Times New Roman" panose="02020603050405020304" pitchFamily="18" charset="0"/>
              </a:rPr>
              <a:t> </a:t>
            </a:r>
            <a:r>
              <a:rPr lang="en-US" b="1" spc="-40" dirty="0" err="1">
                <a:latin typeface="Times New Roman" panose="02020603050405020304" pitchFamily="18" charset="0"/>
                <a:ea typeface="Arial" panose="020B0604020202020204" pitchFamily="34" charset="0"/>
                <a:cs typeface="Times New Roman" panose="02020603050405020304" pitchFamily="18" charset="0"/>
              </a:rPr>
              <a:t>một</a:t>
            </a:r>
            <a:r>
              <a:rPr lang="en-US" b="1" spc="-40" dirty="0">
                <a:latin typeface="Times New Roman" panose="02020603050405020304" pitchFamily="18" charset="0"/>
                <a:ea typeface="Arial" panose="020B0604020202020204" pitchFamily="34" charset="0"/>
                <a:cs typeface="Times New Roman" panose="02020603050405020304" pitchFamily="18" charset="0"/>
              </a:rPr>
              <a:t> </a:t>
            </a:r>
            <a:r>
              <a:rPr lang="en-US" b="1" spc="-40" dirty="0" err="1">
                <a:latin typeface="Times New Roman" panose="02020603050405020304" pitchFamily="18" charset="0"/>
                <a:ea typeface="Arial" panose="020B0604020202020204" pitchFamily="34" charset="0"/>
                <a:cs typeface="Times New Roman" panose="02020603050405020304" pitchFamily="18" charset="0"/>
              </a:rPr>
              <a:t>số</a:t>
            </a:r>
            <a:r>
              <a:rPr lang="en-US" b="1" spc="-40" dirty="0">
                <a:latin typeface="Times New Roman" panose="02020603050405020304" pitchFamily="18" charset="0"/>
                <a:ea typeface="Arial" panose="020B0604020202020204" pitchFamily="34" charset="0"/>
                <a:cs typeface="Times New Roman" panose="02020603050405020304" pitchFamily="18" charset="0"/>
              </a:rPr>
              <a:t> </a:t>
            </a:r>
            <a:r>
              <a:rPr lang="en-US" b="1" spc="-40" dirty="0" err="1">
                <a:latin typeface="Times New Roman" panose="02020603050405020304" pitchFamily="18" charset="0"/>
                <a:ea typeface="Arial" panose="020B0604020202020204" pitchFamily="34" charset="0"/>
                <a:cs typeface="Times New Roman" panose="02020603050405020304" pitchFamily="18" charset="0"/>
              </a:rPr>
              <a:t>vật</a:t>
            </a:r>
            <a:r>
              <a:rPr lang="en-US" b="1" spc="-40" dirty="0">
                <a:latin typeface="Times New Roman" panose="02020603050405020304" pitchFamily="18" charset="0"/>
                <a:ea typeface="Arial" panose="020B0604020202020204" pitchFamily="34" charset="0"/>
                <a:cs typeface="Times New Roman" panose="02020603050405020304" pitchFamily="18" charset="0"/>
              </a:rPr>
              <a:t> </a:t>
            </a:r>
            <a:r>
              <a:rPr lang="en-US" b="1" spc="-40" dirty="0" err="1">
                <a:latin typeface="Times New Roman" panose="02020603050405020304" pitchFamily="18" charset="0"/>
                <a:ea typeface="Arial" panose="020B0604020202020204" pitchFamily="34" charset="0"/>
                <a:cs typeface="Times New Roman" panose="02020603050405020304" pitchFamily="18" charset="0"/>
              </a:rPr>
              <a:t>nuôi</a:t>
            </a:r>
            <a:r>
              <a:rPr lang="en-US" b="1" spc="-40" dirty="0">
                <a:latin typeface="Times New Roman" panose="02020603050405020304" pitchFamily="18" charset="0"/>
                <a:ea typeface="Arial" panose="020B0604020202020204" pitchFamily="34" charset="0"/>
                <a:cs typeface="Times New Roman" panose="02020603050405020304" pitchFamily="18" charset="0"/>
              </a:rPr>
              <a:t> </a:t>
            </a:r>
            <a:r>
              <a:rPr lang="en-US" b="1" spc="-40" dirty="0" err="1">
                <a:latin typeface="Times New Roman" panose="02020603050405020304" pitchFamily="18" charset="0"/>
                <a:ea typeface="Arial" panose="020B0604020202020204" pitchFamily="34" charset="0"/>
                <a:cs typeface="Times New Roman" panose="02020603050405020304" pitchFamily="18" charset="0"/>
              </a:rPr>
              <a:t>trong</a:t>
            </a:r>
            <a:r>
              <a:rPr lang="en-US" b="1" spc="-40" dirty="0">
                <a:latin typeface="Times New Roman" panose="02020603050405020304" pitchFamily="18" charset="0"/>
                <a:ea typeface="Arial" panose="020B0604020202020204" pitchFamily="34" charset="0"/>
                <a:cs typeface="Times New Roman" panose="02020603050405020304" pitchFamily="18" charset="0"/>
              </a:rPr>
              <a:t> </a:t>
            </a:r>
            <a:r>
              <a:rPr lang="en-US" b="1" spc="-40" dirty="0" err="1">
                <a:latin typeface="Times New Roman" panose="02020603050405020304" pitchFamily="18" charset="0"/>
                <a:ea typeface="Arial" panose="020B0604020202020204" pitchFamily="34" charset="0"/>
                <a:cs typeface="Times New Roman" panose="02020603050405020304" pitchFamily="18" charset="0"/>
              </a:rPr>
              <a:t>gia</a:t>
            </a:r>
            <a:r>
              <a:rPr lang="en-US" b="1" spc="-40" dirty="0">
                <a:latin typeface="Times New Roman" panose="02020603050405020304" pitchFamily="18" charset="0"/>
                <a:ea typeface="Arial" panose="020B0604020202020204" pitchFamily="34" charset="0"/>
                <a:cs typeface="Times New Roman" panose="02020603050405020304" pitchFamily="18" charset="0"/>
              </a:rPr>
              <a:t> </a:t>
            </a:r>
            <a:r>
              <a:rPr lang="en-US" b="1" spc="-40" dirty="0" err="1">
                <a:latin typeface="Times New Roman" panose="02020603050405020304" pitchFamily="18" charset="0"/>
                <a:ea typeface="Arial" panose="020B0604020202020204" pitchFamily="34" charset="0"/>
                <a:cs typeface="Times New Roman" panose="02020603050405020304" pitchFamily="18" charset="0"/>
              </a:rPr>
              <a:t>đình</a:t>
            </a:r>
            <a:r>
              <a:rPr lang="en-US" b="1" spc="-40" dirty="0">
                <a:latin typeface="Times New Roman" panose="02020603050405020304" pitchFamily="18" charset="0"/>
                <a:ea typeface="Arial" panose="020B0604020202020204" pitchFamily="34" charset="0"/>
                <a:cs typeface="Times New Roman" panose="02020603050405020304" pitchFamily="18" charset="0"/>
              </a:rPr>
              <a:t>. </a:t>
            </a:r>
            <a:r>
              <a:rPr lang="en-US" b="1" spc="-40" dirty="0" smtClean="0">
                <a:latin typeface="Times New Roman" panose="02020603050405020304" pitchFamily="18" charset="0"/>
                <a:ea typeface="Arial" panose="020B0604020202020204" pitchFamily="34" charset="0"/>
                <a:cs typeface="Times New Roman" panose="02020603050405020304" pitchFamily="18" charset="0"/>
              </a:rPr>
              <a:t/>
            </a:r>
            <a:br>
              <a:rPr lang="en-US" b="1" spc="-40" dirty="0" smtClean="0">
                <a:latin typeface="Times New Roman" panose="02020603050405020304" pitchFamily="18" charset="0"/>
                <a:ea typeface="Arial" panose="020B0604020202020204" pitchFamily="34" charset="0"/>
                <a:cs typeface="Times New Roman" panose="02020603050405020304" pitchFamily="18" charset="0"/>
              </a:rPr>
            </a:br>
            <a:r>
              <a:rPr lang="en-US" dirty="0">
                <a:latin typeface="Times New Roman" panose="02020603050405020304" pitchFamily="18" charset="0"/>
                <a:ea typeface="Calibri" panose="020F0502020204030204" pitchFamily="34" charset="0"/>
                <a:cs typeface="Times New Roman" panose="02020603050405020304" pitchFamily="18" charset="0"/>
              </a:rPr>
              <a:t/>
            </a:r>
            <a:br>
              <a:rPr lang="en-US" dirty="0">
                <a:latin typeface="Times New Roman" panose="02020603050405020304" pitchFamily="18" charset="0"/>
                <a:ea typeface="Calibri" panose="020F0502020204030204" pitchFamily="34" charset="0"/>
                <a:cs typeface="Times New Roman" panose="02020603050405020304" pitchFamily="18" charset="0"/>
              </a:rPr>
            </a:br>
            <a:endParaRPr lang="en-US" dirty="0"/>
          </a:p>
        </p:txBody>
      </p:sp>
      <p:sp>
        <p:nvSpPr>
          <p:cNvPr id="3" name="Content Placeholder 2"/>
          <p:cNvSpPr>
            <a:spLocks noGrp="1"/>
          </p:cNvSpPr>
          <p:nvPr>
            <p:ph idx="1"/>
          </p:nvPr>
        </p:nvSpPr>
        <p:spPr>
          <a:xfrm>
            <a:off x="575732" y="1016000"/>
            <a:ext cx="10643251" cy="1229823"/>
          </a:xfrm>
        </p:spPr>
        <p:txBody>
          <a:bodyPr>
            <a:noAutofit/>
          </a:bodyPr>
          <a:lstStyle/>
          <a:p>
            <a:pPr algn="just"/>
            <a:r>
              <a:rPr lang="en-US" sz="2400" dirty="0" smtClean="0">
                <a:latin typeface="Times New Roman" panose="02020603050405020304" pitchFamily="18" charset="0"/>
                <a:cs typeface="Times New Roman" panose="02020603050405020304" pitchFamily="18" charset="0"/>
              </a:rPr>
              <a:t>1. </a:t>
            </a:r>
            <a:r>
              <a:rPr lang="en-US" sz="2400" dirty="0" err="1" smtClean="0">
                <a:latin typeface="Times New Roman" panose="02020603050405020304" pitchFamily="18" charset="0"/>
                <a:cs typeface="Times New Roman" panose="02020603050405020304" pitchFamily="18" charset="0"/>
              </a:rPr>
              <a:t>Xác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định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nuôi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đình</a:t>
            </a:r>
            <a:endParaRPr lang="en-US" sz="2400" dirty="0" smtClean="0">
              <a:latin typeface="Times New Roman" panose="02020603050405020304" pitchFamily="18" charset="0"/>
              <a:cs typeface="Times New Roman" panose="02020603050405020304" pitchFamily="18" charset="0"/>
            </a:endParaRPr>
          </a:p>
          <a:p>
            <a:pPr marL="0" indent="0" algn="just">
              <a:buNone/>
            </a:pPr>
            <a:r>
              <a:rPr lang="nl-NL" sz="2400" dirty="0" smtClean="0">
                <a:latin typeface="Times New Roman" panose="02020603050405020304" pitchFamily="18" charset="0"/>
                <a:ea typeface="Calibri" panose="020F0502020204030204" pitchFamily="34" charset="0"/>
                <a:cs typeface="Times New Roman" panose="02020603050405020304" pitchFamily="18" charset="0"/>
              </a:rPr>
              <a:t>Mỗi </a:t>
            </a:r>
            <a:r>
              <a:rPr lang="nl-NL" sz="2400" dirty="0">
                <a:latin typeface="Times New Roman" panose="02020603050405020304" pitchFamily="18" charset="0"/>
                <a:ea typeface="Calibri" panose="020F0502020204030204" pitchFamily="34" charset="0"/>
                <a:cs typeface="Times New Roman" panose="02020603050405020304" pitchFamily="18" charset="0"/>
              </a:rPr>
              <a:t>nhóm có 3 phút trình bày về vật nuôi mình chọn (tên vật nuôi, lí do chọn vật nuôi , đặc điểm của loài vật nuôi đó</a:t>
            </a:r>
            <a:r>
              <a:rPr lang="nl-NL" sz="2400" dirty="0" smtClean="0">
                <a:latin typeface="Times New Roman" panose="02020603050405020304" pitchFamily="18" charset="0"/>
                <a:ea typeface="Calibri" panose="020F0502020204030204" pitchFamily="34" charset="0"/>
                <a:cs typeface="Times New Roman" panose="02020603050405020304" pitchFamily="18" charset="0"/>
              </a:rPr>
              <a:t>). Sau phần trình bày các nhóm sẽ đánh giá cho nhau theo các tiêu chí sau:</a:t>
            </a:r>
          </a:p>
          <a:p>
            <a:pPr marL="0" indent="0" algn="just">
              <a:buNone/>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11"/>
          <p:cNvSpPr>
            <a:spLocks noChangeArrowheads="1"/>
          </p:cNvSpPr>
          <p:nvPr/>
        </p:nvSpPr>
        <p:spPr bwMode="auto">
          <a:xfrm>
            <a:off x="1629507" y="2245823"/>
            <a:ext cx="8229600" cy="579438"/>
          </a:xfrm>
          <a:prstGeom prst="rect">
            <a:avLst/>
          </a:prstGeom>
          <a:noFill/>
          <a:ln w="9525">
            <a:noFill/>
            <a:miter lim="800000"/>
          </a:ln>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Phiếu đánh kết quả</a:t>
            </a:r>
          </a:p>
        </p:txBody>
      </p:sp>
      <p:graphicFrame>
        <p:nvGraphicFramePr>
          <p:cNvPr id="5" name="Group 136"/>
          <p:cNvGraphicFramePr>
            <a:graphicFrameLocks noGrp="1"/>
          </p:cNvGraphicFramePr>
          <p:nvPr>
            <p:extLst/>
          </p:nvPr>
        </p:nvGraphicFramePr>
        <p:xfrm>
          <a:off x="175846" y="2907323"/>
          <a:ext cx="11840307" cy="3970026"/>
        </p:xfrm>
        <a:graphic>
          <a:graphicData uri="http://schemas.openxmlformats.org/drawingml/2006/table">
            <a:tbl>
              <a:tblPr/>
              <a:tblGrid>
                <a:gridCol w="1361451">
                  <a:extLst>
                    <a:ext uri="{9D8B030D-6E8A-4147-A177-3AD203B41FA5}">
                      <a16:colId xmlns:a16="http://schemas.microsoft.com/office/drawing/2014/main" val="20000"/>
                    </a:ext>
                  </a:extLst>
                </a:gridCol>
                <a:gridCol w="6817894">
                  <a:extLst>
                    <a:ext uri="{9D8B030D-6E8A-4147-A177-3AD203B41FA5}">
                      <a16:colId xmlns:a16="http://schemas.microsoft.com/office/drawing/2014/main" val="20001"/>
                    </a:ext>
                  </a:extLst>
                </a:gridCol>
                <a:gridCol w="1480176">
                  <a:extLst>
                    <a:ext uri="{9D8B030D-6E8A-4147-A177-3AD203B41FA5}">
                      <a16:colId xmlns:a16="http://schemas.microsoft.com/office/drawing/2014/main" val="20002"/>
                    </a:ext>
                  </a:extLst>
                </a:gridCol>
                <a:gridCol w="2180786">
                  <a:extLst>
                    <a:ext uri="{9D8B030D-6E8A-4147-A177-3AD203B41FA5}">
                      <a16:colId xmlns:a16="http://schemas.microsoft.com/office/drawing/2014/main" val="20003"/>
                    </a:ext>
                  </a:extLst>
                </a:gridCol>
              </a:tblGrid>
              <a:tr h="1174746">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0" fontAlgn="base" latinLnBrk="0" hangingPunct="0">
                        <a:lnSpc>
                          <a:spcPct val="100000"/>
                        </a:lnSpc>
                        <a:spcBef>
                          <a:spcPct val="0"/>
                        </a:spcBef>
                        <a:spcAft>
                          <a:spcPct val="0"/>
                        </a:spcAft>
                        <a:buClrTx/>
                        <a:buSzTx/>
                        <a:buFontTx/>
                        <a:buNone/>
                      </a:pPr>
                      <a:r>
                        <a:rPr kumimoji="0" lang="nl-NL" sz="2400" b="1" i="0" u="none" strike="noStrike" cap="none" normalizeH="0" baseline="0" dirty="0" smtClean="0">
                          <a:ln>
                            <a:noFill/>
                          </a:ln>
                          <a:solidFill>
                            <a:schemeClr val="tx1"/>
                          </a:solidFill>
                          <a:effectLst/>
                          <a:latin typeface="Times New Roman" pitchFamily="18" charset="0"/>
                          <a:ea typeface="Calibri" panose="020F0502020204030204" pitchFamily="34" charset="0"/>
                          <a:cs typeface="Times New Roman" pitchFamily="18" charset="0"/>
                        </a:rPr>
                        <a:t>Nhóm được đánh giá</a:t>
                      </a:r>
                      <a:endParaRPr kumimoji="0" lang="nl-NL" sz="2400" b="0" i="0" u="none" strike="noStrike" cap="none" normalizeH="0" baseline="0" dirty="0" smtClean="0">
                        <a:ln>
                          <a:noFill/>
                        </a:ln>
                        <a:solidFill>
                          <a:schemeClr val="tx1"/>
                        </a:solidFill>
                        <a:effectLst/>
                        <a:latin typeface="Times New Roman" pitchFamily="18" charset="0"/>
                        <a:ea typeface="Calibri" panose="020F0502020204030204"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nl-NL" sz="2400" b="1" i="0" u="none" strike="noStrike" cap="none" normalizeH="0" baseline="0" dirty="0" smtClean="0">
                          <a:ln>
                            <a:noFill/>
                          </a:ln>
                          <a:solidFill>
                            <a:schemeClr val="tx1"/>
                          </a:solidFill>
                          <a:effectLst/>
                          <a:latin typeface="Times New Roman" pitchFamily="18" charset="0"/>
                          <a:ea typeface="Calibri" panose="020F0502020204030204" pitchFamily="34" charset="0"/>
                          <a:cs typeface="Times New Roman" pitchFamily="18" charset="0"/>
                        </a:rPr>
                        <a:t>Tiêu chí đánh giá</a:t>
                      </a:r>
                      <a:endParaRPr kumimoji="0" lang="en-US" sz="2400" b="0" i="0" u="none" strike="noStrike" cap="none" normalizeH="0" baseline="0" dirty="0" smtClean="0">
                        <a:ln>
                          <a:noFill/>
                        </a:ln>
                        <a:solidFill>
                          <a:schemeClr val="tx1"/>
                        </a:solidFill>
                        <a:effectLst/>
                        <a:latin typeface="Times New Roman" pitchFamily="18" charset="0"/>
                        <a:ea typeface="Calibri" panose="020F0502020204030204"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nl-NL" sz="2400" b="1" i="0" u="none" strike="noStrike" cap="none" normalizeH="0" baseline="0" smtClean="0">
                          <a:ln>
                            <a:noFill/>
                          </a:ln>
                          <a:solidFill>
                            <a:schemeClr val="tx1"/>
                          </a:solidFill>
                          <a:effectLst/>
                          <a:latin typeface="Times New Roman" pitchFamily="18" charset="0"/>
                          <a:ea typeface="Calibri" panose="020F0502020204030204" pitchFamily="34" charset="0"/>
                          <a:cs typeface="Times New Roman" pitchFamily="18" charset="0"/>
                        </a:rPr>
                        <a:t>Điểm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nl-NL" sz="2400" b="1" i="0" u="none" strike="noStrike" cap="none" normalizeH="0" baseline="0" smtClean="0">
                          <a:ln>
                            <a:noFill/>
                          </a:ln>
                          <a:solidFill>
                            <a:schemeClr val="tx1"/>
                          </a:solidFill>
                          <a:effectLst/>
                          <a:latin typeface="Times New Roman" pitchFamily="18" charset="0"/>
                          <a:ea typeface="Calibri" panose="020F0502020204030204" pitchFamily="34" charset="0"/>
                          <a:cs typeface="Times New Roman" pitchFamily="18" charset="0"/>
                        </a:rPr>
                        <a:t>Điểm đánh giá của nhóm</a:t>
                      </a:r>
                      <a:endParaRPr kumimoji="0" lang="nl-NL" sz="2400" b="0" i="0" u="none" strike="noStrike" cap="none" normalizeH="0" baseline="0" smtClean="0">
                        <a:ln>
                          <a:noFill/>
                        </a:ln>
                        <a:solidFill>
                          <a:schemeClr val="tx1"/>
                        </a:solidFill>
                        <a:effectLst/>
                        <a:latin typeface="Times New Roman" pitchFamily="18" charset="0"/>
                        <a:ea typeface="Calibri" panose="020F0502020204030204"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99047">
                <a:tc rowSpan="3">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pPr>
                      <a:endParaRPr kumimoji="0" lang="nl-NL" sz="2400" b="0" i="0" u="none" strike="noStrike" cap="none" normalizeH="0" baseline="0" smtClean="0">
                        <a:ln>
                          <a:noFill/>
                        </a:ln>
                        <a:solidFill>
                          <a:schemeClr val="tx1"/>
                        </a:solidFill>
                        <a:effectLst/>
                        <a:latin typeface="Times New Roman" pitchFamily="18" charset="0"/>
                        <a:ea typeface="Calibri" panose="020F0502020204030204"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0"/>
                        </a:spcBef>
                        <a:spcAft>
                          <a:spcPct val="0"/>
                        </a:spcAft>
                        <a:buClrTx/>
                        <a:buSzTx/>
                        <a:buFontTx/>
                        <a:buNone/>
                      </a:pPr>
                      <a:r>
                        <a:rPr kumimoji="0" lang="nl-NL" sz="2400" b="0" i="0" u="none" strike="noStrike" cap="none" normalizeH="0" baseline="0" dirty="0" smtClean="0">
                          <a:ln>
                            <a:noFill/>
                          </a:ln>
                          <a:solidFill>
                            <a:schemeClr val="tx1"/>
                          </a:solidFill>
                          <a:effectLst/>
                          <a:latin typeface="Times New Roman" pitchFamily="18" charset="0"/>
                          <a:ea typeface="Calibri" panose="020F0502020204030204" pitchFamily="34" charset="0"/>
                          <a:cs typeface="Times New Roman" pitchFamily="18" charset="0"/>
                        </a:rPr>
                        <a:t>Cấu trúc báo cáo đầy đủ nội dung, rõ ràng, chặt chẽ.</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vi-VN" sz="2400" b="0" i="0" u="none" strike="noStrike" cap="none" normalizeH="0" baseline="0" dirty="0" smtClean="0">
                          <a:ln>
                            <a:noFill/>
                          </a:ln>
                          <a:solidFill>
                            <a:schemeClr val="tx1"/>
                          </a:solidFill>
                          <a:effectLst/>
                          <a:latin typeface="Times New Roman" pitchFamily="18" charset="0"/>
                          <a:ea typeface="Calibri" panose="020F0502020204030204" pitchFamily="34" charset="0"/>
                          <a:cs typeface="Times New Roman" pitchFamily="18" charset="0"/>
                        </a:rPr>
                        <a:t>6</a:t>
                      </a:r>
                      <a:endParaRPr kumimoji="0" lang="nl-NL" sz="2400" b="0" i="0" u="none" strike="noStrike" cap="none" normalizeH="0" baseline="0" dirty="0" smtClean="0">
                        <a:ln>
                          <a:noFill/>
                        </a:ln>
                        <a:solidFill>
                          <a:schemeClr val="tx1"/>
                        </a:solidFill>
                        <a:effectLst/>
                        <a:latin typeface="Times New Roman" pitchFamily="18" charset="0"/>
                        <a:ea typeface="Calibri" panose="020F0502020204030204"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81652">
                <a:tc vMerge="1">
                  <a:txBody>
                    <a:bodyPr/>
                    <a:lstStyle/>
                    <a:p>
                      <a:endParaRPr lang="en-US"/>
                    </a:p>
                  </a:txBody>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0"/>
                        </a:spcBef>
                        <a:spcAft>
                          <a:spcPct val="0"/>
                        </a:spcAft>
                        <a:buClrTx/>
                        <a:buSzTx/>
                        <a:buFontTx/>
                        <a:buNone/>
                      </a:pPr>
                      <a:r>
                        <a:rPr kumimoji="0" lang="nl-NL" sz="2400" b="0" i="0" u="none" strike="noStrike" cap="none" normalizeH="0" baseline="0" smtClean="0">
                          <a:ln>
                            <a:noFill/>
                          </a:ln>
                          <a:solidFill>
                            <a:schemeClr val="tx1"/>
                          </a:solidFill>
                          <a:effectLst/>
                          <a:latin typeface="Times New Roman" pitchFamily="18" charset="0"/>
                          <a:ea typeface="Calibri" panose="020F0502020204030204" pitchFamily="34" charset="0"/>
                          <a:cs typeface="Times New Roman" pitchFamily="18" charset="0"/>
                        </a:rPr>
                        <a:t>Trình bày tự tin, thuyết phục; trả lời hoàn chỉnh các thắc mắc..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nl-NL" sz="2400" b="0" i="0" u="none" strike="noStrike" cap="none" normalizeH="0" baseline="0" smtClean="0">
                          <a:ln>
                            <a:noFill/>
                          </a:ln>
                          <a:solidFill>
                            <a:schemeClr val="tx1"/>
                          </a:solidFill>
                          <a:effectLst/>
                          <a:latin typeface="Times New Roman" pitchFamily="18" charset="0"/>
                          <a:ea typeface="Calibri" panose="020F0502020204030204" pitchFamily="34" charset="0"/>
                          <a:cs typeface="Times New Roman" pitchFamily="18" charset="0"/>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3407">
                <a:tc vMerge="1">
                  <a:txBody>
                    <a:bodyPr/>
                    <a:lstStyle/>
                    <a:p>
                      <a:endParaRPr lang="en-US"/>
                    </a:p>
                  </a:txBody>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0"/>
                        </a:spcBef>
                        <a:spcAft>
                          <a:spcPct val="0"/>
                        </a:spcAft>
                        <a:buClrTx/>
                        <a:buSzTx/>
                        <a:buFontTx/>
                        <a:buNone/>
                      </a:pPr>
                      <a:r>
                        <a:rPr kumimoji="0" lang="nl-NL" sz="2400" b="0" i="0" u="none" strike="noStrike" cap="none" normalizeH="0" baseline="0" dirty="0" smtClean="0">
                          <a:ln>
                            <a:noFill/>
                          </a:ln>
                          <a:solidFill>
                            <a:schemeClr val="tx1"/>
                          </a:solidFill>
                          <a:effectLst/>
                          <a:latin typeface="Times New Roman" pitchFamily="18" charset="0"/>
                          <a:ea typeface="Calibri" panose="020F0502020204030204" pitchFamily="34" charset="0"/>
                          <a:cs typeface="Times New Roman" pitchFamily="18" charset="0"/>
                        </a:rPr>
                        <a:t>Hình thức báo cáo đẹp, phong phú, hấp dẫn.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vi-VN" sz="2400" b="0" i="0" u="none" strike="noStrike" cap="none" normalizeH="0" baseline="0" smtClean="0">
                          <a:ln>
                            <a:noFill/>
                          </a:ln>
                          <a:solidFill>
                            <a:schemeClr val="tx1"/>
                          </a:solidFill>
                          <a:effectLst/>
                          <a:latin typeface="Times New Roman" pitchFamily="18" charset="0"/>
                          <a:ea typeface="Calibri" panose="020F0502020204030204" pitchFamily="34" charset="0"/>
                          <a:cs typeface="Times New Roman" pitchFamily="18" charset="0"/>
                        </a:rPr>
                        <a:t>1</a:t>
                      </a:r>
                      <a:endParaRPr kumimoji="0" lang="nl-NL" sz="2400" b="0" i="0" u="none" strike="noStrike" cap="none" normalizeH="0" baseline="0" smtClean="0">
                        <a:ln>
                          <a:noFill/>
                        </a:ln>
                        <a:solidFill>
                          <a:schemeClr val="tx1"/>
                        </a:solidFill>
                        <a:effectLst/>
                        <a:latin typeface="Times New Roman" pitchFamily="18" charset="0"/>
                        <a:ea typeface="Calibri" panose="020F0502020204030204"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1825">
                <a:tc gridSpan="2">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nl-NL" sz="2400" b="1" i="0" u="none" strike="noStrike" cap="none" normalizeH="0" baseline="0" smtClean="0">
                          <a:ln>
                            <a:noFill/>
                          </a:ln>
                          <a:solidFill>
                            <a:schemeClr val="tx1"/>
                          </a:solidFill>
                          <a:effectLst/>
                          <a:latin typeface="Times New Roman" pitchFamily="18" charset="0"/>
                          <a:ea typeface="Calibri" panose="020F0502020204030204" pitchFamily="34" charset="0"/>
                          <a:cs typeface="Times New Roman" pitchFamily="18" charset="0"/>
                        </a:rPr>
                        <a:t>Tổng điểm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nl-NL" sz="2400" b="1" i="0" u="none" strike="noStrike" cap="none" normalizeH="0" baseline="0" smtClean="0">
                          <a:ln>
                            <a:noFill/>
                          </a:ln>
                          <a:solidFill>
                            <a:schemeClr val="tx1"/>
                          </a:solidFill>
                          <a:effectLst/>
                          <a:latin typeface="Times New Roman" pitchFamily="18" charset="0"/>
                          <a:ea typeface="Calibri" panose="020F0502020204030204" pitchFamily="34" charset="0"/>
                          <a:cs typeface="Times New Roman" pitchFamily="18" charset="0"/>
                        </a:rPr>
                        <a:t>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447183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673" y="1840524"/>
            <a:ext cx="9533466" cy="1320800"/>
          </a:xfrm>
        </p:spPr>
        <p:txBody>
          <a:bodyPr/>
          <a:lstStyle/>
          <a:p>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PHẦN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BÀY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NHÓM</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965847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TIMING" val="|1.671|4.201|4.487|4.624|3.998|3.723"/>
  <p:tag name="GENSWF_SLIDE_TITLE" val="Phần mềm sử dụng"/>
  <p:tag name="ISPRING_SLIDE_INDENT_LEVEL" val="0"/>
  <p:tag name="GENSWF_ADVANCE_TIME" val="38.736"/>
  <p:tag name="ISPRING_SLIDE_ID_2" val="{1C053083-3DEE-4BD8-828A-88D4F04EA690}"/>
</p:tagLst>
</file>

<file path=ppt/tags/tag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F732D8A0-F3CB-4459-A8A2-6D67C0631E2C}_21.png&quot;/&gt;&lt;left val=&quot;142&quot;/&gt;&lt;top val=&quot;105&quot;/&gt;&lt;width val=&quot;475&quot;/&gt;&lt;height val=&quot;322&quot;/&gt;&lt;hasText val=&quot;1&quot;/&gt;&lt;/Image&gt;&lt;/ThreeDShapeInfo&gt;"/>
  <p:tag name="PRESENTER_SHAPETEXTINFO" val="&lt;ShapeTextInfo&gt;&lt;TableIndex row=&quot;-1&quot; col=&quot;-1&quot;&gt;&lt;linesCount val=&quot;9&quot;/&gt;&lt;lineCharCount val=&quot;17&quot;/&gt;&lt;lineCharCount val=&quot;1&quot;/&gt;&lt;lineCharCount val=&quot;43&quot;/&gt;&lt;lineCharCount val=&quot;33&quot;/&gt;&lt;lineCharCount val=&quot;34&quot;/&gt;&lt;lineCharCount val=&quot;28&quot;/&gt;&lt;lineCharCount val=&quot;44&quot;/&gt;&lt;lineCharCount val=&quot;51&quot;/&gt;&lt;lineCharCount val=&quot;17&quot;/&gt;&lt;/TableIndex&gt;&lt;/ShapeTextInfo&gt;"/>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2042</Words>
  <Application>Microsoft Office PowerPoint</Application>
  <PresentationFormat>Widescreen</PresentationFormat>
  <Paragraphs>396</Paragraphs>
  <Slides>34</Slides>
  <Notes>1</Notes>
  <HiddenSlides>0</HiddenSlides>
  <MMClips>7</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34</vt:i4>
      </vt:variant>
    </vt:vector>
  </HeadingPairs>
  <TitlesOfParts>
    <vt:vector size="45" baseType="lpstr">
      <vt:lpstr>Arial</vt:lpstr>
      <vt:lpstr>Arial Rounded MT Bold</vt:lpstr>
      <vt:lpstr>Calibri</vt:lpstr>
      <vt:lpstr>Century Gothic</vt:lpstr>
      <vt:lpstr>Lato Light</vt:lpstr>
      <vt:lpstr>Tahoma</vt:lpstr>
      <vt:lpstr>Times New Roman</vt:lpstr>
      <vt:lpstr>Trebuchet MS</vt:lpstr>
      <vt:lpstr>Wingdings 3</vt:lpstr>
      <vt:lpstr>Facet</vt:lpstr>
      <vt:lpstr>1_Facet</vt:lpstr>
      <vt:lpstr>PowerPoint Presentation</vt:lpstr>
      <vt:lpstr>Trò chơi “ Ai nhanh hơn” Trong thời gian 1phút , đội chơi nào tìm ra được hình ảnh các vật nuôi thuộc nhóm gia súc, gia cầm và động vật khác nhanh và nhiều nhất sẽ là đội chiến thắng   </vt:lpstr>
      <vt:lpstr> Bài 13: THỰC HÀNH        LẬP KẾ HOẠCH NUÔI VẬT NUÔI TRONG GIA ĐÌNH </vt:lpstr>
      <vt:lpstr>PowerPoint Presentation</vt:lpstr>
      <vt:lpstr>PowerPoint Presentation</vt:lpstr>
      <vt:lpstr>THẢO LUẬN NHÓM</vt:lpstr>
      <vt:lpstr>PowerPoint Presentation</vt:lpstr>
      <vt:lpstr>II. Lập kế hoạch tính toán chi phí cơ bản để nuôi một số vật nuôi trong gia đình.   </vt:lpstr>
      <vt:lpstr>             PHẦN TRÌNH BÀY CỦA CÁC NHÓM</vt:lpstr>
      <vt:lpstr>PowerPoint Presentation</vt:lpstr>
      <vt:lpstr>PowerPoint Presentation</vt:lpstr>
      <vt:lpstr>PowerPoint Presentation</vt:lpstr>
      <vt:lpstr>PowerPoint Presentation</vt:lpstr>
      <vt:lpstr>PHẦN TRÌNH BÀY BÁO CÁO CỦA CÁC NHÓM</vt:lpstr>
      <vt:lpstr>PowerPoint Presentation</vt:lpstr>
      <vt:lpstr>PowerPoint Presentation</vt:lpstr>
      <vt:lpstr>IV. ĐÁNH GIÁ  </vt:lpstr>
      <vt:lpstr>Những lưu ý khi nuôi thú cưng trong nhà</vt:lpstr>
      <vt:lpstr>Những lưu ý khi nuôi thú cưng trong nhà</vt:lpstr>
      <vt:lpstr>Những lưu ý khi nuôi thú cưng trong nhà</vt:lpstr>
      <vt:lpstr>Những lưu ý khi nuôi thú cưng trong nhà</vt:lpstr>
      <vt:lpstr>Khi lập kế hoạch để nuôi một loại vật nuôi trong gia đình, cần phải: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10</cp:revision>
  <dcterms:created xsi:type="dcterms:W3CDTF">2024-07-19T13:34:33Z</dcterms:created>
  <dcterms:modified xsi:type="dcterms:W3CDTF">2024-07-20T09:52:00Z</dcterms:modified>
</cp:coreProperties>
</file>