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</p:sldMasterIdLst>
  <p:notesMasterIdLst>
    <p:notesMasterId r:id="rId35"/>
  </p:notesMasterIdLst>
  <p:sldIdLst>
    <p:sldId id="303" r:id="rId3"/>
    <p:sldId id="278" r:id="rId4"/>
    <p:sldId id="309" r:id="rId5"/>
    <p:sldId id="335" r:id="rId6"/>
    <p:sldId id="320" r:id="rId7"/>
    <p:sldId id="336" r:id="rId8"/>
    <p:sldId id="340" r:id="rId9"/>
    <p:sldId id="308" r:id="rId10"/>
    <p:sldId id="338" r:id="rId11"/>
    <p:sldId id="339" r:id="rId12"/>
    <p:sldId id="318" r:id="rId13"/>
    <p:sldId id="310" r:id="rId14"/>
    <p:sldId id="319" r:id="rId15"/>
    <p:sldId id="321" r:id="rId16"/>
    <p:sldId id="322" r:id="rId17"/>
    <p:sldId id="317" r:id="rId18"/>
    <p:sldId id="323" r:id="rId19"/>
    <p:sldId id="343" r:id="rId20"/>
    <p:sldId id="325" r:id="rId21"/>
    <p:sldId id="342" r:id="rId22"/>
    <p:sldId id="344" r:id="rId23"/>
    <p:sldId id="326" r:id="rId24"/>
    <p:sldId id="327" r:id="rId25"/>
    <p:sldId id="328" r:id="rId26"/>
    <p:sldId id="345" r:id="rId27"/>
    <p:sldId id="330" r:id="rId28"/>
    <p:sldId id="346" r:id="rId29"/>
    <p:sldId id="331" r:id="rId30"/>
    <p:sldId id="332" r:id="rId31"/>
    <p:sldId id="333" r:id="rId32"/>
    <p:sldId id="337" r:id="rId33"/>
    <p:sldId id="33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73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CAFBE-E7DA-4385-844E-FC38B1ECF821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61D6D-50A2-46A3-9AC4-AC52EFA4B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2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89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693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293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66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1152-85AB-47B0-B9AF-1287A1302BF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E2CB-2E14-4D43-99EC-6DD078B6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1152-85AB-47B0-B9AF-1287A1302BF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E2CB-2E14-4D43-99EC-6DD078B6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1152-85AB-47B0-B9AF-1287A1302BF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E2CB-2E14-4D43-99EC-6DD078B6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22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97" indent="0" algn="ctr">
              <a:buNone/>
              <a:defRPr sz="2000"/>
            </a:lvl2pPr>
            <a:lvl3pPr marL="913795" indent="0" algn="ctr">
              <a:buNone/>
              <a:defRPr sz="1800"/>
            </a:lvl3pPr>
            <a:lvl4pPr marL="1370692" indent="0" algn="ctr">
              <a:buNone/>
              <a:defRPr sz="1600"/>
            </a:lvl4pPr>
            <a:lvl5pPr marL="1827589" indent="0" algn="ctr">
              <a:buNone/>
              <a:defRPr sz="1600"/>
            </a:lvl5pPr>
            <a:lvl6pPr marL="2284486" indent="0" algn="ctr">
              <a:buNone/>
              <a:defRPr sz="1600"/>
            </a:lvl6pPr>
            <a:lvl7pPr marL="2741383" indent="0" algn="ctr">
              <a:buNone/>
              <a:defRPr sz="1600"/>
            </a:lvl7pPr>
            <a:lvl8pPr marL="3198280" indent="0" algn="ctr">
              <a:buNone/>
              <a:defRPr sz="1600"/>
            </a:lvl8pPr>
            <a:lvl9pPr marL="365517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B0D180-DA00-AB88-DEB9-947028676C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5B5D9B-86E6-634F-2213-2F0A4A2866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625B9F-D641-26EF-9F11-5FCF0E9219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639A5A-30C6-4BBC-94A4-B904A9C61C8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21869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A039C1-D997-487B-5E84-6C3F598B4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4436C8-C092-2537-506A-9FBBCE3B9B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D67839-EE97-C293-ED2F-0CAD87D204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53501F-18DE-4F26-8C4B-5DB5FF5156B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64000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8"/>
          </a:xfrm>
        </p:spPr>
        <p:txBody>
          <a:bodyPr/>
          <a:lstStyle>
            <a:lvl1pPr marL="0" indent="0">
              <a:buNone/>
              <a:defRPr sz="2400"/>
            </a:lvl1pPr>
            <a:lvl2pPr marL="456897" indent="0">
              <a:buNone/>
              <a:defRPr sz="2000"/>
            </a:lvl2pPr>
            <a:lvl3pPr marL="913795" indent="0">
              <a:buNone/>
              <a:defRPr sz="1800"/>
            </a:lvl3pPr>
            <a:lvl4pPr marL="1370692" indent="0">
              <a:buNone/>
              <a:defRPr sz="1600"/>
            </a:lvl4pPr>
            <a:lvl5pPr marL="1827589" indent="0">
              <a:buNone/>
              <a:defRPr sz="1600"/>
            </a:lvl5pPr>
            <a:lvl6pPr marL="2284486" indent="0">
              <a:buNone/>
              <a:defRPr sz="1600"/>
            </a:lvl6pPr>
            <a:lvl7pPr marL="2741383" indent="0">
              <a:buNone/>
              <a:defRPr sz="1600"/>
            </a:lvl7pPr>
            <a:lvl8pPr marL="3198280" indent="0">
              <a:buNone/>
              <a:defRPr sz="1600"/>
            </a:lvl8pPr>
            <a:lvl9pPr marL="3655177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078D39-859A-1BD9-C814-3AAD4D5910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B863BC-7718-685C-EF8E-B7FC463E9E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91040F-FFBE-A783-92C2-21C93C1992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E0938-606F-4F71-AFA2-9ADCBC7FA73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89816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67456-0049-D4E2-7197-CA3EA5560D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6A77B-4822-19F4-7150-E59F5A6B89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53935-3209-8D4A-69AF-FD54A1ED1B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A1FE1D-DFCE-4676-A8B1-EB08D311AB3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4228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21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7" indent="0">
              <a:buNone/>
              <a:defRPr sz="2000" b="1"/>
            </a:lvl2pPr>
            <a:lvl3pPr marL="913795" indent="0">
              <a:buNone/>
              <a:defRPr sz="1800" b="1"/>
            </a:lvl3pPr>
            <a:lvl4pPr marL="1370692" indent="0">
              <a:buNone/>
              <a:defRPr sz="1600" b="1"/>
            </a:lvl4pPr>
            <a:lvl5pPr marL="1827589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83" indent="0">
              <a:buNone/>
              <a:defRPr sz="1600" b="1"/>
            </a:lvl7pPr>
            <a:lvl8pPr marL="3198280" indent="0">
              <a:buNone/>
              <a:defRPr sz="1600" b="1"/>
            </a:lvl8pPr>
            <a:lvl9pPr marL="36551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21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7" indent="0">
              <a:buNone/>
              <a:defRPr sz="2000" b="1"/>
            </a:lvl2pPr>
            <a:lvl3pPr marL="913795" indent="0">
              <a:buNone/>
              <a:defRPr sz="1800" b="1"/>
            </a:lvl3pPr>
            <a:lvl4pPr marL="1370692" indent="0">
              <a:buNone/>
              <a:defRPr sz="1600" b="1"/>
            </a:lvl4pPr>
            <a:lvl5pPr marL="1827589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83" indent="0">
              <a:buNone/>
              <a:defRPr sz="1600" b="1"/>
            </a:lvl7pPr>
            <a:lvl8pPr marL="3198280" indent="0">
              <a:buNone/>
              <a:defRPr sz="1600" b="1"/>
            </a:lvl8pPr>
            <a:lvl9pPr marL="36551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7BB0FB1-20EF-0E9B-093A-91ADD16459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8BDDE5E-773B-1831-6C2E-37AD2F398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5257E3-44A6-253A-67D8-19764E557A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9C22AD-832C-4A9C-A562-09DFE815E66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99307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F08213-960C-3421-2777-298A6696D8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0D467E-B544-7DB6-10F4-4B9C8E9AA9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13DB2A-FF7D-5F57-56CC-9911E7648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89813B-0620-43BD-AB44-3E09C5C7DD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412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321851-04D7-0C62-6E21-D735715377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5C314B-3CE6-C5B1-1247-F4EEEBF56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B0AD80B-AFC9-1D0E-25B0-510688FBB7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5DFCD1-A2A5-4B30-AB70-BCBC35DC807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5251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1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97" indent="0">
              <a:buNone/>
              <a:defRPr sz="1400"/>
            </a:lvl2pPr>
            <a:lvl3pPr marL="913795" indent="0">
              <a:buNone/>
              <a:defRPr sz="1200"/>
            </a:lvl3pPr>
            <a:lvl4pPr marL="1370692" indent="0">
              <a:buNone/>
              <a:defRPr sz="1000"/>
            </a:lvl4pPr>
            <a:lvl5pPr marL="1827589" indent="0">
              <a:buNone/>
              <a:defRPr sz="1000"/>
            </a:lvl5pPr>
            <a:lvl6pPr marL="2284486" indent="0">
              <a:buNone/>
              <a:defRPr sz="1000"/>
            </a:lvl6pPr>
            <a:lvl7pPr marL="2741383" indent="0">
              <a:buNone/>
              <a:defRPr sz="1000"/>
            </a:lvl7pPr>
            <a:lvl8pPr marL="3198280" indent="0">
              <a:buNone/>
              <a:defRPr sz="1000"/>
            </a:lvl8pPr>
            <a:lvl9pPr marL="36551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2C331-6315-FE42-C053-F184E6800B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62C8D-2291-3604-33BC-2BFCFE465B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BECAC-F3E9-5BC5-0F63-B91C60A68A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5204BD-1A11-44B4-9AB5-A4B6166C3AE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6598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1152-85AB-47B0-B9AF-1287A1302BF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E2CB-2E14-4D43-99EC-6DD078B6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81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1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97" indent="0">
              <a:buNone/>
              <a:defRPr sz="2800"/>
            </a:lvl2pPr>
            <a:lvl3pPr marL="913795" indent="0">
              <a:buNone/>
              <a:defRPr sz="2400"/>
            </a:lvl3pPr>
            <a:lvl4pPr marL="1370692" indent="0">
              <a:buNone/>
              <a:defRPr sz="2000"/>
            </a:lvl4pPr>
            <a:lvl5pPr marL="1827589" indent="0">
              <a:buNone/>
              <a:defRPr sz="2000"/>
            </a:lvl5pPr>
            <a:lvl6pPr marL="2284486" indent="0">
              <a:buNone/>
              <a:defRPr sz="2000"/>
            </a:lvl6pPr>
            <a:lvl7pPr marL="2741383" indent="0">
              <a:buNone/>
              <a:defRPr sz="2000"/>
            </a:lvl7pPr>
            <a:lvl8pPr marL="3198280" indent="0">
              <a:buNone/>
              <a:defRPr sz="2000"/>
            </a:lvl8pPr>
            <a:lvl9pPr marL="3655177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97" indent="0">
              <a:buNone/>
              <a:defRPr sz="1400"/>
            </a:lvl2pPr>
            <a:lvl3pPr marL="913795" indent="0">
              <a:buNone/>
              <a:defRPr sz="1200"/>
            </a:lvl3pPr>
            <a:lvl4pPr marL="1370692" indent="0">
              <a:buNone/>
              <a:defRPr sz="1000"/>
            </a:lvl4pPr>
            <a:lvl5pPr marL="1827589" indent="0">
              <a:buNone/>
              <a:defRPr sz="1000"/>
            </a:lvl5pPr>
            <a:lvl6pPr marL="2284486" indent="0">
              <a:buNone/>
              <a:defRPr sz="1000"/>
            </a:lvl6pPr>
            <a:lvl7pPr marL="2741383" indent="0">
              <a:buNone/>
              <a:defRPr sz="1000"/>
            </a:lvl7pPr>
            <a:lvl8pPr marL="3198280" indent="0">
              <a:buNone/>
              <a:defRPr sz="1000"/>
            </a:lvl8pPr>
            <a:lvl9pPr marL="36551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05A4F-EF85-BBC3-DA26-931EFC03C8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5D7B3-7A6A-2A98-2739-158FC1D67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7421A-ABCD-55F8-59A3-DC98DE250F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C3A91-A943-4B05-BBE7-E56BE504EA4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5768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41BBD1-5BB9-0F32-C916-40F10C78F9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297ED4-D224-DB35-F343-EEC3FD9F54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FB216C-2CFE-F6B6-FA99-7043D08CFD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FA05DF-30A6-475B-B132-61399CD8158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93211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2"/>
            <a:ext cx="27432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EA5B42-6AC8-A7D6-7C7B-3F401436A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8AA92E-8985-C84A-001A-AF27A0C02E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630D98-6906-9609-3246-69042B569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6F2A2-1A38-46FF-A762-682DC9A50AC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80933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826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12">
            <a:extLst>
              <a:ext uri="{FF2B5EF4-FFF2-40B4-BE49-F238E27FC236}">
                <a16:creationId xmlns:a16="http://schemas.microsoft.com/office/drawing/2014/main" id="{7ED13F29-3E6D-9A9B-E82E-6321F7687CA9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5782734" y="6335714"/>
            <a:ext cx="626533" cy="522287"/>
          </a:xfrm>
        </p:spPr>
        <p:txBody>
          <a:bodyPr lIns="102384" tIns="102384" rIns="102384" bIns="102384">
            <a:noAutofit/>
          </a:bodyPr>
          <a:lstStyle>
            <a:lvl1pPr algn="ctr">
              <a:defRPr smtClean="0"/>
            </a:lvl1pPr>
          </a:lstStyle>
          <a:p>
            <a:pPr>
              <a:defRPr/>
            </a:pPr>
            <a:fld id="{9D8F6F9B-DBC2-4231-96AE-C109FCD3B76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39164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914500" y="1212067"/>
            <a:ext cx="7034000" cy="854800"/>
          </a:xfrm>
          <a:prstGeom prst="rect">
            <a:avLst/>
          </a:prstGeom>
        </p:spPr>
        <p:txBody>
          <a:bodyPr spcFirstLastPara="1" lIns="102384" tIns="102384" rIns="102384" bIns="102384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914500" y="2034344"/>
            <a:ext cx="7034000" cy="3714800"/>
          </a:xfrm>
          <a:prstGeom prst="rect">
            <a:avLst/>
          </a:prstGeom>
        </p:spPr>
        <p:txBody>
          <a:bodyPr spcFirstLastPara="1" lIns="102384" tIns="102384" rIns="102384" bIns="102384">
            <a:noAutofit/>
          </a:bodyPr>
          <a:lstStyle>
            <a:lvl1pPr marL="512006" lvl="0" indent="-426671">
              <a:spcBef>
                <a:spcPts val="672"/>
              </a:spcBef>
              <a:spcAft>
                <a:spcPts val="0"/>
              </a:spcAft>
              <a:buSzPts val="2400"/>
              <a:buChar char="◎"/>
              <a:defRPr sz="2700"/>
            </a:lvl1pPr>
            <a:lvl2pPr marL="1024011" lvl="1" indent="-426671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536016" lvl="2" indent="-426671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048022" lvl="3" indent="-426671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700"/>
            </a:lvl4pPr>
            <a:lvl5pPr marL="2560027" lvl="4" indent="-42667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700"/>
            </a:lvl5pPr>
            <a:lvl6pPr marL="3072033" lvl="5" indent="-426671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700"/>
            </a:lvl6pPr>
            <a:lvl7pPr marL="3584039" lvl="6" indent="-426671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700"/>
            </a:lvl7pPr>
            <a:lvl8pPr marL="4096044" lvl="7" indent="-42667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700"/>
            </a:lvl8pPr>
            <a:lvl9pPr marL="4608049" lvl="8" indent="-426671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81;p5">
            <a:extLst>
              <a:ext uri="{FF2B5EF4-FFF2-40B4-BE49-F238E27FC236}">
                <a16:creationId xmlns:a16="http://schemas.microsoft.com/office/drawing/2014/main" id="{7A027E59-47DC-B706-2A05-AA98801A7B18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514667" y="6335714"/>
            <a:ext cx="626533" cy="522287"/>
          </a:xfrm>
        </p:spPr>
        <p:txBody>
          <a:bodyPr lIns="102384" tIns="102384" rIns="102384" bIns="102384">
            <a:noAutofit/>
          </a:bodyPr>
          <a:lstStyle>
            <a:lvl1pPr>
              <a:defRPr smtClean="0"/>
            </a:lvl1pPr>
          </a:lstStyle>
          <a:p>
            <a:pPr>
              <a:defRPr/>
            </a:pPr>
            <a:fld id="{61A1F549-246A-4619-820B-14B2FBD5342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5918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  <a:lvl2pPr>
              <a:defRPr>
                <a:latin typeface="Times New Roman" pitchFamily="18" charset="0"/>
              </a:defRPr>
            </a:lvl2pPr>
            <a:lvl3pPr>
              <a:defRPr>
                <a:latin typeface="Times New Roman" pitchFamily="18" charset="0"/>
              </a:defRPr>
            </a:lvl3pPr>
            <a:lvl4pPr>
              <a:defRPr>
                <a:latin typeface="Times New Roman" pitchFamily="18" charset="0"/>
              </a:defRPr>
            </a:lvl4pPr>
            <a:lvl5pPr>
              <a:defRPr>
                <a:latin typeface="Times New Roman" pitchFamily="18" charset="0"/>
              </a:defRPr>
            </a:lvl5pPr>
          </a:lstStyle>
          <a:p>
            <a:pPr lvl="0"/>
            <a:r>
              <a:rPr lang="vi-VN" dirty="0"/>
              <a:t>Bấm &amp; sửa kiểu tiêu đề</a:t>
            </a:r>
          </a:p>
          <a:p>
            <a:pPr lvl="1"/>
            <a:r>
              <a:rPr lang="vi-VN" dirty="0"/>
              <a:t>Mức hai</a:t>
            </a:r>
          </a:p>
          <a:p>
            <a:pPr lvl="2"/>
            <a:r>
              <a:rPr lang="vi-VN" dirty="0"/>
              <a:t>Mức ba</a:t>
            </a:r>
          </a:p>
          <a:p>
            <a:pPr lvl="3"/>
            <a:r>
              <a:rPr lang="vi-VN" dirty="0"/>
              <a:t>Mức bốn</a:t>
            </a:r>
          </a:p>
          <a:p>
            <a:pPr lvl="4"/>
            <a:r>
              <a:rPr lang="vi-VN" dirty="0"/>
              <a:t>Mức năm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1BC9A1C-8039-A70A-771A-462DC0BB6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413D81-D00D-9699-9931-EBB533F3A6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5DE997-23F8-0B31-45C1-ED750868F4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3CD50-B346-42F1-BBA5-DF6BF524F1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8495675"/>
      </p:ext>
    </p:extLst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1152-85AB-47B0-B9AF-1287A1302BF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E2CB-2E14-4D43-99EC-6DD078B6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8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1152-85AB-47B0-B9AF-1287A1302BF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E2CB-2E14-4D43-99EC-6DD078B6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2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1152-85AB-47B0-B9AF-1287A1302BF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E2CB-2E14-4D43-99EC-6DD078B6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7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1152-85AB-47B0-B9AF-1287A1302BF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E2CB-2E14-4D43-99EC-6DD078B6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6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1152-85AB-47B0-B9AF-1287A1302BF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E2CB-2E14-4D43-99EC-6DD078B6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6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1152-85AB-47B0-B9AF-1287A1302BF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E2CB-2E14-4D43-99EC-6DD078B6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3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1152-85AB-47B0-B9AF-1287A1302BF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4E2CB-2E14-4D43-99EC-6DD078B6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4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01152-85AB-47B0-B9AF-1287A1302BF2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4E2CB-2E14-4D43-99EC-6DD078B6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8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4B7D7CF-C9DD-DD79-E954-3C46DEE7A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0" rIns="91379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30119B-6D50-962D-D81E-E194C35F3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B7440B-5408-DC9D-A858-65A7BA2AE8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69B27B6-B7C2-203E-0D32-F867229CF1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55692F-5DEF-641A-E20D-3536266C16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DCA4CCC-84D7-45D3-8561-52BD739F26D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7943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transition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689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379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069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75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35" indent="-228449" algn="l" defTabSz="91379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32" indent="-228449" algn="l" defTabSz="91379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29" indent="-228449" algn="l" defTabSz="91379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26" indent="-228449" algn="l" defTabSz="913795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7" algn="l" defTabSz="9137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5" algn="l" defTabSz="9137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92" algn="l" defTabSz="9137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9" algn="l" defTabSz="9137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86" algn="l" defTabSz="9137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83" algn="l" defTabSz="9137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80" algn="l" defTabSz="9137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77" algn="l" defTabSz="9137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2" descr="Frames PPT 014">
            <a:extLst>
              <a:ext uri="{FF2B5EF4-FFF2-40B4-BE49-F238E27FC236}">
                <a16:creationId xmlns:a16="http://schemas.microsoft.com/office/drawing/2014/main" id="{92855A3D-1583-AB89-A7D5-9847A7505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" y="0"/>
            <a:ext cx="10698480" cy="69342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05C869-179B-1D2B-5465-7FB66E0AD736}"/>
              </a:ext>
            </a:extLst>
          </p:cNvPr>
          <p:cNvSpPr txBox="1"/>
          <p:nvPr/>
        </p:nvSpPr>
        <p:spPr>
          <a:xfrm>
            <a:off x="1912595" y="2134331"/>
            <a:ext cx="87283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HỌC SINH ĐẾN VỚI TIẾT HỌC</a:t>
            </a:r>
            <a:endParaRPr lang="bo-CN" sz="2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54598A-C62D-2956-6893-CED6A1C1771B}"/>
              </a:ext>
            </a:extLst>
          </p:cNvPr>
          <p:cNvSpPr/>
          <p:nvPr/>
        </p:nvSpPr>
        <p:spPr>
          <a:xfrm>
            <a:off x="2783632" y="2740157"/>
            <a:ext cx="6840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5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CÔNG NGHỆ 8</a:t>
            </a:r>
            <a:endParaRPr lang="en-US" sz="5400" b="1" dirty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68BC2-9E2B-E4F3-DD22-0EAA6F013967}"/>
              </a:ext>
            </a:extLst>
          </p:cNvPr>
          <p:cNvSpPr txBox="1"/>
          <p:nvPr/>
        </p:nvSpPr>
        <p:spPr>
          <a:xfrm>
            <a:off x="5468248" y="4761105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VIÊN: NGUYỄN THỊ THÚY SINH</a:t>
            </a:r>
            <a:endParaRPr lang="bo-CN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C5DC1C-0347-CA4F-FAB4-BED7DFABF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77" y="0"/>
            <a:ext cx="4602977" cy="200954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ACE6CF0-DE94-1032-C7C5-ED9A1831A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0" y="3942080"/>
            <a:ext cx="3149600" cy="231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lumen-pflanzen042">
            <a:extLst>
              <a:ext uri="{FF2B5EF4-FFF2-40B4-BE49-F238E27FC236}">
                <a16:creationId xmlns:a16="http://schemas.microsoft.com/office/drawing/2014/main" id="{AB44A9F8-13D9-071A-6C9C-F2B077C23F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764" y="2287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4F9B62-F8C6-C4ED-3EC0-A89D3DF8DBC3}"/>
              </a:ext>
            </a:extLst>
          </p:cNvPr>
          <p:cNvSpPr/>
          <p:nvPr/>
        </p:nvSpPr>
        <p:spPr>
          <a:xfrm>
            <a:off x="335280" y="322272"/>
            <a:ext cx="11521440" cy="605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o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Microsoft Himalaya" panose="01010100010101010101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1630D-C0B4-BE86-7E63-C131386F6EE5}"/>
              </a:ext>
            </a:extLst>
          </p:cNvPr>
          <p:cNvSpPr txBox="1"/>
          <p:nvPr/>
        </p:nvSpPr>
        <p:spPr>
          <a:xfrm>
            <a:off x="782320" y="1113152"/>
            <a:ext cx="9763760" cy="6038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I.MỤC TIÊU:</a:t>
            </a:r>
          </a:p>
          <a:p>
            <a:pPr marL="457200" marR="0" lvl="0" indent="-457200" algn="l" defTabSz="914400" rtl="0" eaLnBrk="1" fontAlgn="auto" latinLnBrk="0" hangingPunct="1">
              <a:lnSpc>
                <a:spcPct val="115000"/>
              </a:lnSpc>
              <a:buClrTx/>
              <a:buSzTx/>
              <a:buFontTx/>
              <a:buAutoNum type="arabicPeriod"/>
              <a:tabLst/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buClrTx/>
              <a:buSzTx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2.1.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>
              <a:lnSpc>
                <a:spcPct val="115000"/>
              </a:lnSpc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2.2.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Giao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cẩn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AD32B1-F975-CC5B-C210-76C66594E694}"/>
              </a:ext>
            </a:extLst>
          </p:cNvPr>
          <p:cNvSpPr txBox="1"/>
          <p:nvPr/>
        </p:nvSpPr>
        <p:spPr>
          <a:xfrm>
            <a:off x="599440" y="359591"/>
            <a:ext cx="10993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TIẾT 1- BÀI 1. MỘT SỐ TIÊU CHUẨN TRÌNH BÀY BẢN VẼ KĨ THUẬT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7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2"/>
          <p:cNvGrpSpPr/>
          <p:nvPr/>
        </p:nvGrpSpPr>
        <p:grpSpPr>
          <a:xfrm>
            <a:off x="57897" y="3829411"/>
            <a:ext cx="12091335" cy="3026546"/>
            <a:chOff x="44450" y="4062455"/>
            <a:chExt cx="11814175" cy="2887672"/>
          </a:xfrm>
        </p:grpSpPr>
        <p:sp>
          <p:nvSpPr>
            <p:cNvPr id="5" name="Freeform 21"/>
            <p:cNvSpPr>
              <a:spLocks/>
            </p:cNvSpPr>
            <p:nvPr/>
          </p:nvSpPr>
          <p:spPr bwMode="auto">
            <a:xfrm>
              <a:off x="8169275" y="5348288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auto">
            <a:xfrm>
              <a:off x="8431213" y="5799138"/>
              <a:ext cx="385763" cy="882650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23"/>
            <p:cNvSpPr>
              <a:spLocks/>
            </p:cNvSpPr>
            <p:nvPr/>
          </p:nvSpPr>
          <p:spPr bwMode="auto">
            <a:xfrm>
              <a:off x="1760538" y="4062455"/>
              <a:ext cx="1882775" cy="1295400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4"/>
            <p:cNvSpPr>
              <a:spLocks/>
            </p:cNvSpPr>
            <p:nvPr/>
          </p:nvSpPr>
          <p:spPr bwMode="auto">
            <a:xfrm>
              <a:off x="1893888" y="4230733"/>
              <a:ext cx="1595438" cy="1093788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5"/>
            <p:cNvSpPr>
              <a:spLocks/>
            </p:cNvSpPr>
            <p:nvPr/>
          </p:nvSpPr>
          <p:spPr bwMode="auto">
            <a:xfrm>
              <a:off x="2073275" y="4432345"/>
              <a:ext cx="1209675" cy="849313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auto">
            <a:xfrm>
              <a:off x="2274888" y="4654601"/>
              <a:ext cx="788988" cy="579438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2459038" y="4860970"/>
              <a:ext cx="400050" cy="325438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9"/>
            <p:cNvSpPr>
              <a:spLocks/>
            </p:cNvSpPr>
            <p:nvPr/>
          </p:nvSpPr>
          <p:spPr bwMode="auto">
            <a:xfrm>
              <a:off x="44450" y="4432345"/>
              <a:ext cx="3011488" cy="2517775"/>
            </a:xfrm>
            <a:custGeom>
              <a:avLst/>
              <a:gdLst>
                <a:gd name="T0" fmla="*/ 702 w 702"/>
                <a:gd name="T1" fmla="*/ 587 h 587"/>
                <a:gd name="T2" fmla="*/ 702 w 702"/>
                <a:gd name="T3" fmla="*/ 573 h 587"/>
                <a:gd name="T4" fmla="*/ 351 w 702"/>
                <a:gd name="T5" fmla="*/ 0 h 587"/>
                <a:gd name="T6" fmla="*/ 0 w 702"/>
                <a:gd name="T7" fmla="*/ 573 h 587"/>
                <a:gd name="T8" fmla="*/ 0 w 702"/>
                <a:gd name="T9" fmla="*/ 587 h 587"/>
                <a:gd name="T10" fmla="*/ 702 w 702"/>
                <a:gd name="T1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587">
                  <a:moveTo>
                    <a:pt x="702" y="587"/>
                  </a:moveTo>
                  <a:cubicBezTo>
                    <a:pt x="702" y="582"/>
                    <a:pt x="702" y="578"/>
                    <a:pt x="702" y="573"/>
                  </a:cubicBezTo>
                  <a:cubicBezTo>
                    <a:pt x="702" y="257"/>
                    <a:pt x="545" y="0"/>
                    <a:pt x="351" y="0"/>
                  </a:cubicBezTo>
                  <a:cubicBezTo>
                    <a:pt x="157" y="0"/>
                    <a:pt x="0" y="257"/>
                    <a:pt x="0" y="573"/>
                  </a:cubicBezTo>
                  <a:cubicBezTo>
                    <a:pt x="0" y="578"/>
                    <a:pt x="0" y="582"/>
                    <a:pt x="0" y="587"/>
                  </a:cubicBezTo>
                  <a:cubicBezTo>
                    <a:pt x="702" y="587"/>
                    <a:pt x="702" y="587"/>
                    <a:pt x="702" y="587"/>
                  </a:cubicBezTo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30"/>
            <p:cNvSpPr>
              <a:spLocks noEditPoints="1"/>
            </p:cNvSpPr>
            <p:nvPr/>
          </p:nvSpPr>
          <p:spPr bwMode="auto">
            <a:xfrm>
              <a:off x="44450" y="6527800"/>
              <a:ext cx="0" cy="85725"/>
            </a:xfrm>
            <a:custGeom>
              <a:avLst/>
              <a:gdLst>
                <a:gd name="T0" fmla="*/ 20 h 20"/>
                <a:gd name="T1" fmla="*/ 19 h 20"/>
                <a:gd name="T2" fmla="*/ 19 h 20"/>
                <a:gd name="T3" fmla="*/ 18 h 20"/>
                <a:gd name="T4" fmla="*/ 18 h 20"/>
                <a:gd name="T5" fmla="*/ 18 h 20"/>
                <a:gd name="T6" fmla="*/ 17 h 20"/>
                <a:gd name="T7" fmla="*/ 17 h 20"/>
                <a:gd name="T8" fmla="*/ 16 h 20"/>
                <a:gd name="T9" fmla="*/ 16 h 20"/>
                <a:gd name="T10" fmla="*/ 15 h 20"/>
                <a:gd name="T11" fmla="*/ 15 h 20"/>
                <a:gd name="T12" fmla="*/ 14 h 20"/>
                <a:gd name="T13" fmla="*/ 14 h 20"/>
                <a:gd name="T14" fmla="*/ 13 h 20"/>
                <a:gd name="T15" fmla="*/ 13 h 20"/>
                <a:gd name="T16" fmla="*/ 12 h 20"/>
                <a:gd name="T17" fmla="*/ 12 h 20"/>
                <a:gd name="T18" fmla="*/ 11 h 20"/>
                <a:gd name="T19" fmla="*/ 11 h 20"/>
                <a:gd name="T20" fmla="*/ 11 h 20"/>
                <a:gd name="T21" fmla="*/ 10 h 20"/>
                <a:gd name="T22" fmla="*/ 10 h 20"/>
                <a:gd name="T23" fmla="*/ 9 h 20"/>
                <a:gd name="T24" fmla="*/ 9 h 20"/>
                <a:gd name="T25" fmla="*/ 8 h 20"/>
                <a:gd name="T26" fmla="*/ 8 h 20"/>
                <a:gd name="T27" fmla="*/ 7 h 20"/>
                <a:gd name="T28" fmla="*/ 7 h 20"/>
                <a:gd name="T29" fmla="*/ 6 h 20"/>
                <a:gd name="T30" fmla="*/ 6 h 20"/>
                <a:gd name="T31" fmla="*/ 5 h 20"/>
                <a:gd name="T32" fmla="*/ 5 h 20"/>
                <a:gd name="T33" fmla="*/ 5 h 20"/>
                <a:gd name="T34" fmla="*/ 4 h 20"/>
                <a:gd name="T35" fmla="*/ 4 h 20"/>
                <a:gd name="T36" fmla="*/ 3 h 20"/>
                <a:gd name="T37" fmla="*/ 3 h 20"/>
                <a:gd name="T38" fmla="*/ 2 h 20"/>
                <a:gd name="T39" fmla="*/ 2 h 20"/>
                <a:gd name="T40" fmla="*/ 1 h 20"/>
                <a:gd name="T41" fmla="*/ 1 h 20"/>
                <a:gd name="T42" fmla="*/ 0 h 20"/>
                <a:gd name="T43" fmla="*/ 0 h 20"/>
                <a:gd name="T4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</a:cxnLst>
              <a:rect l="0" t="0" r="r" b="b"/>
              <a:pathLst>
                <a:path h="20">
                  <a:moveTo>
                    <a:pt x="0" y="1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44450" y="4435525"/>
              <a:ext cx="1458913" cy="2514600"/>
            </a:xfrm>
            <a:custGeom>
              <a:avLst/>
              <a:gdLst>
                <a:gd name="T0" fmla="*/ 0 w 340"/>
                <a:gd name="T1" fmla="*/ 552 h 586"/>
                <a:gd name="T2" fmla="*/ 0 w 340"/>
                <a:gd name="T3" fmla="*/ 552 h 586"/>
                <a:gd name="T4" fmla="*/ 0 w 340"/>
                <a:gd name="T5" fmla="*/ 552 h 586"/>
                <a:gd name="T6" fmla="*/ 0 w 340"/>
                <a:gd name="T7" fmla="*/ 553 h 586"/>
                <a:gd name="T8" fmla="*/ 0 w 340"/>
                <a:gd name="T9" fmla="*/ 553 h 586"/>
                <a:gd name="T10" fmla="*/ 0 w 340"/>
                <a:gd name="T11" fmla="*/ 554 h 586"/>
                <a:gd name="T12" fmla="*/ 0 w 340"/>
                <a:gd name="T13" fmla="*/ 554 h 586"/>
                <a:gd name="T14" fmla="*/ 0 w 340"/>
                <a:gd name="T15" fmla="*/ 555 h 586"/>
                <a:gd name="T16" fmla="*/ 0 w 340"/>
                <a:gd name="T17" fmla="*/ 555 h 586"/>
                <a:gd name="T18" fmla="*/ 0 w 340"/>
                <a:gd name="T19" fmla="*/ 556 h 586"/>
                <a:gd name="T20" fmla="*/ 0 w 340"/>
                <a:gd name="T21" fmla="*/ 556 h 586"/>
                <a:gd name="T22" fmla="*/ 0 w 340"/>
                <a:gd name="T23" fmla="*/ 556 h 586"/>
                <a:gd name="T24" fmla="*/ 0 w 340"/>
                <a:gd name="T25" fmla="*/ 557 h 586"/>
                <a:gd name="T26" fmla="*/ 0 w 340"/>
                <a:gd name="T27" fmla="*/ 557 h 586"/>
                <a:gd name="T28" fmla="*/ 0 w 340"/>
                <a:gd name="T29" fmla="*/ 558 h 586"/>
                <a:gd name="T30" fmla="*/ 0 w 340"/>
                <a:gd name="T31" fmla="*/ 558 h 586"/>
                <a:gd name="T32" fmla="*/ 0 w 340"/>
                <a:gd name="T33" fmla="*/ 559 h 586"/>
                <a:gd name="T34" fmla="*/ 0 w 340"/>
                <a:gd name="T35" fmla="*/ 559 h 586"/>
                <a:gd name="T36" fmla="*/ 0 w 340"/>
                <a:gd name="T37" fmla="*/ 560 h 586"/>
                <a:gd name="T38" fmla="*/ 0 w 340"/>
                <a:gd name="T39" fmla="*/ 560 h 586"/>
                <a:gd name="T40" fmla="*/ 0 w 340"/>
                <a:gd name="T41" fmla="*/ 560 h 586"/>
                <a:gd name="T42" fmla="*/ 0 w 340"/>
                <a:gd name="T43" fmla="*/ 561 h 586"/>
                <a:gd name="T44" fmla="*/ 0 w 340"/>
                <a:gd name="T45" fmla="*/ 561 h 586"/>
                <a:gd name="T46" fmla="*/ 0 w 340"/>
                <a:gd name="T47" fmla="*/ 562 h 586"/>
                <a:gd name="T48" fmla="*/ 0 w 340"/>
                <a:gd name="T49" fmla="*/ 562 h 586"/>
                <a:gd name="T50" fmla="*/ 0 w 340"/>
                <a:gd name="T51" fmla="*/ 563 h 586"/>
                <a:gd name="T52" fmla="*/ 0 w 340"/>
                <a:gd name="T53" fmla="*/ 563 h 586"/>
                <a:gd name="T54" fmla="*/ 0 w 340"/>
                <a:gd name="T55" fmla="*/ 564 h 586"/>
                <a:gd name="T56" fmla="*/ 0 w 340"/>
                <a:gd name="T57" fmla="*/ 564 h 586"/>
                <a:gd name="T58" fmla="*/ 0 w 340"/>
                <a:gd name="T59" fmla="*/ 565 h 586"/>
                <a:gd name="T60" fmla="*/ 0 w 340"/>
                <a:gd name="T61" fmla="*/ 565 h 586"/>
                <a:gd name="T62" fmla="*/ 0 w 340"/>
                <a:gd name="T63" fmla="*/ 565 h 586"/>
                <a:gd name="T64" fmla="*/ 0 w 340"/>
                <a:gd name="T65" fmla="*/ 566 h 586"/>
                <a:gd name="T66" fmla="*/ 0 w 340"/>
                <a:gd name="T67" fmla="*/ 566 h 586"/>
                <a:gd name="T68" fmla="*/ 0 w 340"/>
                <a:gd name="T69" fmla="*/ 567 h 586"/>
                <a:gd name="T70" fmla="*/ 0 w 340"/>
                <a:gd name="T71" fmla="*/ 567 h 586"/>
                <a:gd name="T72" fmla="*/ 0 w 340"/>
                <a:gd name="T73" fmla="*/ 568 h 586"/>
                <a:gd name="T74" fmla="*/ 0 w 340"/>
                <a:gd name="T75" fmla="*/ 568 h 586"/>
                <a:gd name="T76" fmla="*/ 0 w 340"/>
                <a:gd name="T77" fmla="*/ 569 h 586"/>
                <a:gd name="T78" fmla="*/ 0 w 340"/>
                <a:gd name="T79" fmla="*/ 569 h 586"/>
                <a:gd name="T80" fmla="*/ 0 w 340"/>
                <a:gd name="T81" fmla="*/ 570 h 586"/>
                <a:gd name="T82" fmla="*/ 0 w 340"/>
                <a:gd name="T83" fmla="*/ 570 h 586"/>
                <a:gd name="T84" fmla="*/ 0 w 340"/>
                <a:gd name="T85" fmla="*/ 571 h 586"/>
                <a:gd name="T86" fmla="*/ 0 w 340"/>
                <a:gd name="T87" fmla="*/ 571 h 586"/>
                <a:gd name="T88" fmla="*/ 0 w 340"/>
                <a:gd name="T89" fmla="*/ 571 h 586"/>
                <a:gd name="T90" fmla="*/ 0 w 340"/>
                <a:gd name="T91" fmla="*/ 586 h 586"/>
                <a:gd name="T92" fmla="*/ 340 w 340"/>
                <a:gd name="T93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586">
                  <a:moveTo>
                    <a:pt x="340" y="0"/>
                  </a:moveTo>
                  <a:cubicBezTo>
                    <a:pt x="156" y="9"/>
                    <a:pt x="7" y="251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77"/>
                    <a:pt x="0" y="581"/>
                    <a:pt x="0" y="586"/>
                  </a:cubicBezTo>
                  <a:cubicBezTo>
                    <a:pt x="340" y="586"/>
                    <a:pt x="340" y="586"/>
                    <a:pt x="340" y="586"/>
                  </a:cubicBezTo>
                  <a:cubicBezTo>
                    <a:pt x="340" y="0"/>
                    <a:pt x="340" y="0"/>
                    <a:pt x="340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1952625" y="4981627"/>
              <a:ext cx="2355850" cy="1968500"/>
            </a:xfrm>
            <a:custGeom>
              <a:avLst/>
              <a:gdLst>
                <a:gd name="T0" fmla="*/ 549 w 549"/>
                <a:gd name="T1" fmla="*/ 459 h 459"/>
                <a:gd name="T2" fmla="*/ 549 w 549"/>
                <a:gd name="T3" fmla="*/ 448 h 459"/>
                <a:gd name="T4" fmla="*/ 275 w 549"/>
                <a:gd name="T5" fmla="*/ 0 h 459"/>
                <a:gd name="T6" fmla="*/ 0 w 549"/>
                <a:gd name="T7" fmla="*/ 448 h 459"/>
                <a:gd name="T8" fmla="*/ 1 w 549"/>
                <a:gd name="T9" fmla="*/ 459 h 459"/>
                <a:gd name="T10" fmla="*/ 549 w 549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459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33"/>
            <p:cNvSpPr>
              <a:spLocks noEditPoints="1"/>
            </p:cNvSpPr>
            <p:nvPr/>
          </p:nvSpPr>
          <p:spPr bwMode="auto">
            <a:xfrm>
              <a:off x="1952625" y="6527800"/>
              <a:ext cx="4763" cy="93663"/>
            </a:xfrm>
            <a:custGeom>
              <a:avLst/>
              <a:gdLst>
                <a:gd name="T0" fmla="*/ 0 w 1"/>
                <a:gd name="T1" fmla="*/ 22 h 22"/>
                <a:gd name="T2" fmla="*/ 0 w 1"/>
                <a:gd name="T3" fmla="*/ 22 h 22"/>
                <a:gd name="T4" fmla="*/ 0 w 1"/>
                <a:gd name="T5" fmla="*/ 21 h 22"/>
                <a:gd name="T6" fmla="*/ 0 w 1"/>
                <a:gd name="T7" fmla="*/ 21 h 22"/>
                <a:gd name="T8" fmla="*/ 0 w 1"/>
                <a:gd name="T9" fmla="*/ 21 h 22"/>
                <a:gd name="T10" fmla="*/ 1 w 1"/>
                <a:gd name="T11" fmla="*/ 20 h 22"/>
                <a:gd name="T12" fmla="*/ 1 w 1"/>
                <a:gd name="T13" fmla="*/ 20 h 22"/>
                <a:gd name="T14" fmla="*/ 1 w 1"/>
                <a:gd name="T15" fmla="*/ 20 h 22"/>
                <a:gd name="T16" fmla="*/ 1 w 1"/>
                <a:gd name="T17" fmla="*/ 19 h 22"/>
                <a:gd name="T18" fmla="*/ 1 w 1"/>
                <a:gd name="T19" fmla="*/ 19 h 22"/>
                <a:gd name="T20" fmla="*/ 1 w 1"/>
                <a:gd name="T21" fmla="*/ 19 h 22"/>
                <a:gd name="T22" fmla="*/ 1 w 1"/>
                <a:gd name="T23" fmla="*/ 18 h 22"/>
                <a:gd name="T24" fmla="*/ 1 w 1"/>
                <a:gd name="T25" fmla="*/ 18 h 22"/>
                <a:gd name="T26" fmla="*/ 1 w 1"/>
                <a:gd name="T27" fmla="*/ 18 h 22"/>
                <a:gd name="T28" fmla="*/ 1 w 1"/>
                <a:gd name="T29" fmla="*/ 17 h 22"/>
                <a:gd name="T30" fmla="*/ 1 w 1"/>
                <a:gd name="T31" fmla="*/ 17 h 22"/>
                <a:gd name="T32" fmla="*/ 1 w 1"/>
                <a:gd name="T33" fmla="*/ 16 h 22"/>
                <a:gd name="T34" fmla="*/ 1 w 1"/>
                <a:gd name="T35" fmla="*/ 16 h 22"/>
                <a:gd name="T36" fmla="*/ 1 w 1"/>
                <a:gd name="T37" fmla="*/ 16 h 22"/>
                <a:gd name="T38" fmla="*/ 1 w 1"/>
                <a:gd name="T39" fmla="*/ 15 h 22"/>
                <a:gd name="T40" fmla="*/ 1 w 1"/>
                <a:gd name="T41" fmla="*/ 15 h 22"/>
                <a:gd name="T42" fmla="*/ 1 w 1"/>
                <a:gd name="T43" fmla="*/ 15 h 22"/>
                <a:gd name="T44" fmla="*/ 1 w 1"/>
                <a:gd name="T45" fmla="*/ 14 h 22"/>
                <a:gd name="T46" fmla="*/ 1 w 1"/>
                <a:gd name="T47" fmla="*/ 14 h 22"/>
                <a:gd name="T48" fmla="*/ 1 w 1"/>
                <a:gd name="T49" fmla="*/ 14 h 22"/>
                <a:gd name="T50" fmla="*/ 1 w 1"/>
                <a:gd name="T51" fmla="*/ 13 h 22"/>
                <a:gd name="T52" fmla="*/ 1 w 1"/>
                <a:gd name="T53" fmla="*/ 13 h 22"/>
                <a:gd name="T54" fmla="*/ 1 w 1"/>
                <a:gd name="T55" fmla="*/ 13 h 22"/>
                <a:gd name="T56" fmla="*/ 1 w 1"/>
                <a:gd name="T57" fmla="*/ 12 h 22"/>
                <a:gd name="T58" fmla="*/ 1 w 1"/>
                <a:gd name="T59" fmla="*/ 12 h 22"/>
                <a:gd name="T60" fmla="*/ 1 w 1"/>
                <a:gd name="T61" fmla="*/ 12 h 22"/>
                <a:gd name="T62" fmla="*/ 1 w 1"/>
                <a:gd name="T63" fmla="*/ 11 h 22"/>
                <a:gd name="T64" fmla="*/ 1 w 1"/>
                <a:gd name="T65" fmla="*/ 11 h 22"/>
                <a:gd name="T66" fmla="*/ 1 w 1"/>
                <a:gd name="T67" fmla="*/ 10 h 22"/>
                <a:gd name="T68" fmla="*/ 1 w 1"/>
                <a:gd name="T69" fmla="*/ 10 h 22"/>
                <a:gd name="T70" fmla="*/ 1 w 1"/>
                <a:gd name="T71" fmla="*/ 10 h 22"/>
                <a:gd name="T72" fmla="*/ 1 w 1"/>
                <a:gd name="T73" fmla="*/ 9 h 22"/>
                <a:gd name="T74" fmla="*/ 1 w 1"/>
                <a:gd name="T75" fmla="*/ 9 h 22"/>
                <a:gd name="T76" fmla="*/ 1 w 1"/>
                <a:gd name="T77" fmla="*/ 9 h 22"/>
                <a:gd name="T78" fmla="*/ 1 w 1"/>
                <a:gd name="T79" fmla="*/ 8 h 22"/>
                <a:gd name="T80" fmla="*/ 1 w 1"/>
                <a:gd name="T81" fmla="*/ 8 h 22"/>
                <a:gd name="T82" fmla="*/ 1 w 1"/>
                <a:gd name="T83" fmla="*/ 8 h 22"/>
                <a:gd name="T84" fmla="*/ 1 w 1"/>
                <a:gd name="T8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1" y="20"/>
                  </a:move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1952625" y="4984800"/>
              <a:ext cx="1141413" cy="1965325"/>
            </a:xfrm>
            <a:custGeom>
              <a:avLst/>
              <a:gdLst>
                <a:gd name="T0" fmla="*/ 1 w 266"/>
                <a:gd name="T1" fmla="*/ 424 h 458"/>
                <a:gd name="T2" fmla="*/ 1 w 266"/>
                <a:gd name="T3" fmla="*/ 432 h 458"/>
                <a:gd name="T4" fmla="*/ 1 w 266"/>
                <a:gd name="T5" fmla="*/ 432 h 458"/>
                <a:gd name="T6" fmla="*/ 1 w 266"/>
                <a:gd name="T7" fmla="*/ 432 h 458"/>
                <a:gd name="T8" fmla="*/ 1 w 266"/>
                <a:gd name="T9" fmla="*/ 433 h 458"/>
                <a:gd name="T10" fmla="*/ 1 w 266"/>
                <a:gd name="T11" fmla="*/ 433 h 458"/>
                <a:gd name="T12" fmla="*/ 1 w 266"/>
                <a:gd name="T13" fmla="*/ 433 h 458"/>
                <a:gd name="T14" fmla="*/ 1 w 266"/>
                <a:gd name="T15" fmla="*/ 434 h 458"/>
                <a:gd name="T16" fmla="*/ 1 w 266"/>
                <a:gd name="T17" fmla="*/ 434 h 458"/>
                <a:gd name="T18" fmla="*/ 1 w 266"/>
                <a:gd name="T19" fmla="*/ 434 h 458"/>
                <a:gd name="T20" fmla="*/ 1 w 266"/>
                <a:gd name="T21" fmla="*/ 435 h 458"/>
                <a:gd name="T22" fmla="*/ 1 w 266"/>
                <a:gd name="T23" fmla="*/ 435 h 458"/>
                <a:gd name="T24" fmla="*/ 1 w 266"/>
                <a:gd name="T25" fmla="*/ 436 h 458"/>
                <a:gd name="T26" fmla="*/ 1 w 266"/>
                <a:gd name="T27" fmla="*/ 436 h 458"/>
                <a:gd name="T28" fmla="*/ 1 w 266"/>
                <a:gd name="T29" fmla="*/ 436 h 458"/>
                <a:gd name="T30" fmla="*/ 1 w 266"/>
                <a:gd name="T31" fmla="*/ 437 h 458"/>
                <a:gd name="T32" fmla="*/ 1 w 266"/>
                <a:gd name="T33" fmla="*/ 437 h 458"/>
                <a:gd name="T34" fmla="*/ 1 w 266"/>
                <a:gd name="T35" fmla="*/ 437 h 458"/>
                <a:gd name="T36" fmla="*/ 1 w 266"/>
                <a:gd name="T37" fmla="*/ 438 h 458"/>
                <a:gd name="T38" fmla="*/ 1 w 266"/>
                <a:gd name="T39" fmla="*/ 438 h 458"/>
                <a:gd name="T40" fmla="*/ 1 w 266"/>
                <a:gd name="T41" fmla="*/ 438 h 458"/>
                <a:gd name="T42" fmla="*/ 1 w 266"/>
                <a:gd name="T43" fmla="*/ 439 h 458"/>
                <a:gd name="T44" fmla="*/ 1 w 266"/>
                <a:gd name="T45" fmla="*/ 439 h 458"/>
                <a:gd name="T46" fmla="*/ 1 w 266"/>
                <a:gd name="T47" fmla="*/ 439 h 458"/>
                <a:gd name="T48" fmla="*/ 1 w 266"/>
                <a:gd name="T49" fmla="*/ 440 h 458"/>
                <a:gd name="T50" fmla="*/ 1 w 266"/>
                <a:gd name="T51" fmla="*/ 440 h 458"/>
                <a:gd name="T52" fmla="*/ 1 w 266"/>
                <a:gd name="T53" fmla="*/ 440 h 458"/>
                <a:gd name="T54" fmla="*/ 1 w 266"/>
                <a:gd name="T55" fmla="*/ 441 h 458"/>
                <a:gd name="T56" fmla="*/ 1 w 266"/>
                <a:gd name="T57" fmla="*/ 441 h 458"/>
                <a:gd name="T58" fmla="*/ 1 w 266"/>
                <a:gd name="T59" fmla="*/ 442 h 458"/>
                <a:gd name="T60" fmla="*/ 1 w 266"/>
                <a:gd name="T61" fmla="*/ 442 h 458"/>
                <a:gd name="T62" fmla="*/ 1 w 266"/>
                <a:gd name="T63" fmla="*/ 442 h 458"/>
                <a:gd name="T64" fmla="*/ 1 w 266"/>
                <a:gd name="T65" fmla="*/ 443 h 458"/>
                <a:gd name="T66" fmla="*/ 1 w 266"/>
                <a:gd name="T67" fmla="*/ 443 h 458"/>
                <a:gd name="T68" fmla="*/ 1 w 266"/>
                <a:gd name="T69" fmla="*/ 443 h 458"/>
                <a:gd name="T70" fmla="*/ 1 w 266"/>
                <a:gd name="T71" fmla="*/ 444 h 458"/>
                <a:gd name="T72" fmla="*/ 1 w 266"/>
                <a:gd name="T73" fmla="*/ 444 h 458"/>
                <a:gd name="T74" fmla="*/ 1 w 266"/>
                <a:gd name="T75" fmla="*/ 444 h 458"/>
                <a:gd name="T76" fmla="*/ 0 w 266"/>
                <a:gd name="T77" fmla="*/ 445 h 458"/>
                <a:gd name="T78" fmla="*/ 0 w 266"/>
                <a:gd name="T79" fmla="*/ 445 h 458"/>
                <a:gd name="T80" fmla="*/ 0 w 266"/>
                <a:gd name="T81" fmla="*/ 445 h 458"/>
                <a:gd name="T82" fmla="*/ 0 w 266"/>
                <a:gd name="T83" fmla="*/ 446 h 458"/>
                <a:gd name="T84" fmla="*/ 0 w 266"/>
                <a:gd name="T85" fmla="*/ 446 h 458"/>
                <a:gd name="T86" fmla="*/ 0 w 266"/>
                <a:gd name="T87" fmla="*/ 447 h 458"/>
                <a:gd name="T88" fmla="*/ 1 w 266"/>
                <a:gd name="T89" fmla="*/ 458 h 458"/>
                <a:gd name="T90" fmla="*/ 266 w 266"/>
                <a:gd name="T91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" h="458">
                  <a:moveTo>
                    <a:pt x="266" y="0"/>
                  </a:moveTo>
                  <a:cubicBezTo>
                    <a:pt x="123" y="7"/>
                    <a:pt x="8" y="192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7"/>
                    <a:pt x="1" y="429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5"/>
                    <a:pt x="1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10499725" y="5537200"/>
              <a:ext cx="1358900" cy="1136650"/>
            </a:xfrm>
            <a:custGeom>
              <a:avLst/>
              <a:gdLst>
                <a:gd name="T0" fmla="*/ 317 w 317"/>
                <a:gd name="T1" fmla="*/ 265 h 265"/>
                <a:gd name="T2" fmla="*/ 317 w 317"/>
                <a:gd name="T3" fmla="*/ 259 h 265"/>
                <a:gd name="T4" fmla="*/ 159 w 317"/>
                <a:gd name="T5" fmla="*/ 0 h 265"/>
                <a:gd name="T6" fmla="*/ 0 w 317"/>
                <a:gd name="T7" fmla="*/ 259 h 265"/>
                <a:gd name="T8" fmla="*/ 1 w 317"/>
                <a:gd name="T9" fmla="*/ 265 h 265"/>
                <a:gd name="T10" fmla="*/ 317 w 317"/>
                <a:gd name="T1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65">
                  <a:moveTo>
                    <a:pt x="317" y="265"/>
                  </a:moveTo>
                  <a:cubicBezTo>
                    <a:pt x="317" y="263"/>
                    <a:pt x="317" y="261"/>
                    <a:pt x="317" y="259"/>
                  </a:cubicBezTo>
                  <a:cubicBezTo>
                    <a:pt x="317" y="116"/>
                    <a:pt x="247" y="0"/>
                    <a:pt x="159" y="0"/>
                  </a:cubicBezTo>
                  <a:cubicBezTo>
                    <a:pt x="71" y="0"/>
                    <a:pt x="0" y="116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317" y="265"/>
                    <a:pt x="317" y="265"/>
                    <a:pt x="317" y="265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6"/>
            <p:cNvSpPr>
              <a:spLocks noEditPoints="1"/>
            </p:cNvSpPr>
            <p:nvPr/>
          </p:nvSpPr>
          <p:spPr bwMode="auto">
            <a:xfrm>
              <a:off x="10499725" y="6570663"/>
              <a:ext cx="3175" cy="73025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10499725" y="5537200"/>
              <a:ext cx="660400" cy="1136650"/>
            </a:xfrm>
            <a:custGeom>
              <a:avLst/>
              <a:gdLst>
                <a:gd name="T0" fmla="*/ 1 w 154"/>
                <a:gd name="T1" fmla="*/ 241 h 265"/>
                <a:gd name="T2" fmla="*/ 1 w 154"/>
                <a:gd name="T3" fmla="*/ 242 h 265"/>
                <a:gd name="T4" fmla="*/ 1 w 154"/>
                <a:gd name="T5" fmla="*/ 242 h 265"/>
                <a:gd name="T6" fmla="*/ 1 w 154"/>
                <a:gd name="T7" fmla="*/ 243 h 265"/>
                <a:gd name="T8" fmla="*/ 1 w 154"/>
                <a:gd name="T9" fmla="*/ 243 h 265"/>
                <a:gd name="T10" fmla="*/ 1 w 154"/>
                <a:gd name="T11" fmla="*/ 243 h 265"/>
                <a:gd name="T12" fmla="*/ 1 w 154"/>
                <a:gd name="T13" fmla="*/ 244 h 265"/>
                <a:gd name="T14" fmla="*/ 1 w 154"/>
                <a:gd name="T15" fmla="*/ 244 h 265"/>
                <a:gd name="T16" fmla="*/ 1 w 154"/>
                <a:gd name="T17" fmla="*/ 245 h 265"/>
                <a:gd name="T18" fmla="*/ 1 w 154"/>
                <a:gd name="T19" fmla="*/ 245 h 265"/>
                <a:gd name="T20" fmla="*/ 1 w 154"/>
                <a:gd name="T21" fmla="*/ 245 h 265"/>
                <a:gd name="T22" fmla="*/ 1 w 154"/>
                <a:gd name="T23" fmla="*/ 246 h 265"/>
                <a:gd name="T24" fmla="*/ 1 w 154"/>
                <a:gd name="T25" fmla="*/ 246 h 265"/>
                <a:gd name="T26" fmla="*/ 1 w 154"/>
                <a:gd name="T27" fmla="*/ 247 h 265"/>
                <a:gd name="T28" fmla="*/ 1 w 154"/>
                <a:gd name="T29" fmla="*/ 247 h 265"/>
                <a:gd name="T30" fmla="*/ 1 w 154"/>
                <a:gd name="T31" fmla="*/ 247 h 265"/>
                <a:gd name="T32" fmla="*/ 1 w 154"/>
                <a:gd name="T33" fmla="*/ 248 h 265"/>
                <a:gd name="T34" fmla="*/ 1 w 154"/>
                <a:gd name="T35" fmla="*/ 248 h 265"/>
                <a:gd name="T36" fmla="*/ 1 w 154"/>
                <a:gd name="T37" fmla="*/ 249 h 265"/>
                <a:gd name="T38" fmla="*/ 1 w 154"/>
                <a:gd name="T39" fmla="*/ 249 h 265"/>
                <a:gd name="T40" fmla="*/ 1 w 154"/>
                <a:gd name="T41" fmla="*/ 249 h 265"/>
                <a:gd name="T42" fmla="*/ 1 w 154"/>
                <a:gd name="T43" fmla="*/ 250 h 265"/>
                <a:gd name="T44" fmla="*/ 1 w 154"/>
                <a:gd name="T45" fmla="*/ 250 h 265"/>
                <a:gd name="T46" fmla="*/ 1 w 154"/>
                <a:gd name="T47" fmla="*/ 251 h 265"/>
                <a:gd name="T48" fmla="*/ 1 w 154"/>
                <a:gd name="T49" fmla="*/ 251 h 265"/>
                <a:gd name="T50" fmla="*/ 1 w 154"/>
                <a:gd name="T51" fmla="*/ 251 h 265"/>
                <a:gd name="T52" fmla="*/ 1 w 154"/>
                <a:gd name="T53" fmla="*/ 252 h 265"/>
                <a:gd name="T54" fmla="*/ 1 w 154"/>
                <a:gd name="T55" fmla="*/ 252 h 265"/>
                <a:gd name="T56" fmla="*/ 1 w 154"/>
                <a:gd name="T57" fmla="*/ 253 h 265"/>
                <a:gd name="T58" fmla="*/ 1 w 154"/>
                <a:gd name="T59" fmla="*/ 253 h 265"/>
                <a:gd name="T60" fmla="*/ 1 w 154"/>
                <a:gd name="T61" fmla="*/ 254 h 265"/>
                <a:gd name="T62" fmla="*/ 1 w 154"/>
                <a:gd name="T63" fmla="*/ 254 h 265"/>
                <a:gd name="T64" fmla="*/ 1 w 154"/>
                <a:gd name="T65" fmla="*/ 254 h 265"/>
                <a:gd name="T66" fmla="*/ 1 w 154"/>
                <a:gd name="T67" fmla="*/ 255 h 265"/>
                <a:gd name="T68" fmla="*/ 1 w 154"/>
                <a:gd name="T69" fmla="*/ 255 h 265"/>
                <a:gd name="T70" fmla="*/ 1 w 154"/>
                <a:gd name="T71" fmla="*/ 256 h 265"/>
                <a:gd name="T72" fmla="*/ 1 w 154"/>
                <a:gd name="T73" fmla="*/ 256 h 265"/>
                <a:gd name="T74" fmla="*/ 1 w 154"/>
                <a:gd name="T75" fmla="*/ 256 h 265"/>
                <a:gd name="T76" fmla="*/ 0 w 154"/>
                <a:gd name="T77" fmla="*/ 257 h 265"/>
                <a:gd name="T78" fmla="*/ 0 w 154"/>
                <a:gd name="T79" fmla="*/ 257 h 265"/>
                <a:gd name="T80" fmla="*/ 0 w 154"/>
                <a:gd name="T81" fmla="*/ 258 h 265"/>
                <a:gd name="T82" fmla="*/ 0 w 154"/>
                <a:gd name="T83" fmla="*/ 259 h 265"/>
                <a:gd name="T84" fmla="*/ 1 w 154"/>
                <a:gd name="T85" fmla="*/ 265 h 265"/>
                <a:gd name="T86" fmla="*/ 154 w 154"/>
                <a:gd name="T8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" h="265">
                  <a:moveTo>
                    <a:pt x="154" y="0"/>
                  </a:moveTo>
                  <a:cubicBezTo>
                    <a:pt x="72" y="4"/>
                    <a:pt x="6" y="109"/>
                    <a:pt x="1" y="241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8877300" y="6132513"/>
              <a:ext cx="1093788" cy="415925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9426575" y="6167438"/>
              <a:ext cx="544513" cy="381000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9061450" y="6369050"/>
              <a:ext cx="120650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9250363" y="6223000"/>
              <a:ext cx="138113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9302750" y="6381750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9491663" y="6270625"/>
              <a:ext cx="119063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44"/>
            <p:cNvSpPr>
              <a:spLocks/>
            </p:cNvSpPr>
            <p:nvPr/>
          </p:nvSpPr>
          <p:spPr bwMode="auto">
            <a:xfrm>
              <a:off x="9628188" y="6389688"/>
              <a:ext cx="120650" cy="95250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45"/>
            <p:cNvSpPr>
              <a:spLocks/>
            </p:cNvSpPr>
            <p:nvPr/>
          </p:nvSpPr>
          <p:spPr bwMode="auto">
            <a:xfrm>
              <a:off x="3789363" y="6081713"/>
              <a:ext cx="974725" cy="471488"/>
            </a:xfrm>
            <a:custGeom>
              <a:avLst/>
              <a:gdLst>
                <a:gd name="T0" fmla="*/ 226 w 227"/>
                <a:gd name="T1" fmla="*/ 110 h 110"/>
                <a:gd name="T2" fmla="*/ 227 w 227"/>
                <a:gd name="T3" fmla="*/ 97 h 110"/>
                <a:gd name="T4" fmla="*/ 170 w 227"/>
                <a:gd name="T5" fmla="*/ 40 h 110"/>
                <a:gd name="T6" fmla="*/ 165 w 227"/>
                <a:gd name="T7" fmla="*/ 40 h 110"/>
                <a:gd name="T8" fmla="*/ 115 w 227"/>
                <a:gd name="T9" fmla="*/ 0 h 110"/>
                <a:gd name="T10" fmla="*/ 63 w 227"/>
                <a:gd name="T11" fmla="*/ 51 h 110"/>
                <a:gd name="T12" fmla="*/ 49 w 227"/>
                <a:gd name="T13" fmla="*/ 49 h 110"/>
                <a:gd name="T14" fmla="*/ 0 w 227"/>
                <a:gd name="T15" fmla="*/ 99 h 110"/>
                <a:gd name="T16" fmla="*/ 1 w 227"/>
                <a:gd name="T17" fmla="*/ 110 h 110"/>
                <a:gd name="T18" fmla="*/ 226 w 227"/>
                <a:gd name="T1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110">
                  <a:moveTo>
                    <a:pt x="226" y="110"/>
                  </a:moveTo>
                  <a:cubicBezTo>
                    <a:pt x="227" y="106"/>
                    <a:pt x="227" y="102"/>
                    <a:pt x="227" y="97"/>
                  </a:cubicBezTo>
                  <a:cubicBezTo>
                    <a:pt x="227" y="66"/>
                    <a:pt x="201" y="39"/>
                    <a:pt x="170" y="40"/>
                  </a:cubicBezTo>
                  <a:cubicBezTo>
                    <a:pt x="168" y="40"/>
                    <a:pt x="166" y="40"/>
                    <a:pt x="165" y="40"/>
                  </a:cubicBezTo>
                  <a:cubicBezTo>
                    <a:pt x="159" y="17"/>
                    <a:pt x="139" y="0"/>
                    <a:pt x="115" y="0"/>
                  </a:cubicBezTo>
                  <a:cubicBezTo>
                    <a:pt x="87" y="0"/>
                    <a:pt x="64" y="24"/>
                    <a:pt x="63" y="51"/>
                  </a:cubicBezTo>
                  <a:cubicBezTo>
                    <a:pt x="59" y="50"/>
                    <a:pt x="54" y="49"/>
                    <a:pt x="49" y="49"/>
                  </a:cubicBezTo>
                  <a:cubicBezTo>
                    <a:pt x="23" y="49"/>
                    <a:pt x="0" y="72"/>
                    <a:pt x="0" y="99"/>
                  </a:cubicBezTo>
                  <a:cubicBezTo>
                    <a:pt x="0" y="102"/>
                    <a:pt x="1" y="106"/>
                    <a:pt x="1" y="110"/>
                  </a:cubicBezTo>
                  <a:cubicBezTo>
                    <a:pt x="226" y="110"/>
                    <a:pt x="226" y="110"/>
                    <a:pt x="226" y="110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47"/>
            <p:cNvSpPr>
              <a:spLocks/>
            </p:cNvSpPr>
            <p:nvPr/>
          </p:nvSpPr>
          <p:spPr bwMode="auto">
            <a:xfrm>
              <a:off x="4114800" y="6369050"/>
              <a:ext cx="120650" cy="133350"/>
            </a:xfrm>
            <a:custGeom>
              <a:avLst/>
              <a:gdLst>
                <a:gd name="T0" fmla="*/ 25 w 28"/>
                <a:gd name="T1" fmla="*/ 7 h 31"/>
                <a:gd name="T2" fmla="*/ 11 w 28"/>
                <a:gd name="T3" fmla="*/ 2 h 31"/>
                <a:gd name="T4" fmla="*/ 5 w 28"/>
                <a:gd name="T5" fmla="*/ 5 h 31"/>
                <a:gd name="T6" fmla="*/ 1 w 28"/>
                <a:gd name="T7" fmla="*/ 18 h 31"/>
                <a:gd name="T8" fmla="*/ 23 w 28"/>
                <a:gd name="T9" fmla="*/ 24 h 31"/>
                <a:gd name="T10" fmla="*/ 25 w 28"/>
                <a:gd name="T1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5" y="7"/>
                  </a:moveTo>
                  <a:cubicBezTo>
                    <a:pt x="23" y="1"/>
                    <a:pt x="16" y="0"/>
                    <a:pt x="11" y="2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1" y="9"/>
                    <a:pt x="0" y="13"/>
                    <a:pt x="1" y="18"/>
                  </a:cubicBezTo>
                  <a:cubicBezTo>
                    <a:pt x="4" y="27"/>
                    <a:pt x="16" y="31"/>
                    <a:pt x="23" y="24"/>
                  </a:cubicBezTo>
                  <a:cubicBezTo>
                    <a:pt x="28" y="19"/>
                    <a:pt x="28" y="13"/>
                    <a:pt x="25" y="7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48"/>
            <p:cNvSpPr>
              <a:spLocks/>
            </p:cNvSpPr>
            <p:nvPr/>
          </p:nvSpPr>
          <p:spPr bwMode="auto">
            <a:xfrm>
              <a:off x="4137025" y="6215063"/>
              <a:ext cx="153988" cy="119063"/>
            </a:xfrm>
            <a:custGeom>
              <a:avLst/>
              <a:gdLst>
                <a:gd name="T0" fmla="*/ 20 w 36"/>
                <a:gd name="T1" fmla="*/ 0 h 28"/>
                <a:gd name="T2" fmla="*/ 20 w 36"/>
                <a:gd name="T3" fmla="*/ 28 h 28"/>
                <a:gd name="T4" fmla="*/ 20 w 36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36" y="28"/>
                    <a:pt x="36" y="0"/>
                    <a:pt x="20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49"/>
            <p:cNvSpPr>
              <a:spLocks/>
            </p:cNvSpPr>
            <p:nvPr/>
          </p:nvSpPr>
          <p:spPr bwMode="auto">
            <a:xfrm>
              <a:off x="4346575" y="6343650"/>
              <a:ext cx="115888" cy="128588"/>
            </a:xfrm>
            <a:custGeom>
              <a:avLst/>
              <a:gdLst>
                <a:gd name="T0" fmla="*/ 24 w 27"/>
                <a:gd name="T1" fmla="*/ 6 h 30"/>
                <a:gd name="T2" fmla="*/ 20 w 27"/>
                <a:gd name="T3" fmla="*/ 3 h 30"/>
                <a:gd name="T4" fmla="*/ 7 w 27"/>
                <a:gd name="T5" fmla="*/ 3 h 30"/>
                <a:gd name="T6" fmla="*/ 2 w 27"/>
                <a:gd name="T7" fmla="*/ 8 h 30"/>
                <a:gd name="T8" fmla="*/ 0 w 27"/>
                <a:gd name="T9" fmla="*/ 15 h 30"/>
                <a:gd name="T10" fmla="*/ 10 w 27"/>
                <a:gd name="T11" fmla="*/ 28 h 30"/>
                <a:gd name="T12" fmla="*/ 26 w 27"/>
                <a:gd name="T13" fmla="*/ 22 h 30"/>
                <a:gd name="T14" fmla="*/ 27 w 27"/>
                <a:gd name="T15" fmla="*/ 15 h 30"/>
                <a:gd name="T16" fmla="*/ 24 w 27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0">
                  <a:moveTo>
                    <a:pt x="24" y="6"/>
                  </a:moveTo>
                  <a:cubicBezTo>
                    <a:pt x="23" y="5"/>
                    <a:pt x="22" y="3"/>
                    <a:pt x="20" y="3"/>
                  </a:cubicBezTo>
                  <a:cubicBezTo>
                    <a:pt x="16" y="0"/>
                    <a:pt x="11" y="0"/>
                    <a:pt x="7" y="3"/>
                  </a:cubicBezTo>
                  <a:cubicBezTo>
                    <a:pt x="4" y="4"/>
                    <a:pt x="3" y="6"/>
                    <a:pt x="2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21"/>
                    <a:pt x="4" y="27"/>
                    <a:pt x="10" y="28"/>
                  </a:cubicBezTo>
                  <a:cubicBezTo>
                    <a:pt x="16" y="30"/>
                    <a:pt x="22" y="27"/>
                    <a:pt x="26" y="22"/>
                  </a:cubicBezTo>
                  <a:cubicBezTo>
                    <a:pt x="27" y="20"/>
                    <a:pt x="27" y="17"/>
                    <a:pt x="27" y="15"/>
                  </a:cubicBezTo>
                  <a:cubicBezTo>
                    <a:pt x="27" y="12"/>
                    <a:pt x="26" y="9"/>
                    <a:pt x="24" y="6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50"/>
            <p:cNvSpPr>
              <a:spLocks/>
            </p:cNvSpPr>
            <p:nvPr/>
          </p:nvSpPr>
          <p:spPr bwMode="auto">
            <a:xfrm>
              <a:off x="4514850" y="6373813"/>
              <a:ext cx="153988" cy="115888"/>
            </a:xfrm>
            <a:custGeom>
              <a:avLst/>
              <a:gdLst>
                <a:gd name="T0" fmla="*/ 16 w 36"/>
                <a:gd name="T1" fmla="*/ 0 h 27"/>
                <a:gd name="T2" fmla="*/ 16 w 36"/>
                <a:gd name="T3" fmla="*/ 27 h 27"/>
                <a:gd name="T4" fmla="*/ 16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6" y="0"/>
                  </a:moveTo>
                  <a:cubicBezTo>
                    <a:pt x="0" y="0"/>
                    <a:pt x="0" y="27"/>
                    <a:pt x="16" y="27"/>
                  </a:cubicBezTo>
                  <a:cubicBezTo>
                    <a:pt x="36" y="27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51"/>
            <p:cNvSpPr>
              <a:spLocks noEditPoints="1"/>
            </p:cNvSpPr>
            <p:nvPr/>
          </p:nvSpPr>
          <p:spPr bwMode="auto">
            <a:xfrm>
              <a:off x="3789363" y="6291263"/>
              <a:ext cx="269875" cy="214313"/>
            </a:xfrm>
            <a:custGeom>
              <a:avLst/>
              <a:gdLst>
                <a:gd name="T0" fmla="*/ 63 w 63"/>
                <a:gd name="T1" fmla="*/ 2 h 50"/>
                <a:gd name="T2" fmla="*/ 63 w 63"/>
                <a:gd name="T3" fmla="*/ 2 h 50"/>
                <a:gd name="T4" fmla="*/ 63 w 63"/>
                <a:gd name="T5" fmla="*/ 2 h 50"/>
                <a:gd name="T6" fmla="*/ 63 w 63"/>
                <a:gd name="T7" fmla="*/ 2 h 50"/>
                <a:gd name="T8" fmla="*/ 63 w 63"/>
                <a:gd name="T9" fmla="*/ 2 h 50"/>
                <a:gd name="T10" fmla="*/ 63 w 63"/>
                <a:gd name="T11" fmla="*/ 2 h 50"/>
                <a:gd name="T12" fmla="*/ 63 w 63"/>
                <a:gd name="T13" fmla="*/ 2 h 50"/>
                <a:gd name="T14" fmla="*/ 63 w 63"/>
                <a:gd name="T15" fmla="*/ 2 h 50"/>
                <a:gd name="T16" fmla="*/ 63 w 63"/>
                <a:gd name="T17" fmla="*/ 2 h 50"/>
                <a:gd name="T18" fmla="*/ 63 w 63"/>
                <a:gd name="T19" fmla="*/ 2 h 50"/>
                <a:gd name="T20" fmla="*/ 63 w 63"/>
                <a:gd name="T21" fmla="*/ 2 h 50"/>
                <a:gd name="T22" fmla="*/ 63 w 63"/>
                <a:gd name="T23" fmla="*/ 2 h 50"/>
                <a:gd name="T24" fmla="*/ 63 w 63"/>
                <a:gd name="T25" fmla="*/ 1 h 50"/>
                <a:gd name="T26" fmla="*/ 63 w 63"/>
                <a:gd name="T27" fmla="*/ 2 h 50"/>
                <a:gd name="T28" fmla="*/ 63 w 63"/>
                <a:gd name="T29" fmla="*/ 1 h 50"/>
                <a:gd name="T30" fmla="*/ 63 w 63"/>
                <a:gd name="T31" fmla="*/ 1 h 50"/>
                <a:gd name="T32" fmla="*/ 63 w 63"/>
                <a:gd name="T33" fmla="*/ 1 h 50"/>
                <a:gd name="T34" fmla="*/ 63 w 63"/>
                <a:gd name="T35" fmla="*/ 1 h 50"/>
                <a:gd name="T36" fmla="*/ 63 w 63"/>
                <a:gd name="T37" fmla="*/ 1 h 50"/>
                <a:gd name="T38" fmla="*/ 63 w 63"/>
                <a:gd name="T39" fmla="*/ 1 h 50"/>
                <a:gd name="T40" fmla="*/ 63 w 63"/>
                <a:gd name="T41" fmla="*/ 1 h 50"/>
                <a:gd name="T42" fmla="*/ 63 w 63"/>
                <a:gd name="T43" fmla="*/ 1 h 50"/>
                <a:gd name="T44" fmla="*/ 63 w 63"/>
                <a:gd name="T45" fmla="*/ 1 h 50"/>
                <a:gd name="T46" fmla="*/ 63 w 63"/>
                <a:gd name="T47" fmla="*/ 1 h 50"/>
                <a:gd name="T48" fmla="*/ 63 w 63"/>
                <a:gd name="T49" fmla="*/ 1 h 50"/>
                <a:gd name="T50" fmla="*/ 63 w 63"/>
                <a:gd name="T51" fmla="*/ 1 h 50"/>
                <a:gd name="T52" fmla="*/ 63 w 63"/>
                <a:gd name="T53" fmla="*/ 1 h 50"/>
                <a:gd name="T54" fmla="*/ 63 w 63"/>
                <a:gd name="T55" fmla="*/ 1 h 50"/>
                <a:gd name="T56" fmla="*/ 63 w 63"/>
                <a:gd name="T57" fmla="*/ 1 h 50"/>
                <a:gd name="T58" fmla="*/ 63 w 63"/>
                <a:gd name="T59" fmla="*/ 1 h 50"/>
                <a:gd name="T60" fmla="*/ 63 w 63"/>
                <a:gd name="T61" fmla="*/ 0 h 50"/>
                <a:gd name="T62" fmla="*/ 63 w 63"/>
                <a:gd name="T63" fmla="*/ 1 h 50"/>
                <a:gd name="T64" fmla="*/ 63 w 63"/>
                <a:gd name="T65" fmla="*/ 0 h 50"/>
                <a:gd name="T66" fmla="*/ 63 w 63"/>
                <a:gd name="T67" fmla="*/ 0 h 50"/>
                <a:gd name="T68" fmla="*/ 63 w 63"/>
                <a:gd name="T69" fmla="*/ 0 h 50"/>
                <a:gd name="T70" fmla="*/ 63 w 63"/>
                <a:gd name="T71" fmla="*/ 0 h 50"/>
                <a:gd name="T72" fmla="*/ 49 w 63"/>
                <a:gd name="T73" fmla="*/ 0 h 50"/>
                <a:gd name="T74" fmla="*/ 0 w 63"/>
                <a:gd name="T75" fmla="*/ 50 h 50"/>
                <a:gd name="T76" fmla="*/ 0 w 63"/>
                <a:gd name="T77" fmla="*/ 50 h 50"/>
                <a:gd name="T78" fmla="*/ 49 w 63"/>
                <a:gd name="T79" fmla="*/ 0 h 50"/>
                <a:gd name="T80" fmla="*/ 63 w 63"/>
                <a:gd name="T81" fmla="*/ 2 h 50"/>
                <a:gd name="T82" fmla="*/ 63 w 63"/>
                <a:gd name="T83" fmla="*/ 2 h 50"/>
                <a:gd name="T84" fmla="*/ 63 w 63"/>
                <a:gd name="T85" fmla="*/ 2 h 50"/>
                <a:gd name="T86" fmla="*/ 49 w 63"/>
                <a:gd name="T87" fmla="*/ 0 h 50"/>
                <a:gd name="T88" fmla="*/ 63 w 63"/>
                <a:gd name="T89" fmla="*/ 0 h 50"/>
                <a:gd name="T90" fmla="*/ 63 w 63"/>
                <a:gd name="T91" fmla="*/ 0 h 50"/>
                <a:gd name="T92" fmla="*/ 63 w 63"/>
                <a:gd name="T93" fmla="*/ 0 h 50"/>
                <a:gd name="T94" fmla="*/ 63 w 63"/>
                <a:gd name="T95" fmla="*/ 0 h 50"/>
                <a:gd name="T96" fmla="*/ 63 w 63"/>
                <a:gd name="T97" fmla="*/ 0 h 50"/>
                <a:gd name="T98" fmla="*/ 63 w 63"/>
                <a:gd name="T99" fmla="*/ 0 h 50"/>
                <a:gd name="T100" fmla="*/ 63 w 63"/>
                <a:gd name="T101" fmla="*/ 0 h 50"/>
                <a:gd name="T102" fmla="*/ 63 w 63"/>
                <a:gd name="T103" fmla="*/ 0 h 50"/>
                <a:gd name="T104" fmla="*/ 63 w 63"/>
                <a:gd name="T105" fmla="*/ 0 h 50"/>
                <a:gd name="T106" fmla="*/ 63 w 63"/>
                <a:gd name="T107" fmla="*/ 0 h 50"/>
                <a:gd name="T108" fmla="*/ 63 w 63"/>
                <a:gd name="T109" fmla="*/ 0 h 50"/>
                <a:gd name="T110" fmla="*/ 63 w 63"/>
                <a:gd name="T111" fmla="*/ 0 h 50"/>
                <a:gd name="T112" fmla="*/ 63 w 63"/>
                <a:gd name="T113" fmla="*/ 0 h 50"/>
                <a:gd name="T114" fmla="*/ 63 w 63"/>
                <a:gd name="T115" fmla="*/ 0 h 50"/>
                <a:gd name="T116" fmla="*/ 63 w 63"/>
                <a:gd name="T1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" h="50"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1"/>
                  </a:moveTo>
                  <a:cubicBezTo>
                    <a:pt x="63" y="1"/>
                    <a:pt x="63" y="2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49" y="0"/>
                  </a:moveTo>
                  <a:cubicBezTo>
                    <a:pt x="23" y="0"/>
                    <a:pt x="0" y="23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49" y="0"/>
                  </a:cubicBezTo>
                  <a:cubicBezTo>
                    <a:pt x="54" y="0"/>
                    <a:pt x="59" y="1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9" y="1"/>
                    <a:pt x="54" y="0"/>
                    <a:pt x="49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F2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52"/>
            <p:cNvSpPr>
              <a:spLocks noEditPoints="1"/>
            </p:cNvSpPr>
            <p:nvPr/>
          </p:nvSpPr>
          <p:spPr bwMode="auto">
            <a:xfrm>
              <a:off x="3789363" y="6086475"/>
              <a:ext cx="458788" cy="466725"/>
            </a:xfrm>
            <a:custGeom>
              <a:avLst/>
              <a:gdLst>
                <a:gd name="T0" fmla="*/ 37 w 107"/>
                <a:gd name="T1" fmla="*/ 93 h 109"/>
                <a:gd name="T2" fmla="*/ 37 w 107"/>
                <a:gd name="T3" fmla="*/ 68 h 109"/>
                <a:gd name="T4" fmla="*/ 37 w 107"/>
                <a:gd name="T5" fmla="*/ 93 h 109"/>
                <a:gd name="T6" fmla="*/ 90 w 107"/>
                <a:gd name="T7" fmla="*/ 94 h 109"/>
                <a:gd name="T8" fmla="*/ 77 w 107"/>
                <a:gd name="T9" fmla="*/ 84 h 109"/>
                <a:gd name="T10" fmla="*/ 81 w 107"/>
                <a:gd name="T11" fmla="*/ 71 h 109"/>
                <a:gd name="T12" fmla="*/ 87 w 107"/>
                <a:gd name="T13" fmla="*/ 68 h 109"/>
                <a:gd name="T14" fmla="*/ 92 w 107"/>
                <a:gd name="T15" fmla="*/ 67 h 109"/>
                <a:gd name="T16" fmla="*/ 101 w 107"/>
                <a:gd name="T17" fmla="*/ 73 h 109"/>
                <a:gd name="T18" fmla="*/ 99 w 107"/>
                <a:gd name="T19" fmla="*/ 90 h 109"/>
                <a:gd name="T20" fmla="*/ 90 w 107"/>
                <a:gd name="T21" fmla="*/ 94 h 109"/>
                <a:gd name="T22" fmla="*/ 107 w 107"/>
                <a:gd name="T23" fmla="*/ 0 h 109"/>
                <a:gd name="T24" fmla="*/ 63 w 107"/>
                <a:gd name="T25" fmla="*/ 48 h 109"/>
                <a:gd name="T26" fmla="*/ 63 w 107"/>
                <a:gd name="T27" fmla="*/ 48 h 109"/>
                <a:gd name="T28" fmla="*/ 63 w 107"/>
                <a:gd name="T29" fmla="*/ 48 h 109"/>
                <a:gd name="T30" fmla="*/ 63 w 107"/>
                <a:gd name="T31" fmla="*/ 48 h 109"/>
                <a:gd name="T32" fmla="*/ 63 w 107"/>
                <a:gd name="T33" fmla="*/ 48 h 109"/>
                <a:gd name="T34" fmla="*/ 63 w 107"/>
                <a:gd name="T35" fmla="*/ 48 h 109"/>
                <a:gd name="T36" fmla="*/ 63 w 107"/>
                <a:gd name="T37" fmla="*/ 48 h 109"/>
                <a:gd name="T38" fmla="*/ 63 w 107"/>
                <a:gd name="T39" fmla="*/ 48 h 109"/>
                <a:gd name="T40" fmla="*/ 63 w 107"/>
                <a:gd name="T41" fmla="*/ 48 h 109"/>
                <a:gd name="T42" fmla="*/ 63 w 107"/>
                <a:gd name="T43" fmla="*/ 48 h 109"/>
                <a:gd name="T44" fmla="*/ 63 w 107"/>
                <a:gd name="T45" fmla="*/ 48 h 109"/>
                <a:gd name="T46" fmla="*/ 63 w 107"/>
                <a:gd name="T47" fmla="*/ 48 h 109"/>
                <a:gd name="T48" fmla="*/ 63 w 107"/>
                <a:gd name="T49" fmla="*/ 48 h 109"/>
                <a:gd name="T50" fmla="*/ 63 w 107"/>
                <a:gd name="T51" fmla="*/ 49 h 109"/>
                <a:gd name="T52" fmla="*/ 63 w 107"/>
                <a:gd name="T53" fmla="*/ 49 h 109"/>
                <a:gd name="T54" fmla="*/ 63 w 107"/>
                <a:gd name="T55" fmla="*/ 49 h 109"/>
                <a:gd name="T56" fmla="*/ 63 w 107"/>
                <a:gd name="T57" fmla="*/ 49 h 109"/>
                <a:gd name="T58" fmla="*/ 63 w 107"/>
                <a:gd name="T59" fmla="*/ 49 h 109"/>
                <a:gd name="T60" fmla="*/ 63 w 107"/>
                <a:gd name="T61" fmla="*/ 49 h 109"/>
                <a:gd name="T62" fmla="*/ 63 w 107"/>
                <a:gd name="T63" fmla="*/ 49 h 109"/>
                <a:gd name="T64" fmla="*/ 63 w 107"/>
                <a:gd name="T65" fmla="*/ 49 h 109"/>
                <a:gd name="T66" fmla="*/ 63 w 107"/>
                <a:gd name="T67" fmla="*/ 49 h 109"/>
                <a:gd name="T68" fmla="*/ 63 w 107"/>
                <a:gd name="T69" fmla="*/ 49 h 109"/>
                <a:gd name="T70" fmla="*/ 63 w 107"/>
                <a:gd name="T71" fmla="*/ 49 h 109"/>
                <a:gd name="T72" fmla="*/ 63 w 107"/>
                <a:gd name="T73" fmla="*/ 49 h 109"/>
                <a:gd name="T74" fmla="*/ 63 w 107"/>
                <a:gd name="T75" fmla="*/ 50 h 109"/>
                <a:gd name="T76" fmla="*/ 63 w 107"/>
                <a:gd name="T77" fmla="*/ 50 h 109"/>
                <a:gd name="T78" fmla="*/ 63 w 107"/>
                <a:gd name="T79" fmla="*/ 50 h 109"/>
                <a:gd name="T80" fmla="*/ 63 w 107"/>
                <a:gd name="T81" fmla="*/ 50 h 109"/>
                <a:gd name="T82" fmla="*/ 63 w 107"/>
                <a:gd name="T83" fmla="*/ 50 h 109"/>
                <a:gd name="T84" fmla="*/ 63 w 107"/>
                <a:gd name="T85" fmla="*/ 50 h 109"/>
                <a:gd name="T86" fmla="*/ 63 w 107"/>
                <a:gd name="T87" fmla="*/ 50 h 109"/>
                <a:gd name="T88" fmla="*/ 63 w 107"/>
                <a:gd name="T89" fmla="*/ 50 h 109"/>
                <a:gd name="T90" fmla="*/ 63 w 107"/>
                <a:gd name="T91" fmla="*/ 50 h 109"/>
                <a:gd name="T92" fmla="*/ 63 w 107"/>
                <a:gd name="T93" fmla="*/ 50 h 109"/>
                <a:gd name="T94" fmla="*/ 63 w 107"/>
                <a:gd name="T95" fmla="*/ 50 h 109"/>
                <a:gd name="T96" fmla="*/ 49 w 107"/>
                <a:gd name="T97" fmla="*/ 48 h 109"/>
                <a:gd name="T98" fmla="*/ 0 w 107"/>
                <a:gd name="T99" fmla="*/ 98 h 109"/>
                <a:gd name="T100" fmla="*/ 1 w 107"/>
                <a:gd name="T101" fmla="*/ 109 h 109"/>
                <a:gd name="T102" fmla="*/ 107 w 107"/>
                <a:gd name="T103" fmla="*/ 109 h 109"/>
                <a:gd name="T104" fmla="*/ 107 w 107"/>
                <a:gd name="T105" fmla="*/ 56 h 109"/>
                <a:gd name="T106" fmla="*/ 101 w 107"/>
                <a:gd name="T107" fmla="*/ 58 h 109"/>
                <a:gd name="T108" fmla="*/ 101 w 107"/>
                <a:gd name="T109" fmla="*/ 30 h 109"/>
                <a:gd name="T110" fmla="*/ 107 w 107"/>
                <a:gd name="T111" fmla="*/ 31 h 109"/>
                <a:gd name="T112" fmla="*/ 107 w 107"/>
                <a:gd name="T1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" h="109">
                  <a:moveTo>
                    <a:pt x="37" y="93"/>
                  </a:moveTo>
                  <a:cubicBezTo>
                    <a:pt x="21" y="93"/>
                    <a:pt x="21" y="68"/>
                    <a:pt x="37" y="68"/>
                  </a:cubicBezTo>
                  <a:cubicBezTo>
                    <a:pt x="53" y="68"/>
                    <a:pt x="53" y="93"/>
                    <a:pt x="37" y="93"/>
                  </a:cubicBezTo>
                  <a:moveTo>
                    <a:pt x="90" y="94"/>
                  </a:moveTo>
                  <a:cubicBezTo>
                    <a:pt x="85" y="94"/>
                    <a:pt x="79" y="90"/>
                    <a:pt x="77" y="84"/>
                  </a:cubicBezTo>
                  <a:cubicBezTo>
                    <a:pt x="76" y="79"/>
                    <a:pt x="77" y="75"/>
                    <a:pt x="81" y="71"/>
                  </a:cubicBezTo>
                  <a:cubicBezTo>
                    <a:pt x="82" y="69"/>
                    <a:pt x="84" y="68"/>
                    <a:pt x="87" y="68"/>
                  </a:cubicBezTo>
                  <a:cubicBezTo>
                    <a:pt x="88" y="67"/>
                    <a:pt x="90" y="67"/>
                    <a:pt x="92" y="67"/>
                  </a:cubicBezTo>
                  <a:cubicBezTo>
                    <a:pt x="96" y="67"/>
                    <a:pt x="99" y="69"/>
                    <a:pt x="101" y="73"/>
                  </a:cubicBezTo>
                  <a:cubicBezTo>
                    <a:pt x="104" y="79"/>
                    <a:pt x="104" y="85"/>
                    <a:pt x="99" y="90"/>
                  </a:cubicBezTo>
                  <a:cubicBezTo>
                    <a:pt x="97" y="92"/>
                    <a:pt x="93" y="94"/>
                    <a:pt x="90" y="94"/>
                  </a:cubicBezTo>
                  <a:moveTo>
                    <a:pt x="107" y="0"/>
                  </a:moveTo>
                  <a:cubicBezTo>
                    <a:pt x="83" y="4"/>
                    <a:pt x="65" y="24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59" y="49"/>
                    <a:pt x="54" y="48"/>
                    <a:pt x="49" y="48"/>
                  </a:cubicBezTo>
                  <a:cubicBezTo>
                    <a:pt x="23" y="48"/>
                    <a:pt x="0" y="71"/>
                    <a:pt x="0" y="98"/>
                  </a:cubicBezTo>
                  <a:cubicBezTo>
                    <a:pt x="0" y="101"/>
                    <a:pt x="1" y="105"/>
                    <a:pt x="1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5" y="57"/>
                    <a:pt x="103" y="58"/>
                    <a:pt x="101" y="58"/>
                  </a:cubicBezTo>
                  <a:cubicBezTo>
                    <a:pt x="81" y="58"/>
                    <a:pt x="81" y="30"/>
                    <a:pt x="101" y="30"/>
                  </a:cubicBezTo>
                  <a:cubicBezTo>
                    <a:pt x="103" y="30"/>
                    <a:pt x="105" y="30"/>
                    <a:pt x="107" y="31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3"/>
            <p:cNvSpPr>
              <a:spLocks/>
            </p:cNvSpPr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54"/>
            <p:cNvSpPr>
              <a:spLocks/>
            </p:cNvSpPr>
            <p:nvPr/>
          </p:nvSpPr>
          <p:spPr bwMode="auto">
            <a:xfrm>
              <a:off x="4114800" y="6373813"/>
              <a:ext cx="120650" cy="115888"/>
            </a:xfrm>
            <a:custGeom>
              <a:avLst/>
              <a:gdLst>
                <a:gd name="T0" fmla="*/ 16 w 28"/>
                <a:gd name="T1" fmla="*/ 0 h 27"/>
                <a:gd name="T2" fmla="*/ 11 w 28"/>
                <a:gd name="T3" fmla="*/ 1 h 27"/>
                <a:gd name="T4" fmla="*/ 5 w 28"/>
                <a:gd name="T5" fmla="*/ 4 h 27"/>
                <a:gd name="T6" fmla="*/ 1 w 28"/>
                <a:gd name="T7" fmla="*/ 17 h 27"/>
                <a:gd name="T8" fmla="*/ 14 w 28"/>
                <a:gd name="T9" fmla="*/ 27 h 27"/>
                <a:gd name="T10" fmla="*/ 23 w 28"/>
                <a:gd name="T11" fmla="*/ 23 h 27"/>
                <a:gd name="T12" fmla="*/ 25 w 28"/>
                <a:gd name="T13" fmla="*/ 6 h 27"/>
                <a:gd name="T14" fmla="*/ 16 w 28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7">
                  <a:moveTo>
                    <a:pt x="16" y="0"/>
                  </a:moveTo>
                  <a:cubicBezTo>
                    <a:pt x="14" y="0"/>
                    <a:pt x="12" y="0"/>
                    <a:pt x="11" y="1"/>
                  </a:cubicBezTo>
                  <a:cubicBezTo>
                    <a:pt x="8" y="1"/>
                    <a:pt x="6" y="2"/>
                    <a:pt x="5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3" y="23"/>
                    <a:pt x="9" y="27"/>
                    <a:pt x="14" y="27"/>
                  </a:cubicBezTo>
                  <a:cubicBezTo>
                    <a:pt x="17" y="27"/>
                    <a:pt x="21" y="25"/>
                    <a:pt x="23" y="23"/>
                  </a:cubicBezTo>
                  <a:cubicBezTo>
                    <a:pt x="28" y="18"/>
                    <a:pt x="28" y="12"/>
                    <a:pt x="25" y="6"/>
                  </a:cubicBezTo>
                  <a:cubicBezTo>
                    <a:pt x="23" y="2"/>
                    <a:pt x="20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55"/>
            <p:cNvSpPr>
              <a:spLocks/>
            </p:cNvSpPr>
            <p:nvPr/>
          </p:nvSpPr>
          <p:spPr bwMode="auto">
            <a:xfrm>
              <a:off x="4137025" y="6215063"/>
              <a:ext cx="111125" cy="119063"/>
            </a:xfrm>
            <a:custGeom>
              <a:avLst/>
              <a:gdLst>
                <a:gd name="T0" fmla="*/ 20 w 26"/>
                <a:gd name="T1" fmla="*/ 0 h 28"/>
                <a:gd name="T2" fmla="*/ 20 w 26"/>
                <a:gd name="T3" fmla="*/ 28 h 28"/>
                <a:gd name="T4" fmla="*/ 26 w 26"/>
                <a:gd name="T5" fmla="*/ 26 h 28"/>
                <a:gd name="T6" fmla="*/ 26 w 26"/>
                <a:gd name="T7" fmla="*/ 1 h 28"/>
                <a:gd name="T8" fmla="*/ 20 w 2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22" y="28"/>
                    <a:pt x="24" y="27"/>
                    <a:pt x="26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0"/>
                    <a:pt x="20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62"/>
            <p:cNvSpPr>
              <a:spLocks/>
            </p:cNvSpPr>
            <p:nvPr/>
          </p:nvSpPr>
          <p:spPr bwMode="auto">
            <a:xfrm>
              <a:off x="2773363" y="6069013"/>
              <a:ext cx="158750" cy="698500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63"/>
            <p:cNvSpPr>
              <a:spLocks/>
            </p:cNvSpPr>
            <p:nvPr/>
          </p:nvSpPr>
          <p:spPr bwMode="auto">
            <a:xfrm>
              <a:off x="2506663" y="5772150"/>
              <a:ext cx="531813" cy="561975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64"/>
            <p:cNvSpPr>
              <a:spLocks/>
            </p:cNvSpPr>
            <p:nvPr/>
          </p:nvSpPr>
          <p:spPr bwMode="auto">
            <a:xfrm>
              <a:off x="2597150" y="5915025"/>
              <a:ext cx="320675" cy="295275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65"/>
            <p:cNvSpPr>
              <a:spLocks/>
            </p:cNvSpPr>
            <p:nvPr/>
          </p:nvSpPr>
          <p:spPr bwMode="auto">
            <a:xfrm>
              <a:off x="2862263" y="6283325"/>
              <a:ext cx="236538" cy="188913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66"/>
            <p:cNvSpPr>
              <a:spLocks/>
            </p:cNvSpPr>
            <p:nvPr/>
          </p:nvSpPr>
          <p:spPr bwMode="auto">
            <a:xfrm>
              <a:off x="2047875" y="6154738"/>
              <a:ext cx="158750" cy="698500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7"/>
            <p:cNvSpPr>
              <a:spLocks/>
            </p:cNvSpPr>
            <p:nvPr/>
          </p:nvSpPr>
          <p:spPr bwMode="auto">
            <a:xfrm>
              <a:off x="1939925" y="5857875"/>
              <a:ext cx="531813" cy="5619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68"/>
            <p:cNvSpPr>
              <a:spLocks/>
            </p:cNvSpPr>
            <p:nvPr/>
          </p:nvSpPr>
          <p:spPr bwMode="auto">
            <a:xfrm>
              <a:off x="2060575" y="6000750"/>
              <a:ext cx="322263" cy="295275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69"/>
            <p:cNvSpPr>
              <a:spLocks/>
            </p:cNvSpPr>
            <p:nvPr/>
          </p:nvSpPr>
          <p:spPr bwMode="auto">
            <a:xfrm>
              <a:off x="1879600" y="6369050"/>
              <a:ext cx="236538" cy="188913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Rectangle 70"/>
            <p:cNvSpPr>
              <a:spLocks noChangeArrowheads="1"/>
            </p:cNvSpPr>
            <p:nvPr/>
          </p:nvSpPr>
          <p:spPr bwMode="auto">
            <a:xfrm>
              <a:off x="5646738" y="5154613"/>
              <a:ext cx="257175" cy="806450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Rectangle 71"/>
            <p:cNvSpPr>
              <a:spLocks noChangeArrowheads="1"/>
            </p:cNvSpPr>
            <p:nvPr/>
          </p:nvSpPr>
          <p:spPr bwMode="auto">
            <a:xfrm>
              <a:off x="5646738" y="5035550"/>
              <a:ext cx="257175" cy="1365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72"/>
            <p:cNvSpPr>
              <a:spLocks/>
            </p:cNvSpPr>
            <p:nvPr/>
          </p:nvSpPr>
          <p:spPr bwMode="auto">
            <a:xfrm>
              <a:off x="4729163" y="5194300"/>
              <a:ext cx="1257300" cy="1350963"/>
            </a:xfrm>
            <a:custGeom>
              <a:avLst/>
              <a:gdLst>
                <a:gd name="T0" fmla="*/ 792 w 792"/>
                <a:gd name="T1" fmla="*/ 851 h 851"/>
                <a:gd name="T2" fmla="*/ 792 w 792"/>
                <a:gd name="T3" fmla="*/ 405 h 851"/>
                <a:gd name="T4" fmla="*/ 397 w 792"/>
                <a:gd name="T5" fmla="*/ 0 h 851"/>
                <a:gd name="T6" fmla="*/ 0 w 792"/>
                <a:gd name="T7" fmla="*/ 405 h 851"/>
                <a:gd name="T8" fmla="*/ 0 w 792"/>
                <a:gd name="T9" fmla="*/ 851 h 851"/>
                <a:gd name="T10" fmla="*/ 792 w 792"/>
                <a:gd name="T11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2" h="851">
                  <a:moveTo>
                    <a:pt x="792" y="851"/>
                  </a:moveTo>
                  <a:lnTo>
                    <a:pt x="792" y="405"/>
                  </a:lnTo>
                  <a:lnTo>
                    <a:pt x="397" y="0"/>
                  </a:lnTo>
                  <a:lnTo>
                    <a:pt x="0" y="405"/>
                  </a:lnTo>
                  <a:lnTo>
                    <a:pt x="0" y="851"/>
                  </a:lnTo>
                  <a:lnTo>
                    <a:pt x="792" y="851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73"/>
            <p:cNvSpPr>
              <a:spLocks/>
            </p:cNvSpPr>
            <p:nvPr/>
          </p:nvSpPr>
          <p:spPr bwMode="auto">
            <a:xfrm>
              <a:off x="4651375" y="5103813"/>
              <a:ext cx="1408113" cy="814388"/>
            </a:xfrm>
            <a:custGeom>
              <a:avLst/>
              <a:gdLst>
                <a:gd name="T0" fmla="*/ 22 w 328"/>
                <a:gd name="T1" fmla="*/ 185 h 190"/>
                <a:gd name="T2" fmla="*/ 163 w 328"/>
                <a:gd name="T3" fmla="*/ 37 h 190"/>
                <a:gd name="T4" fmla="*/ 307 w 328"/>
                <a:gd name="T5" fmla="*/ 190 h 190"/>
                <a:gd name="T6" fmla="*/ 328 w 328"/>
                <a:gd name="T7" fmla="*/ 170 h 190"/>
                <a:gd name="T8" fmla="*/ 174 w 328"/>
                <a:gd name="T9" fmla="*/ 5 h 190"/>
                <a:gd name="T10" fmla="*/ 163 w 328"/>
                <a:gd name="T11" fmla="*/ 0 h 190"/>
                <a:gd name="T12" fmla="*/ 153 w 328"/>
                <a:gd name="T13" fmla="*/ 5 h 190"/>
                <a:gd name="T14" fmla="*/ 0 w 328"/>
                <a:gd name="T15" fmla="*/ 164 h 190"/>
                <a:gd name="T16" fmla="*/ 22 w 328"/>
                <a:gd name="T17" fmla="*/ 1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90">
                  <a:moveTo>
                    <a:pt x="22" y="185"/>
                  </a:moveTo>
                  <a:cubicBezTo>
                    <a:pt x="163" y="37"/>
                    <a:pt x="163" y="37"/>
                    <a:pt x="163" y="37"/>
                  </a:cubicBezTo>
                  <a:cubicBezTo>
                    <a:pt x="307" y="190"/>
                    <a:pt x="307" y="190"/>
                    <a:pt x="307" y="190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1" y="2"/>
                    <a:pt x="167" y="0"/>
                    <a:pt x="163" y="0"/>
                  </a:cubicBezTo>
                  <a:cubicBezTo>
                    <a:pt x="159" y="0"/>
                    <a:pt x="155" y="2"/>
                    <a:pt x="153" y="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2" y="185"/>
                    <a:pt x="22" y="185"/>
                    <a:pt x="22" y="185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74"/>
            <p:cNvSpPr>
              <a:spLocks/>
            </p:cNvSpPr>
            <p:nvPr/>
          </p:nvSpPr>
          <p:spPr bwMode="auto">
            <a:xfrm>
              <a:off x="4883150" y="5927725"/>
              <a:ext cx="153988" cy="350838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75"/>
            <p:cNvSpPr>
              <a:spLocks/>
            </p:cNvSpPr>
            <p:nvPr/>
          </p:nvSpPr>
          <p:spPr bwMode="auto">
            <a:xfrm>
              <a:off x="4840288" y="5884863"/>
              <a:ext cx="239713" cy="436563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76"/>
            <p:cNvSpPr>
              <a:spLocks/>
            </p:cNvSpPr>
            <p:nvPr/>
          </p:nvSpPr>
          <p:spPr bwMode="auto">
            <a:xfrm>
              <a:off x="5694363" y="5927725"/>
              <a:ext cx="158750" cy="350838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77"/>
            <p:cNvSpPr>
              <a:spLocks/>
            </p:cNvSpPr>
            <p:nvPr/>
          </p:nvSpPr>
          <p:spPr bwMode="auto">
            <a:xfrm>
              <a:off x="5651500" y="5884863"/>
              <a:ext cx="239713" cy="436563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Oval 78"/>
            <p:cNvSpPr>
              <a:spLocks noChangeArrowheads="1"/>
            </p:cNvSpPr>
            <p:nvPr/>
          </p:nvSpPr>
          <p:spPr bwMode="auto">
            <a:xfrm>
              <a:off x="5192713" y="5549900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79"/>
            <p:cNvSpPr>
              <a:spLocks/>
            </p:cNvSpPr>
            <p:nvPr/>
          </p:nvSpPr>
          <p:spPr bwMode="auto">
            <a:xfrm>
              <a:off x="5149850" y="5511800"/>
              <a:ext cx="415925" cy="411163"/>
            </a:xfrm>
            <a:custGeom>
              <a:avLst/>
              <a:gdLst>
                <a:gd name="T0" fmla="*/ 10 w 97"/>
                <a:gd name="T1" fmla="*/ 48 h 96"/>
                <a:gd name="T2" fmla="*/ 20 w 97"/>
                <a:gd name="T3" fmla="*/ 48 h 96"/>
                <a:gd name="T4" fmla="*/ 28 w 97"/>
                <a:gd name="T5" fmla="*/ 28 h 96"/>
                <a:gd name="T6" fmla="*/ 48 w 97"/>
                <a:gd name="T7" fmla="*/ 19 h 96"/>
                <a:gd name="T8" fmla="*/ 69 w 97"/>
                <a:gd name="T9" fmla="*/ 28 h 96"/>
                <a:gd name="T10" fmla="*/ 77 w 97"/>
                <a:gd name="T11" fmla="*/ 48 h 96"/>
                <a:gd name="T12" fmla="*/ 69 w 97"/>
                <a:gd name="T13" fmla="*/ 68 h 96"/>
                <a:gd name="T14" fmla="*/ 48 w 97"/>
                <a:gd name="T15" fmla="*/ 76 h 96"/>
                <a:gd name="T16" fmla="*/ 28 w 97"/>
                <a:gd name="T17" fmla="*/ 68 h 96"/>
                <a:gd name="T18" fmla="*/ 20 w 97"/>
                <a:gd name="T19" fmla="*/ 48 h 96"/>
                <a:gd name="T20" fmla="*/ 10 w 97"/>
                <a:gd name="T21" fmla="*/ 48 h 96"/>
                <a:gd name="T22" fmla="*/ 0 w 97"/>
                <a:gd name="T23" fmla="*/ 48 h 96"/>
                <a:gd name="T24" fmla="*/ 48 w 97"/>
                <a:gd name="T25" fmla="*/ 96 h 96"/>
                <a:gd name="T26" fmla="*/ 97 w 97"/>
                <a:gd name="T27" fmla="*/ 48 h 96"/>
                <a:gd name="T28" fmla="*/ 48 w 97"/>
                <a:gd name="T29" fmla="*/ 0 h 96"/>
                <a:gd name="T30" fmla="*/ 0 w 97"/>
                <a:gd name="T31" fmla="*/ 48 h 96"/>
                <a:gd name="T32" fmla="*/ 10 w 97"/>
                <a:gd name="T3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6">
                  <a:moveTo>
                    <a:pt x="1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0"/>
                    <a:pt x="23" y="33"/>
                    <a:pt x="28" y="28"/>
                  </a:cubicBezTo>
                  <a:cubicBezTo>
                    <a:pt x="34" y="22"/>
                    <a:pt x="41" y="19"/>
                    <a:pt x="48" y="19"/>
                  </a:cubicBezTo>
                  <a:cubicBezTo>
                    <a:pt x="56" y="19"/>
                    <a:pt x="63" y="22"/>
                    <a:pt x="69" y="28"/>
                  </a:cubicBezTo>
                  <a:cubicBezTo>
                    <a:pt x="74" y="33"/>
                    <a:pt x="77" y="40"/>
                    <a:pt x="77" y="48"/>
                  </a:cubicBezTo>
                  <a:cubicBezTo>
                    <a:pt x="77" y="56"/>
                    <a:pt x="74" y="63"/>
                    <a:pt x="69" y="68"/>
                  </a:cubicBezTo>
                  <a:cubicBezTo>
                    <a:pt x="63" y="73"/>
                    <a:pt x="56" y="76"/>
                    <a:pt x="48" y="76"/>
                  </a:cubicBezTo>
                  <a:cubicBezTo>
                    <a:pt x="41" y="76"/>
                    <a:pt x="34" y="73"/>
                    <a:pt x="28" y="68"/>
                  </a:cubicBezTo>
                  <a:cubicBezTo>
                    <a:pt x="23" y="63"/>
                    <a:pt x="20" y="56"/>
                    <a:pt x="2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7" y="74"/>
                    <a:pt x="97" y="48"/>
                  </a:cubicBezTo>
                  <a:cubicBezTo>
                    <a:pt x="97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lnTo>
                    <a:pt x="10" y="48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80"/>
            <p:cNvSpPr>
              <a:spLocks noChangeArrowheads="1"/>
            </p:cNvSpPr>
            <p:nvPr/>
          </p:nvSpPr>
          <p:spPr bwMode="auto">
            <a:xfrm>
              <a:off x="5195888" y="6119813"/>
              <a:ext cx="322263" cy="425450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81"/>
            <p:cNvSpPr>
              <a:spLocks/>
            </p:cNvSpPr>
            <p:nvPr/>
          </p:nvSpPr>
          <p:spPr bwMode="auto">
            <a:xfrm>
              <a:off x="6145213" y="5519738"/>
              <a:ext cx="496888" cy="827088"/>
            </a:xfrm>
            <a:custGeom>
              <a:avLst/>
              <a:gdLst>
                <a:gd name="T0" fmla="*/ 313 w 313"/>
                <a:gd name="T1" fmla="*/ 521 h 521"/>
                <a:gd name="T2" fmla="*/ 156 w 313"/>
                <a:gd name="T3" fmla="*/ 0 h 521"/>
                <a:gd name="T4" fmla="*/ 0 w 313"/>
                <a:gd name="T5" fmla="*/ 521 h 521"/>
                <a:gd name="T6" fmla="*/ 313 w 313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521">
                  <a:moveTo>
                    <a:pt x="313" y="521"/>
                  </a:moveTo>
                  <a:lnTo>
                    <a:pt x="156" y="0"/>
                  </a:lnTo>
                  <a:lnTo>
                    <a:pt x="0" y="521"/>
                  </a:lnTo>
                  <a:lnTo>
                    <a:pt x="313" y="521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82"/>
            <p:cNvSpPr>
              <a:spLocks/>
            </p:cNvSpPr>
            <p:nvPr/>
          </p:nvSpPr>
          <p:spPr bwMode="auto">
            <a:xfrm>
              <a:off x="6342063" y="5875338"/>
              <a:ext cx="107950" cy="673100"/>
            </a:xfrm>
            <a:custGeom>
              <a:avLst/>
              <a:gdLst>
                <a:gd name="T0" fmla="*/ 68 w 68"/>
                <a:gd name="T1" fmla="*/ 424 h 424"/>
                <a:gd name="T2" fmla="*/ 32 w 68"/>
                <a:gd name="T3" fmla="*/ 0 h 424"/>
                <a:gd name="T4" fmla="*/ 0 w 68"/>
                <a:gd name="T5" fmla="*/ 424 h 424"/>
                <a:gd name="T6" fmla="*/ 68 w 68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24">
                  <a:moveTo>
                    <a:pt x="68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8" y="424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0" name="组合 131"/>
            <p:cNvGrpSpPr/>
            <p:nvPr/>
          </p:nvGrpSpPr>
          <p:grpSpPr>
            <a:xfrm>
              <a:off x="395288" y="5437503"/>
              <a:ext cx="498475" cy="1310960"/>
              <a:chOff x="395288" y="5237478"/>
              <a:chExt cx="498475" cy="1310960"/>
            </a:xfrm>
          </p:grpSpPr>
          <p:sp>
            <p:nvSpPr>
              <p:cNvPr id="94" name="Freeform 83"/>
              <p:cNvSpPr>
                <a:spLocks/>
              </p:cNvSpPr>
              <p:nvPr/>
            </p:nvSpPr>
            <p:spPr bwMode="auto">
              <a:xfrm>
                <a:off x="395288" y="5237478"/>
                <a:ext cx="498475" cy="827088"/>
              </a:xfrm>
              <a:custGeom>
                <a:avLst/>
                <a:gdLst>
                  <a:gd name="T0" fmla="*/ 314 w 314"/>
                  <a:gd name="T1" fmla="*/ 521 h 521"/>
                  <a:gd name="T2" fmla="*/ 157 w 314"/>
                  <a:gd name="T3" fmla="*/ 0 h 521"/>
                  <a:gd name="T4" fmla="*/ 0 w 314"/>
                  <a:gd name="T5" fmla="*/ 521 h 521"/>
                  <a:gd name="T6" fmla="*/ 314 w 314"/>
                  <a:gd name="T7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4" h="521">
                    <a:moveTo>
                      <a:pt x="314" y="521"/>
                    </a:moveTo>
                    <a:lnTo>
                      <a:pt x="157" y="0"/>
                    </a:lnTo>
                    <a:lnTo>
                      <a:pt x="0" y="521"/>
                    </a:lnTo>
                    <a:lnTo>
                      <a:pt x="314" y="521"/>
                    </a:lnTo>
                    <a:close/>
                  </a:path>
                </a:pathLst>
              </a:custGeom>
              <a:solidFill>
                <a:srgbClr val="F59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84"/>
              <p:cNvSpPr>
                <a:spLocks/>
              </p:cNvSpPr>
              <p:nvPr/>
            </p:nvSpPr>
            <p:spPr bwMode="auto">
              <a:xfrm>
                <a:off x="593725" y="5875338"/>
                <a:ext cx="106363" cy="673100"/>
              </a:xfrm>
              <a:custGeom>
                <a:avLst/>
                <a:gdLst>
                  <a:gd name="T0" fmla="*/ 67 w 67"/>
                  <a:gd name="T1" fmla="*/ 424 h 424"/>
                  <a:gd name="T2" fmla="*/ 32 w 67"/>
                  <a:gd name="T3" fmla="*/ 0 h 424"/>
                  <a:gd name="T4" fmla="*/ 0 w 67"/>
                  <a:gd name="T5" fmla="*/ 424 h 424"/>
                  <a:gd name="T6" fmla="*/ 67 w 67"/>
                  <a:gd name="T7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24">
                    <a:moveTo>
                      <a:pt x="67" y="424"/>
                    </a:moveTo>
                    <a:lnTo>
                      <a:pt x="32" y="0"/>
                    </a:lnTo>
                    <a:lnTo>
                      <a:pt x="0" y="424"/>
                    </a:lnTo>
                    <a:lnTo>
                      <a:pt x="67" y="424"/>
                    </a:lnTo>
                    <a:close/>
                  </a:path>
                </a:pathLst>
              </a:custGeom>
              <a:solidFill>
                <a:srgbClr val="8E5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" name="Freeform 85"/>
            <p:cNvSpPr>
              <a:spLocks/>
            </p:cNvSpPr>
            <p:nvPr/>
          </p:nvSpPr>
          <p:spPr bwMode="auto">
            <a:xfrm>
              <a:off x="654050" y="5434013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FFE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86"/>
            <p:cNvSpPr>
              <a:spLocks/>
            </p:cNvSpPr>
            <p:nvPr/>
          </p:nvSpPr>
          <p:spPr bwMode="auto">
            <a:xfrm>
              <a:off x="914400" y="5884863"/>
              <a:ext cx="387350" cy="882650"/>
            </a:xfrm>
            <a:custGeom>
              <a:avLst/>
              <a:gdLst>
                <a:gd name="T0" fmla="*/ 244 w 244"/>
                <a:gd name="T1" fmla="*/ 97 h 556"/>
                <a:gd name="T2" fmla="*/ 138 w 244"/>
                <a:gd name="T3" fmla="*/ 159 h 556"/>
                <a:gd name="T4" fmla="*/ 122 w 244"/>
                <a:gd name="T5" fmla="*/ 0 h 556"/>
                <a:gd name="T6" fmla="*/ 106 w 244"/>
                <a:gd name="T7" fmla="*/ 159 h 556"/>
                <a:gd name="T8" fmla="*/ 0 w 244"/>
                <a:gd name="T9" fmla="*/ 97 h 556"/>
                <a:gd name="T10" fmla="*/ 98 w 244"/>
                <a:gd name="T11" fmla="*/ 210 h 556"/>
                <a:gd name="T12" fmla="*/ 100 w 244"/>
                <a:gd name="T13" fmla="*/ 556 h 556"/>
                <a:gd name="T14" fmla="*/ 152 w 244"/>
                <a:gd name="T15" fmla="*/ 556 h 556"/>
                <a:gd name="T16" fmla="*/ 146 w 244"/>
                <a:gd name="T17" fmla="*/ 210 h 556"/>
                <a:gd name="T18" fmla="*/ 244 w 244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556">
                  <a:moveTo>
                    <a:pt x="244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8" y="210"/>
                  </a:lnTo>
                  <a:lnTo>
                    <a:pt x="100" y="556"/>
                  </a:lnTo>
                  <a:lnTo>
                    <a:pt x="152" y="556"/>
                  </a:lnTo>
                  <a:lnTo>
                    <a:pt x="146" y="210"/>
                  </a:lnTo>
                  <a:lnTo>
                    <a:pt x="244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87"/>
            <p:cNvSpPr>
              <a:spLocks noChangeArrowheads="1"/>
            </p:cNvSpPr>
            <p:nvPr/>
          </p:nvSpPr>
          <p:spPr bwMode="auto">
            <a:xfrm>
              <a:off x="10709275" y="6030913"/>
              <a:ext cx="120650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88"/>
            <p:cNvSpPr>
              <a:spLocks/>
            </p:cNvSpPr>
            <p:nvPr/>
          </p:nvSpPr>
          <p:spPr bwMode="auto">
            <a:xfrm>
              <a:off x="10709275" y="6030913"/>
              <a:ext cx="120650" cy="514350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89"/>
            <p:cNvSpPr>
              <a:spLocks noChangeArrowheads="1"/>
            </p:cNvSpPr>
            <p:nvPr/>
          </p:nvSpPr>
          <p:spPr bwMode="auto">
            <a:xfrm>
              <a:off x="10401300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90"/>
            <p:cNvSpPr>
              <a:spLocks/>
            </p:cNvSpPr>
            <p:nvPr/>
          </p:nvSpPr>
          <p:spPr bwMode="auto">
            <a:xfrm>
              <a:off x="10401300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Rectangle 91"/>
            <p:cNvSpPr>
              <a:spLocks noChangeArrowheads="1"/>
            </p:cNvSpPr>
            <p:nvPr/>
          </p:nvSpPr>
          <p:spPr bwMode="auto">
            <a:xfrm>
              <a:off x="101266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92"/>
            <p:cNvSpPr>
              <a:spLocks/>
            </p:cNvSpPr>
            <p:nvPr/>
          </p:nvSpPr>
          <p:spPr bwMode="auto">
            <a:xfrm>
              <a:off x="101266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93"/>
            <p:cNvSpPr>
              <a:spLocks noChangeArrowheads="1"/>
            </p:cNvSpPr>
            <p:nvPr/>
          </p:nvSpPr>
          <p:spPr bwMode="auto">
            <a:xfrm>
              <a:off x="98345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94"/>
            <p:cNvSpPr>
              <a:spLocks/>
            </p:cNvSpPr>
            <p:nvPr/>
          </p:nvSpPr>
          <p:spPr bwMode="auto">
            <a:xfrm>
              <a:off x="98345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Rectangle 95"/>
            <p:cNvSpPr>
              <a:spLocks noChangeArrowheads="1"/>
            </p:cNvSpPr>
            <p:nvPr/>
          </p:nvSpPr>
          <p:spPr bwMode="auto">
            <a:xfrm>
              <a:off x="9885363" y="6218238"/>
              <a:ext cx="858838" cy="155575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96"/>
            <p:cNvSpPr>
              <a:spLocks/>
            </p:cNvSpPr>
            <p:nvPr/>
          </p:nvSpPr>
          <p:spPr bwMode="auto">
            <a:xfrm>
              <a:off x="9885363" y="6218238"/>
              <a:ext cx="858838" cy="155575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97"/>
            <p:cNvSpPr>
              <a:spLocks/>
            </p:cNvSpPr>
            <p:nvPr/>
          </p:nvSpPr>
          <p:spPr bwMode="auto">
            <a:xfrm>
              <a:off x="6762750" y="5824538"/>
              <a:ext cx="1355725" cy="617538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98"/>
            <p:cNvSpPr>
              <a:spLocks/>
            </p:cNvSpPr>
            <p:nvPr/>
          </p:nvSpPr>
          <p:spPr bwMode="auto">
            <a:xfrm>
              <a:off x="6757988" y="6172200"/>
              <a:ext cx="77788" cy="179388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99"/>
            <p:cNvSpPr>
              <a:spLocks/>
            </p:cNvSpPr>
            <p:nvPr/>
          </p:nvSpPr>
          <p:spPr bwMode="auto">
            <a:xfrm>
              <a:off x="7213600" y="5918200"/>
              <a:ext cx="531813" cy="155575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100"/>
            <p:cNvSpPr>
              <a:spLocks noChangeArrowheads="1"/>
            </p:cNvSpPr>
            <p:nvPr/>
          </p:nvSpPr>
          <p:spPr bwMode="auto">
            <a:xfrm>
              <a:off x="7586663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Oval 101"/>
            <p:cNvSpPr>
              <a:spLocks noChangeArrowheads="1"/>
            </p:cNvSpPr>
            <p:nvPr/>
          </p:nvSpPr>
          <p:spPr bwMode="auto">
            <a:xfrm>
              <a:off x="7659688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Oval 102"/>
            <p:cNvSpPr>
              <a:spLocks noChangeArrowheads="1"/>
            </p:cNvSpPr>
            <p:nvPr/>
          </p:nvSpPr>
          <p:spPr bwMode="auto">
            <a:xfrm>
              <a:off x="7024688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Oval 103"/>
            <p:cNvSpPr>
              <a:spLocks noChangeArrowheads="1"/>
            </p:cNvSpPr>
            <p:nvPr/>
          </p:nvSpPr>
          <p:spPr bwMode="auto">
            <a:xfrm>
              <a:off x="7097713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105"/>
            <p:cNvSpPr>
              <a:spLocks/>
            </p:cNvSpPr>
            <p:nvPr/>
          </p:nvSpPr>
          <p:spPr bwMode="auto">
            <a:xfrm>
              <a:off x="6551613" y="5026025"/>
              <a:ext cx="352425" cy="184150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106"/>
            <p:cNvSpPr>
              <a:spLocks/>
            </p:cNvSpPr>
            <p:nvPr/>
          </p:nvSpPr>
          <p:spPr bwMode="auto">
            <a:xfrm>
              <a:off x="6518275" y="5164138"/>
              <a:ext cx="381000" cy="201613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107"/>
            <p:cNvSpPr>
              <a:spLocks/>
            </p:cNvSpPr>
            <p:nvPr/>
          </p:nvSpPr>
          <p:spPr bwMode="auto">
            <a:xfrm>
              <a:off x="6621463" y="5051425"/>
              <a:ext cx="385763" cy="211138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108"/>
            <p:cNvSpPr>
              <a:spLocks/>
            </p:cNvSpPr>
            <p:nvPr/>
          </p:nvSpPr>
          <p:spPr bwMode="auto">
            <a:xfrm>
              <a:off x="6616700" y="5194300"/>
              <a:ext cx="338138" cy="192088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109"/>
            <p:cNvSpPr>
              <a:spLocks/>
            </p:cNvSpPr>
            <p:nvPr/>
          </p:nvSpPr>
          <p:spPr bwMode="auto">
            <a:xfrm>
              <a:off x="6694488" y="5091113"/>
              <a:ext cx="141288" cy="234950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110"/>
            <p:cNvSpPr>
              <a:spLocks/>
            </p:cNvSpPr>
            <p:nvPr/>
          </p:nvSpPr>
          <p:spPr bwMode="auto">
            <a:xfrm>
              <a:off x="6710363" y="5133975"/>
              <a:ext cx="115888" cy="63500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111"/>
            <p:cNvSpPr>
              <a:spLocks/>
            </p:cNvSpPr>
            <p:nvPr/>
          </p:nvSpPr>
          <p:spPr bwMode="auto">
            <a:xfrm>
              <a:off x="6702425" y="5240338"/>
              <a:ext cx="111125" cy="60325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112"/>
            <p:cNvSpPr>
              <a:spLocks/>
            </p:cNvSpPr>
            <p:nvPr/>
          </p:nvSpPr>
          <p:spPr bwMode="auto">
            <a:xfrm>
              <a:off x="4330700" y="4730750"/>
              <a:ext cx="222250" cy="3635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113"/>
            <p:cNvSpPr>
              <a:spLocks/>
            </p:cNvSpPr>
            <p:nvPr/>
          </p:nvSpPr>
          <p:spPr bwMode="auto">
            <a:xfrm>
              <a:off x="4217988" y="4821238"/>
              <a:ext cx="292100" cy="290513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114"/>
            <p:cNvSpPr>
              <a:spLocks/>
            </p:cNvSpPr>
            <p:nvPr/>
          </p:nvSpPr>
          <p:spPr bwMode="auto">
            <a:xfrm>
              <a:off x="4389438" y="4849813"/>
              <a:ext cx="274638" cy="304800"/>
            </a:xfrm>
            <a:custGeom>
              <a:avLst/>
              <a:gdLst>
                <a:gd name="T0" fmla="*/ 29 w 64"/>
                <a:gd name="T1" fmla="*/ 29 h 71"/>
                <a:gd name="T2" fmla="*/ 60 w 64"/>
                <a:gd name="T3" fmla="*/ 45 h 71"/>
                <a:gd name="T4" fmla="*/ 15 w 64"/>
                <a:gd name="T5" fmla="*/ 36 h 71"/>
                <a:gd name="T6" fmla="*/ 29 w 64"/>
                <a:gd name="T7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1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1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115"/>
            <p:cNvSpPr>
              <a:spLocks/>
            </p:cNvSpPr>
            <p:nvPr/>
          </p:nvSpPr>
          <p:spPr bwMode="auto">
            <a:xfrm>
              <a:off x="4330700" y="4867275"/>
              <a:ext cx="222250" cy="373063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16"/>
            <p:cNvSpPr>
              <a:spLocks/>
            </p:cNvSpPr>
            <p:nvPr/>
          </p:nvSpPr>
          <p:spPr bwMode="auto">
            <a:xfrm>
              <a:off x="4330700" y="4902200"/>
              <a:ext cx="234950" cy="176213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17"/>
            <p:cNvSpPr>
              <a:spLocks/>
            </p:cNvSpPr>
            <p:nvPr/>
          </p:nvSpPr>
          <p:spPr bwMode="auto">
            <a:xfrm>
              <a:off x="4437063" y="4914900"/>
              <a:ext cx="95250" cy="115888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18"/>
            <p:cNvSpPr>
              <a:spLocks/>
            </p:cNvSpPr>
            <p:nvPr/>
          </p:nvSpPr>
          <p:spPr bwMode="auto">
            <a:xfrm>
              <a:off x="4351338" y="4965700"/>
              <a:ext cx="85725" cy="103188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159595" y="882256"/>
            <a:ext cx="3920504" cy="52322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KHỔ GIẤY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2174572" y="1807681"/>
            <a:ext cx="3920504" cy="52322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TỈ LỆ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7299601" y="882256"/>
            <a:ext cx="3920504" cy="52322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NÉT VẼ</a:t>
            </a:r>
          </a:p>
        </p:txBody>
      </p:sp>
      <p:sp>
        <p:nvSpPr>
          <p:cNvPr id="285" name="TextBox 284"/>
          <p:cNvSpPr txBox="1"/>
          <p:nvPr/>
        </p:nvSpPr>
        <p:spPr>
          <a:xfrm>
            <a:off x="7299601" y="1807681"/>
            <a:ext cx="3920504" cy="52322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GHI KÍCH THƯỚC</a:t>
            </a:r>
          </a:p>
        </p:txBody>
      </p:sp>
    </p:spTree>
    <p:extLst>
      <p:ext uri="{BB962C8B-B14F-4D97-AF65-F5344CB8AC3E}">
        <p14:creationId xmlns:p14="http://schemas.microsoft.com/office/powerpoint/2010/main" val="237179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83" grpId="0" animBg="1"/>
      <p:bldP spid="284" grpId="0" animBg="1"/>
      <p:bldP spid="2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7A13686-880F-05E7-624B-4FFBB9186546}"/>
              </a:ext>
            </a:extLst>
          </p:cNvPr>
          <p:cNvSpPr/>
          <p:nvPr/>
        </p:nvSpPr>
        <p:spPr>
          <a:xfrm>
            <a:off x="109040" y="230035"/>
            <a:ext cx="1165227" cy="54339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0587D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Freeform 122"/>
          <p:cNvSpPr>
            <a:spLocks/>
          </p:cNvSpPr>
          <p:nvPr/>
        </p:nvSpPr>
        <p:spPr bwMode="auto">
          <a:xfrm>
            <a:off x="-153988" y="6469063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6" name="组合 45">
            <a:extLst>
              <a:ext uri="{FF2B5EF4-FFF2-40B4-BE49-F238E27FC236}">
                <a16:creationId xmlns:a16="http://schemas.microsoft.com/office/drawing/2014/main" id="{F63AB016-E7A3-729D-ADCC-C4D7B16DB184}"/>
              </a:ext>
            </a:extLst>
          </p:cNvPr>
          <p:cNvGrpSpPr/>
          <p:nvPr/>
        </p:nvGrpSpPr>
        <p:grpSpPr>
          <a:xfrm>
            <a:off x="268684" y="4730083"/>
            <a:ext cx="1165227" cy="1738980"/>
            <a:chOff x="6040438" y="5422900"/>
            <a:chExt cx="835025" cy="1246188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72D7D24-927E-2F40-8EA0-523DBDE1A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5422900"/>
              <a:ext cx="835025" cy="833438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0EF0BE3-BF5F-83CA-F604-F6AF7E3DB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913" y="5843588"/>
              <a:ext cx="361950" cy="825500"/>
            </a:xfrm>
            <a:custGeom>
              <a:avLst/>
              <a:gdLst>
                <a:gd name="T0" fmla="*/ 228 w 228"/>
                <a:gd name="T1" fmla="*/ 91 h 520"/>
                <a:gd name="T2" fmla="*/ 129 w 228"/>
                <a:gd name="T3" fmla="*/ 149 h 520"/>
                <a:gd name="T4" fmla="*/ 114 w 228"/>
                <a:gd name="T5" fmla="*/ 0 h 520"/>
                <a:gd name="T6" fmla="*/ 99 w 228"/>
                <a:gd name="T7" fmla="*/ 149 h 520"/>
                <a:gd name="T8" fmla="*/ 0 w 228"/>
                <a:gd name="T9" fmla="*/ 91 h 520"/>
                <a:gd name="T10" fmla="*/ 91 w 228"/>
                <a:gd name="T11" fmla="*/ 197 h 520"/>
                <a:gd name="T12" fmla="*/ 94 w 228"/>
                <a:gd name="T13" fmla="*/ 520 h 520"/>
                <a:gd name="T14" fmla="*/ 142 w 228"/>
                <a:gd name="T15" fmla="*/ 520 h 520"/>
                <a:gd name="T16" fmla="*/ 137 w 228"/>
                <a:gd name="T17" fmla="*/ 197 h 520"/>
                <a:gd name="T18" fmla="*/ 228 w 228"/>
                <a:gd name="T19" fmla="*/ 9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520">
                  <a:moveTo>
                    <a:pt x="228" y="91"/>
                  </a:moveTo>
                  <a:lnTo>
                    <a:pt x="129" y="149"/>
                  </a:lnTo>
                  <a:lnTo>
                    <a:pt x="114" y="0"/>
                  </a:lnTo>
                  <a:lnTo>
                    <a:pt x="99" y="149"/>
                  </a:lnTo>
                  <a:lnTo>
                    <a:pt x="0" y="91"/>
                  </a:lnTo>
                  <a:lnTo>
                    <a:pt x="91" y="197"/>
                  </a:lnTo>
                  <a:lnTo>
                    <a:pt x="94" y="520"/>
                  </a:lnTo>
                  <a:lnTo>
                    <a:pt x="142" y="520"/>
                  </a:lnTo>
                  <a:lnTo>
                    <a:pt x="137" y="197"/>
                  </a:lnTo>
                  <a:lnTo>
                    <a:pt x="228" y="9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49">
            <a:extLst>
              <a:ext uri="{FF2B5EF4-FFF2-40B4-BE49-F238E27FC236}">
                <a16:creationId xmlns:a16="http://schemas.microsoft.com/office/drawing/2014/main" id="{1BC1FED1-6BD9-B95C-FFBD-6D8083A27823}"/>
              </a:ext>
            </a:extLst>
          </p:cNvPr>
          <p:cNvGrpSpPr/>
          <p:nvPr/>
        </p:nvGrpSpPr>
        <p:grpSpPr>
          <a:xfrm>
            <a:off x="-86905" y="4863645"/>
            <a:ext cx="1165227" cy="1738980"/>
            <a:chOff x="6040438" y="5422900"/>
            <a:chExt cx="835025" cy="124618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23EEA74-B470-8DB3-C5EE-FDCD84445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5422900"/>
              <a:ext cx="835025" cy="833438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4AA8F85-CFC3-7B0F-ED85-5E61E4644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913" y="5843588"/>
              <a:ext cx="361950" cy="825500"/>
            </a:xfrm>
            <a:custGeom>
              <a:avLst/>
              <a:gdLst>
                <a:gd name="T0" fmla="*/ 228 w 228"/>
                <a:gd name="T1" fmla="*/ 91 h 520"/>
                <a:gd name="T2" fmla="*/ 129 w 228"/>
                <a:gd name="T3" fmla="*/ 149 h 520"/>
                <a:gd name="T4" fmla="*/ 114 w 228"/>
                <a:gd name="T5" fmla="*/ 0 h 520"/>
                <a:gd name="T6" fmla="*/ 99 w 228"/>
                <a:gd name="T7" fmla="*/ 149 h 520"/>
                <a:gd name="T8" fmla="*/ 0 w 228"/>
                <a:gd name="T9" fmla="*/ 91 h 520"/>
                <a:gd name="T10" fmla="*/ 91 w 228"/>
                <a:gd name="T11" fmla="*/ 197 h 520"/>
                <a:gd name="T12" fmla="*/ 94 w 228"/>
                <a:gd name="T13" fmla="*/ 520 h 520"/>
                <a:gd name="T14" fmla="*/ 142 w 228"/>
                <a:gd name="T15" fmla="*/ 520 h 520"/>
                <a:gd name="T16" fmla="*/ 137 w 228"/>
                <a:gd name="T17" fmla="*/ 197 h 520"/>
                <a:gd name="T18" fmla="*/ 228 w 228"/>
                <a:gd name="T19" fmla="*/ 9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520">
                  <a:moveTo>
                    <a:pt x="228" y="91"/>
                  </a:moveTo>
                  <a:lnTo>
                    <a:pt x="129" y="149"/>
                  </a:lnTo>
                  <a:lnTo>
                    <a:pt x="114" y="0"/>
                  </a:lnTo>
                  <a:lnTo>
                    <a:pt x="99" y="149"/>
                  </a:lnTo>
                  <a:lnTo>
                    <a:pt x="0" y="91"/>
                  </a:lnTo>
                  <a:lnTo>
                    <a:pt x="91" y="197"/>
                  </a:lnTo>
                  <a:lnTo>
                    <a:pt x="94" y="520"/>
                  </a:lnTo>
                  <a:lnTo>
                    <a:pt x="142" y="520"/>
                  </a:lnTo>
                  <a:lnTo>
                    <a:pt x="137" y="197"/>
                  </a:lnTo>
                  <a:lnTo>
                    <a:pt x="228" y="9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0DB13868-CA24-EA44-A315-0422FC66CE23}"/>
              </a:ext>
            </a:extLst>
          </p:cNvPr>
          <p:cNvGrpSpPr/>
          <p:nvPr/>
        </p:nvGrpSpPr>
        <p:grpSpPr>
          <a:xfrm>
            <a:off x="9900525" y="4377987"/>
            <a:ext cx="2155639" cy="2091076"/>
            <a:chOff x="3472716" y="1692370"/>
            <a:chExt cx="5246568" cy="4719524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365A2D1D-9057-CC7B-9330-DE5C654D45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395367" y="4167630"/>
              <a:ext cx="1397174" cy="2244264"/>
            </a:xfrm>
            <a:custGeom>
              <a:avLst/>
              <a:gdLst>
                <a:gd name="connsiteX0" fmla="*/ 759198 w 1653886"/>
                <a:gd name="connsiteY0" fmla="*/ 850 h 2656618"/>
                <a:gd name="connsiteX1" fmla="*/ 763881 w 1653886"/>
                <a:gd name="connsiteY1" fmla="*/ 488839 h 2656618"/>
                <a:gd name="connsiteX2" fmla="*/ 459348 w 1653886"/>
                <a:gd name="connsiteY2" fmla="*/ 298375 h 2656618"/>
                <a:gd name="connsiteX3" fmla="*/ 233486 w 1653886"/>
                <a:gd name="connsiteY3" fmla="*/ 125688 h 2656618"/>
                <a:gd name="connsiteX4" fmla="*/ 502490 w 1653886"/>
                <a:gd name="connsiteY4" fmla="*/ 735172 h 2656618"/>
                <a:gd name="connsiteX5" fmla="*/ 55842 w 1653886"/>
                <a:gd name="connsiteY5" fmla="*/ 326310 h 2656618"/>
                <a:gd name="connsiteX6" fmla="*/ 48228 w 1653886"/>
                <a:gd name="connsiteY6" fmla="*/ 514234 h 2656618"/>
                <a:gd name="connsiteX7" fmla="*/ 411130 w 1653886"/>
                <a:gd name="connsiteY7" fmla="*/ 930715 h 2656618"/>
                <a:gd name="connsiteX8" fmla="*/ 65993 w 1653886"/>
                <a:gd name="connsiteY8" fmla="*/ 750409 h 2656618"/>
                <a:gd name="connsiteX9" fmla="*/ 170042 w 1653886"/>
                <a:gd name="connsiteY9" fmla="*/ 981505 h 2656618"/>
                <a:gd name="connsiteX10" fmla="*/ 723277 w 1653886"/>
                <a:gd name="connsiteY10" fmla="*/ 1641780 h 2656618"/>
                <a:gd name="connsiteX11" fmla="*/ 671256 w 1653886"/>
                <a:gd name="connsiteY11" fmla="*/ 2645894 h 2656618"/>
                <a:gd name="connsiteX12" fmla="*/ 670238 w 1653886"/>
                <a:gd name="connsiteY12" fmla="*/ 2656618 h 2656618"/>
                <a:gd name="connsiteX13" fmla="*/ 1288826 w 1653886"/>
                <a:gd name="connsiteY13" fmla="*/ 2656618 h 2656618"/>
                <a:gd name="connsiteX14" fmla="*/ 1277268 w 1653886"/>
                <a:gd name="connsiteY14" fmla="*/ 2583272 h 2656618"/>
                <a:gd name="connsiteX15" fmla="*/ 1266361 w 1653886"/>
                <a:gd name="connsiteY15" fmla="*/ 1331959 h 2656618"/>
                <a:gd name="connsiteX16" fmla="*/ 1652103 w 1653886"/>
                <a:gd name="connsiteY16" fmla="*/ 430430 h 2656618"/>
                <a:gd name="connsiteX17" fmla="*/ 1459232 w 1653886"/>
                <a:gd name="connsiteY17" fmla="*/ 471062 h 2656618"/>
                <a:gd name="connsiteX18" fmla="*/ 1098868 w 1653886"/>
                <a:gd name="connsiteY18" fmla="*/ 732633 h 2656618"/>
                <a:gd name="connsiteX19" fmla="*/ 794335 w 1653886"/>
                <a:gd name="connsiteY19" fmla="*/ 8870 h 2656618"/>
                <a:gd name="connsiteX20" fmla="*/ 759198 w 1653886"/>
                <a:gd name="connsiteY20" fmla="*/ 850 h 265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53886" h="2656618">
                  <a:moveTo>
                    <a:pt x="759198" y="850"/>
                  </a:moveTo>
                  <a:cubicBezTo>
                    <a:pt x="692269" y="17203"/>
                    <a:pt x="726132" y="266631"/>
                    <a:pt x="763881" y="488839"/>
                  </a:cubicBezTo>
                  <a:cubicBezTo>
                    <a:pt x="807024" y="740251"/>
                    <a:pt x="593850" y="600578"/>
                    <a:pt x="459348" y="298375"/>
                  </a:cubicBezTo>
                  <a:cubicBezTo>
                    <a:pt x="324846" y="-3827"/>
                    <a:pt x="246175" y="82516"/>
                    <a:pt x="233486" y="125688"/>
                  </a:cubicBezTo>
                  <a:cubicBezTo>
                    <a:pt x="218259" y="168860"/>
                    <a:pt x="525330" y="707237"/>
                    <a:pt x="502490" y="735172"/>
                  </a:cubicBezTo>
                  <a:cubicBezTo>
                    <a:pt x="482188" y="760567"/>
                    <a:pt x="93908" y="313612"/>
                    <a:pt x="55842" y="326310"/>
                  </a:cubicBezTo>
                  <a:cubicBezTo>
                    <a:pt x="20313" y="339007"/>
                    <a:pt x="-45669" y="374561"/>
                    <a:pt x="48228" y="514234"/>
                  </a:cubicBezTo>
                  <a:cubicBezTo>
                    <a:pt x="139588" y="656447"/>
                    <a:pt x="428895" y="892622"/>
                    <a:pt x="411130" y="930715"/>
                  </a:cubicBezTo>
                  <a:cubicBezTo>
                    <a:pt x="393366" y="971347"/>
                    <a:pt x="152277" y="755488"/>
                    <a:pt x="65993" y="750409"/>
                  </a:cubicBezTo>
                  <a:cubicBezTo>
                    <a:pt x="-22829" y="745330"/>
                    <a:pt x="12700" y="869767"/>
                    <a:pt x="170042" y="981505"/>
                  </a:cubicBezTo>
                  <a:cubicBezTo>
                    <a:pt x="327384" y="1093244"/>
                    <a:pt x="710588" y="1217680"/>
                    <a:pt x="723277" y="1641780"/>
                  </a:cubicBezTo>
                  <a:cubicBezTo>
                    <a:pt x="732001" y="1933348"/>
                    <a:pt x="695144" y="2389360"/>
                    <a:pt x="671256" y="2645894"/>
                  </a:cubicBezTo>
                  <a:lnTo>
                    <a:pt x="670238" y="2656618"/>
                  </a:lnTo>
                  <a:lnTo>
                    <a:pt x="1288826" y="2656618"/>
                  </a:lnTo>
                  <a:lnTo>
                    <a:pt x="1277268" y="2583272"/>
                  </a:lnTo>
                  <a:cubicBezTo>
                    <a:pt x="1221841" y="2210562"/>
                    <a:pt x="1177856" y="1703363"/>
                    <a:pt x="1266361" y="1331959"/>
                  </a:cubicBezTo>
                  <a:cubicBezTo>
                    <a:pt x="1426241" y="669145"/>
                    <a:pt x="1677481" y="532011"/>
                    <a:pt x="1652103" y="430430"/>
                  </a:cubicBezTo>
                  <a:cubicBezTo>
                    <a:pt x="1629263" y="328849"/>
                    <a:pt x="1499836" y="377100"/>
                    <a:pt x="1459232" y="471062"/>
                  </a:cubicBezTo>
                  <a:cubicBezTo>
                    <a:pt x="1418628" y="562485"/>
                    <a:pt x="1253672" y="765646"/>
                    <a:pt x="1098868" y="732633"/>
                  </a:cubicBezTo>
                  <a:cubicBezTo>
                    <a:pt x="946601" y="699619"/>
                    <a:pt x="905997" y="69819"/>
                    <a:pt x="794335" y="8870"/>
                  </a:cubicBezTo>
                  <a:cubicBezTo>
                    <a:pt x="780377" y="934"/>
                    <a:pt x="768759" y="-1486"/>
                    <a:pt x="759198" y="85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Freeform 67">
              <a:extLst>
                <a:ext uri="{FF2B5EF4-FFF2-40B4-BE49-F238E27FC236}">
                  <a16:creationId xmlns:a16="http://schemas.microsoft.com/office/drawing/2014/main" id="{9E4FB3B0-EBD7-D98C-D647-1C29194B1351}"/>
                </a:ext>
              </a:extLst>
            </p:cNvPr>
            <p:cNvSpPr>
              <a:spLocks/>
            </p:cNvSpPr>
            <p:nvPr/>
          </p:nvSpPr>
          <p:spPr bwMode="auto">
            <a:xfrm rot="1883109">
              <a:off x="3472716" y="3077532"/>
              <a:ext cx="1975673" cy="1969537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Freeform 67">
              <a:extLst>
                <a:ext uri="{FF2B5EF4-FFF2-40B4-BE49-F238E27FC236}">
                  <a16:creationId xmlns:a16="http://schemas.microsoft.com/office/drawing/2014/main" id="{46EA9CBD-83F8-247F-47E1-3A8D1A01C9C6}"/>
                </a:ext>
              </a:extLst>
            </p:cNvPr>
            <p:cNvSpPr>
              <a:spLocks/>
            </p:cNvSpPr>
            <p:nvPr/>
          </p:nvSpPr>
          <p:spPr bwMode="auto">
            <a:xfrm rot="4961872">
              <a:off x="4339838" y="2042516"/>
              <a:ext cx="2397282" cy="2389837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Freeform 67">
              <a:extLst>
                <a:ext uri="{FF2B5EF4-FFF2-40B4-BE49-F238E27FC236}">
                  <a16:creationId xmlns:a16="http://schemas.microsoft.com/office/drawing/2014/main" id="{F83527AA-5E63-4DA6-7FB1-7B45084072E4}"/>
                </a:ext>
              </a:extLst>
            </p:cNvPr>
            <p:cNvSpPr>
              <a:spLocks/>
            </p:cNvSpPr>
            <p:nvPr/>
          </p:nvSpPr>
          <p:spPr bwMode="auto">
            <a:xfrm rot="7696778">
              <a:off x="5819972" y="2184633"/>
              <a:ext cx="2112165" cy="2105606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Freeform 67">
              <a:extLst>
                <a:ext uri="{FF2B5EF4-FFF2-40B4-BE49-F238E27FC236}">
                  <a16:creationId xmlns:a16="http://schemas.microsoft.com/office/drawing/2014/main" id="{D643B3CA-5C69-A697-DE70-F867FD4374B1}"/>
                </a:ext>
              </a:extLst>
            </p:cNvPr>
            <p:cNvSpPr>
              <a:spLocks/>
            </p:cNvSpPr>
            <p:nvPr/>
          </p:nvSpPr>
          <p:spPr bwMode="auto">
            <a:xfrm rot="10345882">
              <a:off x="6798191" y="3266787"/>
              <a:ext cx="1921093" cy="1915127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8" name="Freeform 67">
              <a:extLst>
                <a:ext uri="{FF2B5EF4-FFF2-40B4-BE49-F238E27FC236}">
                  <a16:creationId xmlns:a16="http://schemas.microsoft.com/office/drawing/2014/main" id="{E05FAF84-5694-F4C2-31B1-FD6C2C467BD0}"/>
                </a:ext>
              </a:extLst>
            </p:cNvPr>
            <p:cNvSpPr>
              <a:spLocks/>
            </p:cNvSpPr>
            <p:nvPr/>
          </p:nvSpPr>
          <p:spPr bwMode="auto">
            <a:xfrm rot="12440007">
              <a:off x="6858380" y="4596385"/>
              <a:ext cx="1424405" cy="1419981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" name="Freeform 67">
              <a:extLst>
                <a:ext uri="{FF2B5EF4-FFF2-40B4-BE49-F238E27FC236}">
                  <a16:creationId xmlns:a16="http://schemas.microsoft.com/office/drawing/2014/main" id="{6D385607-30F8-698A-E804-F63D204DA13E}"/>
                </a:ext>
              </a:extLst>
            </p:cNvPr>
            <p:cNvSpPr>
              <a:spLocks/>
            </p:cNvSpPr>
            <p:nvPr/>
          </p:nvSpPr>
          <p:spPr bwMode="auto">
            <a:xfrm rot="20954305">
              <a:off x="3963464" y="4429907"/>
              <a:ext cx="1424405" cy="1419981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" name="Freeform 67">
              <a:extLst>
                <a:ext uri="{FF2B5EF4-FFF2-40B4-BE49-F238E27FC236}">
                  <a16:creationId xmlns:a16="http://schemas.microsoft.com/office/drawing/2014/main" id="{784B7FB7-564A-5486-1C9A-13CD6981B14E}"/>
                </a:ext>
              </a:extLst>
            </p:cNvPr>
            <p:cNvSpPr>
              <a:spLocks/>
            </p:cNvSpPr>
            <p:nvPr/>
          </p:nvSpPr>
          <p:spPr bwMode="auto">
            <a:xfrm rot="2241606">
              <a:off x="3489891" y="2406325"/>
              <a:ext cx="1187759" cy="1184070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DA4D58AD-CF82-262A-792B-C1AD895C0A4F}"/>
                </a:ext>
              </a:extLst>
            </p:cNvPr>
            <p:cNvSpPr>
              <a:spLocks/>
            </p:cNvSpPr>
            <p:nvPr/>
          </p:nvSpPr>
          <p:spPr bwMode="auto">
            <a:xfrm rot="6355571">
              <a:off x="5654693" y="1694215"/>
              <a:ext cx="1187759" cy="1184070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Freeform 67">
              <a:extLst>
                <a:ext uri="{FF2B5EF4-FFF2-40B4-BE49-F238E27FC236}">
                  <a16:creationId xmlns:a16="http://schemas.microsoft.com/office/drawing/2014/main" id="{80512007-B11A-6798-6AE8-B50CFCC5B535}"/>
                </a:ext>
              </a:extLst>
            </p:cNvPr>
            <p:cNvSpPr>
              <a:spLocks/>
            </p:cNvSpPr>
            <p:nvPr/>
          </p:nvSpPr>
          <p:spPr bwMode="auto">
            <a:xfrm rot="9774375">
              <a:off x="7378684" y="2652032"/>
              <a:ext cx="1187759" cy="1184070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043509-69CA-BF15-56B5-F220BDACA7DA}"/>
              </a:ext>
            </a:extLst>
          </p:cNvPr>
          <p:cNvSpPr txBox="1"/>
          <p:nvPr/>
        </p:nvSpPr>
        <p:spPr>
          <a:xfrm>
            <a:off x="1318234" y="1061271"/>
            <a:ext cx="10263932" cy="4522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SGK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1.2 SGK,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êu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A0?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300x300 (mm)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30x30 (mm)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HS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1.3SGK,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1.4 SGK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Cho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1.4?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 Quan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D24955-7F7C-FBD4-E2B2-C1B3AB471DB2}"/>
              </a:ext>
            </a:extLst>
          </p:cNvPr>
          <p:cNvSpPr txBox="1"/>
          <p:nvPr/>
        </p:nvSpPr>
        <p:spPr>
          <a:xfrm>
            <a:off x="4531360" y="425485"/>
            <a:ext cx="443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THẢO LUẬN NHÓM</a:t>
            </a:r>
            <a:endParaRPr lang="bo-CN" sz="2400" b="1" dirty="0"/>
          </a:p>
        </p:txBody>
      </p:sp>
    </p:spTree>
    <p:extLst>
      <p:ext uri="{BB962C8B-B14F-4D97-AF65-F5344CB8AC3E}">
        <p14:creationId xmlns:p14="http://schemas.microsoft.com/office/powerpoint/2010/main" val="203393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72" y="654858"/>
            <a:ext cx="9919855" cy="574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6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33" y="1325605"/>
            <a:ext cx="11925667" cy="261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3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58" y="-215153"/>
            <a:ext cx="604777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866" y="1022612"/>
            <a:ext cx="6580909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4" y="998638"/>
            <a:ext cx="10778836" cy="2612561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2451143" y="290945"/>
            <a:ext cx="7152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KHỔ GIẤY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63" y="3611198"/>
            <a:ext cx="10446327" cy="26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0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6" y="502863"/>
            <a:ext cx="11776362" cy="507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18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6212595-9706-F8BF-4274-98489DB8BF0F}"/>
              </a:ext>
            </a:extLst>
          </p:cNvPr>
          <p:cNvGrpSpPr/>
          <p:nvPr/>
        </p:nvGrpSpPr>
        <p:grpSpPr>
          <a:xfrm>
            <a:off x="335280" y="322272"/>
            <a:ext cx="11521440" cy="605152"/>
            <a:chOff x="335280" y="322272"/>
            <a:chExt cx="11521440" cy="60515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8BEE143-FD4D-FF7B-E59A-5388D5FD9980}"/>
                </a:ext>
              </a:extLst>
            </p:cNvPr>
            <p:cNvSpPr/>
            <p:nvPr/>
          </p:nvSpPr>
          <p:spPr>
            <a:xfrm>
              <a:off x="335280" y="322272"/>
              <a:ext cx="11521440" cy="6051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o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Himalaya" panose="01010100010101010101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3E7A21D-F574-D331-E5BA-402965F0A0E5}"/>
                </a:ext>
              </a:extLst>
            </p:cNvPr>
            <p:cNvSpPr txBox="1"/>
            <p:nvPr/>
          </p:nvSpPr>
          <p:spPr>
            <a:xfrm>
              <a:off x="599440" y="359591"/>
              <a:ext cx="109931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TIẾT 1- BÀI 1. MỘT SỐ TIÊU CHUẨN TRÌNH BÀY BẢN VẼ KĨ THUẬT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0FFD4FB-8208-B4D7-4F0B-7BDF74647F29}"/>
              </a:ext>
            </a:extLst>
          </p:cNvPr>
          <p:cNvSpPr txBox="1"/>
          <p:nvPr/>
        </p:nvSpPr>
        <p:spPr>
          <a:xfrm>
            <a:off x="1005840" y="1479141"/>
            <a:ext cx="9753600" cy="3354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Khổ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giấy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Khổ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A0: 1.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Kích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thước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189 x 841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Khổ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A1: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Kích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thước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594 x 841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Khổ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A2: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Kích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thước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594 x 420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Khổ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A3: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Kích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thước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297 x 420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Khổ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A4: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Kích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thước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297 x 210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9" name="Picture 8" descr="Quan sát Hình 1.2 và nêu cách tạo ra các khổ giấy chính từ khổ giấy A0">
            <a:extLst>
              <a:ext uri="{FF2B5EF4-FFF2-40B4-BE49-F238E27FC236}">
                <a16:creationId xmlns:a16="http://schemas.microsoft.com/office/drawing/2014/main" id="{ABA74452-ADFC-4D34-7EC1-0C4B7988BCB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360160" y="1838959"/>
            <a:ext cx="4226560" cy="299424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98152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/>
          <p:cNvSpPr txBox="1"/>
          <p:nvPr/>
        </p:nvSpPr>
        <p:spPr>
          <a:xfrm>
            <a:off x="2451143" y="290945"/>
            <a:ext cx="7152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TỈ LỆ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2836" y="1274618"/>
            <a:ext cx="10335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" y="2951018"/>
            <a:ext cx="10681853" cy="37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567" y="2782135"/>
            <a:ext cx="7190509" cy="3230090"/>
          </a:xfrm>
          <a:prstGeom prst="rect">
            <a:avLst/>
          </a:prstGeom>
        </p:spPr>
      </p:pic>
      <p:pic>
        <p:nvPicPr>
          <p:cNvPr id="8" name="Picture 2" descr=" Bài giảng điện tử công nghệ 7 kết nối tri thức bài 12: Chăn nuôi gà thịt trong nông hộ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67"/>
          <a:stretch/>
        </p:blipFill>
        <p:spPr bwMode="auto">
          <a:xfrm>
            <a:off x="2563091" y="102417"/>
            <a:ext cx="6998277" cy="112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DE4165-DE04-09F2-8AC2-88D1D6635C87}"/>
              </a:ext>
            </a:extLst>
          </p:cNvPr>
          <p:cNvSpPr txBox="1"/>
          <p:nvPr/>
        </p:nvSpPr>
        <p:spPr>
          <a:xfrm>
            <a:off x="1186180" y="1407035"/>
            <a:ext cx="10274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 vẽ kỹ thuật là gì? Vì sao khi nhìn vào bản vẽ người ta có thể hiểu được thông tin của sản phẩm?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 sát hình 1.1. a, b. Hãy nhận xét về 2 hình biểu diễn này?</a:t>
            </a:r>
            <a:endParaRPr kumimoji="0" lang="bo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8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/>
          <p:cNvSpPr txBox="1"/>
          <p:nvPr/>
        </p:nvSpPr>
        <p:spPr>
          <a:xfrm>
            <a:off x="2451143" y="290945"/>
            <a:ext cx="7152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TỈ LỆ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7" y="1179925"/>
            <a:ext cx="10681853" cy="3796145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12C7B81-E9AF-B08A-C7E0-D7ADE56043B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5239385"/>
            <a:ext cx="10515600" cy="4351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300x300 (mm)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30x30 (mm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1:1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9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6212595-9706-F8BF-4274-98489DB8BF0F}"/>
              </a:ext>
            </a:extLst>
          </p:cNvPr>
          <p:cNvGrpSpPr/>
          <p:nvPr/>
        </p:nvGrpSpPr>
        <p:grpSpPr>
          <a:xfrm>
            <a:off x="335280" y="322272"/>
            <a:ext cx="11521440" cy="605152"/>
            <a:chOff x="335280" y="322272"/>
            <a:chExt cx="11521440" cy="60515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8BEE143-FD4D-FF7B-E59A-5388D5FD9980}"/>
                </a:ext>
              </a:extLst>
            </p:cNvPr>
            <p:cNvSpPr/>
            <p:nvPr/>
          </p:nvSpPr>
          <p:spPr>
            <a:xfrm>
              <a:off x="335280" y="322272"/>
              <a:ext cx="11521440" cy="6051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o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Himalaya" panose="01010100010101010101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3E7A21D-F574-D331-E5BA-402965F0A0E5}"/>
                </a:ext>
              </a:extLst>
            </p:cNvPr>
            <p:cNvSpPr txBox="1"/>
            <p:nvPr/>
          </p:nvSpPr>
          <p:spPr>
            <a:xfrm>
              <a:off x="599440" y="359591"/>
              <a:ext cx="109931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TIẾT 1- BÀI 1. MỘT SỐ TIÊU CHUẨN TRÌNH BÀY BẢN VẼ KĨ THUẬT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0FFD4FB-8208-B4D7-4F0B-7BDF74647F29}"/>
              </a:ext>
            </a:extLst>
          </p:cNvPr>
          <p:cNvSpPr txBox="1"/>
          <p:nvPr/>
        </p:nvSpPr>
        <p:spPr>
          <a:xfrm>
            <a:off x="1005840" y="1479141"/>
            <a:ext cx="9753600" cy="4734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@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Khổ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giấy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@"/>
              <a:tabLst/>
              <a:defRPr/>
            </a:pP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endParaRPr lang="en-US" sz="24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1:2; 1:5; 1:10; 1:20; 1:50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to: 2:1; 5:1;10:1; 20:1; 50:1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@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161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346365"/>
            <a:ext cx="10855036" cy="134432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1.4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1.4?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764" y="1372169"/>
            <a:ext cx="10418617" cy="474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/>
          <p:cNvSpPr txBox="1"/>
          <p:nvPr/>
        </p:nvSpPr>
        <p:spPr>
          <a:xfrm>
            <a:off x="2451143" y="290945"/>
            <a:ext cx="7152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NÉT VẼ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21" y="1085398"/>
            <a:ext cx="10503762" cy="520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8" y="0"/>
            <a:ext cx="11014364" cy="325091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1.5(SGK- 9):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619" y="2479965"/>
            <a:ext cx="6858163" cy="419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9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6212595-9706-F8BF-4274-98489DB8BF0F}"/>
              </a:ext>
            </a:extLst>
          </p:cNvPr>
          <p:cNvGrpSpPr/>
          <p:nvPr/>
        </p:nvGrpSpPr>
        <p:grpSpPr>
          <a:xfrm>
            <a:off x="335280" y="322272"/>
            <a:ext cx="11521440" cy="605152"/>
            <a:chOff x="335280" y="322272"/>
            <a:chExt cx="11521440" cy="60515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8BEE143-FD4D-FF7B-E59A-5388D5FD9980}"/>
                </a:ext>
              </a:extLst>
            </p:cNvPr>
            <p:cNvSpPr/>
            <p:nvPr/>
          </p:nvSpPr>
          <p:spPr>
            <a:xfrm>
              <a:off x="335280" y="322272"/>
              <a:ext cx="11521440" cy="6051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o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Himalaya" panose="01010100010101010101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3E7A21D-F574-D331-E5BA-402965F0A0E5}"/>
                </a:ext>
              </a:extLst>
            </p:cNvPr>
            <p:cNvSpPr txBox="1"/>
            <p:nvPr/>
          </p:nvSpPr>
          <p:spPr>
            <a:xfrm>
              <a:off x="599440" y="359591"/>
              <a:ext cx="109931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TIẾT 1- BÀI 1. MỘT SỐ TIÊU CHUẨN TRÌNH BÀY BẢN VẼ KĨ THUẬT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0FFD4FB-8208-B4D7-4F0B-7BDF74647F29}"/>
              </a:ext>
            </a:extLst>
          </p:cNvPr>
          <p:cNvSpPr txBox="1"/>
          <p:nvPr/>
        </p:nvSpPr>
        <p:spPr>
          <a:xfrm>
            <a:off x="1005840" y="1479141"/>
            <a:ext cx="9753600" cy="1071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@"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III.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vẽ</a:t>
            </a: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@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5AB4B8-AB81-C191-E913-F0FB27021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17" b="19734"/>
          <a:stretch/>
        </p:blipFill>
        <p:spPr>
          <a:xfrm>
            <a:off x="599440" y="2313392"/>
            <a:ext cx="10503762" cy="38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/>
          <p:cNvSpPr txBox="1"/>
          <p:nvPr/>
        </p:nvSpPr>
        <p:spPr>
          <a:xfrm>
            <a:off x="631778" y="1044112"/>
            <a:ext cx="7152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GHI KÍCH THƯỚC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361" y="1567332"/>
            <a:ext cx="10931235" cy="5073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dài,đường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2- 4mm.Đường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Ø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47E676-9B50-4917-C012-6B014B8773F7}"/>
              </a:ext>
            </a:extLst>
          </p:cNvPr>
          <p:cNvGrpSpPr/>
          <p:nvPr/>
        </p:nvGrpSpPr>
        <p:grpSpPr>
          <a:xfrm>
            <a:off x="532961" y="221476"/>
            <a:ext cx="11521440" cy="605152"/>
            <a:chOff x="335280" y="322272"/>
            <a:chExt cx="11521440" cy="60515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24BD212-599D-E746-AB1C-823B2181D619}"/>
                </a:ext>
              </a:extLst>
            </p:cNvPr>
            <p:cNvSpPr/>
            <p:nvPr/>
          </p:nvSpPr>
          <p:spPr>
            <a:xfrm>
              <a:off x="335280" y="322272"/>
              <a:ext cx="11521440" cy="6051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o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Himalaya" panose="01010100010101010101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AA7A7D-FC15-53DE-13A9-59093A54666A}"/>
                </a:ext>
              </a:extLst>
            </p:cNvPr>
            <p:cNvSpPr txBox="1"/>
            <p:nvPr/>
          </p:nvSpPr>
          <p:spPr>
            <a:xfrm>
              <a:off x="599440" y="359591"/>
              <a:ext cx="109931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TIẾT 1- BÀI 1. MỘT SỐ TIÊU CHUẨN TRÌNH BÀY BẢN VẼ KĨ THUẬT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4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602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008909"/>
            <a:ext cx="10418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1.6 (SGK- 9)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1.6?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A4?</a:t>
            </a:r>
          </a:p>
        </p:txBody>
      </p:sp>
    </p:spTree>
    <p:extLst>
      <p:ext uri="{BB962C8B-B14F-4D97-AF65-F5344CB8AC3E}">
        <p14:creationId xmlns:p14="http://schemas.microsoft.com/office/powerpoint/2010/main" val="22652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39" y="1039092"/>
            <a:ext cx="1002508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3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647" y="5728236"/>
            <a:ext cx="8603526" cy="696609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467451" y="146484"/>
            <a:ext cx="554038" cy="554037"/>
            <a:chOff x="5564188" y="4319588"/>
            <a:chExt cx="554038" cy="554037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3" name="Freeform 20"/>
          <p:cNvSpPr>
            <a:spLocks/>
          </p:cNvSpPr>
          <p:nvPr/>
        </p:nvSpPr>
        <p:spPr bwMode="auto">
          <a:xfrm>
            <a:off x="195988" y="708459"/>
            <a:ext cx="381000" cy="188912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4 w 126"/>
              <a:gd name="T11" fmla="*/ 30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5"/>
                  <a:pt x="118" y="23"/>
                  <a:pt x="95" y="23"/>
                </a:cubicBezTo>
                <a:cubicBezTo>
                  <a:pt x="94" y="23"/>
                  <a:pt x="92" y="23"/>
                  <a:pt x="90" y="23"/>
                </a:cubicBezTo>
                <a:cubicBezTo>
                  <a:pt x="90" y="11"/>
                  <a:pt x="82" y="0"/>
                  <a:pt x="66" y="0"/>
                </a:cubicBezTo>
                <a:cubicBezTo>
                  <a:pt x="48" y="0"/>
                  <a:pt x="40" y="16"/>
                  <a:pt x="44" y="30"/>
                </a:cubicBezTo>
                <a:cubicBezTo>
                  <a:pt x="40" y="29"/>
                  <a:pt x="37" y="29"/>
                  <a:pt x="33" y="29"/>
                </a:cubicBezTo>
                <a:cubicBezTo>
                  <a:pt x="17" y="29"/>
                  <a:pt x="0" y="43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1267550" y="800534"/>
            <a:ext cx="339725" cy="153987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1176348" y="263237"/>
            <a:ext cx="771503" cy="1972383"/>
            <a:chOff x="4352925" y="4806950"/>
            <a:chExt cx="533400" cy="1363662"/>
          </a:xfrm>
        </p:grpSpPr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0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5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434" y="145659"/>
            <a:ext cx="7173310" cy="1064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40192D-7EB7-D956-AF5C-758E9F23905E}"/>
              </a:ext>
            </a:extLst>
          </p:cNvPr>
          <p:cNvSpPr txBox="1"/>
          <p:nvPr/>
        </p:nvSpPr>
        <p:spPr>
          <a:xfrm>
            <a:off x="1123235" y="1778067"/>
            <a:ext cx="106099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niệm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(TCVN)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891" y="2008909"/>
            <a:ext cx="10903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1.5(SGK- 9)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56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A57649-2D8C-68A4-2817-F4660BBA4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16" y="110532"/>
            <a:ext cx="7441101" cy="66218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78CAC3-717B-AC1C-858C-C473232D3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291" y="1309743"/>
            <a:ext cx="3560781" cy="2767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FAEB7F-DD1A-18D4-F8D7-FE41F826C6F5}"/>
              </a:ext>
            </a:extLst>
          </p:cNvPr>
          <p:cNvSpPr txBox="1"/>
          <p:nvPr/>
        </p:nvSpPr>
        <p:spPr>
          <a:xfrm>
            <a:off x="3291840" y="3679115"/>
            <a:ext cx="2463501" cy="4087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bo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325850-BC71-3360-BEF8-5EA522909550}"/>
              </a:ext>
            </a:extLst>
          </p:cNvPr>
          <p:cNvSpPr txBox="1"/>
          <p:nvPr/>
        </p:nvSpPr>
        <p:spPr>
          <a:xfrm>
            <a:off x="3106417" y="6363063"/>
            <a:ext cx="30925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bo-CN" dirty="0"/>
          </a:p>
        </p:txBody>
      </p:sp>
    </p:spTree>
    <p:extLst>
      <p:ext uri="{BB962C8B-B14F-4D97-AF65-F5344CB8AC3E}">
        <p14:creationId xmlns:p14="http://schemas.microsoft.com/office/powerpoint/2010/main" val="86688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891" y="2008909"/>
            <a:ext cx="10903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5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83E35A4-DA8D-5E05-97E3-137FFCD63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12" y="323401"/>
            <a:ext cx="10587597" cy="58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6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ản vẽ chi tiết là gì? Các thành phần và cách đọc bản vẽ chi tiế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18" y="637309"/>
            <a:ext cx="10006403" cy="569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92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B89ECFD-72CC-C2A5-6315-66BBA4240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99" y="268941"/>
            <a:ext cx="10413402" cy="599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89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647" y="5728236"/>
            <a:ext cx="8603526" cy="696609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467451" y="146484"/>
            <a:ext cx="554038" cy="554037"/>
            <a:chOff x="5564188" y="4319588"/>
            <a:chExt cx="554038" cy="554037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673725" y="4429125"/>
              <a:ext cx="336550" cy="334962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564188" y="4319588"/>
              <a:ext cx="554038" cy="554037"/>
            </a:xfrm>
            <a:custGeom>
              <a:avLst/>
              <a:gdLst>
                <a:gd name="T0" fmla="*/ 8 w 183"/>
                <a:gd name="T1" fmla="*/ 92 h 183"/>
                <a:gd name="T2" fmla="*/ 16 w 183"/>
                <a:gd name="T3" fmla="*/ 92 h 183"/>
                <a:gd name="T4" fmla="*/ 39 w 183"/>
                <a:gd name="T5" fmla="*/ 38 h 183"/>
                <a:gd name="T6" fmla="*/ 92 w 183"/>
                <a:gd name="T7" fmla="*/ 16 h 183"/>
                <a:gd name="T8" fmla="*/ 145 w 183"/>
                <a:gd name="T9" fmla="*/ 38 h 183"/>
                <a:gd name="T10" fmla="*/ 167 w 183"/>
                <a:gd name="T11" fmla="*/ 92 h 183"/>
                <a:gd name="T12" fmla="*/ 145 w 183"/>
                <a:gd name="T13" fmla="*/ 145 h 183"/>
                <a:gd name="T14" fmla="*/ 92 w 183"/>
                <a:gd name="T15" fmla="*/ 167 h 183"/>
                <a:gd name="T16" fmla="*/ 39 w 183"/>
                <a:gd name="T17" fmla="*/ 145 h 183"/>
                <a:gd name="T18" fmla="*/ 16 w 183"/>
                <a:gd name="T19" fmla="*/ 92 h 183"/>
                <a:gd name="T20" fmla="*/ 8 w 183"/>
                <a:gd name="T21" fmla="*/ 92 h 183"/>
                <a:gd name="T22" fmla="*/ 0 w 183"/>
                <a:gd name="T23" fmla="*/ 92 h 183"/>
                <a:gd name="T24" fmla="*/ 92 w 183"/>
                <a:gd name="T25" fmla="*/ 183 h 183"/>
                <a:gd name="T26" fmla="*/ 183 w 183"/>
                <a:gd name="T27" fmla="*/ 92 h 183"/>
                <a:gd name="T28" fmla="*/ 92 w 183"/>
                <a:gd name="T29" fmla="*/ 0 h 183"/>
                <a:gd name="T30" fmla="*/ 0 w 183"/>
                <a:gd name="T31" fmla="*/ 92 h 183"/>
                <a:gd name="T32" fmla="*/ 8 w 183"/>
                <a:gd name="T33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83">
                  <a:moveTo>
                    <a:pt x="8" y="92"/>
                  </a:move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25" y="52"/>
                    <a:pt x="39" y="38"/>
                  </a:cubicBezTo>
                  <a:cubicBezTo>
                    <a:pt x="52" y="25"/>
                    <a:pt x="71" y="16"/>
                    <a:pt x="92" y="16"/>
                  </a:cubicBezTo>
                  <a:cubicBezTo>
                    <a:pt x="113" y="16"/>
                    <a:pt x="132" y="25"/>
                    <a:pt x="145" y="38"/>
                  </a:cubicBezTo>
                  <a:cubicBezTo>
                    <a:pt x="159" y="52"/>
                    <a:pt x="167" y="71"/>
                    <a:pt x="167" y="92"/>
                  </a:cubicBezTo>
                  <a:cubicBezTo>
                    <a:pt x="167" y="113"/>
                    <a:pt x="159" y="131"/>
                    <a:pt x="145" y="145"/>
                  </a:cubicBezTo>
                  <a:cubicBezTo>
                    <a:pt x="132" y="159"/>
                    <a:pt x="113" y="167"/>
                    <a:pt x="92" y="167"/>
                  </a:cubicBezTo>
                  <a:cubicBezTo>
                    <a:pt x="71" y="167"/>
                    <a:pt x="52" y="159"/>
                    <a:pt x="39" y="145"/>
                  </a:cubicBezTo>
                  <a:cubicBezTo>
                    <a:pt x="25" y="131"/>
                    <a:pt x="16" y="113"/>
                    <a:pt x="1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3" y="142"/>
                    <a:pt x="183" y="92"/>
                  </a:cubicBezTo>
                  <a:cubicBezTo>
                    <a:pt x="183" y="41"/>
                    <a:pt x="143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lnTo>
                    <a:pt x="8" y="92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3" name="Freeform 20"/>
          <p:cNvSpPr>
            <a:spLocks/>
          </p:cNvSpPr>
          <p:nvPr/>
        </p:nvSpPr>
        <p:spPr bwMode="auto">
          <a:xfrm>
            <a:off x="195988" y="708459"/>
            <a:ext cx="381000" cy="188912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4 w 126"/>
              <a:gd name="T11" fmla="*/ 30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5"/>
                  <a:pt x="118" y="23"/>
                  <a:pt x="95" y="23"/>
                </a:cubicBezTo>
                <a:cubicBezTo>
                  <a:pt x="94" y="23"/>
                  <a:pt x="92" y="23"/>
                  <a:pt x="90" y="23"/>
                </a:cubicBezTo>
                <a:cubicBezTo>
                  <a:pt x="90" y="11"/>
                  <a:pt x="82" y="0"/>
                  <a:pt x="66" y="0"/>
                </a:cubicBezTo>
                <a:cubicBezTo>
                  <a:pt x="48" y="0"/>
                  <a:pt x="40" y="16"/>
                  <a:pt x="44" y="30"/>
                </a:cubicBezTo>
                <a:cubicBezTo>
                  <a:pt x="40" y="29"/>
                  <a:pt x="37" y="29"/>
                  <a:pt x="33" y="29"/>
                </a:cubicBezTo>
                <a:cubicBezTo>
                  <a:pt x="17" y="29"/>
                  <a:pt x="0" y="43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1267550" y="800534"/>
            <a:ext cx="339725" cy="153987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1176348" y="263237"/>
            <a:ext cx="771503" cy="1972383"/>
            <a:chOff x="4352925" y="4806950"/>
            <a:chExt cx="533400" cy="1363662"/>
          </a:xfrm>
        </p:grpSpPr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352925" y="4806950"/>
              <a:ext cx="533400" cy="266700"/>
            </a:xfrm>
            <a:custGeom>
              <a:avLst/>
              <a:gdLst>
                <a:gd name="T0" fmla="*/ 2 w 176"/>
                <a:gd name="T1" fmla="*/ 88 h 88"/>
                <a:gd name="T2" fmla="*/ 0 w 176"/>
                <a:gd name="T3" fmla="*/ 78 h 88"/>
                <a:gd name="T4" fmla="*/ 6 w 176"/>
                <a:gd name="T5" fmla="*/ 59 h 88"/>
                <a:gd name="T6" fmla="*/ 29 w 176"/>
                <a:gd name="T7" fmla="*/ 41 h 88"/>
                <a:gd name="T8" fmla="*/ 51 w 176"/>
                <a:gd name="T9" fmla="*/ 41 h 88"/>
                <a:gd name="T10" fmla="*/ 59 w 176"/>
                <a:gd name="T11" fmla="*/ 43 h 88"/>
                <a:gd name="T12" fmla="*/ 60 w 176"/>
                <a:gd name="T13" fmla="*/ 29 h 88"/>
                <a:gd name="T14" fmla="*/ 69 w 176"/>
                <a:gd name="T15" fmla="*/ 14 h 88"/>
                <a:gd name="T16" fmla="*/ 77 w 176"/>
                <a:gd name="T17" fmla="*/ 8 h 88"/>
                <a:gd name="T18" fmla="*/ 99 w 176"/>
                <a:gd name="T19" fmla="*/ 0 h 88"/>
                <a:gd name="T20" fmla="*/ 122 w 176"/>
                <a:gd name="T21" fmla="*/ 8 h 88"/>
                <a:gd name="T22" fmla="*/ 122 w 176"/>
                <a:gd name="T23" fmla="*/ 8 h 88"/>
                <a:gd name="T24" fmla="*/ 139 w 176"/>
                <a:gd name="T25" fmla="*/ 31 h 88"/>
                <a:gd name="T26" fmla="*/ 139 w 176"/>
                <a:gd name="T27" fmla="*/ 51 h 88"/>
                <a:gd name="T28" fmla="*/ 138 w 176"/>
                <a:gd name="T29" fmla="*/ 56 h 88"/>
                <a:gd name="T30" fmla="*/ 146 w 176"/>
                <a:gd name="T31" fmla="*/ 55 h 88"/>
                <a:gd name="T32" fmla="*/ 174 w 176"/>
                <a:gd name="T33" fmla="*/ 88 h 88"/>
                <a:gd name="T34" fmla="*/ 2 w 176"/>
                <a:gd name="T3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6" h="88">
                  <a:moveTo>
                    <a:pt x="2" y="88"/>
                  </a:moveTo>
                  <a:cubicBezTo>
                    <a:pt x="1" y="85"/>
                    <a:pt x="0" y="81"/>
                    <a:pt x="0" y="78"/>
                  </a:cubicBezTo>
                  <a:cubicBezTo>
                    <a:pt x="0" y="71"/>
                    <a:pt x="2" y="65"/>
                    <a:pt x="6" y="59"/>
                  </a:cubicBezTo>
                  <a:cubicBezTo>
                    <a:pt x="10" y="50"/>
                    <a:pt x="19" y="43"/>
                    <a:pt x="29" y="41"/>
                  </a:cubicBezTo>
                  <a:cubicBezTo>
                    <a:pt x="39" y="38"/>
                    <a:pt x="41" y="39"/>
                    <a:pt x="51" y="41"/>
                  </a:cubicBezTo>
                  <a:cubicBezTo>
                    <a:pt x="54" y="41"/>
                    <a:pt x="57" y="42"/>
                    <a:pt x="59" y="43"/>
                  </a:cubicBezTo>
                  <a:cubicBezTo>
                    <a:pt x="58" y="39"/>
                    <a:pt x="59" y="34"/>
                    <a:pt x="60" y="29"/>
                  </a:cubicBezTo>
                  <a:cubicBezTo>
                    <a:pt x="62" y="23"/>
                    <a:pt x="65" y="18"/>
                    <a:pt x="69" y="14"/>
                  </a:cubicBezTo>
                  <a:cubicBezTo>
                    <a:pt x="71" y="11"/>
                    <a:pt x="74" y="10"/>
                    <a:pt x="77" y="8"/>
                  </a:cubicBezTo>
                  <a:cubicBezTo>
                    <a:pt x="83" y="3"/>
                    <a:pt x="91" y="0"/>
                    <a:pt x="99" y="0"/>
                  </a:cubicBezTo>
                  <a:cubicBezTo>
                    <a:pt x="107" y="0"/>
                    <a:pt x="115" y="3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31" y="12"/>
                    <a:pt x="136" y="22"/>
                    <a:pt x="139" y="31"/>
                  </a:cubicBezTo>
                  <a:cubicBezTo>
                    <a:pt x="142" y="37"/>
                    <a:pt x="141" y="45"/>
                    <a:pt x="139" y="51"/>
                  </a:cubicBezTo>
                  <a:cubicBezTo>
                    <a:pt x="139" y="53"/>
                    <a:pt x="138" y="55"/>
                    <a:pt x="138" y="56"/>
                  </a:cubicBezTo>
                  <a:cubicBezTo>
                    <a:pt x="140" y="56"/>
                    <a:pt x="143" y="55"/>
                    <a:pt x="146" y="55"/>
                  </a:cubicBezTo>
                  <a:cubicBezTo>
                    <a:pt x="166" y="55"/>
                    <a:pt x="176" y="72"/>
                    <a:pt x="174" y="88"/>
                  </a:cubicBezTo>
                  <a:lnTo>
                    <a:pt x="2" y="88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4470400" y="5178425"/>
              <a:ext cx="49213" cy="677862"/>
            </a:xfrm>
            <a:custGeom>
              <a:avLst/>
              <a:gdLst>
                <a:gd name="T0" fmla="*/ 0 w 16"/>
                <a:gd name="T1" fmla="*/ 216 h 224"/>
                <a:gd name="T2" fmla="*/ 0 w 16"/>
                <a:gd name="T3" fmla="*/ 216 h 224"/>
                <a:gd name="T4" fmla="*/ 8 w 16"/>
                <a:gd name="T5" fmla="*/ 224 h 224"/>
                <a:gd name="T6" fmla="*/ 16 w 16"/>
                <a:gd name="T7" fmla="*/ 216 h 224"/>
                <a:gd name="T8" fmla="*/ 8 w 16"/>
                <a:gd name="T9" fmla="*/ 208 h 224"/>
                <a:gd name="T10" fmla="*/ 0 w 16"/>
                <a:gd name="T11" fmla="*/ 216 h 224"/>
                <a:gd name="T12" fmla="*/ 0 w 16"/>
                <a:gd name="T13" fmla="*/ 164 h 224"/>
                <a:gd name="T14" fmla="*/ 0 w 16"/>
                <a:gd name="T15" fmla="*/ 164 h 224"/>
                <a:gd name="T16" fmla="*/ 8 w 16"/>
                <a:gd name="T17" fmla="*/ 172 h 224"/>
                <a:gd name="T18" fmla="*/ 16 w 16"/>
                <a:gd name="T19" fmla="*/ 164 h 224"/>
                <a:gd name="T20" fmla="*/ 8 w 16"/>
                <a:gd name="T21" fmla="*/ 156 h 224"/>
                <a:gd name="T22" fmla="*/ 0 w 16"/>
                <a:gd name="T23" fmla="*/ 164 h 224"/>
                <a:gd name="T24" fmla="*/ 0 w 16"/>
                <a:gd name="T25" fmla="*/ 112 h 224"/>
                <a:gd name="T26" fmla="*/ 0 w 16"/>
                <a:gd name="T27" fmla="*/ 112 h 224"/>
                <a:gd name="T28" fmla="*/ 8 w 16"/>
                <a:gd name="T29" fmla="*/ 120 h 224"/>
                <a:gd name="T30" fmla="*/ 16 w 16"/>
                <a:gd name="T31" fmla="*/ 112 h 224"/>
                <a:gd name="T32" fmla="*/ 8 w 16"/>
                <a:gd name="T33" fmla="*/ 104 h 224"/>
                <a:gd name="T34" fmla="*/ 0 w 16"/>
                <a:gd name="T35" fmla="*/ 112 h 224"/>
                <a:gd name="T36" fmla="*/ 0 w 16"/>
                <a:gd name="T37" fmla="*/ 60 h 224"/>
                <a:gd name="T38" fmla="*/ 0 w 16"/>
                <a:gd name="T39" fmla="*/ 60 h 224"/>
                <a:gd name="T40" fmla="*/ 8 w 16"/>
                <a:gd name="T41" fmla="*/ 68 h 224"/>
                <a:gd name="T42" fmla="*/ 16 w 16"/>
                <a:gd name="T43" fmla="*/ 60 h 224"/>
                <a:gd name="T44" fmla="*/ 8 w 16"/>
                <a:gd name="T45" fmla="*/ 52 h 224"/>
                <a:gd name="T46" fmla="*/ 0 w 16"/>
                <a:gd name="T47" fmla="*/ 60 h 224"/>
                <a:gd name="T48" fmla="*/ 0 w 16"/>
                <a:gd name="T49" fmla="*/ 8 h 224"/>
                <a:gd name="T50" fmla="*/ 0 w 16"/>
                <a:gd name="T51" fmla="*/ 8 h 224"/>
                <a:gd name="T52" fmla="*/ 8 w 16"/>
                <a:gd name="T53" fmla="*/ 16 h 224"/>
                <a:gd name="T54" fmla="*/ 16 w 16"/>
                <a:gd name="T55" fmla="*/ 8 h 224"/>
                <a:gd name="T56" fmla="*/ 8 w 16"/>
                <a:gd name="T57" fmla="*/ 0 h 224"/>
                <a:gd name="T58" fmla="*/ 0 w 16"/>
                <a:gd name="T59" fmla="*/ 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" h="224"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4592638" y="5178425"/>
              <a:ext cx="47625" cy="835025"/>
            </a:xfrm>
            <a:custGeom>
              <a:avLst/>
              <a:gdLst>
                <a:gd name="T0" fmla="*/ 0 w 16"/>
                <a:gd name="T1" fmla="*/ 268 h 276"/>
                <a:gd name="T2" fmla="*/ 0 w 16"/>
                <a:gd name="T3" fmla="*/ 268 h 276"/>
                <a:gd name="T4" fmla="*/ 8 w 16"/>
                <a:gd name="T5" fmla="*/ 276 h 276"/>
                <a:gd name="T6" fmla="*/ 16 w 16"/>
                <a:gd name="T7" fmla="*/ 268 h 276"/>
                <a:gd name="T8" fmla="*/ 8 w 16"/>
                <a:gd name="T9" fmla="*/ 260 h 276"/>
                <a:gd name="T10" fmla="*/ 0 w 16"/>
                <a:gd name="T11" fmla="*/ 268 h 276"/>
                <a:gd name="T12" fmla="*/ 0 w 16"/>
                <a:gd name="T13" fmla="*/ 216 h 276"/>
                <a:gd name="T14" fmla="*/ 0 w 16"/>
                <a:gd name="T15" fmla="*/ 216 h 276"/>
                <a:gd name="T16" fmla="*/ 8 w 16"/>
                <a:gd name="T17" fmla="*/ 224 h 276"/>
                <a:gd name="T18" fmla="*/ 16 w 16"/>
                <a:gd name="T19" fmla="*/ 216 h 276"/>
                <a:gd name="T20" fmla="*/ 8 w 16"/>
                <a:gd name="T21" fmla="*/ 208 h 276"/>
                <a:gd name="T22" fmla="*/ 0 w 16"/>
                <a:gd name="T23" fmla="*/ 216 h 276"/>
                <a:gd name="T24" fmla="*/ 0 w 16"/>
                <a:gd name="T25" fmla="*/ 164 h 276"/>
                <a:gd name="T26" fmla="*/ 0 w 16"/>
                <a:gd name="T27" fmla="*/ 164 h 276"/>
                <a:gd name="T28" fmla="*/ 8 w 16"/>
                <a:gd name="T29" fmla="*/ 172 h 276"/>
                <a:gd name="T30" fmla="*/ 16 w 16"/>
                <a:gd name="T31" fmla="*/ 164 h 276"/>
                <a:gd name="T32" fmla="*/ 8 w 16"/>
                <a:gd name="T33" fmla="*/ 156 h 276"/>
                <a:gd name="T34" fmla="*/ 0 w 16"/>
                <a:gd name="T35" fmla="*/ 164 h 276"/>
                <a:gd name="T36" fmla="*/ 0 w 16"/>
                <a:gd name="T37" fmla="*/ 112 h 276"/>
                <a:gd name="T38" fmla="*/ 0 w 16"/>
                <a:gd name="T39" fmla="*/ 112 h 276"/>
                <a:gd name="T40" fmla="*/ 8 w 16"/>
                <a:gd name="T41" fmla="*/ 120 h 276"/>
                <a:gd name="T42" fmla="*/ 16 w 16"/>
                <a:gd name="T43" fmla="*/ 112 h 276"/>
                <a:gd name="T44" fmla="*/ 8 w 16"/>
                <a:gd name="T45" fmla="*/ 104 h 276"/>
                <a:gd name="T46" fmla="*/ 0 w 16"/>
                <a:gd name="T47" fmla="*/ 112 h 276"/>
                <a:gd name="T48" fmla="*/ 0 w 16"/>
                <a:gd name="T49" fmla="*/ 60 h 276"/>
                <a:gd name="T50" fmla="*/ 0 w 16"/>
                <a:gd name="T51" fmla="*/ 60 h 276"/>
                <a:gd name="T52" fmla="*/ 8 w 16"/>
                <a:gd name="T53" fmla="*/ 68 h 276"/>
                <a:gd name="T54" fmla="*/ 16 w 16"/>
                <a:gd name="T55" fmla="*/ 60 h 276"/>
                <a:gd name="T56" fmla="*/ 8 w 16"/>
                <a:gd name="T57" fmla="*/ 52 h 276"/>
                <a:gd name="T58" fmla="*/ 0 w 16"/>
                <a:gd name="T59" fmla="*/ 60 h 276"/>
                <a:gd name="T60" fmla="*/ 0 w 16"/>
                <a:gd name="T61" fmla="*/ 8 h 276"/>
                <a:gd name="T62" fmla="*/ 0 w 16"/>
                <a:gd name="T63" fmla="*/ 8 h 276"/>
                <a:gd name="T64" fmla="*/ 8 w 16"/>
                <a:gd name="T65" fmla="*/ 16 h 276"/>
                <a:gd name="T66" fmla="*/ 16 w 16"/>
                <a:gd name="T67" fmla="*/ 8 h 276"/>
                <a:gd name="T68" fmla="*/ 8 w 16"/>
                <a:gd name="T69" fmla="*/ 0 h 276"/>
                <a:gd name="T70" fmla="*/ 0 w 16"/>
                <a:gd name="T71" fmla="*/ 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276"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4713288" y="5178425"/>
              <a:ext cx="49213" cy="992187"/>
            </a:xfrm>
            <a:custGeom>
              <a:avLst/>
              <a:gdLst>
                <a:gd name="T0" fmla="*/ 0 w 16"/>
                <a:gd name="T1" fmla="*/ 320 h 328"/>
                <a:gd name="T2" fmla="*/ 0 w 16"/>
                <a:gd name="T3" fmla="*/ 320 h 328"/>
                <a:gd name="T4" fmla="*/ 8 w 16"/>
                <a:gd name="T5" fmla="*/ 328 h 328"/>
                <a:gd name="T6" fmla="*/ 16 w 16"/>
                <a:gd name="T7" fmla="*/ 320 h 328"/>
                <a:gd name="T8" fmla="*/ 8 w 16"/>
                <a:gd name="T9" fmla="*/ 312 h 328"/>
                <a:gd name="T10" fmla="*/ 0 w 16"/>
                <a:gd name="T11" fmla="*/ 320 h 328"/>
                <a:gd name="T12" fmla="*/ 0 w 16"/>
                <a:gd name="T13" fmla="*/ 268 h 328"/>
                <a:gd name="T14" fmla="*/ 0 w 16"/>
                <a:gd name="T15" fmla="*/ 268 h 328"/>
                <a:gd name="T16" fmla="*/ 8 w 16"/>
                <a:gd name="T17" fmla="*/ 276 h 328"/>
                <a:gd name="T18" fmla="*/ 16 w 16"/>
                <a:gd name="T19" fmla="*/ 268 h 328"/>
                <a:gd name="T20" fmla="*/ 8 w 16"/>
                <a:gd name="T21" fmla="*/ 260 h 328"/>
                <a:gd name="T22" fmla="*/ 0 w 16"/>
                <a:gd name="T23" fmla="*/ 268 h 328"/>
                <a:gd name="T24" fmla="*/ 0 w 16"/>
                <a:gd name="T25" fmla="*/ 216 h 328"/>
                <a:gd name="T26" fmla="*/ 0 w 16"/>
                <a:gd name="T27" fmla="*/ 216 h 328"/>
                <a:gd name="T28" fmla="*/ 8 w 16"/>
                <a:gd name="T29" fmla="*/ 224 h 328"/>
                <a:gd name="T30" fmla="*/ 16 w 16"/>
                <a:gd name="T31" fmla="*/ 216 h 328"/>
                <a:gd name="T32" fmla="*/ 8 w 16"/>
                <a:gd name="T33" fmla="*/ 208 h 328"/>
                <a:gd name="T34" fmla="*/ 0 w 16"/>
                <a:gd name="T35" fmla="*/ 216 h 328"/>
                <a:gd name="T36" fmla="*/ 0 w 16"/>
                <a:gd name="T37" fmla="*/ 164 h 328"/>
                <a:gd name="T38" fmla="*/ 0 w 16"/>
                <a:gd name="T39" fmla="*/ 164 h 328"/>
                <a:gd name="T40" fmla="*/ 8 w 16"/>
                <a:gd name="T41" fmla="*/ 172 h 328"/>
                <a:gd name="T42" fmla="*/ 16 w 16"/>
                <a:gd name="T43" fmla="*/ 164 h 328"/>
                <a:gd name="T44" fmla="*/ 8 w 16"/>
                <a:gd name="T45" fmla="*/ 156 h 328"/>
                <a:gd name="T46" fmla="*/ 0 w 16"/>
                <a:gd name="T47" fmla="*/ 164 h 328"/>
                <a:gd name="T48" fmla="*/ 0 w 16"/>
                <a:gd name="T49" fmla="*/ 112 h 328"/>
                <a:gd name="T50" fmla="*/ 0 w 16"/>
                <a:gd name="T51" fmla="*/ 112 h 328"/>
                <a:gd name="T52" fmla="*/ 8 w 16"/>
                <a:gd name="T53" fmla="*/ 120 h 328"/>
                <a:gd name="T54" fmla="*/ 16 w 16"/>
                <a:gd name="T55" fmla="*/ 112 h 328"/>
                <a:gd name="T56" fmla="*/ 8 w 16"/>
                <a:gd name="T57" fmla="*/ 104 h 328"/>
                <a:gd name="T58" fmla="*/ 0 w 16"/>
                <a:gd name="T59" fmla="*/ 112 h 328"/>
                <a:gd name="T60" fmla="*/ 0 w 16"/>
                <a:gd name="T61" fmla="*/ 60 h 328"/>
                <a:gd name="T62" fmla="*/ 0 w 16"/>
                <a:gd name="T63" fmla="*/ 60 h 328"/>
                <a:gd name="T64" fmla="*/ 8 w 16"/>
                <a:gd name="T65" fmla="*/ 68 h 328"/>
                <a:gd name="T66" fmla="*/ 16 w 16"/>
                <a:gd name="T67" fmla="*/ 60 h 328"/>
                <a:gd name="T68" fmla="*/ 8 w 16"/>
                <a:gd name="T69" fmla="*/ 52 h 328"/>
                <a:gd name="T70" fmla="*/ 0 w 16"/>
                <a:gd name="T71" fmla="*/ 60 h 328"/>
                <a:gd name="T72" fmla="*/ 0 w 16"/>
                <a:gd name="T73" fmla="*/ 8 h 328"/>
                <a:gd name="T74" fmla="*/ 0 w 16"/>
                <a:gd name="T75" fmla="*/ 8 h 328"/>
                <a:gd name="T76" fmla="*/ 8 w 16"/>
                <a:gd name="T77" fmla="*/ 16 h 328"/>
                <a:gd name="T78" fmla="*/ 16 w 16"/>
                <a:gd name="T79" fmla="*/ 8 h 328"/>
                <a:gd name="T80" fmla="*/ 8 w 16"/>
                <a:gd name="T81" fmla="*/ 0 h 328"/>
                <a:gd name="T82" fmla="*/ 0 w 16"/>
                <a:gd name="T83" fmla="*/ 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328"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4"/>
                    <a:pt x="4" y="328"/>
                    <a:pt x="8" y="328"/>
                  </a:cubicBezTo>
                  <a:cubicBezTo>
                    <a:pt x="12" y="328"/>
                    <a:pt x="16" y="324"/>
                    <a:pt x="16" y="320"/>
                  </a:cubicBezTo>
                  <a:cubicBezTo>
                    <a:pt x="16" y="316"/>
                    <a:pt x="12" y="312"/>
                    <a:pt x="8" y="312"/>
                  </a:cubicBezTo>
                  <a:cubicBezTo>
                    <a:pt x="4" y="312"/>
                    <a:pt x="0" y="316"/>
                    <a:pt x="0" y="320"/>
                  </a:cubicBez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72"/>
                    <a:pt x="4" y="276"/>
                    <a:pt x="8" y="276"/>
                  </a:cubicBezTo>
                  <a:cubicBezTo>
                    <a:pt x="12" y="276"/>
                    <a:pt x="16" y="272"/>
                    <a:pt x="16" y="268"/>
                  </a:cubicBezTo>
                  <a:cubicBezTo>
                    <a:pt x="16" y="264"/>
                    <a:pt x="12" y="260"/>
                    <a:pt x="8" y="260"/>
                  </a:cubicBezTo>
                  <a:cubicBezTo>
                    <a:pt x="4" y="260"/>
                    <a:pt x="0" y="264"/>
                    <a:pt x="0" y="268"/>
                  </a:cubicBezTo>
                  <a:close/>
                  <a:moveTo>
                    <a:pt x="0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4" y="224"/>
                    <a:pt x="8" y="224"/>
                  </a:cubicBezTo>
                  <a:cubicBezTo>
                    <a:pt x="12" y="224"/>
                    <a:pt x="16" y="220"/>
                    <a:pt x="16" y="216"/>
                  </a:cubicBezTo>
                  <a:cubicBezTo>
                    <a:pt x="16" y="212"/>
                    <a:pt x="12" y="208"/>
                    <a:pt x="8" y="208"/>
                  </a:cubicBezTo>
                  <a:cubicBezTo>
                    <a:pt x="4" y="208"/>
                    <a:pt x="0" y="212"/>
                    <a:pt x="0" y="216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4" y="172"/>
                    <a:pt x="8" y="172"/>
                  </a:cubicBezTo>
                  <a:cubicBezTo>
                    <a:pt x="12" y="172"/>
                    <a:pt x="16" y="168"/>
                    <a:pt x="16" y="164"/>
                  </a:cubicBezTo>
                  <a:cubicBezTo>
                    <a:pt x="16" y="160"/>
                    <a:pt x="12" y="156"/>
                    <a:pt x="8" y="156"/>
                  </a:cubicBezTo>
                  <a:cubicBezTo>
                    <a:pt x="4" y="156"/>
                    <a:pt x="0" y="160"/>
                    <a:pt x="0" y="164"/>
                  </a:cubicBezTo>
                  <a:close/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0" y="116"/>
                    <a:pt x="4" y="120"/>
                    <a:pt x="8" y="120"/>
                  </a:cubicBezTo>
                  <a:cubicBezTo>
                    <a:pt x="12" y="120"/>
                    <a:pt x="16" y="116"/>
                    <a:pt x="16" y="112"/>
                  </a:cubicBezTo>
                  <a:cubicBezTo>
                    <a:pt x="16" y="108"/>
                    <a:pt x="12" y="104"/>
                    <a:pt x="8" y="104"/>
                  </a:cubicBezTo>
                  <a:cubicBezTo>
                    <a:pt x="4" y="104"/>
                    <a:pt x="0" y="108"/>
                    <a:pt x="0" y="112"/>
                  </a:cubicBezTo>
                  <a:close/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4" y="68"/>
                    <a:pt x="8" y="68"/>
                  </a:cubicBezTo>
                  <a:cubicBezTo>
                    <a:pt x="12" y="68"/>
                    <a:pt x="16" y="64"/>
                    <a:pt x="16" y="60"/>
                  </a:cubicBezTo>
                  <a:cubicBezTo>
                    <a:pt x="16" y="56"/>
                    <a:pt x="12" y="52"/>
                    <a:pt x="8" y="52"/>
                  </a:cubicBezTo>
                  <a:cubicBezTo>
                    <a:pt x="4" y="52"/>
                    <a:pt x="0" y="56"/>
                    <a:pt x="0" y="60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0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5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434" y="145659"/>
            <a:ext cx="7173310" cy="1064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EFE935-1448-1560-2D26-19D2CF0EA95E}"/>
              </a:ext>
            </a:extLst>
          </p:cNvPr>
          <p:cNvSpPr txBox="1"/>
          <p:nvPr/>
        </p:nvSpPr>
        <p:spPr>
          <a:xfrm>
            <a:off x="1021489" y="1163423"/>
            <a:ext cx="10642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xét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rang,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bo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Microsoft Himalaya" panose="01010100010101010101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58C39D-9A74-53B6-0BB9-8C5DD9C96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960" y="3102415"/>
            <a:ext cx="6218956" cy="323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5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组合 129"/>
          <p:cNvGrpSpPr/>
          <p:nvPr/>
        </p:nvGrpSpPr>
        <p:grpSpPr>
          <a:xfrm>
            <a:off x="9800035" y="-510901"/>
            <a:ext cx="3059113" cy="1616075"/>
            <a:chOff x="9559925" y="2573338"/>
            <a:chExt cx="3059113" cy="1616075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-667147" y="-526964"/>
            <a:ext cx="3092451" cy="1617663"/>
            <a:chOff x="-920750" y="2238375"/>
            <a:chExt cx="3092451" cy="1617663"/>
          </a:xfrm>
        </p:grpSpPr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-920750" y="2238375"/>
              <a:ext cx="3036888" cy="1501775"/>
            </a:xfrm>
            <a:custGeom>
              <a:avLst/>
              <a:gdLst>
                <a:gd name="T0" fmla="*/ 708 w 708"/>
                <a:gd name="T1" fmla="*/ 6 h 350"/>
                <a:gd name="T2" fmla="*/ 0 w 708"/>
                <a:gd name="T3" fmla="*/ 298 h 350"/>
                <a:gd name="T4" fmla="*/ 3 w 708"/>
                <a:gd name="T5" fmla="*/ 287 h 350"/>
                <a:gd name="T6" fmla="*/ 698 w 708"/>
                <a:gd name="T7" fmla="*/ 0 h 350"/>
                <a:gd name="T8" fmla="*/ 708 w 708"/>
                <a:gd name="T9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350">
                  <a:moveTo>
                    <a:pt x="708" y="6"/>
                  </a:moveTo>
                  <a:cubicBezTo>
                    <a:pt x="543" y="244"/>
                    <a:pt x="284" y="350"/>
                    <a:pt x="0" y="298"/>
                  </a:cubicBezTo>
                  <a:cubicBezTo>
                    <a:pt x="1" y="294"/>
                    <a:pt x="2" y="291"/>
                    <a:pt x="3" y="287"/>
                  </a:cubicBezTo>
                  <a:cubicBezTo>
                    <a:pt x="282" y="338"/>
                    <a:pt x="536" y="233"/>
                    <a:pt x="698" y="0"/>
                  </a:cubicBezTo>
                  <a:cubicBezTo>
                    <a:pt x="702" y="3"/>
                    <a:pt x="704" y="4"/>
                    <a:pt x="708" y="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-762000" y="3533775"/>
              <a:ext cx="342900" cy="312738"/>
            </a:xfrm>
            <a:custGeom>
              <a:avLst/>
              <a:gdLst>
                <a:gd name="T0" fmla="*/ 33 w 80"/>
                <a:gd name="T1" fmla="*/ 73 h 73"/>
                <a:gd name="T2" fmla="*/ 0 w 80"/>
                <a:gd name="T3" fmla="*/ 0 h 73"/>
                <a:gd name="T4" fmla="*/ 80 w 80"/>
                <a:gd name="T5" fmla="*/ 8 h 73"/>
                <a:gd name="T6" fmla="*/ 33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33" y="73"/>
                  </a:moveTo>
                  <a:cubicBezTo>
                    <a:pt x="18" y="44"/>
                    <a:pt x="12" y="29"/>
                    <a:pt x="0" y="0"/>
                  </a:cubicBezTo>
                  <a:cubicBezTo>
                    <a:pt x="32" y="5"/>
                    <a:pt x="48" y="7"/>
                    <a:pt x="80" y="8"/>
                  </a:cubicBezTo>
                  <a:cubicBezTo>
                    <a:pt x="63" y="35"/>
                    <a:pt x="54" y="47"/>
                    <a:pt x="33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-277812" y="3551238"/>
              <a:ext cx="339725" cy="304800"/>
            </a:xfrm>
            <a:custGeom>
              <a:avLst/>
              <a:gdLst>
                <a:gd name="T0" fmla="*/ 44 w 79"/>
                <a:gd name="T1" fmla="*/ 71 h 71"/>
                <a:gd name="T2" fmla="*/ 0 w 79"/>
                <a:gd name="T3" fmla="*/ 5 h 71"/>
                <a:gd name="T4" fmla="*/ 79 w 79"/>
                <a:gd name="T5" fmla="*/ 0 h 71"/>
                <a:gd name="T6" fmla="*/ 44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44" y="71"/>
                  </a:moveTo>
                  <a:cubicBezTo>
                    <a:pt x="25" y="45"/>
                    <a:pt x="16" y="32"/>
                    <a:pt x="0" y="5"/>
                  </a:cubicBezTo>
                  <a:cubicBezTo>
                    <a:pt x="32" y="5"/>
                    <a:pt x="48" y="3"/>
                    <a:pt x="79" y="0"/>
                  </a:cubicBezTo>
                  <a:cubicBezTo>
                    <a:pt x="67" y="28"/>
                    <a:pt x="60" y="43"/>
                    <a:pt x="44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98438" y="3452813"/>
              <a:ext cx="325438" cy="325438"/>
            </a:xfrm>
            <a:custGeom>
              <a:avLst/>
              <a:gdLst>
                <a:gd name="T0" fmla="*/ 54 w 76"/>
                <a:gd name="T1" fmla="*/ 76 h 76"/>
                <a:gd name="T2" fmla="*/ 0 w 76"/>
                <a:gd name="T3" fmla="*/ 18 h 76"/>
                <a:gd name="T4" fmla="*/ 76 w 76"/>
                <a:gd name="T5" fmla="*/ 0 h 76"/>
                <a:gd name="T6" fmla="*/ 5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54" y="76"/>
                  </a:moveTo>
                  <a:cubicBezTo>
                    <a:pt x="31" y="53"/>
                    <a:pt x="20" y="42"/>
                    <a:pt x="0" y="18"/>
                  </a:cubicBezTo>
                  <a:cubicBezTo>
                    <a:pt x="31" y="12"/>
                    <a:pt x="46" y="9"/>
                    <a:pt x="76" y="0"/>
                  </a:cubicBezTo>
                  <a:cubicBezTo>
                    <a:pt x="69" y="30"/>
                    <a:pt x="65" y="45"/>
                    <a:pt x="5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657225" y="3276600"/>
              <a:ext cx="309563" cy="338138"/>
            </a:xfrm>
            <a:custGeom>
              <a:avLst/>
              <a:gdLst>
                <a:gd name="T0" fmla="*/ 63 w 72"/>
                <a:gd name="T1" fmla="*/ 79 h 79"/>
                <a:gd name="T2" fmla="*/ 0 w 72"/>
                <a:gd name="T3" fmla="*/ 30 h 79"/>
                <a:gd name="T4" fmla="*/ 72 w 72"/>
                <a:gd name="T5" fmla="*/ 0 h 79"/>
                <a:gd name="T6" fmla="*/ 63 w 72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9">
                  <a:moveTo>
                    <a:pt x="63" y="79"/>
                  </a:moveTo>
                  <a:cubicBezTo>
                    <a:pt x="37" y="61"/>
                    <a:pt x="24" y="51"/>
                    <a:pt x="0" y="30"/>
                  </a:cubicBezTo>
                  <a:cubicBezTo>
                    <a:pt x="30" y="20"/>
                    <a:pt x="44" y="14"/>
                    <a:pt x="72" y="0"/>
                  </a:cubicBezTo>
                  <a:cubicBezTo>
                    <a:pt x="70" y="31"/>
                    <a:pt x="68" y="47"/>
                    <a:pt x="63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090613" y="3032125"/>
              <a:ext cx="300038" cy="338138"/>
            </a:xfrm>
            <a:custGeom>
              <a:avLst/>
              <a:gdLst>
                <a:gd name="T0" fmla="*/ 70 w 70"/>
                <a:gd name="T1" fmla="*/ 79 h 79"/>
                <a:gd name="T2" fmla="*/ 0 w 70"/>
                <a:gd name="T3" fmla="*/ 42 h 79"/>
                <a:gd name="T4" fmla="*/ 66 w 70"/>
                <a:gd name="T5" fmla="*/ 0 h 79"/>
                <a:gd name="T6" fmla="*/ 70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70" y="79"/>
                  </a:moveTo>
                  <a:cubicBezTo>
                    <a:pt x="41" y="65"/>
                    <a:pt x="27" y="58"/>
                    <a:pt x="0" y="42"/>
                  </a:cubicBezTo>
                  <a:cubicBezTo>
                    <a:pt x="27" y="27"/>
                    <a:pt x="40" y="18"/>
                    <a:pt x="66" y="0"/>
                  </a:cubicBezTo>
                  <a:cubicBezTo>
                    <a:pt x="69" y="31"/>
                    <a:pt x="70" y="47"/>
                    <a:pt x="70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485900" y="2719388"/>
              <a:ext cx="325438" cy="333375"/>
            </a:xfrm>
            <a:custGeom>
              <a:avLst/>
              <a:gdLst>
                <a:gd name="T0" fmla="*/ 76 w 76"/>
                <a:gd name="T1" fmla="*/ 78 h 78"/>
                <a:gd name="T2" fmla="*/ 0 w 76"/>
                <a:gd name="T3" fmla="*/ 53 h 78"/>
                <a:gd name="T4" fmla="*/ 58 w 76"/>
                <a:gd name="T5" fmla="*/ 0 h 78"/>
                <a:gd name="T6" fmla="*/ 76 w 76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8">
                  <a:moveTo>
                    <a:pt x="76" y="78"/>
                  </a:moveTo>
                  <a:cubicBezTo>
                    <a:pt x="44" y="69"/>
                    <a:pt x="29" y="64"/>
                    <a:pt x="0" y="53"/>
                  </a:cubicBezTo>
                  <a:cubicBezTo>
                    <a:pt x="24" y="33"/>
                    <a:pt x="36" y="23"/>
                    <a:pt x="58" y="0"/>
                  </a:cubicBezTo>
                  <a:cubicBezTo>
                    <a:pt x="67" y="30"/>
                    <a:pt x="70" y="46"/>
                    <a:pt x="76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833563" y="2341563"/>
              <a:ext cx="338138" cy="322263"/>
            </a:xfrm>
            <a:custGeom>
              <a:avLst/>
              <a:gdLst>
                <a:gd name="T0" fmla="*/ 79 w 79"/>
                <a:gd name="T1" fmla="*/ 75 h 75"/>
                <a:gd name="T2" fmla="*/ 0 w 79"/>
                <a:gd name="T3" fmla="*/ 64 h 75"/>
                <a:gd name="T4" fmla="*/ 50 w 79"/>
                <a:gd name="T5" fmla="*/ 0 h 75"/>
                <a:gd name="T6" fmla="*/ 79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79" y="75"/>
                  </a:moveTo>
                  <a:cubicBezTo>
                    <a:pt x="47" y="72"/>
                    <a:pt x="31" y="70"/>
                    <a:pt x="0" y="64"/>
                  </a:cubicBezTo>
                  <a:cubicBezTo>
                    <a:pt x="21" y="40"/>
                    <a:pt x="31" y="27"/>
                    <a:pt x="50" y="0"/>
                  </a:cubicBezTo>
                  <a:cubicBezTo>
                    <a:pt x="63" y="29"/>
                    <a:pt x="69" y="44"/>
                    <a:pt x="79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156575" y="12632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56"/>
          <p:cNvSpPr>
            <a:spLocks/>
          </p:cNvSpPr>
          <p:nvPr/>
        </p:nvSpPr>
        <p:spPr bwMode="auto">
          <a:xfrm>
            <a:off x="3313113" y="302532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57"/>
          <p:cNvSpPr>
            <a:spLocks/>
          </p:cNvSpPr>
          <p:nvPr/>
        </p:nvSpPr>
        <p:spPr bwMode="auto">
          <a:xfrm>
            <a:off x="5162550" y="64067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58"/>
          <p:cNvSpPr>
            <a:spLocks/>
          </p:cNvSpPr>
          <p:nvPr/>
        </p:nvSpPr>
        <p:spPr bwMode="auto">
          <a:xfrm>
            <a:off x="9504363" y="85974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59"/>
          <p:cNvSpPr>
            <a:spLocks/>
          </p:cNvSpPr>
          <p:nvPr/>
        </p:nvSpPr>
        <p:spPr bwMode="auto">
          <a:xfrm>
            <a:off x="6934200" y="62003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60"/>
          <p:cNvSpPr>
            <a:spLocks/>
          </p:cNvSpPr>
          <p:nvPr/>
        </p:nvSpPr>
        <p:spPr bwMode="auto">
          <a:xfrm>
            <a:off x="8015288" y="123757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61"/>
          <p:cNvSpPr>
            <a:spLocks/>
          </p:cNvSpPr>
          <p:nvPr/>
        </p:nvSpPr>
        <p:spPr bwMode="auto">
          <a:xfrm>
            <a:off x="4119563" y="224745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104"/>
          <p:cNvSpPr>
            <a:spLocks/>
          </p:cNvSpPr>
          <p:nvPr/>
        </p:nvSpPr>
        <p:spPr bwMode="auto">
          <a:xfrm>
            <a:off x="2722684" y="54219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33" name="组合 132"/>
          <p:cNvGrpSpPr/>
          <p:nvPr/>
        </p:nvGrpSpPr>
        <p:grpSpPr>
          <a:xfrm>
            <a:off x="57897" y="3829411"/>
            <a:ext cx="12091335" cy="3026546"/>
            <a:chOff x="44450" y="4062455"/>
            <a:chExt cx="11814175" cy="2887672"/>
          </a:xfrm>
        </p:grpSpPr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8169275" y="5348288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8431213" y="5799138"/>
              <a:ext cx="385763" cy="882650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760538" y="4062455"/>
              <a:ext cx="1882775" cy="1295400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893888" y="4230733"/>
              <a:ext cx="1595438" cy="1093788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2073275" y="4432345"/>
              <a:ext cx="1209675" cy="849313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2274888" y="4654601"/>
              <a:ext cx="788988" cy="579438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459038" y="4860970"/>
              <a:ext cx="400050" cy="325438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44450" y="4432345"/>
              <a:ext cx="3011488" cy="2517775"/>
            </a:xfrm>
            <a:custGeom>
              <a:avLst/>
              <a:gdLst>
                <a:gd name="T0" fmla="*/ 702 w 702"/>
                <a:gd name="T1" fmla="*/ 587 h 587"/>
                <a:gd name="T2" fmla="*/ 702 w 702"/>
                <a:gd name="T3" fmla="*/ 573 h 587"/>
                <a:gd name="T4" fmla="*/ 351 w 702"/>
                <a:gd name="T5" fmla="*/ 0 h 587"/>
                <a:gd name="T6" fmla="*/ 0 w 702"/>
                <a:gd name="T7" fmla="*/ 573 h 587"/>
                <a:gd name="T8" fmla="*/ 0 w 702"/>
                <a:gd name="T9" fmla="*/ 587 h 587"/>
                <a:gd name="T10" fmla="*/ 702 w 702"/>
                <a:gd name="T1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587">
                  <a:moveTo>
                    <a:pt x="702" y="587"/>
                  </a:moveTo>
                  <a:cubicBezTo>
                    <a:pt x="702" y="582"/>
                    <a:pt x="702" y="578"/>
                    <a:pt x="702" y="573"/>
                  </a:cubicBezTo>
                  <a:cubicBezTo>
                    <a:pt x="702" y="257"/>
                    <a:pt x="545" y="0"/>
                    <a:pt x="351" y="0"/>
                  </a:cubicBezTo>
                  <a:cubicBezTo>
                    <a:pt x="157" y="0"/>
                    <a:pt x="0" y="257"/>
                    <a:pt x="0" y="573"/>
                  </a:cubicBezTo>
                  <a:cubicBezTo>
                    <a:pt x="0" y="578"/>
                    <a:pt x="0" y="582"/>
                    <a:pt x="0" y="587"/>
                  </a:cubicBezTo>
                  <a:cubicBezTo>
                    <a:pt x="702" y="587"/>
                    <a:pt x="702" y="587"/>
                    <a:pt x="702" y="587"/>
                  </a:cubicBezTo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44450" y="6527800"/>
              <a:ext cx="0" cy="85725"/>
            </a:xfrm>
            <a:custGeom>
              <a:avLst/>
              <a:gdLst>
                <a:gd name="T0" fmla="*/ 20 h 20"/>
                <a:gd name="T1" fmla="*/ 19 h 20"/>
                <a:gd name="T2" fmla="*/ 19 h 20"/>
                <a:gd name="T3" fmla="*/ 18 h 20"/>
                <a:gd name="T4" fmla="*/ 18 h 20"/>
                <a:gd name="T5" fmla="*/ 18 h 20"/>
                <a:gd name="T6" fmla="*/ 17 h 20"/>
                <a:gd name="T7" fmla="*/ 17 h 20"/>
                <a:gd name="T8" fmla="*/ 16 h 20"/>
                <a:gd name="T9" fmla="*/ 16 h 20"/>
                <a:gd name="T10" fmla="*/ 15 h 20"/>
                <a:gd name="T11" fmla="*/ 15 h 20"/>
                <a:gd name="T12" fmla="*/ 14 h 20"/>
                <a:gd name="T13" fmla="*/ 14 h 20"/>
                <a:gd name="T14" fmla="*/ 13 h 20"/>
                <a:gd name="T15" fmla="*/ 13 h 20"/>
                <a:gd name="T16" fmla="*/ 12 h 20"/>
                <a:gd name="T17" fmla="*/ 12 h 20"/>
                <a:gd name="T18" fmla="*/ 11 h 20"/>
                <a:gd name="T19" fmla="*/ 11 h 20"/>
                <a:gd name="T20" fmla="*/ 11 h 20"/>
                <a:gd name="T21" fmla="*/ 10 h 20"/>
                <a:gd name="T22" fmla="*/ 10 h 20"/>
                <a:gd name="T23" fmla="*/ 9 h 20"/>
                <a:gd name="T24" fmla="*/ 9 h 20"/>
                <a:gd name="T25" fmla="*/ 8 h 20"/>
                <a:gd name="T26" fmla="*/ 8 h 20"/>
                <a:gd name="T27" fmla="*/ 7 h 20"/>
                <a:gd name="T28" fmla="*/ 7 h 20"/>
                <a:gd name="T29" fmla="*/ 6 h 20"/>
                <a:gd name="T30" fmla="*/ 6 h 20"/>
                <a:gd name="T31" fmla="*/ 5 h 20"/>
                <a:gd name="T32" fmla="*/ 5 h 20"/>
                <a:gd name="T33" fmla="*/ 5 h 20"/>
                <a:gd name="T34" fmla="*/ 4 h 20"/>
                <a:gd name="T35" fmla="*/ 4 h 20"/>
                <a:gd name="T36" fmla="*/ 3 h 20"/>
                <a:gd name="T37" fmla="*/ 3 h 20"/>
                <a:gd name="T38" fmla="*/ 2 h 20"/>
                <a:gd name="T39" fmla="*/ 2 h 20"/>
                <a:gd name="T40" fmla="*/ 1 h 20"/>
                <a:gd name="T41" fmla="*/ 1 h 20"/>
                <a:gd name="T42" fmla="*/ 0 h 20"/>
                <a:gd name="T43" fmla="*/ 0 h 20"/>
                <a:gd name="T4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</a:cxnLst>
              <a:rect l="0" t="0" r="r" b="b"/>
              <a:pathLst>
                <a:path h="20">
                  <a:moveTo>
                    <a:pt x="0" y="1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44450" y="4435525"/>
              <a:ext cx="1458913" cy="2514600"/>
            </a:xfrm>
            <a:custGeom>
              <a:avLst/>
              <a:gdLst>
                <a:gd name="T0" fmla="*/ 0 w 340"/>
                <a:gd name="T1" fmla="*/ 552 h 586"/>
                <a:gd name="T2" fmla="*/ 0 w 340"/>
                <a:gd name="T3" fmla="*/ 552 h 586"/>
                <a:gd name="T4" fmla="*/ 0 w 340"/>
                <a:gd name="T5" fmla="*/ 552 h 586"/>
                <a:gd name="T6" fmla="*/ 0 w 340"/>
                <a:gd name="T7" fmla="*/ 553 h 586"/>
                <a:gd name="T8" fmla="*/ 0 w 340"/>
                <a:gd name="T9" fmla="*/ 553 h 586"/>
                <a:gd name="T10" fmla="*/ 0 w 340"/>
                <a:gd name="T11" fmla="*/ 554 h 586"/>
                <a:gd name="T12" fmla="*/ 0 w 340"/>
                <a:gd name="T13" fmla="*/ 554 h 586"/>
                <a:gd name="T14" fmla="*/ 0 w 340"/>
                <a:gd name="T15" fmla="*/ 555 h 586"/>
                <a:gd name="T16" fmla="*/ 0 w 340"/>
                <a:gd name="T17" fmla="*/ 555 h 586"/>
                <a:gd name="T18" fmla="*/ 0 w 340"/>
                <a:gd name="T19" fmla="*/ 556 h 586"/>
                <a:gd name="T20" fmla="*/ 0 w 340"/>
                <a:gd name="T21" fmla="*/ 556 h 586"/>
                <a:gd name="T22" fmla="*/ 0 w 340"/>
                <a:gd name="T23" fmla="*/ 556 h 586"/>
                <a:gd name="T24" fmla="*/ 0 w 340"/>
                <a:gd name="T25" fmla="*/ 557 h 586"/>
                <a:gd name="T26" fmla="*/ 0 w 340"/>
                <a:gd name="T27" fmla="*/ 557 h 586"/>
                <a:gd name="T28" fmla="*/ 0 w 340"/>
                <a:gd name="T29" fmla="*/ 558 h 586"/>
                <a:gd name="T30" fmla="*/ 0 w 340"/>
                <a:gd name="T31" fmla="*/ 558 h 586"/>
                <a:gd name="T32" fmla="*/ 0 w 340"/>
                <a:gd name="T33" fmla="*/ 559 h 586"/>
                <a:gd name="T34" fmla="*/ 0 w 340"/>
                <a:gd name="T35" fmla="*/ 559 h 586"/>
                <a:gd name="T36" fmla="*/ 0 w 340"/>
                <a:gd name="T37" fmla="*/ 560 h 586"/>
                <a:gd name="T38" fmla="*/ 0 w 340"/>
                <a:gd name="T39" fmla="*/ 560 h 586"/>
                <a:gd name="T40" fmla="*/ 0 w 340"/>
                <a:gd name="T41" fmla="*/ 560 h 586"/>
                <a:gd name="T42" fmla="*/ 0 w 340"/>
                <a:gd name="T43" fmla="*/ 561 h 586"/>
                <a:gd name="T44" fmla="*/ 0 w 340"/>
                <a:gd name="T45" fmla="*/ 561 h 586"/>
                <a:gd name="T46" fmla="*/ 0 w 340"/>
                <a:gd name="T47" fmla="*/ 562 h 586"/>
                <a:gd name="T48" fmla="*/ 0 w 340"/>
                <a:gd name="T49" fmla="*/ 562 h 586"/>
                <a:gd name="T50" fmla="*/ 0 w 340"/>
                <a:gd name="T51" fmla="*/ 563 h 586"/>
                <a:gd name="T52" fmla="*/ 0 w 340"/>
                <a:gd name="T53" fmla="*/ 563 h 586"/>
                <a:gd name="T54" fmla="*/ 0 w 340"/>
                <a:gd name="T55" fmla="*/ 564 h 586"/>
                <a:gd name="T56" fmla="*/ 0 w 340"/>
                <a:gd name="T57" fmla="*/ 564 h 586"/>
                <a:gd name="T58" fmla="*/ 0 w 340"/>
                <a:gd name="T59" fmla="*/ 565 h 586"/>
                <a:gd name="T60" fmla="*/ 0 w 340"/>
                <a:gd name="T61" fmla="*/ 565 h 586"/>
                <a:gd name="T62" fmla="*/ 0 w 340"/>
                <a:gd name="T63" fmla="*/ 565 h 586"/>
                <a:gd name="T64" fmla="*/ 0 w 340"/>
                <a:gd name="T65" fmla="*/ 566 h 586"/>
                <a:gd name="T66" fmla="*/ 0 w 340"/>
                <a:gd name="T67" fmla="*/ 566 h 586"/>
                <a:gd name="T68" fmla="*/ 0 w 340"/>
                <a:gd name="T69" fmla="*/ 567 h 586"/>
                <a:gd name="T70" fmla="*/ 0 w 340"/>
                <a:gd name="T71" fmla="*/ 567 h 586"/>
                <a:gd name="T72" fmla="*/ 0 w 340"/>
                <a:gd name="T73" fmla="*/ 568 h 586"/>
                <a:gd name="T74" fmla="*/ 0 w 340"/>
                <a:gd name="T75" fmla="*/ 568 h 586"/>
                <a:gd name="T76" fmla="*/ 0 w 340"/>
                <a:gd name="T77" fmla="*/ 569 h 586"/>
                <a:gd name="T78" fmla="*/ 0 w 340"/>
                <a:gd name="T79" fmla="*/ 569 h 586"/>
                <a:gd name="T80" fmla="*/ 0 w 340"/>
                <a:gd name="T81" fmla="*/ 570 h 586"/>
                <a:gd name="T82" fmla="*/ 0 w 340"/>
                <a:gd name="T83" fmla="*/ 570 h 586"/>
                <a:gd name="T84" fmla="*/ 0 w 340"/>
                <a:gd name="T85" fmla="*/ 571 h 586"/>
                <a:gd name="T86" fmla="*/ 0 w 340"/>
                <a:gd name="T87" fmla="*/ 571 h 586"/>
                <a:gd name="T88" fmla="*/ 0 w 340"/>
                <a:gd name="T89" fmla="*/ 571 h 586"/>
                <a:gd name="T90" fmla="*/ 0 w 340"/>
                <a:gd name="T91" fmla="*/ 586 h 586"/>
                <a:gd name="T92" fmla="*/ 340 w 340"/>
                <a:gd name="T93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586">
                  <a:moveTo>
                    <a:pt x="340" y="0"/>
                  </a:moveTo>
                  <a:cubicBezTo>
                    <a:pt x="156" y="9"/>
                    <a:pt x="7" y="251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77"/>
                    <a:pt x="0" y="581"/>
                    <a:pt x="0" y="586"/>
                  </a:cubicBezTo>
                  <a:cubicBezTo>
                    <a:pt x="340" y="586"/>
                    <a:pt x="340" y="586"/>
                    <a:pt x="340" y="586"/>
                  </a:cubicBezTo>
                  <a:cubicBezTo>
                    <a:pt x="340" y="0"/>
                    <a:pt x="340" y="0"/>
                    <a:pt x="340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1952625" y="4981627"/>
              <a:ext cx="2355850" cy="1968500"/>
            </a:xfrm>
            <a:custGeom>
              <a:avLst/>
              <a:gdLst>
                <a:gd name="T0" fmla="*/ 549 w 549"/>
                <a:gd name="T1" fmla="*/ 459 h 459"/>
                <a:gd name="T2" fmla="*/ 549 w 549"/>
                <a:gd name="T3" fmla="*/ 448 h 459"/>
                <a:gd name="T4" fmla="*/ 275 w 549"/>
                <a:gd name="T5" fmla="*/ 0 h 459"/>
                <a:gd name="T6" fmla="*/ 0 w 549"/>
                <a:gd name="T7" fmla="*/ 448 h 459"/>
                <a:gd name="T8" fmla="*/ 1 w 549"/>
                <a:gd name="T9" fmla="*/ 459 h 459"/>
                <a:gd name="T10" fmla="*/ 549 w 549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459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952625" y="6527800"/>
              <a:ext cx="4763" cy="93663"/>
            </a:xfrm>
            <a:custGeom>
              <a:avLst/>
              <a:gdLst>
                <a:gd name="T0" fmla="*/ 0 w 1"/>
                <a:gd name="T1" fmla="*/ 22 h 22"/>
                <a:gd name="T2" fmla="*/ 0 w 1"/>
                <a:gd name="T3" fmla="*/ 22 h 22"/>
                <a:gd name="T4" fmla="*/ 0 w 1"/>
                <a:gd name="T5" fmla="*/ 21 h 22"/>
                <a:gd name="T6" fmla="*/ 0 w 1"/>
                <a:gd name="T7" fmla="*/ 21 h 22"/>
                <a:gd name="T8" fmla="*/ 0 w 1"/>
                <a:gd name="T9" fmla="*/ 21 h 22"/>
                <a:gd name="T10" fmla="*/ 1 w 1"/>
                <a:gd name="T11" fmla="*/ 20 h 22"/>
                <a:gd name="T12" fmla="*/ 1 w 1"/>
                <a:gd name="T13" fmla="*/ 20 h 22"/>
                <a:gd name="T14" fmla="*/ 1 w 1"/>
                <a:gd name="T15" fmla="*/ 20 h 22"/>
                <a:gd name="T16" fmla="*/ 1 w 1"/>
                <a:gd name="T17" fmla="*/ 19 h 22"/>
                <a:gd name="T18" fmla="*/ 1 w 1"/>
                <a:gd name="T19" fmla="*/ 19 h 22"/>
                <a:gd name="T20" fmla="*/ 1 w 1"/>
                <a:gd name="T21" fmla="*/ 19 h 22"/>
                <a:gd name="T22" fmla="*/ 1 w 1"/>
                <a:gd name="T23" fmla="*/ 18 h 22"/>
                <a:gd name="T24" fmla="*/ 1 w 1"/>
                <a:gd name="T25" fmla="*/ 18 h 22"/>
                <a:gd name="T26" fmla="*/ 1 w 1"/>
                <a:gd name="T27" fmla="*/ 18 h 22"/>
                <a:gd name="T28" fmla="*/ 1 w 1"/>
                <a:gd name="T29" fmla="*/ 17 h 22"/>
                <a:gd name="T30" fmla="*/ 1 w 1"/>
                <a:gd name="T31" fmla="*/ 17 h 22"/>
                <a:gd name="T32" fmla="*/ 1 w 1"/>
                <a:gd name="T33" fmla="*/ 16 h 22"/>
                <a:gd name="T34" fmla="*/ 1 w 1"/>
                <a:gd name="T35" fmla="*/ 16 h 22"/>
                <a:gd name="T36" fmla="*/ 1 w 1"/>
                <a:gd name="T37" fmla="*/ 16 h 22"/>
                <a:gd name="T38" fmla="*/ 1 w 1"/>
                <a:gd name="T39" fmla="*/ 15 h 22"/>
                <a:gd name="T40" fmla="*/ 1 w 1"/>
                <a:gd name="T41" fmla="*/ 15 h 22"/>
                <a:gd name="T42" fmla="*/ 1 w 1"/>
                <a:gd name="T43" fmla="*/ 15 h 22"/>
                <a:gd name="T44" fmla="*/ 1 w 1"/>
                <a:gd name="T45" fmla="*/ 14 h 22"/>
                <a:gd name="T46" fmla="*/ 1 w 1"/>
                <a:gd name="T47" fmla="*/ 14 h 22"/>
                <a:gd name="T48" fmla="*/ 1 w 1"/>
                <a:gd name="T49" fmla="*/ 14 h 22"/>
                <a:gd name="T50" fmla="*/ 1 w 1"/>
                <a:gd name="T51" fmla="*/ 13 h 22"/>
                <a:gd name="T52" fmla="*/ 1 w 1"/>
                <a:gd name="T53" fmla="*/ 13 h 22"/>
                <a:gd name="T54" fmla="*/ 1 w 1"/>
                <a:gd name="T55" fmla="*/ 13 h 22"/>
                <a:gd name="T56" fmla="*/ 1 w 1"/>
                <a:gd name="T57" fmla="*/ 12 h 22"/>
                <a:gd name="T58" fmla="*/ 1 w 1"/>
                <a:gd name="T59" fmla="*/ 12 h 22"/>
                <a:gd name="T60" fmla="*/ 1 w 1"/>
                <a:gd name="T61" fmla="*/ 12 h 22"/>
                <a:gd name="T62" fmla="*/ 1 w 1"/>
                <a:gd name="T63" fmla="*/ 11 h 22"/>
                <a:gd name="T64" fmla="*/ 1 w 1"/>
                <a:gd name="T65" fmla="*/ 11 h 22"/>
                <a:gd name="T66" fmla="*/ 1 w 1"/>
                <a:gd name="T67" fmla="*/ 10 h 22"/>
                <a:gd name="T68" fmla="*/ 1 w 1"/>
                <a:gd name="T69" fmla="*/ 10 h 22"/>
                <a:gd name="T70" fmla="*/ 1 w 1"/>
                <a:gd name="T71" fmla="*/ 10 h 22"/>
                <a:gd name="T72" fmla="*/ 1 w 1"/>
                <a:gd name="T73" fmla="*/ 9 h 22"/>
                <a:gd name="T74" fmla="*/ 1 w 1"/>
                <a:gd name="T75" fmla="*/ 9 h 22"/>
                <a:gd name="T76" fmla="*/ 1 w 1"/>
                <a:gd name="T77" fmla="*/ 9 h 22"/>
                <a:gd name="T78" fmla="*/ 1 w 1"/>
                <a:gd name="T79" fmla="*/ 8 h 22"/>
                <a:gd name="T80" fmla="*/ 1 w 1"/>
                <a:gd name="T81" fmla="*/ 8 h 22"/>
                <a:gd name="T82" fmla="*/ 1 w 1"/>
                <a:gd name="T83" fmla="*/ 8 h 22"/>
                <a:gd name="T84" fmla="*/ 1 w 1"/>
                <a:gd name="T8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1" y="20"/>
                  </a:move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952625" y="4984800"/>
              <a:ext cx="1141413" cy="1965325"/>
            </a:xfrm>
            <a:custGeom>
              <a:avLst/>
              <a:gdLst>
                <a:gd name="T0" fmla="*/ 1 w 266"/>
                <a:gd name="T1" fmla="*/ 424 h 458"/>
                <a:gd name="T2" fmla="*/ 1 w 266"/>
                <a:gd name="T3" fmla="*/ 432 h 458"/>
                <a:gd name="T4" fmla="*/ 1 w 266"/>
                <a:gd name="T5" fmla="*/ 432 h 458"/>
                <a:gd name="T6" fmla="*/ 1 w 266"/>
                <a:gd name="T7" fmla="*/ 432 h 458"/>
                <a:gd name="T8" fmla="*/ 1 w 266"/>
                <a:gd name="T9" fmla="*/ 433 h 458"/>
                <a:gd name="T10" fmla="*/ 1 w 266"/>
                <a:gd name="T11" fmla="*/ 433 h 458"/>
                <a:gd name="T12" fmla="*/ 1 w 266"/>
                <a:gd name="T13" fmla="*/ 433 h 458"/>
                <a:gd name="T14" fmla="*/ 1 w 266"/>
                <a:gd name="T15" fmla="*/ 434 h 458"/>
                <a:gd name="T16" fmla="*/ 1 w 266"/>
                <a:gd name="T17" fmla="*/ 434 h 458"/>
                <a:gd name="T18" fmla="*/ 1 w 266"/>
                <a:gd name="T19" fmla="*/ 434 h 458"/>
                <a:gd name="T20" fmla="*/ 1 w 266"/>
                <a:gd name="T21" fmla="*/ 435 h 458"/>
                <a:gd name="T22" fmla="*/ 1 w 266"/>
                <a:gd name="T23" fmla="*/ 435 h 458"/>
                <a:gd name="T24" fmla="*/ 1 w 266"/>
                <a:gd name="T25" fmla="*/ 436 h 458"/>
                <a:gd name="T26" fmla="*/ 1 w 266"/>
                <a:gd name="T27" fmla="*/ 436 h 458"/>
                <a:gd name="T28" fmla="*/ 1 w 266"/>
                <a:gd name="T29" fmla="*/ 436 h 458"/>
                <a:gd name="T30" fmla="*/ 1 w 266"/>
                <a:gd name="T31" fmla="*/ 437 h 458"/>
                <a:gd name="T32" fmla="*/ 1 w 266"/>
                <a:gd name="T33" fmla="*/ 437 h 458"/>
                <a:gd name="T34" fmla="*/ 1 w 266"/>
                <a:gd name="T35" fmla="*/ 437 h 458"/>
                <a:gd name="T36" fmla="*/ 1 w 266"/>
                <a:gd name="T37" fmla="*/ 438 h 458"/>
                <a:gd name="T38" fmla="*/ 1 w 266"/>
                <a:gd name="T39" fmla="*/ 438 h 458"/>
                <a:gd name="T40" fmla="*/ 1 w 266"/>
                <a:gd name="T41" fmla="*/ 438 h 458"/>
                <a:gd name="T42" fmla="*/ 1 w 266"/>
                <a:gd name="T43" fmla="*/ 439 h 458"/>
                <a:gd name="T44" fmla="*/ 1 w 266"/>
                <a:gd name="T45" fmla="*/ 439 h 458"/>
                <a:gd name="T46" fmla="*/ 1 w 266"/>
                <a:gd name="T47" fmla="*/ 439 h 458"/>
                <a:gd name="T48" fmla="*/ 1 w 266"/>
                <a:gd name="T49" fmla="*/ 440 h 458"/>
                <a:gd name="T50" fmla="*/ 1 w 266"/>
                <a:gd name="T51" fmla="*/ 440 h 458"/>
                <a:gd name="T52" fmla="*/ 1 w 266"/>
                <a:gd name="T53" fmla="*/ 440 h 458"/>
                <a:gd name="T54" fmla="*/ 1 w 266"/>
                <a:gd name="T55" fmla="*/ 441 h 458"/>
                <a:gd name="T56" fmla="*/ 1 w 266"/>
                <a:gd name="T57" fmla="*/ 441 h 458"/>
                <a:gd name="T58" fmla="*/ 1 w 266"/>
                <a:gd name="T59" fmla="*/ 442 h 458"/>
                <a:gd name="T60" fmla="*/ 1 w 266"/>
                <a:gd name="T61" fmla="*/ 442 h 458"/>
                <a:gd name="T62" fmla="*/ 1 w 266"/>
                <a:gd name="T63" fmla="*/ 442 h 458"/>
                <a:gd name="T64" fmla="*/ 1 w 266"/>
                <a:gd name="T65" fmla="*/ 443 h 458"/>
                <a:gd name="T66" fmla="*/ 1 w 266"/>
                <a:gd name="T67" fmla="*/ 443 h 458"/>
                <a:gd name="T68" fmla="*/ 1 w 266"/>
                <a:gd name="T69" fmla="*/ 443 h 458"/>
                <a:gd name="T70" fmla="*/ 1 w 266"/>
                <a:gd name="T71" fmla="*/ 444 h 458"/>
                <a:gd name="T72" fmla="*/ 1 w 266"/>
                <a:gd name="T73" fmla="*/ 444 h 458"/>
                <a:gd name="T74" fmla="*/ 1 w 266"/>
                <a:gd name="T75" fmla="*/ 444 h 458"/>
                <a:gd name="T76" fmla="*/ 0 w 266"/>
                <a:gd name="T77" fmla="*/ 445 h 458"/>
                <a:gd name="T78" fmla="*/ 0 w 266"/>
                <a:gd name="T79" fmla="*/ 445 h 458"/>
                <a:gd name="T80" fmla="*/ 0 w 266"/>
                <a:gd name="T81" fmla="*/ 445 h 458"/>
                <a:gd name="T82" fmla="*/ 0 w 266"/>
                <a:gd name="T83" fmla="*/ 446 h 458"/>
                <a:gd name="T84" fmla="*/ 0 w 266"/>
                <a:gd name="T85" fmla="*/ 446 h 458"/>
                <a:gd name="T86" fmla="*/ 0 w 266"/>
                <a:gd name="T87" fmla="*/ 447 h 458"/>
                <a:gd name="T88" fmla="*/ 1 w 266"/>
                <a:gd name="T89" fmla="*/ 458 h 458"/>
                <a:gd name="T90" fmla="*/ 266 w 266"/>
                <a:gd name="T91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" h="458">
                  <a:moveTo>
                    <a:pt x="266" y="0"/>
                  </a:moveTo>
                  <a:cubicBezTo>
                    <a:pt x="123" y="7"/>
                    <a:pt x="8" y="192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7"/>
                    <a:pt x="1" y="429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5"/>
                    <a:pt x="1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10499725" y="5537200"/>
              <a:ext cx="1358900" cy="1136650"/>
            </a:xfrm>
            <a:custGeom>
              <a:avLst/>
              <a:gdLst>
                <a:gd name="T0" fmla="*/ 317 w 317"/>
                <a:gd name="T1" fmla="*/ 265 h 265"/>
                <a:gd name="T2" fmla="*/ 317 w 317"/>
                <a:gd name="T3" fmla="*/ 259 h 265"/>
                <a:gd name="T4" fmla="*/ 159 w 317"/>
                <a:gd name="T5" fmla="*/ 0 h 265"/>
                <a:gd name="T6" fmla="*/ 0 w 317"/>
                <a:gd name="T7" fmla="*/ 259 h 265"/>
                <a:gd name="T8" fmla="*/ 1 w 317"/>
                <a:gd name="T9" fmla="*/ 265 h 265"/>
                <a:gd name="T10" fmla="*/ 317 w 317"/>
                <a:gd name="T1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65">
                  <a:moveTo>
                    <a:pt x="317" y="265"/>
                  </a:moveTo>
                  <a:cubicBezTo>
                    <a:pt x="317" y="263"/>
                    <a:pt x="317" y="261"/>
                    <a:pt x="317" y="259"/>
                  </a:cubicBezTo>
                  <a:cubicBezTo>
                    <a:pt x="317" y="116"/>
                    <a:pt x="247" y="0"/>
                    <a:pt x="159" y="0"/>
                  </a:cubicBezTo>
                  <a:cubicBezTo>
                    <a:pt x="71" y="0"/>
                    <a:pt x="0" y="116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317" y="265"/>
                    <a:pt x="317" y="265"/>
                    <a:pt x="317" y="265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10499725" y="6570663"/>
              <a:ext cx="3175" cy="73025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10499725" y="5537200"/>
              <a:ext cx="660400" cy="1136650"/>
            </a:xfrm>
            <a:custGeom>
              <a:avLst/>
              <a:gdLst>
                <a:gd name="T0" fmla="*/ 1 w 154"/>
                <a:gd name="T1" fmla="*/ 241 h 265"/>
                <a:gd name="T2" fmla="*/ 1 w 154"/>
                <a:gd name="T3" fmla="*/ 242 h 265"/>
                <a:gd name="T4" fmla="*/ 1 w 154"/>
                <a:gd name="T5" fmla="*/ 242 h 265"/>
                <a:gd name="T6" fmla="*/ 1 w 154"/>
                <a:gd name="T7" fmla="*/ 243 h 265"/>
                <a:gd name="T8" fmla="*/ 1 w 154"/>
                <a:gd name="T9" fmla="*/ 243 h 265"/>
                <a:gd name="T10" fmla="*/ 1 w 154"/>
                <a:gd name="T11" fmla="*/ 243 h 265"/>
                <a:gd name="T12" fmla="*/ 1 w 154"/>
                <a:gd name="T13" fmla="*/ 244 h 265"/>
                <a:gd name="T14" fmla="*/ 1 w 154"/>
                <a:gd name="T15" fmla="*/ 244 h 265"/>
                <a:gd name="T16" fmla="*/ 1 w 154"/>
                <a:gd name="T17" fmla="*/ 245 h 265"/>
                <a:gd name="T18" fmla="*/ 1 w 154"/>
                <a:gd name="T19" fmla="*/ 245 h 265"/>
                <a:gd name="T20" fmla="*/ 1 w 154"/>
                <a:gd name="T21" fmla="*/ 245 h 265"/>
                <a:gd name="T22" fmla="*/ 1 w 154"/>
                <a:gd name="T23" fmla="*/ 246 h 265"/>
                <a:gd name="T24" fmla="*/ 1 w 154"/>
                <a:gd name="T25" fmla="*/ 246 h 265"/>
                <a:gd name="T26" fmla="*/ 1 w 154"/>
                <a:gd name="T27" fmla="*/ 247 h 265"/>
                <a:gd name="T28" fmla="*/ 1 w 154"/>
                <a:gd name="T29" fmla="*/ 247 h 265"/>
                <a:gd name="T30" fmla="*/ 1 w 154"/>
                <a:gd name="T31" fmla="*/ 247 h 265"/>
                <a:gd name="T32" fmla="*/ 1 w 154"/>
                <a:gd name="T33" fmla="*/ 248 h 265"/>
                <a:gd name="T34" fmla="*/ 1 w 154"/>
                <a:gd name="T35" fmla="*/ 248 h 265"/>
                <a:gd name="T36" fmla="*/ 1 w 154"/>
                <a:gd name="T37" fmla="*/ 249 h 265"/>
                <a:gd name="T38" fmla="*/ 1 w 154"/>
                <a:gd name="T39" fmla="*/ 249 h 265"/>
                <a:gd name="T40" fmla="*/ 1 w 154"/>
                <a:gd name="T41" fmla="*/ 249 h 265"/>
                <a:gd name="T42" fmla="*/ 1 w 154"/>
                <a:gd name="T43" fmla="*/ 250 h 265"/>
                <a:gd name="T44" fmla="*/ 1 w 154"/>
                <a:gd name="T45" fmla="*/ 250 h 265"/>
                <a:gd name="T46" fmla="*/ 1 w 154"/>
                <a:gd name="T47" fmla="*/ 251 h 265"/>
                <a:gd name="T48" fmla="*/ 1 w 154"/>
                <a:gd name="T49" fmla="*/ 251 h 265"/>
                <a:gd name="T50" fmla="*/ 1 w 154"/>
                <a:gd name="T51" fmla="*/ 251 h 265"/>
                <a:gd name="T52" fmla="*/ 1 w 154"/>
                <a:gd name="T53" fmla="*/ 252 h 265"/>
                <a:gd name="T54" fmla="*/ 1 w 154"/>
                <a:gd name="T55" fmla="*/ 252 h 265"/>
                <a:gd name="T56" fmla="*/ 1 w 154"/>
                <a:gd name="T57" fmla="*/ 253 h 265"/>
                <a:gd name="T58" fmla="*/ 1 w 154"/>
                <a:gd name="T59" fmla="*/ 253 h 265"/>
                <a:gd name="T60" fmla="*/ 1 w 154"/>
                <a:gd name="T61" fmla="*/ 254 h 265"/>
                <a:gd name="T62" fmla="*/ 1 w 154"/>
                <a:gd name="T63" fmla="*/ 254 h 265"/>
                <a:gd name="T64" fmla="*/ 1 w 154"/>
                <a:gd name="T65" fmla="*/ 254 h 265"/>
                <a:gd name="T66" fmla="*/ 1 w 154"/>
                <a:gd name="T67" fmla="*/ 255 h 265"/>
                <a:gd name="T68" fmla="*/ 1 w 154"/>
                <a:gd name="T69" fmla="*/ 255 h 265"/>
                <a:gd name="T70" fmla="*/ 1 w 154"/>
                <a:gd name="T71" fmla="*/ 256 h 265"/>
                <a:gd name="T72" fmla="*/ 1 w 154"/>
                <a:gd name="T73" fmla="*/ 256 h 265"/>
                <a:gd name="T74" fmla="*/ 1 w 154"/>
                <a:gd name="T75" fmla="*/ 256 h 265"/>
                <a:gd name="T76" fmla="*/ 0 w 154"/>
                <a:gd name="T77" fmla="*/ 257 h 265"/>
                <a:gd name="T78" fmla="*/ 0 w 154"/>
                <a:gd name="T79" fmla="*/ 257 h 265"/>
                <a:gd name="T80" fmla="*/ 0 w 154"/>
                <a:gd name="T81" fmla="*/ 258 h 265"/>
                <a:gd name="T82" fmla="*/ 0 w 154"/>
                <a:gd name="T83" fmla="*/ 259 h 265"/>
                <a:gd name="T84" fmla="*/ 1 w 154"/>
                <a:gd name="T85" fmla="*/ 265 h 265"/>
                <a:gd name="T86" fmla="*/ 154 w 154"/>
                <a:gd name="T8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" h="265">
                  <a:moveTo>
                    <a:pt x="154" y="0"/>
                  </a:moveTo>
                  <a:cubicBezTo>
                    <a:pt x="72" y="4"/>
                    <a:pt x="6" y="109"/>
                    <a:pt x="1" y="241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8877300" y="6132513"/>
              <a:ext cx="1093788" cy="415925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9426575" y="6167438"/>
              <a:ext cx="544513" cy="381000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9061450" y="6369050"/>
              <a:ext cx="120650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9250363" y="6223000"/>
              <a:ext cx="138113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9302750" y="6381750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9491663" y="6270625"/>
              <a:ext cx="119063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9628188" y="6389688"/>
              <a:ext cx="120650" cy="95250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3789363" y="6081713"/>
              <a:ext cx="974725" cy="471488"/>
            </a:xfrm>
            <a:custGeom>
              <a:avLst/>
              <a:gdLst>
                <a:gd name="T0" fmla="*/ 226 w 227"/>
                <a:gd name="T1" fmla="*/ 110 h 110"/>
                <a:gd name="T2" fmla="*/ 227 w 227"/>
                <a:gd name="T3" fmla="*/ 97 h 110"/>
                <a:gd name="T4" fmla="*/ 170 w 227"/>
                <a:gd name="T5" fmla="*/ 40 h 110"/>
                <a:gd name="T6" fmla="*/ 165 w 227"/>
                <a:gd name="T7" fmla="*/ 40 h 110"/>
                <a:gd name="T8" fmla="*/ 115 w 227"/>
                <a:gd name="T9" fmla="*/ 0 h 110"/>
                <a:gd name="T10" fmla="*/ 63 w 227"/>
                <a:gd name="T11" fmla="*/ 51 h 110"/>
                <a:gd name="T12" fmla="*/ 49 w 227"/>
                <a:gd name="T13" fmla="*/ 49 h 110"/>
                <a:gd name="T14" fmla="*/ 0 w 227"/>
                <a:gd name="T15" fmla="*/ 99 h 110"/>
                <a:gd name="T16" fmla="*/ 1 w 227"/>
                <a:gd name="T17" fmla="*/ 110 h 110"/>
                <a:gd name="T18" fmla="*/ 226 w 227"/>
                <a:gd name="T1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110">
                  <a:moveTo>
                    <a:pt x="226" y="110"/>
                  </a:moveTo>
                  <a:cubicBezTo>
                    <a:pt x="227" y="106"/>
                    <a:pt x="227" y="102"/>
                    <a:pt x="227" y="97"/>
                  </a:cubicBezTo>
                  <a:cubicBezTo>
                    <a:pt x="227" y="66"/>
                    <a:pt x="201" y="39"/>
                    <a:pt x="170" y="40"/>
                  </a:cubicBezTo>
                  <a:cubicBezTo>
                    <a:pt x="168" y="40"/>
                    <a:pt x="166" y="40"/>
                    <a:pt x="165" y="40"/>
                  </a:cubicBezTo>
                  <a:cubicBezTo>
                    <a:pt x="159" y="17"/>
                    <a:pt x="139" y="0"/>
                    <a:pt x="115" y="0"/>
                  </a:cubicBezTo>
                  <a:cubicBezTo>
                    <a:pt x="87" y="0"/>
                    <a:pt x="64" y="24"/>
                    <a:pt x="63" y="51"/>
                  </a:cubicBezTo>
                  <a:cubicBezTo>
                    <a:pt x="59" y="50"/>
                    <a:pt x="54" y="49"/>
                    <a:pt x="49" y="49"/>
                  </a:cubicBezTo>
                  <a:cubicBezTo>
                    <a:pt x="23" y="49"/>
                    <a:pt x="0" y="72"/>
                    <a:pt x="0" y="99"/>
                  </a:cubicBezTo>
                  <a:cubicBezTo>
                    <a:pt x="0" y="102"/>
                    <a:pt x="1" y="106"/>
                    <a:pt x="1" y="110"/>
                  </a:cubicBezTo>
                  <a:cubicBezTo>
                    <a:pt x="226" y="110"/>
                    <a:pt x="226" y="110"/>
                    <a:pt x="226" y="110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4114800" y="6369050"/>
              <a:ext cx="120650" cy="133350"/>
            </a:xfrm>
            <a:custGeom>
              <a:avLst/>
              <a:gdLst>
                <a:gd name="T0" fmla="*/ 25 w 28"/>
                <a:gd name="T1" fmla="*/ 7 h 31"/>
                <a:gd name="T2" fmla="*/ 11 w 28"/>
                <a:gd name="T3" fmla="*/ 2 h 31"/>
                <a:gd name="T4" fmla="*/ 5 w 28"/>
                <a:gd name="T5" fmla="*/ 5 h 31"/>
                <a:gd name="T6" fmla="*/ 1 w 28"/>
                <a:gd name="T7" fmla="*/ 18 h 31"/>
                <a:gd name="T8" fmla="*/ 23 w 28"/>
                <a:gd name="T9" fmla="*/ 24 h 31"/>
                <a:gd name="T10" fmla="*/ 25 w 28"/>
                <a:gd name="T1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5" y="7"/>
                  </a:moveTo>
                  <a:cubicBezTo>
                    <a:pt x="23" y="1"/>
                    <a:pt x="16" y="0"/>
                    <a:pt x="11" y="2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1" y="9"/>
                    <a:pt x="0" y="13"/>
                    <a:pt x="1" y="18"/>
                  </a:cubicBezTo>
                  <a:cubicBezTo>
                    <a:pt x="4" y="27"/>
                    <a:pt x="16" y="31"/>
                    <a:pt x="23" y="24"/>
                  </a:cubicBezTo>
                  <a:cubicBezTo>
                    <a:pt x="28" y="19"/>
                    <a:pt x="28" y="13"/>
                    <a:pt x="25" y="7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4137025" y="6215063"/>
              <a:ext cx="153988" cy="119063"/>
            </a:xfrm>
            <a:custGeom>
              <a:avLst/>
              <a:gdLst>
                <a:gd name="T0" fmla="*/ 20 w 36"/>
                <a:gd name="T1" fmla="*/ 0 h 28"/>
                <a:gd name="T2" fmla="*/ 20 w 36"/>
                <a:gd name="T3" fmla="*/ 28 h 28"/>
                <a:gd name="T4" fmla="*/ 20 w 36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36" y="28"/>
                    <a:pt x="36" y="0"/>
                    <a:pt x="20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4346575" y="6343650"/>
              <a:ext cx="115888" cy="128588"/>
            </a:xfrm>
            <a:custGeom>
              <a:avLst/>
              <a:gdLst>
                <a:gd name="T0" fmla="*/ 24 w 27"/>
                <a:gd name="T1" fmla="*/ 6 h 30"/>
                <a:gd name="T2" fmla="*/ 20 w 27"/>
                <a:gd name="T3" fmla="*/ 3 h 30"/>
                <a:gd name="T4" fmla="*/ 7 w 27"/>
                <a:gd name="T5" fmla="*/ 3 h 30"/>
                <a:gd name="T6" fmla="*/ 2 w 27"/>
                <a:gd name="T7" fmla="*/ 8 h 30"/>
                <a:gd name="T8" fmla="*/ 0 w 27"/>
                <a:gd name="T9" fmla="*/ 15 h 30"/>
                <a:gd name="T10" fmla="*/ 10 w 27"/>
                <a:gd name="T11" fmla="*/ 28 h 30"/>
                <a:gd name="T12" fmla="*/ 26 w 27"/>
                <a:gd name="T13" fmla="*/ 22 h 30"/>
                <a:gd name="T14" fmla="*/ 27 w 27"/>
                <a:gd name="T15" fmla="*/ 15 h 30"/>
                <a:gd name="T16" fmla="*/ 24 w 27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0">
                  <a:moveTo>
                    <a:pt x="24" y="6"/>
                  </a:moveTo>
                  <a:cubicBezTo>
                    <a:pt x="23" y="5"/>
                    <a:pt x="22" y="3"/>
                    <a:pt x="20" y="3"/>
                  </a:cubicBezTo>
                  <a:cubicBezTo>
                    <a:pt x="16" y="0"/>
                    <a:pt x="11" y="0"/>
                    <a:pt x="7" y="3"/>
                  </a:cubicBezTo>
                  <a:cubicBezTo>
                    <a:pt x="4" y="4"/>
                    <a:pt x="3" y="6"/>
                    <a:pt x="2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21"/>
                    <a:pt x="4" y="27"/>
                    <a:pt x="10" y="28"/>
                  </a:cubicBezTo>
                  <a:cubicBezTo>
                    <a:pt x="16" y="30"/>
                    <a:pt x="22" y="27"/>
                    <a:pt x="26" y="22"/>
                  </a:cubicBezTo>
                  <a:cubicBezTo>
                    <a:pt x="27" y="20"/>
                    <a:pt x="27" y="17"/>
                    <a:pt x="27" y="15"/>
                  </a:cubicBezTo>
                  <a:cubicBezTo>
                    <a:pt x="27" y="12"/>
                    <a:pt x="26" y="9"/>
                    <a:pt x="24" y="6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4514850" y="6373813"/>
              <a:ext cx="153988" cy="115888"/>
            </a:xfrm>
            <a:custGeom>
              <a:avLst/>
              <a:gdLst>
                <a:gd name="T0" fmla="*/ 16 w 36"/>
                <a:gd name="T1" fmla="*/ 0 h 27"/>
                <a:gd name="T2" fmla="*/ 16 w 36"/>
                <a:gd name="T3" fmla="*/ 27 h 27"/>
                <a:gd name="T4" fmla="*/ 16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6" y="0"/>
                  </a:moveTo>
                  <a:cubicBezTo>
                    <a:pt x="0" y="0"/>
                    <a:pt x="0" y="27"/>
                    <a:pt x="16" y="27"/>
                  </a:cubicBezTo>
                  <a:cubicBezTo>
                    <a:pt x="36" y="27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1"/>
            <p:cNvSpPr>
              <a:spLocks noEditPoints="1"/>
            </p:cNvSpPr>
            <p:nvPr/>
          </p:nvSpPr>
          <p:spPr bwMode="auto">
            <a:xfrm>
              <a:off x="3789363" y="6291263"/>
              <a:ext cx="269875" cy="214313"/>
            </a:xfrm>
            <a:custGeom>
              <a:avLst/>
              <a:gdLst>
                <a:gd name="T0" fmla="*/ 63 w 63"/>
                <a:gd name="T1" fmla="*/ 2 h 50"/>
                <a:gd name="T2" fmla="*/ 63 w 63"/>
                <a:gd name="T3" fmla="*/ 2 h 50"/>
                <a:gd name="T4" fmla="*/ 63 w 63"/>
                <a:gd name="T5" fmla="*/ 2 h 50"/>
                <a:gd name="T6" fmla="*/ 63 w 63"/>
                <a:gd name="T7" fmla="*/ 2 h 50"/>
                <a:gd name="T8" fmla="*/ 63 w 63"/>
                <a:gd name="T9" fmla="*/ 2 h 50"/>
                <a:gd name="T10" fmla="*/ 63 w 63"/>
                <a:gd name="T11" fmla="*/ 2 h 50"/>
                <a:gd name="T12" fmla="*/ 63 w 63"/>
                <a:gd name="T13" fmla="*/ 2 h 50"/>
                <a:gd name="T14" fmla="*/ 63 w 63"/>
                <a:gd name="T15" fmla="*/ 2 h 50"/>
                <a:gd name="T16" fmla="*/ 63 w 63"/>
                <a:gd name="T17" fmla="*/ 2 h 50"/>
                <a:gd name="T18" fmla="*/ 63 w 63"/>
                <a:gd name="T19" fmla="*/ 2 h 50"/>
                <a:gd name="T20" fmla="*/ 63 w 63"/>
                <a:gd name="T21" fmla="*/ 2 h 50"/>
                <a:gd name="T22" fmla="*/ 63 w 63"/>
                <a:gd name="T23" fmla="*/ 2 h 50"/>
                <a:gd name="T24" fmla="*/ 63 w 63"/>
                <a:gd name="T25" fmla="*/ 1 h 50"/>
                <a:gd name="T26" fmla="*/ 63 w 63"/>
                <a:gd name="T27" fmla="*/ 2 h 50"/>
                <a:gd name="T28" fmla="*/ 63 w 63"/>
                <a:gd name="T29" fmla="*/ 1 h 50"/>
                <a:gd name="T30" fmla="*/ 63 w 63"/>
                <a:gd name="T31" fmla="*/ 1 h 50"/>
                <a:gd name="T32" fmla="*/ 63 w 63"/>
                <a:gd name="T33" fmla="*/ 1 h 50"/>
                <a:gd name="T34" fmla="*/ 63 w 63"/>
                <a:gd name="T35" fmla="*/ 1 h 50"/>
                <a:gd name="T36" fmla="*/ 63 w 63"/>
                <a:gd name="T37" fmla="*/ 1 h 50"/>
                <a:gd name="T38" fmla="*/ 63 w 63"/>
                <a:gd name="T39" fmla="*/ 1 h 50"/>
                <a:gd name="T40" fmla="*/ 63 w 63"/>
                <a:gd name="T41" fmla="*/ 1 h 50"/>
                <a:gd name="T42" fmla="*/ 63 w 63"/>
                <a:gd name="T43" fmla="*/ 1 h 50"/>
                <a:gd name="T44" fmla="*/ 63 w 63"/>
                <a:gd name="T45" fmla="*/ 1 h 50"/>
                <a:gd name="T46" fmla="*/ 63 w 63"/>
                <a:gd name="T47" fmla="*/ 1 h 50"/>
                <a:gd name="T48" fmla="*/ 63 w 63"/>
                <a:gd name="T49" fmla="*/ 1 h 50"/>
                <a:gd name="T50" fmla="*/ 63 w 63"/>
                <a:gd name="T51" fmla="*/ 1 h 50"/>
                <a:gd name="T52" fmla="*/ 63 w 63"/>
                <a:gd name="T53" fmla="*/ 1 h 50"/>
                <a:gd name="T54" fmla="*/ 63 w 63"/>
                <a:gd name="T55" fmla="*/ 1 h 50"/>
                <a:gd name="T56" fmla="*/ 63 w 63"/>
                <a:gd name="T57" fmla="*/ 1 h 50"/>
                <a:gd name="T58" fmla="*/ 63 w 63"/>
                <a:gd name="T59" fmla="*/ 1 h 50"/>
                <a:gd name="T60" fmla="*/ 63 w 63"/>
                <a:gd name="T61" fmla="*/ 0 h 50"/>
                <a:gd name="T62" fmla="*/ 63 w 63"/>
                <a:gd name="T63" fmla="*/ 1 h 50"/>
                <a:gd name="T64" fmla="*/ 63 w 63"/>
                <a:gd name="T65" fmla="*/ 0 h 50"/>
                <a:gd name="T66" fmla="*/ 63 w 63"/>
                <a:gd name="T67" fmla="*/ 0 h 50"/>
                <a:gd name="T68" fmla="*/ 63 w 63"/>
                <a:gd name="T69" fmla="*/ 0 h 50"/>
                <a:gd name="T70" fmla="*/ 63 w 63"/>
                <a:gd name="T71" fmla="*/ 0 h 50"/>
                <a:gd name="T72" fmla="*/ 49 w 63"/>
                <a:gd name="T73" fmla="*/ 0 h 50"/>
                <a:gd name="T74" fmla="*/ 0 w 63"/>
                <a:gd name="T75" fmla="*/ 50 h 50"/>
                <a:gd name="T76" fmla="*/ 0 w 63"/>
                <a:gd name="T77" fmla="*/ 50 h 50"/>
                <a:gd name="T78" fmla="*/ 49 w 63"/>
                <a:gd name="T79" fmla="*/ 0 h 50"/>
                <a:gd name="T80" fmla="*/ 63 w 63"/>
                <a:gd name="T81" fmla="*/ 2 h 50"/>
                <a:gd name="T82" fmla="*/ 63 w 63"/>
                <a:gd name="T83" fmla="*/ 2 h 50"/>
                <a:gd name="T84" fmla="*/ 63 w 63"/>
                <a:gd name="T85" fmla="*/ 2 h 50"/>
                <a:gd name="T86" fmla="*/ 49 w 63"/>
                <a:gd name="T87" fmla="*/ 0 h 50"/>
                <a:gd name="T88" fmla="*/ 63 w 63"/>
                <a:gd name="T89" fmla="*/ 0 h 50"/>
                <a:gd name="T90" fmla="*/ 63 w 63"/>
                <a:gd name="T91" fmla="*/ 0 h 50"/>
                <a:gd name="T92" fmla="*/ 63 w 63"/>
                <a:gd name="T93" fmla="*/ 0 h 50"/>
                <a:gd name="T94" fmla="*/ 63 w 63"/>
                <a:gd name="T95" fmla="*/ 0 h 50"/>
                <a:gd name="T96" fmla="*/ 63 w 63"/>
                <a:gd name="T97" fmla="*/ 0 h 50"/>
                <a:gd name="T98" fmla="*/ 63 w 63"/>
                <a:gd name="T99" fmla="*/ 0 h 50"/>
                <a:gd name="T100" fmla="*/ 63 w 63"/>
                <a:gd name="T101" fmla="*/ 0 h 50"/>
                <a:gd name="T102" fmla="*/ 63 w 63"/>
                <a:gd name="T103" fmla="*/ 0 h 50"/>
                <a:gd name="T104" fmla="*/ 63 w 63"/>
                <a:gd name="T105" fmla="*/ 0 h 50"/>
                <a:gd name="T106" fmla="*/ 63 w 63"/>
                <a:gd name="T107" fmla="*/ 0 h 50"/>
                <a:gd name="T108" fmla="*/ 63 w 63"/>
                <a:gd name="T109" fmla="*/ 0 h 50"/>
                <a:gd name="T110" fmla="*/ 63 w 63"/>
                <a:gd name="T111" fmla="*/ 0 h 50"/>
                <a:gd name="T112" fmla="*/ 63 w 63"/>
                <a:gd name="T113" fmla="*/ 0 h 50"/>
                <a:gd name="T114" fmla="*/ 63 w 63"/>
                <a:gd name="T115" fmla="*/ 0 h 50"/>
                <a:gd name="T116" fmla="*/ 63 w 63"/>
                <a:gd name="T1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" h="50"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1"/>
                  </a:moveTo>
                  <a:cubicBezTo>
                    <a:pt x="63" y="1"/>
                    <a:pt x="63" y="2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49" y="0"/>
                  </a:moveTo>
                  <a:cubicBezTo>
                    <a:pt x="23" y="0"/>
                    <a:pt x="0" y="23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49" y="0"/>
                  </a:cubicBezTo>
                  <a:cubicBezTo>
                    <a:pt x="54" y="0"/>
                    <a:pt x="59" y="1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9" y="1"/>
                    <a:pt x="54" y="0"/>
                    <a:pt x="49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F2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2"/>
            <p:cNvSpPr>
              <a:spLocks noEditPoints="1"/>
            </p:cNvSpPr>
            <p:nvPr/>
          </p:nvSpPr>
          <p:spPr bwMode="auto">
            <a:xfrm>
              <a:off x="3789363" y="6086475"/>
              <a:ext cx="458788" cy="466725"/>
            </a:xfrm>
            <a:custGeom>
              <a:avLst/>
              <a:gdLst>
                <a:gd name="T0" fmla="*/ 37 w 107"/>
                <a:gd name="T1" fmla="*/ 93 h 109"/>
                <a:gd name="T2" fmla="*/ 37 w 107"/>
                <a:gd name="T3" fmla="*/ 68 h 109"/>
                <a:gd name="T4" fmla="*/ 37 w 107"/>
                <a:gd name="T5" fmla="*/ 93 h 109"/>
                <a:gd name="T6" fmla="*/ 90 w 107"/>
                <a:gd name="T7" fmla="*/ 94 h 109"/>
                <a:gd name="T8" fmla="*/ 77 w 107"/>
                <a:gd name="T9" fmla="*/ 84 h 109"/>
                <a:gd name="T10" fmla="*/ 81 w 107"/>
                <a:gd name="T11" fmla="*/ 71 h 109"/>
                <a:gd name="T12" fmla="*/ 87 w 107"/>
                <a:gd name="T13" fmla="*/ 68 h 109"/>
                <a:gd name="T14" fmla="*/ 92 w 107"/>
                <a:gd name="T15" fmla="*/ 67 h 109"/>
                <a:gd name="T16" fmla="*/ 101 w 107"/>
                <a:gd name="T17" fmla="*/ 73 h 109"/>
                <a:gd name="T18" fmla="*/ 99 w 107"/>
                <a:gd name="T19" fmla="*/ 90 h 109"/>
                <a:gd name="T20" fmla="*/ 90 w 107"/>
                <a:gd name="T21" fmla="*/ 94 h 109"/>
                <a:gd name="T22" fmla="*/ 107 w 107"/>
                <a:gd name="T23" fmla="*/ 0 h 109"/>
                <a:gd name="T24" fmla="*/ 63 w 107"/>
                <a:gd name="T25" fmla="*/ 48 h 109"/>
                <a:gd name="T26" fmla="*/ 63 w 107"/>
                <a:gd name="T27" fmla="*/ 48 h 109"/>
                <a:gd name="T28" fmla="*/ 63 w 107"/>
                <a:gd name="T29" fmla="*/ 48 h 109"/>
                <a:gd name="T30" fmla="*/ 63 w 107"/>
                <a:gd name="T31" fmla="*/ 48 h 109"/>
                <a:gd name="T32" fmla="*/ 63 w 107"/>
                <a:gd name="T33" fmla="*/ 48 h 109"/>
                <a:gd name="T34" fmla="*/ 63 w 107"/>
                <a:gd name="T35" fmla="*/ 48 h 109"/>
                <a:gd name="T36" fmla="*/ 63 w 107"/>
                <a:gd name="T37" fmla="*/ 48 h 109"/>
                <a:gd name="T38" fmla="*/ 63 w 107"/>
                <a:gd name="T39" fmla="*/ 48 h 109"/>
                <a:gd name="T40" fmla="*/ 63 w 107"/>
                <a:gd name="T41" fmla="*/ 48 h 109"/>
                <a:gd name="T42" fmla="*/ 63 w 107"/>
                <a:gd name="T43" fmla="*/ 48 h 109"/>
                <a:gd name="T44" fmla="*/ 63 w 107"/>
                <a:gd name="T45" fmla="*/ 48 h 109"/>
                <a:gd name="T46" fmla="*/ 63 w 107"/>
                <a:gd name="T47" fmla="*/ 48 h 109"/>
                <a:gd name="T48" fmla="*/ 63 w 107"/>
                <a:gd name="T49" fmla="*/ 48 h 109"/>
                <a:gd name="T50" fmla="*/ 63 w 107"/>
                <a:gd name="T51" fmla="*/ 49 h 109"/>
                <a:gd name="T52" fmla="*/ 63 w 107"/>
                <a:gd name="T53" fmla="*/ 49 h 109"/>
                <a:gd name="T54" fmla="*/ 63 w 107"/>
                <a:gd name="T55" fmla="*/ 49 h 109"/>
                <a:gd name="T56" fmla="*/ 63 w 107"/>
                <a:gd name="T57" fmla="*/ 49 h 109"/>
                <a:gd name="T58" fmla="*/ 63 w 107"/>
                <a:gd name="T59" fmla="*/ 49 h 109"/>
                <a:gd name="T60" fmla="*/ 63 w 107"/>
                <a:gd name="T61" fmla="*/ 49 h 109"/>
                <a:gd name="T62" fmla="*/ 63 w 107"/>
                <a:gd name="T63" fmla="*/ 49 h 109"/>
                <a:gd name="T64" fmla="*/ 63 w 107"/>
                <a:gd name="T65" fmla="*/ 49 h 109"/>
                <a:gd name="T66" fmla="*/ 63 w 107"/>
                <a:gd name="T67" fmla="*/ 49 h 109"/>
                <a:gd name="T68" fmla="*/ 63 w 107"/>
                <a:gd name="T69" fmla="*/ 49 h 109"/>
                <a:gd name="T70" fmla="*/ 63 w 107"/>
                <a:gd name="T71" fmla="*/ 49 h 109"/>
                <a:gd name="T72" fmla="*/ 63 w 107"/>
                <a:gd name="T73" fmla="*/ 49 h 109"/>
                <a:gd name="T74" fmla="*/ 63 w 107"/>
                <a:gd name="T75" fmla="*/ 50 h 109"/>
                <a:gd name="T76" fmla="*/ 63 w 107"/>
                <a:gd name="T77" fmla="*/ 50 h 109"/>
                <a:gd name="T78" fmla="*/ 63 w 107"/>
                <a:gd name="T79" fmla="*/ 50 h 109"/>
                <a:gd name="T80" fmla="*/ 63 w 107"/>
                <a:gd name="T81" fmla="*/ 50 h 109"/>
                <a:gd name="T82" fmla="*/ 63 w 107"/>
                <a:gd name="T83" fmla="*/ 50 h 109"/>
                <a:gd name="T84" fmla="*/ 63 w 107"/>
                <a:gd name="T85" fmla="*/ 50 h 109"/>
                <a:gd name="T86" fmla="*/ 63 w 107"/>
                <a:gd name="T87" fmla="*/ 50 h 109"/>
                <a:gd name="T88" fmla="*/ 63 w 107"/>
                <a:gd name="T89" fmla="*/ 50 h 109"/>
                <a:gd name="T90" fmla="*/ 63 w 107"/>
                <a:gd name="T91" fmla="*/ 50 h 109"/>
                <a:gd name="T92" fmla="*/ 63 w 107"/>
                <a:gd name="T93" fmla="*/ 50 h 109"/>
                <a:gd name="T94" fmla="*/ 63 w 107"/>
                <a:gd name="T95" fmla="*/ 50 h 109"/>
                <a:gd name="T96" fmla="*/ 49 w 107"/>
                <a:gd name="T97" fmla="*/ 48 h 109"/>
                <a:gd name="T98" fmla="*/ 0 w 107"/>
                <a:gd name="T99" fmla="*/ 98 h 109"/>
                <a:gd name="T100" fmla="*/ 1 w 107"/>
                <a:gd name="T101" fmla="*/ 109 h 109"/>
                <a:gd name="T102" fmla="*/ 107 w 107"/>
                <a:gd name="T103" fmla="*/ 109 h 109"/>
                <a:gd name="T104" fmla="*/ 107 w 107"/>
                <a:gd name="T105" fmla="*/ 56 h 109"/>
                <a:gd name="T106" fmla="*/ 101 w 107"/>
                <a:gd name="T107" fmla="*/ 58 h 109"/>
                <a:gd name="T108" fmla="*/ 101 w 107"/>
                <a:gd name="T109" fmla="*/ 30 h 109"/>
                <a:gd name="T110" fmla="*/ 107 w 107"/>
                <a:gd name="T111" fmla="*/ 31 h 109"/>
                <a:gd name="T112" fmla="*/ 107 w 107"/>
                <a:gd name="T1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" h="109">
                  <a:moveTo>
                    <a:pt x="37" y="93"/>
                  </a:moveTo>
                  <a:cubicBezTo>
                    <a:pt x="21" y="93"/>
                    <a:pt x="21" y="68"/>
                    <a:pt x="37" y="68"/>
                  </a:cubicBezTo>
                  <a:cubicBezTo>
                    <a:pt x="53" y="68"/>
                    <a:pt x="53" y="93"/>
                    <a:pt x="37" y="93"/>
                  </a:cubicBezTo>
                  <a:moveTo>
                    <a:pt x="90" y="94"/>
                  </a:moveTo>
                  <a:cubicBezTo>
                    <a:pt x="85" y="94"/>
                    <a:pt x="79" y="90"/>
                    <a:pt x="77" y="84"/>
                  </a:cubicBezTo>
                  <a:cubicBezTo>
                    <a:pt x="76" y="79"/>
                    <a:pt x="77" y="75"/>
                    <a:pt x="81" y="71"/>
                  </a:cubicBezTo>
                  <a:cubicBezTo>
                    <a:pt x="82" y="69"/>
                    <a:pt x="84" y="68"/>
                    <a:pt x="87" y="68"/>
                  </a:cubicBezTo>
                  <a:cubicBezTo>
                    <a:pt x="88" y="67"/>
                    <a:pt x="90" y="67"/>
                    <a:pt x="92" y="67"/>
                  </a:cubicBezTo>
                  <a:cubicBezTo>
                    <a:pt x="96" y="67"/>
                    <a:pt x="99" y="69"/>
                    <a:pt x="101" y="73"/>
                  </a:cubicBezTo>
                  <a:cubicBezTo>
                    <a:pt x="104" y="79"/>
                    <a:pt x="104" y="85"/>
                    <a:pt x="99" y="90"/>
                  </a:cubicBezTo>
                  <a:cubicBezTo>
                    <a:pt x="97" y="92"/>
                    <a:pt x="93" y="94"/>
                    <a:pt x="90" y="94"/>
                  </a:cubicBezTo>
                  <a:moveTo>
                    <a:pt x="107" y="0"/>
                  </a:moveTo>
                  <a:cubicBezTo>
                    <a:pt x="83" y="4"/>
                    <a:pt x="65" y="24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59" y="49"/>
                    <a:pt x="54" y="48"/>
                    <a:pt x="49" y="48"/>
                  </a:cubicBezTo>
                  <a:cubicBezTo>
                    <a:pt x="23" y="48"/>
                    <a:pt x="0" y="71"/>
                    <a:pt x="0" y="98"/>
                  </a:cubicBezTo>
                  <a:cubicBezTo>
                    <a:pt x="0" y="101"/>
                    <a:pt x="1" y="105"/>
                    <a:pt x="1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5" y="57"/>
                    <a:pt x="103" y="58"/>
                    <a:pt x="101" y="58"/>
                  </a:cubicBezTo>
                  <a:cubicBezTo>
                    <a:pt x="81" y="58"/>
                    <a:pt x="81" y="30"/>
                    <a:pt x="101" y="30"/>
                  </a:cubicBezTo>
                  <a:cubicBezTo>
                    <a:pt x="103" y="30"/>
                    <a:pt x="105" y="30"/>
                    <a:pt x="107" y="31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4114800" y="6373813"/>
              <a:ext cx="120650" cy="115888"/>
            </a:xfrm>
            <a:custGeom>
              <a:avLst/>
              <a:gdLst>
                <a:gd name="T0" fmla="*/ 16 w 28"/>
                <a:gd name="T1" fmla="*/ 0 h 27"/>
                <a:gd name="T2" fmla="*/ 11 w 28"/>
                <a:gd name="T3" fmla="*/ 1 h 27"/>
                <a:gd name="T4" fmla="*/ 5 w 28"/>
                <a:gd name="T5" fmla="*/ 4 h 27"/>
                <a:gd name="T6" fmla="*/ 1 w 28"/>
                <a:gd name="T7" fmla="*/ 17 h 27"/>
                <a:gd name="T8" fmla="*/ 14 w 28"/>
                <a:gd name="T9" fmla="*/ 27 h 27"/>
                <a:gd name="T10" fmla="*/ 23 w 28"/>
                <a:gd name="T11" fmla="*/ 23 h 27"/>
                <a:gd name="T12" fmla="*/ 25 w 28"/>
                <a:gd name="T13" fmla="*/ 6 h 27"/>
                <a:gd name="T14" fmla="*/ 16 w 28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7">
                  <a:moveTo>
                    <a:pt x="16" y="0"/>
                  </a:moveTo>
                  <a:cubicBezTo>
                    <a:pt x="14" y="0"/>
                    <a:pt x="12" y="0"/>
                    <a:pt x="11" y="1"/>
                  </a:cubicBezTo>
                  <a:cubicBezTo>
                    <a:pt x="8" y="1"/>
                    <a:pt x="6" y="2"/>
                    <a:pt x="5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3" y="23"/>
                    <a:pt x="9" y="27"/>
                    <a:pt x="14" y="27"/>
                  </a:cubicBezTo>
                  <a:cubicBezTo>
                    <a:pt x="17" y="27"/>
                    <a:pt x="21" y="25"/>
                    <a:pt x="23" y="23"/>
                  </a:cubicBezTo>
                  <a:cubicBezTo>
                    <a:pt x="28" y="18"/>
                    <a:pt x="28" y="12"/>
                    <a:pt x="25" y="6"/>
                  </a:cubicBezTo>
                  <a:cubicBezTo>
                    <a:pt x="23" y="2"/>
                    <a:pt x="20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4137025" y="6215063"/>
              <a:ext cx="111125" cy="119063"/>
            </a:xfrm>
            <a:custGeom>
              <a:avLst/>
              <a:gdLst>
                <a:gd name="T0" fmla="*/ 20 w 26"/>
                <a:gd name="T1" fmla="*/ 0 h 28"/>
                <a:gd name="T2" fmla="*/ 20 w 26"/>
                <a:gd name="T3" fmla="*/ 28 h 28"/>
                <a:gd name="T4" fmla="*/ 26 w 26"/>
                <a:gd name="T5" fmla="*/ 26 h 28"/>
                <a:gd name="T6" fmla="*/ 26 w 26"/>
                <a:gd name="T7" fmla="*/ 1 h 28"/>
                <a:gd name="T8" fmla="*/ 20 w 2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22" y="28"/>
                    <a:pt x="24" y="27"/>
                    <a:pt x="26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0"/>
                    <a:pt x="20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2773363" y="6069013"/>
              <a:ext cx="158750" cy="698500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2506663" y="5772150"/>
              <a:ext cx="531813" cy="561975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2597150" y="5915025"/>
              <a:ext cx="320675" cy="295275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2862263" y="6283325"/>
              <a:ext cx="236538" cy="188913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2047875" y="6154738"/>
              <a:ext cx="158750" cy="698500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1939925" y="5857875"/>
              <a:ext cx="531813" cy="5619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2060575" y="6000750"/>
              <a:ext cx="322263" cy="295275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1879600" y="6369050"/>
              <a:ext cx="236538" cy="188913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5646738" y="5154613"/>
              <a:ext cx="257175" cy="806450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71"/>
            <p:cNvSpPr>
              <a:spLocks noChangeArrowheads="1"/>
            </p:cNvSpPr>
            <p:nvPr/>
          </p:nvSpPr>
          <p:spPr bwMode="auto">
            <a:xfrm>
              <a:off x="5646738" y="5035550"/>
              <a:ext cx="257175" cy="1365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4729163" y="5194300"/>
              <a:ext cx="1257300" cy="1350963"/>
            </a:xfrm>
            <a:custGeom>
              <a:avLst/>
              <a:gdLst>
                <a:gd name="T0" fmla="*/ 792 w 792"/>
                <a:gd name="T1" fmla="*/ 851 h 851"/>
                <a:gd name="T2" fmla="*/ 792 w 792"/>
                <a:gd name="T3" fmla="*/ 405 h 851"/>
                <a:gd name="T4" fmla="*/ 397 w 792"/>
                <a:gd name="T5" fmla="*/ 0 h 851"/>
                <a:gd name="T6" fmla="*/ 0 w 792"/>
                <a:gd name="T7" fmla="*/ 405 h 851"/>
                <a:gd name="T8" fmla="*/ 0 w 792"/>
                <a:gd name="T9" fmla="*/ 851 h 851"/>
                <a:gd name="T10" fmla="*/ 792 w 792"/>
                <a:gd name="T11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2" h="851">
                  <a:moveTo>
                    <a:pt x="792" y="851"/>
                  </a:moveTo>
                  <a:lnTo>
                    <a:pt x="792" y="405"/>
                  </a:lnTo>
                  <a:lnTo>
                    <a:pt x="397" y="0"/>
                  </a:lnTo>
                  <a:lnTo>
                    <a:pt x="0" y="405"/>
                  </a:lnTo>
                  <a:lnTo>
                    <a:pt x="0" y="851"/>
                  </a:lnTo>
                  <a:lnTo>
                    <a:pt x="792" y="851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651375" y="5103813"/>
              <a:ext cx="1408113" cy="814388"/>
            </a:xfrm>
            <a:custGeom>
              <a:avLst/>
              <a:gdLst>
                <a:gd name="T0" fmla="*/ 22 w 328"/>
                <a:gd name="T1" fmla="*/ 185 h 190"/>
                <a:gd name="T2" fmla="*/ 163 w 328"/>
                <a:gd name="T3" fmla="*/ 37 h 190"/>
                <a:gd name="T4" fmla="*/ 307 w 328"/>
                <a:gd name="T5" fmla="*/ 190 h 190"/>
                <a:gd name="T6" fmla="*/ 328 w 328"/>
                <a:gd name="T7" fmla="*/ 170 h 190"/>
                <a:gd name="T8" fmla="*/ 174 w 328"/>
                <a:gd name="T9" fmla="*/ 5 h 190"/>
                <a:gd name="T10" fmla="*/ 163 w 328"/>
                <a:gd name="T11" fmla="*/ 0 h 190"/>
                <a:gd name="T12" fmla="*/ 153 w 328"/>
                <a:gd name="T13" fmla="*/ 5 h 190"/>
                <a:gd name="T14" fmla="*/ 0 w 328"/>
                <a:gd name="T15" fmla="*/ 164 h 190"/>
                <a:gd name="T16" fmla="*/ 22 w 328"/>
                <a:gd name="T17" fmla="*/ 1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90">
                  <a:moveTo>
                    <a:pt x="22" y="185"/>
                  </a:moveTo>
                  <a:cubicBezTo>
                    <a:pt x="163" y="37"/>
                    <a:pt x="163" y="37"/>
                    <a:pt x="163" y="37"/>
                  </a:cubicBezTo>
                  <a:cubicBezTo>
                    <a:pt x="307" y="190"/>
                    <a:pt x="307" y="190"/>
                    <a:pt x="307" y="190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1" y="2"/>
                    <a:pt x="167" y="0"/>
                    <a:pt x="163" y="0"/>
                  </a:cubicBezTo>
                  <a:cubicBezTo>
                    <a:pt x="159" y="0"/>
                    <a:pt x="155" y="2"/>
                    <a:pt x="153" y="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2" y="185"/>
                    <a:pt x="22" y="185"/>
                    <a:pt x="22" y="185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883150" y="5927725"/>
              <a:ext cx="153988" cy="350838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840288" y="5884863"/>
              <a:ext cx="239713" cy="436563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5694363" y="5927725"/>
              <a:ext cx="158750" cy="350838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5651500" y="5884863"/>
              <a:ext cx="239713" cy="436563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78"/>
            <p:cNvSpPr>
              <a:spLocks noChangeArrowheads="1"/>
            </p:cNvSpPr>
            <p:nvPr/>
          </p:nvSpPr>
          <p:spPr bwMode="auto">
            <a:xfrm>
              <a:off x="5192713" y="5549900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149850" y="5511800"/>
              <a:ext cx="415925" cy="411163"/>
            </a:xfrm>
            <a:custGeom>
              <a:avLst/>
              <a:gdLst>
                <a:gd name="T0" fmla="*/ 10 w 97"/>
                <a:gd name="T1" fmla="*/ 48 h 96"/>
                <a:gd name="T2" fmla="*/ 20 w 97"/>
                <a:gd name="T3" fmla="*/ 48 h 96"/>
                <a:gd name="T4" fmla="*/ 28 w 97"/>
                <a:gd name="T5" fmla="*/ 28 h 96"/>
                <a:gd name="T6" fmla="*/ 48 w 97"/>
                <a:gd name="T7" fmla="*/ 19 h 96"/>
                <a:gd name="T8" fmla="*/ 69 w 97"/>
                <a:gd name="T9" fmla="*/ 28 h 96"/>
                <a:gd name="T10" fmla="*/ 77 w 97"/>
                <a:gd name="T11" fmla="*/ 48 h 96"/>
                <a:gd name="T12" fmla="*/ 69 w 97"/>
                <a:gd name="T13" fmla="*/ 68 h 96"/>
                <a:gd name="T14" fmla="*/ 48 w 97"/>
                <a:gd name="T15" fmla="*/ 76 h 96"/>
                <a:gd name="T16" fmla="*/ 28 w 97"/>
                <a:gd name="T17" fmla="*/ 68 h 96"/>
                <a:gd name="T18" fmla="*/ 20 w 97"/>
                <a:gd name="T19" fmla="*/ 48 h 96"/>
                <a:gd name="T20" fmla="*/ 10 w 97"/>
                <a:gd name="T21" fmla="*/ 48 h 96"/>
                <a:gd name="T22" fmla="*/ 0 w 97"/>
                <a:gd name="T23" fmla="*/ 48 h 96"/>
                <a:gd name="T24" fmla="*/ 48 w 97"/>
                <a:gd name="T25" fmla="*/ 96 h 96"/>
                <a:gd name="T26" fmla="*/ 97 w 97"/>
                <a:gd name="T27" fmla="*/ 48 h 96"/>
                <a:gd name="T28" fmla="*/ 48 w 97"/>
                <a:gd name="T29" fmla="*/ 0 h 96"/>
                <a:gd name="T30" fmla="*/ 0 w 97"/>
                <a:gd name="T31" fmla="*/ 48 h 96"/>
                <a:gd name="T32" fmla="*/ 10 w 97"/>
                <a:gd name="T3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6">
                  <a:moveTo>
                    <a:pt x="1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0"/>
                    <a:pt x="23" y="33"/>
                    <a:pt x="28" y="28"/>
                  </a:cubicBezTo>
                  <a:cubicBezTo>
                    <a:pt x="34" y="22"/>
                    <a:pt x="41" y="19"/>
                    <a:pt x="48" y="19"/>
                  </a:cubicBezTo>
                  <a:cubicBezTo>
                    <a:pt x="56" y="19"/>
                    <a:pt x="63" y="22"/>
                    <a:pt x="69" y="28"/>
                  </a:cubicBezTo>
                  <a:cubicBezTo>
                    <a:pt x="74" y="33"/>
                    <a:pt x="77" y="40"/>
                    <a:pt x="77" y="48"/>
                  </a:cubicBezTo>
                  <a:cubicBezTo>
                    <a:pt x="77" y="56"/>
                    <a:pt x="74" y="63"/>
                    <a:pt x="69" y="68"/>
                  </a:cubicBezTo>
                  <a:cubicBezTo>
                    <a:pt x="63" y="73"/>
                    <a:pt x="56" y="76"/>
                    <a:pt x="48" y="76"/>
                  </a:cubicBezTo>
                  <a:cubicBezTo>
                    <a:pt x="41" y="76"/>
                    <a:pt x="34" y="73"/>
                    <a:pt x="28" y="68"/>
                  </a:cubicBezTo>
                  <a:cubicBezTo>
                    <a:pt x="23" y="63"/>
                    <a:pt x="20" y="56"/>
                    <a:pt x="2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7" y="74"/>
                    <a:pt x="97" y="48"/>
                  </a:cubicBezTo>
                  <a:cubicBezTo>
                    <a:pt x="97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lnTo>
                    <a:pt x="10" y="48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5195888" y="6119813"/>
              <a:ext cx="322263" cy="425450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1"/>
            <p:cNvSpPr>
              <a:spLocks/>
            </p:cNvSpPr>
            <p:nvPr/>
          </p:nvSpPr>
          <p:spPr bwMode="auto">
            <a:xfrm>
              <a:off x="6145213" y="5519738"/>
              <a:ext cx="496888" cy="827088"/>
            </a:xfrm>
            <a:custGeom>
              <a:avLst/>
              <a:gdLst>
                <a:gd name="T0" fmla="*/ 313 w 313"/>
                <a:gd name="T1" fmla="*/ 521 h 521"/>
                <a:gd name="T2" fmla="*/ 156 w 313"/>
                <a:gd name="T3" fmla="*/ 0 h 521"/>
                <a:gd name="T4" fmla="*/ 0 w 313"/>
                <a:gd name="T5" fmla="*/ 521 h 521"/>
                <a:gd name="T6" fmla="*/ 313 w 313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521">
                  <a:moveTo>
                    <a:pt x="313" y="521"/>
                  </a:moveTo>
                  <a:lnTo>
                    <a:pt x="156" y="0"/>
                  </a:lnTo>
                  <a:lnTo>
                    <a:pt x="0" y="521"/>
                  </a:lnTo>
                  <a:lnTo>
                    <a:pt x="313" y="521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6342063" y="5875338"/>
              <a:ext cx="107950" cy="673100"/>
            </a:xfrm>
            <a:custGeom>
              <a:avLst/>
              <a:gdLst>
                <a:gd name="T0" fmla="*/ 68 w 68"/>
                <a:gd name="T1" fmla="*/ 424 h 424"/>
                <a:gd name="T2" fmla="*/ 32 w 68"/>
                <a:gd name="T3" fmla="*/ 0 h 424"/>
                <a:gd name="T4" fmla="*/ 0 w 68"/>
                <a:gd name="T5" fmla="*/ 424 h 424"/>
                <a:gd name="T6" fmla="*/ 68 w 68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24">
                  <a:moveTo>
                    <a:pt x="68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8" y="424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32" name="组合 131"/>
            <p:cNvGrpSpPr/>
            <p:nvPr/>
          </p:nvGrpSpPr>
          <p:grpSpPr>
            <a:xfrm>
              <a:off x="395288" y="5437503"/>
              <a:ext cx="498475" cy="1310960"/>
              <a:chOff x="395288" y="5237478"/>
              <a:chExt cx="498475" cy="1310960"/>
            </a:xfrm>
          </p:grpSpPr>
          <p:sp>
            <p:nvSpPr>
              <p:cNvPr id="88" name="Freeform 83"/>
              <p:cNvSpPr>
                <a:spLocks/>
              </p:cNvSpPr>
              <p:nvPr/>
            </p:nvSpPr>
            <p:spPr bwMode="auto">
              <a:xfrm>
                <a:off x="395288" y="5237478"/>
                <a:ext cx="498475" cy="827088"/>
              </a:xfrm>
              <a:custGeom>
                <a:avLst/>
                <a:gdLst>
                  <a:gd name="T0" fmla="*/ 314 w 314"/>
                  <a:gd name="T1" fmla="*/ 521 h 521"/>
                  <a:gd name="T2" fmla="*/ 157 w 314"/>
                  <a:gd name="T3" fmla="*/ 0 h 521"/>
                  <a:gd name="T4" fmla="*/ 0 w 314"/>
                  <a:gd name="T5" fmla="*/ 521 h 521"/>
                  <a:gd name="T6" fmla="*/ 314 w 314"/>
                  <a:gd name="T7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4" h="521">
                    <a:moveTo>
                      <a:pt x="314" y="521"/>
                    </a:moveTo>
                    <a:lnTo>
                      <a:pt x="157" y="0"/>
                    </a:lnTo>
                    <a:lnTo>
                      <a:pt x="0" y="521"/>
                    </a:lnTo>
                    <a:lnTo>
                      <a:pt x="314" y="521"/>
                    </a:lnTo>
                    <a:close/>
                  </a:path>
                </a:pathLst>
              </a:custGeom>
              <a:solidFill>
                <a:srgbClr val="F59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84"/>
              <p:cNvSpPr>
                <a:spLocks/>
              </p:cNvSpPr>
              <p:nvPr/>
            </p:nvSpPr>
            <p:spPr bwMode="auto">
              <a:xfrm>
                <a:off x="593725" y="5875338"/>
                <a:ext cx="106363" cy="673100"/>
              </a:xfrm>
              <a:custGeom>
                <a:avLst/>
                <a:gdLst>
                  <a:gd name="T0" fmla="*/ 67 w 67"/>
                  <a:gd name="T1" fmla="*/ 424 h 424"/>
                  <a:gd name="T2" fmla="*/ 32 w 67"/>
                  <a:gd name="T3" fmla="*/ 0 h 424"/>
                  <a:gd name="T4" fmla="*/ 0 w 67"/>
                  <a:gd name="T5" fmla="*/ 424 h 424"/>
                  <a:gd name="T6" fmla="*/ 67 w 67"/>
                  <a:gd name="T7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24">
                    <a:moveTo>
                      <a:pt x="67" y="424"/>
                    </a:moveTo>
                    <a:lnTo>
                      <a:pt x="32" y="0"/>
                    </a:lnTo>
                    <a:lnTo>
                      <a:pt x="0" y="424"/>
                    </a:lnTo>
                    <a:lnTo>
                      <a:pt x="67" y="424"/>
                    </a:lnTo>
                    <a:close/>
                  </a:path>
                </a:pathLst>
              </a:custGeom>
              <a:solidFill>
                <a:srgbClr val="8E5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54050" y="5434013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FFE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914400" y="5884863"/>
              <a:ext cx="387350" cy="882650"/>
            </a:xfrm>
            <a:custGeom>
              <a:avLst/>
              <a:gdLst>
                <a:gd name="T0" fmla="*/ 244 w 244"/>
                <a:gd name="T1" fmla="*/ 97 h 556"/>
                <a:gd name="T2" fmla="*/ 138 w 244"/>
                <a:gd name="T3" fmla="*/ 159 h 556"/>
                <a:gd name="T4" fmla="*/ 122 w 244"/>
                <a:gd name="T5" fmla="*/ 0 h 556"/>
                <a:gd name="T6" fmla="*/ 106 w 244"/>
                <a:gd name="T7" fmla="*/ 159 h 556"/>
                <a:gd name="T8" fmla="*/ 0 w 244"/>
                <a:gd name="T9" fmla="*/ 97 h 556"/>
                <a:gd name="T10" fmla="*/ 98 w 244"/>
                <a:gd name="T11" fmla="*/ 210 h 556"/>
                <a:gd name="T12" fmla="*/ 100 w 244"/>
                <a:gd name="T13" fmla="*/ 556 h 556"/>
                <a:gd name="T14" fmla="*/ 152 w 244"/>
                <a:gd name="T15" fmla="*/ 556 h 556"/>
                <a:gd name="T16" fmla="*/ 146 w 244"/>
                <a:gd name="T17" fmla="*/ 210 h 556"/>
                <a:gd name="T18" fmla="*/ 244 w 244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556">
                  <a:moveTo>
                    <a:pt x="244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8" y="210"/>
                  </a:lnTo>
                  <a:lnTo>
                    <a:pt x="100" y="556"/>
                  </a:lnTo>
                  <a:lnTo>
                    <a:pt x="152" y="556"/>
                  </a:lnTo>
                  <a:lnTo>
                    <a:pt x="146" y="210"/>
                  </a:lnTo>
                  <a:lnTo>
                    <a:pt x="244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87"/>
            <p:cNvSpPr>
              <a:spLocks noChangeArrowheads="1"/>
            </p:cNvSpPr>
            <p:nvPr/>
          </p:nvSpPr>
          <p:spPr bwMode="auto">
            <a:xfrm>
              <a:off x="10709275" y="6030913"/>
              <a:ext cx="120650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10709275" y="6030913"/>
              <a:ext cx="120650" cy="514350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Rectangle 89"/>
            <p:cNvSpPr>
              <a:spLocks noChangeArrowheads="1"/>
            </p:cNvSpPr>
            <p:nvPr/>
          </p:nvSpPr>
          <p:spPr bwMode="auto">
            <a:xfrm>
              <a:off x="10401300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10401300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91"/>
            <p:cNvSpPr>
              <a:spLocks noChangeArrowheads="1"/>
            </p:cNvSpPr>
            <p:nvPr/>
          </p:nvSpPr>
          <p:spPr bwMode="auto">
            <a:xfrm>
              <a:off x="101266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2"/>
            <p:cNvSpPr>
              <a:spLocks/>
            </p:cNvSpPr>
            <p:nvPr/>
          </p:nvSpPr>
          <p:spPr bwMode="auto">
            <a:xfrm>
              <a:off x="101266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98345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4"/>
            <p:cNvSpPr>
              <a:spLocks/>
            </p:cNvSpPr>
            <p:nvPr/>
          </p:nvSpPr>
          <p:spPr bwMode="auto">
            <a:xfrm>
              <a:off x="98345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9885363" y="6218238"/>
              <a:ext cx="858838" cy="155575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96"/>
            <p:cNvSpPr>
              <a:spLocks/>
            </p:cNvSpPr>
            <p:nvPr/>
          </p:nvSpPr>
          <p:spPr bwMode="auto">
            <a:xfrm>
              <a:off x="9885363" y="6218238"/>
              <a:ext cx="858838" cy="155575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97"/>
            <p:cNvSpPr>
              <a:spLocks/>
            </p:cNvSpPr>
            <p:nvPr/>
          </p:nvSpPr>
          <p:spPr bwMode="auto">
            <a:xfrm>
              <a:off x="6762750" y="5824538"/>
              <a:ext cx="1355725" cy="617538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98"/>
            <p:cNvSpPr>
              <a:spLocks/>
            </p:cNvSpPr>
            <p:nvPr/>
          </p:nvSpPr>
          <p:spPr bwMode="auto">
            <a:xfrm>
              <a:off x="6757988" y="6172200"/>
              <a:ext cx="77788" cy="179388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7213600" y="5918200"/>
              <a:ext cx="531813" cy="155575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Oval 100"/>
            <p:cNvSpPr>
              <a:spLocks noChangeArrowheads="1"/>
            </p:cNvSpPr>
            <p:nvPr/>
          </p:nvSpPr>
          <p:spPr bwMode="auto">
            <a:xfrm>
              <a:off x="7586663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101"/>
            <p:cNvSpPr>
              <a:spLocks noChangeArrowheads="1"/>
            </p:cNvSpPr>
            <p:nvPr/>
          </p:nvSpPr>
          <p:spPr bwMode="auto">
            <a:xfrm>
              <a:off x="7659688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Oval 102"/>
            <p:cNvSpPr>
              <a:spLocks noChangeArrowheads="1"/>
            </p:cNvSpPr>
            <p:nvPr/>
          </p:nvSpPr>
          <p:spPr bwMode="auto">
            <a:xfrm>
              <a:off x="7024688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Oval 103"/>
            <p:cNvSpPr>
              <a:spLocks noChangeArrowheads="1"/>
            </p:cNvSpPr>
            <p:nvPr/>
          </p:nvSpPr>
          <p:spPr bwMode="auto">
            <a:xfrm>
              <a:off x="7097713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5"/>
            <p:cNvSpPr>
              <a:spLocks/>
            </p:cNvSpPr>
            <p:nvPr/>
          </p:nvSpPr>
          <p:spPr bwMode="auto">
            <a:xfrm>
              <a:off x="6551613" y="5026025"/>
              <a:ext cx="352425" cy="184150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06"/>
            <p:cNvSpPr>
              <a:spLocks/>
            </p:cNvSpPr>
            <p:nvPr/>
          </p:nvSpPr>
          <p:spPr bwMode="auto">
            <a:xfrm>
              <a:off x="6518275" y="5164138"/>
              <a:ext cx="381000" cy="201613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07"/>
            <p:cNvSpPr>
              <a:spLocks/>
            </p:cNvSpPr>
            <p:nvPr/>
          </p:nvSpPr>
          <p:spPr bwMode="auto">
            <a:xfrm>
              <a:off x="6621463" y="5051425"/>
              <a:ext cx="385763" cy="211138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08"/>
            <p:cNvSpPr>
              <a:spLocks/>
            </p:cNvSpPr>
            <p:nvPr/>
          </p:nvSpPr>
          <p:spPr bwMode="auto">
            <a:xfrm>
              <a:off x="6616700" y="5194300"/>
              <a:ext cx="338138" cy="192088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09"/>
            <p:cNvSpPr>
              <a:spLocks/>
            </p:cNvSpPr>
            <p:nvPr/>
          </p:nvSpPr>
          <p:spPr bwMode="auto">
            <a:xfrm>
              <a:off x="6694488" y="5091113"/>
              <a:ext cx="141288" cy="234950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0"/>
            <p:cNvSpPr>
              <a:spLocks/>
            </p:cNvSpPr>
            <p:nvPr/>
          </p:nvSpPr>
          <p:spPr bwMode="auto">
            <a:xfrm>
              <a:off x="6710363" y="5133975"/>
              <a:ext cx="115888" cy="63500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1"/>
            <p:cNvSpPr>
              <a:spLocks/>
            </p:cNvSpPr>
            <p:nvPr/>
          </p:nvSpPr>
          <p:spPr bwMode="auto">
            <a:xfrm>
              <a:off x="6702425" y="5240338"/>
              <a:ext cx="111125" cy="60325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4330700" y="4730750"/>
              <a:ext cx="222250" cy="3635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>
              <a:off x="4217988" y="4821238"/>
              <a:ext cx="292100" cy="290513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4389438" y="4849813"/>
              <a:ext cx="274638" cy="304800"/>
            </a:xfrm>
            <a:custGeom>
              <a:avLst/>
              <a:gdLst>
                <a:gd name="T0" fmla="*/ 29 w 64"/>
                <a:gd name="T1" fmla="*/ 29 h 71"/>
                <a:gd name="T2" fmla="*/ 60 w 64"/>
                <a:gd name="T3" fmla="*/ 45 h 71"/>
                <a:gd name="T4" fmla="*/ 15 w 64"/>
                <a:gd name="T5" fmla="*/ 36 h 71"/>
                <a:gd name="T6" fmla="*/ 29 w 64"/>
                <a:gd name="T7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1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1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4330700" y="4867275"/>
              <a:ext cx="222250" cy="373063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4330700" y="4902200"/>
              <a:ext cx="234950" cy="176213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17"/>
            <p:cNvSpPr>
              <a:spLocks/>
            </p:cNvSpPr>
            <p:nvPr/>
          </p:nvSpPr>
          <p:spPr bwMode="auto">
            <a:xfrm>
              <a:off x="4437063" y="4914900"/>
              <a:ext cx="95250" cy="115888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4351338" y="4965700"/>
              <a:ext cx="85725" cy="103188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8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Freeform 56">
            <a:extLst>
              <a:ext uri="{FF2B5EF4-FFF2-40B4-BE49-F238E27FC236}">
                <a16:creationId xmlns:a16="http://schemas.microsoft.com/office/drawing/2014/main" id="{233D0DD0-6945-11BD-7A11-8ABCBE9B8023}"/>
              </a:ext>
            </a:extLst>
          </p:cNvPr>
          <p:cNvSpPr>
            <a:spLocks/>
          </p:cNvSpPr>
          <p:nvPr/>
        </p:nvSpPr>
        <p:spPr bwMode="auto">
          <a:xfrm>
            <a:off x="3328439" y="330028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Rectangle 3"/>
          <p:cNvSpPr/>
          <p:nvPr/>
        </p:nvSpPr>
        <p:spPr>
          <a:xfrm>
            <a:off x="1814245" y="1886674"/>
            <a:ext cx="86811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TIẾT 1- BÀI 1</a:t>
            </a:r>
          </a:p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MỘT SỐ TIÊU CHUẨN TRÌNH BÀY BẢN VẼ KĨ THUẬT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203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41630D-C0B4-BE86-7E63-C131386F6EE5}"/>
              </a:ext>
            </a:extLst>
          </p:cNvPr>
          <p:cNvSpPr txBox="1"/>
          <p:nvPr/>
        </p:nvSpPr>
        <p:spPr>
          <a:xfrm>
            <a:off x="782320" y="1113152"/>
            <a:ext cx="9763760" cy="4923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I.MỤC TIÊU: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5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2.1. </a:t>
            </a:r>
            <a:r>
              <a:rPr lang="en-US" sz="25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5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5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5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+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Năng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lực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tự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chủ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tự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kiếm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tin,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đọc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sách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giáo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khoa,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sát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tranh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tìm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hiểu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 số tiêu chuẩn trình bày bản vẽ kĩ thuật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Năng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lực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giao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tiếp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quả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bạn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tuân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thủ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quy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định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quá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en-US" sz="25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Năng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lực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quyết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vấn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sáng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tạo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khả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năng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quyết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quả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vấn</a:t>
            </a:r>
            <a:r>
              <a:rPr lang="en-US" sz="25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en-US" sz="25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25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25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5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quá</a:t>
            </a:r>
            <a:r>
              <a:rPr lang="en-US" sz="25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25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2500" dirty="0"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endParaRPr lang="en-US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0E56B9-4C05-B0D3-48B8-42D9CA476BD9}"/>
              </a:ext>
            </a:extLst>
          </p:cNvPr>
          <p:cNvGrpSpPr/>
          <p:nvPr/>
        </p:nvGrpSpPr>
        <p:grpSpPr>
          <a:xfrm>
            <a:off x="335280" y="322272"/>
            <a:ext cx="11521440" cy="605152"/>
            <a:chOff x="335280" y="322272"/>
            <a:chExt cx="11521440" cy="60515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54F9B62-F8C6-C4ED-3EC0-A89D3DF8DBC3}"/>
                </a:ext>
              </a:extLst>
            </p:cNvPr>
            <p:cNvSpPr/>
            <p:nvPr/>
          </p:nvSpPr>
          <p:spPr>
            <a:xfrm>
              <a:off x="335280" y="322272"/>
              <a:ext cx="11521440" cy="6051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o-C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AD32B1-F975-CC5B-C210-76C66594E694}"/>
                </a:ext>
              </a:extLst>
            </p:cNvPr>
            <p:cNvSpPr txBox="1"/>
            <p:nvPr/>
          </p:nvSpPr>
          <p:spPr>
            <a:xfrm>
              <a:off x="599440" y="359591"/>
              <a:ext cx="109931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rPr>
                <a:t>TIẾT 1- BÀI 1. MỘT SỐ TIÊU CHUẨN TRÌNH BÀY BẢN VẼ KĨ THUẬT</a:t>
              </a:r>
              <a:endPara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091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.xanh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1322</Words>
  <Application>Microsoft Office PowerPoint</Application>
  <PresentationFormat>Widescreen</PresentationFormat>
  <Paragraphs>89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Office Theme</vt:lpstr>
      <vt:lpstr>Theme1.xanh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 hình 1.4 Em hãy cho biết tên gọi của các nét vẽ có trong hình 1.4? </vt:lpstr>
      <vt:lpstr>PowerPoint Presentation</vt:lpstr>
      <vt:lpstr>- GV yêu cầu học sinh quan sát hình 1.5(SGK- 9): + Em hãy nhận biết các đường gióng, đường kích thước và giá trị kích thước? + Em hãy mô tả vị trí và hướng của các giá trị kích thước? </vt:lpstr>
      <vt:lpstr>PowerPoint Presentation</vt:lpstr>
      <vt:lpstr>PowerPoint Presentation</vt:lpstr>
      <vt:lpstr>PowerPoint Presentation</vt:lpstr>
      <vt:lpstr>LUYỆN TẬP</vt:lpstr>
      <vt:lpstr>PowerPoint Presentation</vt:lpstr>
      <vt:lpstr>VẬN DỤNG</vt:lpstr>
      <vt:lpstr>PowerPoint Presentation</vt:lpstr>
      <vt:lpstr>HƯỚNG DẪN VỀ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D3327</cp:lastModifiedBy>
  <cp:revision>6</cp:revision>
  <dcterms:created xsi:type="dcterms:W3CDTF">2023-06-05T01:34:56Z</dcterms:created>
  <dcterms:modified xsi:type="dcterms:W3CDTF">2024-07-24T11:51:10Z</dcterms:modified>
</cp:coreProperties>
</file>