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</p:sldMasterIdLst>
  <p:notesMasterIdLst>
    <p:notesMasterId r:id="rId24"/>
  </p:notesMasterIdLst>
  <p:sldIdLst>
    <p:sldId id="351" r:id="rId3"/>
    <p:sldId id="386" r:id="rId4"/>
    <p:sldId id="365" r:id="rId5"/>
    <p:sldId id="359" r:id="rId6"/>
    <p:sldId id="366" r:id="rId7"/>
    <p:sldId id="375" r:id="rId8"/>
    <p:sldId id="388" r:id="rId9"/>
    <p:sldId id="369" r:id="rId10"/>
    <p:sldId id="390" r:id="rId11"/>
    <p:sldId id="367" r:id="rId12"/>
    <p:sldId id="384" r:id="rId13"/>
    <p:sldId id="392" r:id="rId14"/>
    <p:sldId id="397" r:id="rId15"/>
    <p:sldId id="394" r:id="rId16"/>
    <p:sldId id="396" r:id="rId17"/>
    <p:sldId id="399" r:id="rId18"/>
    <p:sldId id="401" r:id="rId19"/>
    <p:sldId id="403" r:id="rId20"/>
    <p:sldId id="405" r:id="rId21"/>
    <p:sldId id="373" r:id="rId22"/>
    <p:sldId id="374" r:id="rId23"/>
  </p:sldIdLst>
  <p:sldSz cx="12192000" cy="6858000"/>
  <p:notesSz cx="6858000" cy="9144000"/>
  <p:embeddedFontLst>
    <p:embeddedFont>
      <p:font typeface="Tahoma" panose="020B0604030504040204" pitchFamily="34" charset="0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1B1BD0"/>
    <a:srgbClr val="002060"/>
    <a:srgbClr val="FFD3BD"/>
    <a:srgbClr val="FFD4BF"/>
    <a:srgbClr val="FF914D"/>
    <a:srgbClr val="FACA5D"/>
    <a:srgbClr val="6E6EEC"/>
    <a:srgbClr val="FFD3BE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515" autoAdjust="0"/>
    <p:restoredTop sz="94660"/>
  </p:normalViewPr>
  <p:slideViewPr>
    <p:cSldViewPr>
      <p:cViewPr varScale="1">
        <p:scale>
          <a:sx n="76" d="100"/>
          <a:sy n="76" d="100"/>
        </p:scale>
        <p:origin x="54" y="31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8" d="100"/>
        <a:sy n="118" d="100"/>
      </p:scale>
      <p:origin x="0" y="-78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4B2E42-93C1-4A13-910D-1A4613E6AF3C}" type="datetimeFigureOut">
              <a:rPr lang="en-US" smtClean="0"/>
              <a:t>28/06/2024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78356D-DD7D-49F6-B48C-CC142436D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53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vi-VN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BD45C6-CE03-4910-A2B7-BED87F329BF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20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80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259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570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FB0CC62-0CD9-42E1-8BD4-504DFA8A2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54476-4E2A-45B8-8FAB-A3B8637582DF}" type="datetimeFigureOut">
              <a:rPr lang="vi-VN"/>
              <a:pPr>
                <a:defRPr/>
              </a:pPr>
              <a:t>28/06/2024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457B8B6-B200-470B-B658-49ACA4A9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4CBBCC9-53DF-4E12-AA7B-5E4841D60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4BD06-D4CF-4E81-89F1-F4A552290120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0847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02C5CC2-D003-4D74-875D-A2E73E45E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94A4B-8BDC-426B-BAE3-B63FF0292AB8}" type="datetimeFigureOut">
              <a:rPr lang="vi-VN"/>
              <a:pPr>
                <a:defRPr/>
              </a:pPr>
              <a:t>28/06/2024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2E105D-2BFA-4E81-82CA-EB268B85E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8837972-1E9C-40C8-9F68-08D0D7376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903909-7915-44D0-980C-4137CC8D8C79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04806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5C6D3C0-3035-4C8E-B9FE-683383B28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F880C-C4FB-42BE-80BC-58A2E844380D}" type="datetimeFigureOut">
              <a:rPr lang="vi-VN"/>
              <a:pPr>
                <a:defRPr/>
              </a:pPr>
              <a:t>28/06/2024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45F7153-D8DB-4215-A0A3-6D388D859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B80D854-09CD-48A7-AF4F-3FBF79954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1E0905-777B-4B21-922D-A7BC0FFA61EB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769169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6054C037-D1F4-4C67-B077-DEA0ADDC6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4E281-1623-43B6-99E9-9E37242D834C}" type="datetimeFigureOut">
              <a:rPr lang="vi-VN"/>
              <a:pPr>
                <a:defRPr/>
              </a:pPr>
              <a:t>28/06/2024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DAEC7995-C356-4E8A-87D8-B6E7284B9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2EF2D8FE-BA87-4B22-843D-0F3A78530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E6DD20-383F-40BE-88EA-9417DD59BA14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80189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FA827AAA-1F4B-4449-AEC4-46907621E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46E3A-4C32-4A9B-9887-6213B6C33E75}" type="datetimeFigureOut">
              <a:rPr lang="vi-VN"/>
              <a:pPr>
                <a:defRPr/>
              </a:pPr>
              <a:t>28/06/2024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70A3BA30-5035-4C0A-A491-FD3DD0AB6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7A145D8A-74DB-46AD-AF66-ACD7D9073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59C7DD-852D-4F39-9D23-6C17859A06D9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90594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85C5C94B-8185-4CAB-8A11-96AAE5AB4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9DEC4-A955-4B83-AC9A-3E0F8A35152F}" type="datetimeFigureOut">
              <a:rPr lang="vi-VN"/>
              <a:pPr>
                <a:defRPr/>
              </a:pPr>
              <a:t>28/06/2024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19CA1259-081E-464E-82AF-67367A34D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3A274837-8F9F-4510-BF5B-001841570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A0630B-3820-4E4D-B77E-F5CD3B799540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705311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B3638787-812B-4E55-9F9A-2EC24AAAA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8C708-5CC3-4D92-AAA3-E4446A417FB8}" type="datetimeFigureOut">
              <a:rPr lang="vi-VN"/>
              <a:pPr>
                <a:defRPr/>
              </a:pPr>
              <a:t>28/06/2024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43F5F7CA-17BB-4352-9165-E5558DF82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D063C9FC-DA39-41AA-BE63-20C825BAE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762BE6-E89C-4184-91B5-96D471D866C5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694539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E9A6A1D7-BF1B-4C77-947B-B1390A1F3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95C20-C4A1-4E54-AE4B-8BD23C8F45D9}" type="datetimeFigureOut">
              <a:rPr lang="vi-VN"/>
              <a:pPr>
                <a:defRPr/>
              </a:pPr>
              <a:t>28/06/2024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D8EB45CF-5A50-488E-B369-D72A91E6A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54F78031-5F82-4257-981A-337395370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0E67C0-5000-4E0A-A2EE-0069B644A4E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274693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938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0CFC9AF6-907C-4A18-8B2E-7F3209F73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70D73-EA06-475A-B5B0-7B8CAE41885C}" type="datetimeFigureOut">
              <a:rPr lang="vi-VN"/>
              <a:pPr>
                <a:defRPr/>
              </a:pPr>
              <a:t>28/06/2024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1F90EDF9-71B2-486D-9C0F-4F28F652D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40D35161-6F5A-4642-98C2-FC428B0CC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FEEDAA-A847-4EA2-90CB-586BF649C8BC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31938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E877A71-1EDD-4F72-B943-B256B4F1A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AF976-5EF0-40A2-8AEB-C5C9C78F7634}" type="datetimeFigureOut">
              <a:rPr lang="vi-VN"/>
              <a:pPr>
                <a:defRPr/>
              </a:pPr>
              <a:t>28/06/2024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EDBD908-8B29-4C0E-9092-18DA0D5DB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6352129-EB3E-4231-8A45-686F1A856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857EC9-F8DB-48EA-B399-BBF398638BB0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543430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A95B26-CD15-4765-93F6-2AA5991E9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6302E-9792-4D66-96E8-7B63AC3EB449}" type="datetimeFigureOut">
              <a:rPr lang="vi-VN"/>
              <a:pPr>
                <a:defRPr/>
              </a:pPr>
              <a:t>28/06/2024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D26F333-D548-4111-82ED-B2E507441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15DFEC2-50E0-4DCC-9247-2BE918BD5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B37BA9-3B97-42B8-B486-DF90BA9BDFE8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2546737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91DC6-36E8-4FF4-931A-F4B595C5C0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22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64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028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683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60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92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665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86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28/06/2024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92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="" xmlns:a16="http://schemas.microsoft.com/office/drawing/2014/main" id="{A5FB2860-CC48-42E7-967D-53F20856D98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="" xmlns:a16="http://schemas.microsoft.com/office/drawing/2014/main" id="{F7C896CB-61BB-487C-8729-2124D4D98B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D54510C-D741-40B8-A49C-EE0EFD5359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5053A6-E6CC-4CFC-8754-EB1236639CFD}" type="datetimeFigureOut">
              <a:rPr lang="vi-VN"/>
              <a:pPr>
                <a:defRPr/>
              </a:pPr>
              <a:t>28/06/2024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1E6D97D-E1AB-481A-83BB-B1FF9799D6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B52B6E0-AFD8-4875-BB96-25C2FE4B26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5187F12-C722-4075-8B66-D089EBB0FC35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420486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2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7.png"/><Relationship Id="rId7" Type="http://schemas.openxmlformats.org/officeDocument/2006/relationships/image" Target="../media/image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emf"/><Relationship Id="rId5" Type="http://schemas.openxmlformats.org/officeDocument/2006/relationships/image" Target="../media/image24.jpe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103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4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6.xml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3.xml"/><Relationship Id="rId12" Type="http://schemas.openxmlformats.org/officeDocument/2006/relationships/slide" Target="slide18.xml"/><Relationship Id="rId17" Type="http://schemas.openxmlformats.org/officeDocument/2006/relationships/image" Target="../media/image35.gif"/><Relationship Id="rId2" Type="http://schemas.openxmlformats.org/officeDocument/2006/relationships/audio" Target="../media/media2.wav"/><Relationship Id="rId16" Type="http://schemas.openxmlformats.org/officeDocument/2006/relationships/image" Target="../media/image34.gif"/><Relationship Id="rId1" Type="http://schemas.microsoft.com/office/2007/relationships/media" Target="../media/media2.wav"/><Relationship Id="rId6" Type="http://schemas.openxmlformats.org/officeDocument/2006/relationships/slide" Target="slide15.xml"/><Relationship Id="rId11" Type="http://schemas.openxmlformats.org/officeDocument/2006/relationships/slide" Target="slide5.xml"/><Relationship Id="rId5" Type="http://schemas.openxmlformats.org/officeDocument/2006/relationships/slide" Target="slide2.xml"/><Relationship Id="rId15" Type="http://schemas.openxmlformats.org/officeDocument/2006/relationships/image" Target="../media/image33.gif"/><Relationship Id="rId10" Type="http://schemas.openxmlformats.org/officeDocument/2006/relationships/slide" Target="slide17.xml"/><Relationship Id="rId4" Type="http://schemas.openxmlformats.org/officeDocument/2006/relationships/image" Target="../media/image32.png"/><Relationship Id="rId9" Type="http://schemas.openxmlformats.org/officeDocument/2006/relationships/slide" Target="slide4.xml"/><Relationship Id="rId14" Type="http://schemas.openxmlformats.org/officeDocument/2006/relationships/slide" Target="slide19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slide" Target="slide14.xml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39.png"/><Relationship Id="rId1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4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5" Type="http://schemas.openxmlformats.org/officeDocument/2006/relationships/image" Target="../media/image45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39.png"/><Relationship Id="rId1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39.png"/><Relationship Id="rId14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4.xml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12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4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39.png"/><Relationship Id="rId1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.svg"/><Relationship Id="rId18" Type="http://schemas.openxmlformats.org/officeDocument/2006/relationships/image" Target="../media/image12.png"/><Relationship Id="rId7" Type="http://schemas.openxmlformats.org/officeDocument/2006/relationships/image" Target="../media/image16.svg"/><Relationship Id="rId12" Type="http://schemas.openxmlformats.org/officeDocument/2006/relationships/image" Target="../media/image9.png"/><Relationship Id="rId17" Type="http://schemas.openxmlformats.org/officeDocument/2006/relationships/image" Target="../media/image24.svg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14.svg"/><Relationship Id="rId15" Type="http://schemas.openxmlformats.org/officeDocument/2006/relationships/image" Target="../media/image20.svg"/><Relationship Id="rId10" Type="http://schemas.openxmlformats.org/officeDocument/2006/relationships/image" Target="../media/image7.png"/><Relationship Id="rId9" Type="http://schemas.openxmlformats.org/officeDocument/2006/relationships/image" Target="../media/image18.sv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A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8800" y="689582"/>
            <a:ext cx="11176000" cy="5486400"/>
            <a:chOff x="0" y="0"/>
            <a:chExt cx="12452786" cy="63140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52786" cy="6314089"/>
            </a:xfrm>
            <a:custGeom>
              <a:avLst/>
              <a:gdLst/>
              <a:ahLst/>
              <a:cxnLst/>
              <a:rect l="l" t="t" r="r" b="b"/>
              <a:pathLst>
                <a:path w="12452786" h="6314089">
                  <a:moveTo>
                    <a:pt x="1214798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6009289"/>
                  </a:lnTo>
                  <a:cubicBezTo>
                    <a:pt x="0" y="6178198"/>
                    <a:pt x="135890" y="6314089"/>
                    <a:pt x="304800" y="6314089"/>
                  </a:cubicBezTo>
                  <a:lnTo>
                    <a:pt x="12147986" y="6314089"/>
                  </a:lnTo>
                  <a:cubicBezTo>
                    <a:pt x="12316896" y="6314089"/>
                    <a:pt x="12452786" y="6178198"/>
                    <a:pt x="12452786" y="6009289"/>
                  </a:cubicBezTo>
                  <a:lnTo>
                    <a:pt x="12452786" y="304800"/>
                  </a:lnTo>
                  <a:cubicBezTo>
                    <a:pt x="12452786" y="135890"/>
                    <a:pt x="12316896" y="0"/>
                    <a:pt x="12147986" y="0"/>
                  </a:cubicBezTo>
                  <a:close/>
                </a:path>
              </a:pathLst>
            </a:custGeom>
            <a:solidFill>
              <a:srgbClr val="1B3679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14400" y="714434"/>
            <a:ext cx="10820400" cy="5262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spc="1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>
              <a:lnSpc>
                <a:spcPct val="150000"/>
              </a:lnSpc>
            </a:pPr>
            <a:r>
              <a:rPr lang="en-US" sz="3600" b="1" spc="1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GIÁO, CÁC EM HỌC SINH</a:t>
            </a:r>
          </a:p>
          <a:p>
            <a:pPr algn="ctr">
              <a:lnSpc>
                <a:spcPct val="150000"/>
              </a:lnSpc>
            </a:pPr>
            <a:r>
              <a:rPr lang="en-US" sz="3600" b="1" spc="1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HỌC!</a:t>
            </a:r>
          </a:p>
          <a:p>
            <a:pPr algn="ctr" defTabSz="609630">
              <a:lnSpc>
                <a:spcPct val="150000"/>
              </a:lnSpc>
            </a:pPr>
            <a:r>
              <a:rPr lang="en-US" sz="3000" b="1" spc="153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spc="153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spc="153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spc="153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spc="153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000" b="1" spc="153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spc="153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spc="153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Ly</a:t>
            </a:r>
          </a:p>
          <a:p>
            <a:pPr algn="ctr" defTabSz="609630">
              <a:lnSpc>
                <a:spcPct val="150000"/>
              </a:lnSpc>
            </a:pPr>
            <a:r>
              <a:rPr lang="en-US" sz="3000" spc="153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spc="153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7A3</a:t>
            </a:r>
          </a:p>
          <a:p>
            <a:pPr algn="ctr" defTabSz="609630">
              <a:lnSpc>
                <a:spcPct val="150000"/>
              </a:lnSpc>
            </a:pPr>
            <a:r>
              <a:rPr lang="en-US" sz="3000" spc="153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000" spc="153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spc="153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000" spc="153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>
              <a:lnSpc>
                <a:spcPct val="150000"/>
              </a:lnSpc>
            </a:pPr>
            <a:r>
              <a:rPr lang="en-US" sz="3000" spc="153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000" spc="153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153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3000" spc="153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spc="153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spc="153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3000" spc="153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spc="153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3000" spc="153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spc="153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3000" spc="153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039097">
            <a:off x="9572239" y="5443696"/>
            <a:ext cx="1856270" cy="11171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33159">
            <a:off x="10256809" y="4377176"/>
            <a:ext cx="1180888" cy="19272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2D1F448-CB69-4DE6-9A97-A3F579A563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642" y="3707562"/>
            <a:ext cx="1257300" cy="29598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4">
            <a:extLst>
              <a:ext uri="{FF2B5EF4-FFF2-40B4-BE49-F238E27FC236}">
                <a16:creationId xmlns="" xmlns:a16="http://schemas.microsoft.com/office/drawing/2014/main" id="{AB606F6D-67AD-42C5-B295-1B31ED62FA52}"/>
              </a:ext>
            </a:extLst>
          </p:cNvPr>
          <p:cNvGrpSpPr/>
          <p:nvPr/>
        </p:nvGrpSpPr>
        <p:grpSpPr>
          <a:xfrm>
            <a:off x="304800" y="152400"/>
            <a:ext cx="11582400" cy="6585975"/>
            <a:chOff x="0" y="0"/>
            <a:chExt cx="12452786" cy="6314089"/>
          </a:xfrm>
          <a:solidFill>
            <a:srgbClr val="FACA5D"/>
          </a:solidFill>
        </p:grpSpPr>
        <p:sp>
          <p:nvSpPr>
            <p:cNvPr id="63" name="Freeform 5">
              <a:extLst>
                <a:ext uri="{FF2B5EF4-FFF2-40B4-BE49-F238E27FC236}">
                  <a16:creationId xmlns="" xmlns:a16="http://schemas.microsoft.com/office/drawing/2014/main" id="{6AB5A9FC-0589-4098-BFCF-6C0D9BCDAEE3}"/>
                </a:ext>
              </a:extLst>
            </p:cNvPr>
            <p:cNvSpPr/>
            <p:nvPr/>
          </p:nvSpPr>
          <p:spPr>
            <a:xfrm>
              <a:off x="0" y="0"/>
              <a:ext cx="12452786" cy="6314089"/>
            </a:xfrm>
            <a:custGeom>
              <a:avLst/>
              <a:gdLst/>
              <a:ahLst/>
              <a:cxnLst/>
              <a:rect l="l" t="t" r="r" b="b"/>
              <a:pathLst>
                <a:path w="12452786" h="6314089">
                  <a:moveTo>
                    <a:pt x="1214798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6009289"/>
                  </a:lnTo>
                  <a:cubicBezTo>
                    <a:pt x="0" y="6178198"/>
                    <a:pt x="135890" y="6314089"/>
                    <a:pt x="304800" y="6314089"/>
                  </a:cubicBezTo>
                  <a:lnTo>
                    <a:pt x="12147986" y="6314089"/>
                  </a:lnTo>
                  <a:cubicBezTo>
                    <a:pt x="12316896" y="6314089"/>
                    <a:pt x="12452786" y="6178198"/>
                    <a:pt x="12452786" y="6009289"/>
                  </a:cubicBezTo>
                  <a:lnTo>
                    <a:pt x="12452786" y="304800"/>
                  </a:lnTo>
                  <a:cubicBezTo>
                    <a:pt x="12452786" y="135890"/>
                    <a:pt x="12316896" y="0"/>
                    <a:pt x="12147986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64" name="Rectangle: Rounded Corners 63">
            <a:extLst>
              <a:ext uri="{FF2B5EF4-FFF2-40B4-BE49-F238E27FC236}">
                <a16:creationId xmlns="" xmlns:a16="http://schemas.microsoft.com/office/drawing/2014/main" id="{CDFEEAFD-7B19-4AB7-AAD2-AB7798A2B148}"/>
              </a:ext>
            </a:extLst>
          </p:cNvPr>
          <p:cNvSpPr/>
          <p:nvPr/>
        </p:nvSpPr>
        <p:spPr>
          <a:xfrm>
            <a:off x="304800" y="152400"/>
            <a:ext cx="11597408" cy="999204"/>
          </a:xfrm>
          <a:prstGeom prst="roundRect">
            <a:avLst/>
          </a:prstGeom>
          <a:solidFill>
            <a:srgbClr val="FACA5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/>
            <a:r>
              <a:rPr lang="en-US" sz="3200" b="1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32EFD4B-9252-48F8-95D7-E86F64063213}"/>
              </a:ext>
            </a:extLst>
          </p:cNvPr>
          <p:cNvSpPr txBox="1"/>
          <p:nvPr/>
        </p:nvSpPr>
        <p:spPr>
          <a:xfrm>
            <a:off x="339096" y="1219200"/>
            <a:ext cx="8347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3200" b="1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753C2900-539D-4DFC-B2C7-55BF95FA9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879" y="1219200"/>
            <a:ext cx="2971800" cy="4471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65">
            <a:extLst>
              <a:ext uri="{FF2B5EF4-FFF2-40B4-BE49-F238E27FC236}">
                <a16:creationId xmlns="" xmlns:a16="http://schemas.microsoft.com/office/drawing/2014/main" id="{73AD01A7-7032-44AA-90B8-D29656B616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5334814"/>
            <a:ext cx="647017" cy="15231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E37C41E-14D3-45C3-A608-65DA2F70140C}"/>
              </a:ext>
            </a:extLst>
          </p:cNvPr>
          <p:cNvSpPr txBox="1"/>
          <p:nvPr/>
        </p:nvSpPr>
        <p:spPr>
          <a:xfrm>
            <a:off x="471678" y="2129217"/>
            <a:ext cx="799140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*Hai </a:t>
            </a:r>
            <a:r>
              <a:rPr lang="en-US" sz="3200" dirty="0" err="1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*4 </a:t>
            </a:r>
            <a:r>
              <a:rPr lang="en-US" sz="3200" dirty="0" err="1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*Hai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 smtClean="0">
              <a:solidFill>
                <a:srgbClr val="1B1BD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1B1BD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="" xmlns:a16="http://schemas.microsoft.com/office/drawing/2014/main" id="{640F4AF5-052B-4851-B97E-A32E98BF97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039097">
            <a:off x="10868351" y="315584"/>
            <a:ext cx="834648" cy="502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B075D57-C650-49A6-880E-235AF07DCB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6667" y1="47111" x2="26667" y2="47111"/>
                        <a14:foregroundMark x1="23556" y1="53333" x2="23556" y2="53333"/>
                        <a14:foregroundMark x1="83111" y1="58667" x2="83111" y2="58667"/>
                        <a14:foregroundMark x1="85778" y1="55556" x2="85778" y2="55556"/>
                        <a14:foregroundMark x1="85778" y1="68444" x2="85778" y2="68444"/>
                        <a14:foregroundMark x1="83111" y1="62667" x2="83111" y2="62667"/>
                        <a14:foregroundMark x1="80444" y1="55556" x2="80444" y2="55556"/>
                        <a14:foregroundMark x1="76889" y1="66667" x2="76889" y2="66667"/>
                        <a14:foregroundMark x1="80000" y1="67556" x2="80000" y2="67556"/>
                        <a14:foregroundMark x1="84889" y1="75556" x2="84889" y2="7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314739"/>
            <a:ext cx="690562" cy="69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5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4">
            <a:extLst>
              <a:ext uri="{FF2B5EF4-FFF2-40B4-BE49-F238E27FC236}">
                <a16:creationId xmlns="" xmlns:a16="http://schemas.microsoft.com/office/drawing/2014/main" id="{AB606F6D-67AD-42C5-B295-1B31ED62FA52}"/>
              </a:ext>
            </a:extLst>
          </p:cNvPr>
          <p:cNvGrpSpPr/>
          <p:nvPr/>
        </p:nvGrpSpPr>
        <p:grpSpPr>
          <a:xfrm>
            <a:off x="304800" y="152400"/>
            <a:ext cx="11582400" cy="6585975"/>
            <a:chOff x="0" y="0"/>
            <a:chExt cx="12452786" cy="6314089"/>
          </a:xfrm>
          <a:solidFill>
            <a:srgbClr val="FACA5D"/>
          </a:solidFill>
        </p:grpSpPr>
        <p:sp>
          <p:nvSpPr>
            <p:cNvPr id="63" name="Freeform 5">
              <a:extLst>
                <a:ext uri="{FF2B5EF4-FFF2-40B4-BE49-F238E27FC236}">
                  <a16:creationId xmlns="" xmlns:a16="http://schemas.microsoft.com/office/drawing/2014/main" id="{6AB5A9FC-0589-4098-BFCF-6C0D9BCDAEE3}"/>
                </a:ext>
              </a:extLst>
            </p:cNvPr>
            <p:cNvSpPr/>
            <p:nvPr/>
          </p:nvSpPr>
          <p:spPr>
            <a:xfrm>
              <a:off x="0" y="0"/>
              <a:ext cx="12452786" cy="6314089"/>
            </a:xfrm>
            <a:custGeom>
              <a:avLst/>
              <a:gdLst/>
              <a:ahLst/>
              <a:cxnLst/>
              <a:rect l="l" t="t" r="r" b="b"/>
              <a:pathLst>
                <a:path w="12452786" h="6314089">
                  <a:moveTo>
                    <a:pt x="1214798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6009289"/>
                  </a:lnTo>
                  <a:cubicBezTo>
                    <a:pt x="0" y="6178198"/>
                    <a:pt x="135890" y="6314089"/>
                    <a:pt x="304800" y="6314089"/>
                  </a:cubicBezTo>
                  <a:lnTo>
                    <a:pt x="12147986" y="6314089"/>
                  </a:lnTo>
                  <a:cubicBezTo>
                    <a:pt x="12316896" y="6314089"/>
                    <a:pt x="12452786" y="6178198"/>
                    <a:pt x="12452786" y="6009289"/>
                  </a:cubicBezTo>
                  <a:lnTo>
                    <a:pt x="12452786" y="304800"/>
                  </a:lnTo>
                  <a:cubicBezTo>
                    <a:pt x="12452786" y="135890"/>
                    <a:pt x="12316896" y="0"/>
                    <a:pt x="12147986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64" name="Rectangle: Rounded Corners 63">
            <a:extLst>
              <a:ext uri="{FF2B5EF4-FFF2-40B4-BE49-F238E27FC236}">
                <a16:creationId xmlns="" xmlns:a16="http://schemas.microsoft.com/office/drawing/2014/main" id="{CDFEEAFD-7B19-4AB7-AAD2-AB7798A2B148}"/>
              </a:ext>
            </a:extLst>
          </p:cNvPr>
          <p:cNvSpPr/>
          <p:nvPr/>
        </p:nvSpPr>
        <p:spPr>
          <a:xfrm>
            <a:off x="304800" y="152400"/>
            <a:ext cx="11597408" cy="999204"/>
          </a:xfrm>
          <a:prstGeom prst="roundRect">
            <a:avLst/>
          </a:prstGeom>
          <a:solidFill>
            <a:srgbClr val="FACA5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/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32EFD4B-9252-48F8-95D7-E86F64063213}"/>
              </a:ext>
            </a:extLst>
          </p:cNvPr>
          <p:cNvSpPr txBox="1"/>
          <p:nvPr/>
        </p:nvSpPr>
        <p:spPr>
          <a:xfrm>
            <a:off x="1143000" y="2168114"/>
            <a:ext cx="83477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200" b="1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b="1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b="1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3200" b="1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b="1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3200" b="1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b="1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b="1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1B1BD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="" xmlns:a16="http://schemas.microsoft.com/office/drawing/2014/main" id="{73AD01A7-7032-44AA-90B8-D29656B616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5334814"/>
            <a:ext cx="647017" cy="1523186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="" xmlns:a16="http://schemas.microsoft.com/office/drawing/2014/main" id="{640F4AF5-052B-4851-B97E-A32E98BF97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039097">
            <a:off x="10868351" y="315584"/>
            <a:ext cx="834648" cy="502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B075D57-C650-49A6-880E-235AF07DCB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6667" y1="47111" x2="26667" y2="47111"/>
                        <a14:foregroundMark x1="23556" y1="53333" x2="23556" y2="53333"/>
                        <a14:foregroundMark x1="83111" y1="58667" x2="83111" y2="58667"/>
                        <a14:foregroundMark x1="85778" y1="55556" x2="85778" y2="55556"/>
                        <a14:foregroundMark x1="85778" y1="68444" x2="85778" y2="68444"/>
                        <a14:foregroundMark x1="83111" y1="62667" x2="83111" y2="62667"/>
                        <a14:foregroundMark x1="80444" y1="55556" x2="80444" y2="55556"/>
                        <a14:foregroundMark x1="76889" y1="66667" x2="76889" y2="66667"/>
                        <a14:foregroundMark x1="80000" y1="67556" x2="80000" y2="67556"/>
                        <a14:foregroundMark x1="84889" y1="75556" x2="84889" y2="7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314739"/>
            <a:ext cx="690562" cy="69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1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vi-VN"/>
          </a:p>
        </p:txBody>
      </p:sp>
      <p:sp>
        <p:nvSpPr>
          <p:cNvPr id="16387" name="Rectangle 2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vi-VN"/>
          </a:p>
        </p:txBody>
      </p:sp>
      <p:sp>
        <p:nvSpPr>
          <p:cNvPr id="16" name="Oval Callout 15"/>
          <p:cNvSpPr/>
          <p:nvPr/>
        </p:nvSpPr>
        <p:spPr>
          <a:xfrm>
            <a:off x="7196474" y="533400"/>
            <a:ext cx="4690726" cy="2971800"/>
          </a:xfrm>
          <a:prstGeom prst="wedgeEllipseCallout">
            <a:avLst>
              <a:gd name="adj1" fmla="val 5660"/>
              <a:gd name="adj2" fmla="val 6587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3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3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3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00970" y="4089860"/>
            <a:ext cx="3587641" cy="2768140"/>
          </a:xfrm>
          <a:prstGeom prst="rect">
            <a:avLst/>
          </a:prstGeom>
          <a:solidFill>
            <a:srgbClr val="A7E5D0">
              <a:alpha val="3100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48600" y="3733800"/>
            <a:ext cx="1828800" cy="2990850"/>
          </a:xfrm>
          <a:prstGeom prst="rect">
            <a:avLst/>
          </a:prstGeom>
          <a:solidFill>
            <a:srgbClr val="D4FED2">
              <a:alpha val="0"/>
            </a:srgb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xmlns:a14="http://schemas.microsoft.com/office/drawing/2010/main" xmlns:mc="http://schemas.openxmlformats.org/markup-compatibility/2006" id="{C4C230E5-C657-121E-0475-7A33B79E9329}"/>
              </a:ext>
            </a:extLst>
          </p:cNvPr>
          <p:cNvSpPr/>
          <p:nvPr/>
        </p:nvSpPr>
        <p:spPr>
          <a:xfrm>
            <a:off x="813670" y="-85726"/>
            <a:ext cx="6382804" cy="3880971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defRPr/>
            </a:pPr>
            <a:endParaRPr 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  <a:defRPr/>
            </a:pP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1378B32-1693-42D7-8065-2D3635D3801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110104"/>
            <a:ext cx="1636395" cy="1864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Giải bài 3 Hình lăng trụ đứng tam giác, hình lăng trụ đứng tứ giác">
            <a:extLst>
              <a:ext uri="{FF2B5EF4-FFF2-40B4-BE49-F238E27FC236}">
                <a16:creationId xmlns="" xmlns:a16="http://schemas.microsoft.com/office/drawing/2014/main" id="{82E8B189-3232-444D-80E7-08B7EB1E5D25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606" y="1854759"/>
            <a:ext cx="979805" cy="18950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848155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1784"/>
          <a:stretch>
            <a:fillRect/>
          </a:stretch>
        </p:blipFill>
        <p:spPr>
          <a:xfrm>
            <a:off x="4038600" y="1"/>
            <a:ext cx="4114800" cy="15769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68515" y="3385925"/>
            <a:ext cx="1094827" cy="12866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821520" y="0"/>
            <a:ext cx="1370481" cy="10914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958705" y="5991311"/>
            <a:ext cx="1233295" cy="865549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9DDAEA84-4815-80ED-4726-BD038165353C}"/>
              </a:ext>
            </a:extLst>
          </p:cNvPr>
          <p:cNvSpPr txBox="1"/>
          <p:nvPr/>
        </p:nvSpPr>
        <p:spPr>
          <a:xfrm>
            <a:off x="4267200" y="352737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ong bóng Lời nói: Hình bầu dục 3">
            <a:extLst>
              <a:ext uri="{FF2B5EF4-FFF2-40B4-BE49-F238E27FC236}">
                <a16:creationId xmlns:a16="http://schemas.microsoft.com/office/drawing/2014/main" xmlns="" id="{A9720152-4EBA-D248-A4CE-BE20AB392179}"/>
              </a:ext>
            </a:extLst>
          </p:cNvPr>
          <p:cNvSpPr/>
          <p:nvPr/>
        </p:nvSpPr>
        <p:spPr>
          <a:xfrm>
            <a:off x="4267200" y="1443105"/>
            <a:ext cx="6450481" cy="3229475"/>
          </a:xfrm>
          <a:prstGeom prst="wedgeEllipseCallout">
            <a:avLst>
              <a:gd name="adj1" fmla="val -44164"/>
              <a:gd name="adj2" fmla="val 6431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667" dirty="0" smtClean="0">
                <a:latin typeface="Arial" panose="020B0604020202020204" pitchFamily="34" charset="0"/>
                <a:cs typeface="Arial" panose="020B0604020202020204" pitchFamily="34" charset="0"/>
              </a:rPr>
              <a:t> quay may </a:t>
            </a:r>
            <a:r>
              <a:rPr lang="en-US" sz="26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mắn</a:t>
            </a:r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xmlns="" id="{49BB1B62-2EB1-39E5-602B-6C45B0F0C18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8135" y="1417705"/>
            <a:ext cx="4419672" cy="441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3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60729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 action="ppaction://hlinksldjump"/>
              </a:rPr>
              <a:t>1</a:t>
            </a:r>
            <a:endParaRPr kumimoji="0" lang="vi-VN" sz="4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 action="ppaction://hlinksldjump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action="ppaction://hlinksldjump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1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2" action="ppaction://hlinksldjump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3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4" action="ppaction://hlinksldjump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960" y="55658"/>
            <a:ext cx="6636158" cy="707886"/>
          </a:xfrm>
          <a:prstGeom prst="rect">
            <a:avLst/>
          </a:prstGeom>
          <a:solidFill>
            <a:srgbClr val="CF5F13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kumimoji="0" lang="en-US" sz="4000" b="1" i="0" u="none" strike="noStrike" kern="1200" cap="none" spc="0" normalizeH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may </a:t>
            </a:r>
            <a:r>
              <a:rPr kumimoji="0" lang="en-US" sz="4000" b="1" i="0" u="none" strike="noStrike" kern="1200" cap="none" spc="0" normalizeH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</a:t>
            </a:r>
            <a:endParaRPr kumimoji="0" lang="en-US" sz="4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52613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98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9697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 animBg="1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7697" y="149121"/>
            <a:ext cx="11542965" cy="145895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noProof="0" dirty="0" err="1" smtClean="0">
                <a:solidFill>
                  <a:srgbClr val="FF0000"/>
                </a:solidFill>
                <a:latin typeface="Calibri" panose="020F0502020204030204"/>
              </a:rPr>
              <a:t>Câu</a:t>
            </a:r>
            <a:r>
              <a:rPr lang="en-US" sz="3200" noProof="0" dirty="0" smtClean="0">
                <a:solidFill>
                  <a:srgbClr val="FF0000"/>
                </a:solidFill>
                <a:latin typeface="Calibri" panose="020F0502020204030204"/>
              </a:rPr>
              <a:t> 1: </a:t>
            </a:r>
            <a:r>
              <a:rPr lang="en-US" sz="3200" noProof="0" dirty="0" err="1" smtClean="0">
                <a:solidFill>
                  <a:srgbClr val="FF0000"/>
                </a:solidFill>
                <a:latin typeface="Calibri" panose="020F0502020204030204"/>
              </a:rPr>
              <a:t>Quan</a:t>
            </a:r>
            <a:r>
              <a:rPr lang="en-US" sz="3200" noProof="0" dirty="0" smtClean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noProof="0" dirty="0" err="1" smtClean="0">
                <a:solidFill>
                  <a:srgbClr val="FF0000"/>
                </a:solidFill>
                <a:latin typeface="Calibri" panose="020F0502020204030204"/>
              </a:rPr>
              <a:t>sát</a:t>
            </a:r>
            <a:r>
              <a:rPr lang="en-US" sz="3200" noProof="0" dirty="0" smtClean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noProof="0" dirty="0" err="1" smtClean="0">
                <a:solidFill>
                  <a:srgbClr val="FF0000"/>
                </a:solidFill>
                <a:latin typeface="Calibri" panose="020F0502020204030204"/>
              </a:rPr>
              <a:t>hình</a:t>
            </a:r>
            <a:r>
              <a:rPr lang="en-US" sz="3200" noProof="0" dirty="0" smtClean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noProof="0" dirty="0" err="1" smtClean="0">
                <a:solidFill>
                  <a:srgbClr val="FF0000"/>
                </a:solidFill>
                <a:latin typeface="Calibri" panose="020F0502020204030204"/>
              </a:rPr>
              <a:t>lăng</a:t>
            </a:r>
            <a:r>
              <a:rPr lang="en-US" sz="3200" noProof="0" dirty="0" smtClean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noProof="0" dirty="0" err="1" smtClean="0">
                <a:solidFill>
                  <a:srgbClr val="FF0000"/>
                </a:solidFill>
                <a:latin typeface="Calibri" panose="020F0502020204030204"/>
              </a:rPr>
              <a:t>trụ</a:t>
            </a:r>
            <a:r>
              <a:rPr lang="en-US" sz="3200" noProof="0" dirty="0" smtClean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noProof="0" dirty="0" err="1" smtClean="0">
                <a:solidFill>
                  <a:srgbClr val="FF0000"/>
                </a:solidFill>
                <a:latin typeface="Calibri" panose="020F0502020204030204"/>
              </a:rPr>
              <a:t>đứng</a:t>
            </a:r>
            <a:r>
              <a:rPr lang="en-US" sz="3200" noProof="0" dirty="0" smtClean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noProof="0" dirty="0" err="1" smtClean="0">
                <a:solidFill>
                  <a:srgbClr val="FF0000"/>
                </a:solidFill>
                <a:latin typeface="Calibri" panose="020F0502020204030204"/>
              </a:rPr>
              <a:t>trong</a:t>
            </a:r>
            <a:r>
              <a:rPr lang="en-US" sz="3200" noProof="0" dirty="0" smtClean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noProof="0" dirty="0" err="1" smtClean="0">
                <a:solidFill>
                  <a:srgbClr val="FF0000"/>
                </a:solidFill>
                <a:latin typeface="Calibri" panose="020F0502020204030204"/>
              </a:rPr>
              <a:t>hình</a:t>
            </a:r>
            <a:r>
              <a:rPr lang="en-US" sz="3200" noProof="0" dirty="0" smtClean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noProof="0" dirty="0" err="1" smtClean="0">
                <a:solidFill>
                  <a:srgbClr val="FF0000"/>
                </a:solidFill>
                <a:latin typeface="Calibri" panose="020F0502020204030204"/>
              </a:rPr>
              <a:t>và</a:t>
            </a:r>
            <a:r>
              <a:rPr lang="en-US" sz="3200" noProof="0" dirty="0" smtClean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noProof="0" dirty="0" err="1" smtClean="0">
                <a:solidFill>
                  <a:srgbClr val="FF0000"/>
                </a:solidFill>
                <a:latin typeface="Calibri" panose="020F0502020204030204"/>
              </a:rPr>
              <a:t>cho</a:t>
            </a:r>
            <a:r>
              <a:rPr lang="en-US" sz="3200" noProof="0" dirty="0" smtClean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noProof="0" dirty="0" err="1" smtClean="0">
                <a:solidFill>
                  <a:srgbClr val="FF0000"/>
                </a:solidFill>
                <a:latin typeface="Calibri" panose="020F0502020204030204"/>
              </a:rPr>
              <a:t>biết</a:t>
            </a:r>
            <a:r>
              <a:rPr lang="en-US" sz="3200" noProof="0" dirty="0" smtClean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noProof="0" dirty="0" err="1" smtClean="0">
                <a:solidFill>
                  <a:srgbClr val="FF0000"/>
                </a:solidFill>
                <a:latin typeface="Calibri" panose="020F0502020204030204"/>
              </a:rPr>
              <a:t>mặt</a:t>
            </a:r>
            <a:r>
              <a:rPr lang="en-US" sz="3200" noProof="0" dirty="0" smtClean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noProof="0" dirty="0" err="1" smtClean="0">
                <a:solidFill>
                  <a:srgbClr val="FF0000"/>
                </a:solidFill>
                <a:latin typeface="Calibri" panose="020F0502020204030204"/>
              </a:rPr>
              <a:t>đáy</a:t>
            </a:r>
            <a:r>
              <a:rPr lang="en-US" sz="3200" noProof="0" dirty="0" smtClean="0">
                <a:solidFill>
                  <a:srgbClr val="FF0000"/>
                </a:solidFill>
                <a:latin typeface="Calibri" panose="020F0502020204030204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42251" y="356015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</a:rPr>
              <a:t>A. </a:t>
            </a:r>
            <a:r>
              <a:rPr lang="en-US" sz="3200" dirty="0">
                <a:solidFill>
                  <a:srgbClr val="0000CC"/>
                </a:solidFill>
                <a:latin typeface="+mj-lt"/>
              </a:rPr>
              <a:t>ABC </a:t>
            </a:r>
            <a:r>
              <a:rPr lang="en-US" sz="3200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DEF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60547" y="341469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</a:rPr>
              <a:t>B. </a:t>
            </a:r>
            <a:r>
              <a:rPr lang="en-US" sz="3200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BEDA </a:t>
            </a:r>
            <a:r>
              <a:rPr lang="en-US" sz="3200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ABC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42251" y="420133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</a:rPr>
              <a:t>C.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</a:rPr>
              <a:t> </a:t>
            </a:r>
            <a:r>
              <a:rPr lang="en-US" sz="3200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ABC </a:t>
            </a:r>
            <a:r>
              <a:rPr lang="en-US" sz="3200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BEFC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070181" y="418124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</a:rPr>
              <a:t>D. </a:t>
            </a:r>
            <a:r>
              <a:rPr lang="en-US" sz="3200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ADFC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921661" y="3141228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961962" y="3998411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74" y="4009451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177" y="3238366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15" action="ppaction://hlinksldjump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o="urn:schemas-microsoft-com:office:office" xmlns:v="urn:schemas-microsoft-com:vml" xmlns:w10="urn:schemas-microsoft-com:office:word" xmlns:w="http://schemas.openxmlformats.org/wordprocessingml/2006/main" xmlns="" xmlns:a16="http://schemas.microsoft.com/office/drawing/2014/main" xmlns:lc="http://schemas.openxmlformats.org/drawingml/2006/lockedCanvas" id="{E7224624-3AE3-45BC-9C4D-0793FFAADE03}"/>
              </a:ext>
            </a:extLst>
          </p:cNvPr>
          <p:cNvPicPr/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1" b="20228"/>
          <a:stretch/>
        </p:blipFill>
        <p:spPr bwMode="auto">
          <a:xfrm>
            <a:off x="3558886" y="1137002"/>
            <a:ext cx="3146713" cy="2099357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53261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3098" y="255521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MQ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defRPr/>
            </a:pP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23183" y="360616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MQ=AM=NP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</a:rPr>
              <a:t> 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48956" y="451525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MQ=NP=BC=AD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365242" y="358190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MQ=NP=DC=AD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302262" y="451175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MQ=NP=AD=DC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297" y="331884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434353" y="3189154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998" y="4341775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426" y="4233164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724400" y="5519428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75425" y="6481483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o="urn:schemas-microsoft-com:office:office" xmlns:v="urn:schemas-microsoft-com:vml" xmlns:w10="urn:schemas-microsoft-com:office:word" xmlns:w="http://schemas.openxmlformats.org/wordprocessingml/2006/main" xmlns="" xmlns:a16="http://schemas.microsoft.com/office/drawing/2014/main" xmlns:lc="http://schemas.openxmlformats.org/drawingml/2006/lockedCanvas" id="{E5BD95FB-B1FA-4C20-946C-2B867A1A3654}"/>
              </a:ext>
            </a:extLst>
          </p:cNvPr>
          <p:cNvPicPr/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1770" r="5882" b="13742"/>
          <a:stretch/>
        </p:blipFill>
        <p:spPr bwMode="auto">
          <a:xfrm>
            <a:off x="3996569" y="1316983"/>
            <a:ext cx="2252351" cy="1679869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70171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70060" y="295876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39340" y="198585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00062" y="2988045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080663" y="2082710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" action="ppaction://noaction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14" action="ppaction://hlinksldjump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44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dirty="0" smtClean="0"/>
              <a:t>?</a:t>
            </a:r>
            <a:endParaRPr lang="en-US" sz="320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1B1BD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200" dirty="0">
              <a:solidFill>
                <a:srgbClr val="1B1BD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1B1BD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1B1BD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200" dirty="0">
              <a:solidFill>
                <a:srgbClr val="1B1BD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096000" y="312366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1B1BD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C. </a:t>
            </a:r>
            <a:r>
              <a:rPr lang="en-US" sz="3200" dirty="0" err="1">
                <a:solidFill>
                  <a:srgbClr val="1B1BD0"/>
                </a:solidFill>
              </a:rPr>
              <a:t>Hình</a:t>
            </a:r>
            <a:r>
              <a:rPr lang="en-US" sz="3200" dirty="0">
                <a:solidFill>
                  <a:srgbClr val="1B1BD0"/>
                </a:solidFill>
              </a:rPr>
              <a:t> </a:t>
            </a:r>
            <a:r>
              <a:rPr lang="en-US" sz="3200" dirty="0" err="1">
                <a:solidFill>
                  <a:srgbClr val="1B1BD0"/>
                </a:solidFill>
              </a:rPr>
              <a:t>chữ</a:t>
            </a:r>
            <a:r>
              <a:rPr lang="en-US" sz="3200" dirty="0">
                <a:solidFill>
                  <a:srgbClr val="1B1BD0"/>
                </a:solidFill>
              </a:rPr>
              <a:t> </a:t>
            </a:r>
            <a:r>
              <a:rPr lang="en-US" sz="3200" dirty="0" err="1">
                <a:solidFill>
                  <a:srgbClr val="1B1BD0"/>
                </a:solidFill>
              </a:rPr>
              <a:t>nhật</a:t>
            </a:r>
            <a:endParaRPr lang="en-US" sz="3200" dirty="0">
              <a:solidFill>
                <a:srgbClr val="1B1BD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110220" y="3200400"/>
            <a:ext cx="4956895" cy="40893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1B1BD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  <a:endParaRPr lang="en-US" sz="3200" dirty="0">
              <a:solidFill>
                <a:srgbClr val="1B1BD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1B1BD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676" y="2952961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76" y="2972645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" action="ppaction://noaction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13" action="ppaction://hlinksldjump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8" y="6508377"/>
            <a:ext cx="17269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85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510684" y="597625"/>
            <a:ext cx="10919315" cy="1604597"/>
          </a:xfrm>
          <a:prstGeom prst="snip2DiagRect">
            <a:avLst>
              <a:gd name="adj1" fmla="val 791"/>
              <a:gd name="adj2" fmla="val 166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204964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10644" y="215896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1B1BD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 </a:t>
            </a:r>
            <a:r>
              <a:rPr lang="en-US" sz="3200" dirty="0" err="1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3200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dirty="0">
              <a:solidFill>
                <a:srgbClr val="1B1BD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94149" y="306695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1B1BD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dirty="0">
              <a:solidFill>
                <a:srgbClr val="1B1BD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1B1BD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18928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1B1BD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 </a:t>
            </a:r>
            <a:r>
              <a:rPr lang="en-US" sz="3200" dirty="0" err="1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endParaRPr lang="en-US" sz="3200" dirty="0">
              <a:solidFill>
                <a:srgbClr val="1B1BD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076" y="2834603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070" y="1973798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" action="ppaction://noaction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14" action="ppaction://hlinksldjump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44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9727917" y="6237318"/>
            <a:ext cx="1380003" cy="130743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3A50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6927" b="16666"/>
          <a:stretch>
            <a:fillRect/>
          </a:stretch>
        </p:blipFill>
        <p:spPr>
          <a:xfrm>
            <a:off x="-70171" y="5664200"/>
            <a:ext cx="2204256" cy="130258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16105">
            <a:off x="9772576" y="252957"/>
            <a:ext cx="2435881" cy="67892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54476" b="27132"/>
          <a:stretch>
            <a:fillRect/>
          </a:stretch>
        </p:blipFill>
        <p:spPr>
          <a:xfrm>
            <a:off x="-43381" y="6153645"/>
            <a:ext cx="1262581" cy="7863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50955" b="13236"/>
          <a:stretch>
            <a:fillRect/>
          </a:stretch>
        </p:blipFill>
        <p:spPr>
          <a:xfrm>
            <a:off x="10995891" y="5754998"/>
            <a:ext cx="1519592" cy="158364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r="17166" b="25104"/>
          <a:stretch>
            <a:fillRect/>
          </a:stretch>
        </p:blipFill>
        <p:spPr>
          <a:xfrm>
            <a:off x="10299794" y="6153645"/>
            <a:ext cx="2191937" cy="7711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l="24338" t="24768"/>
          <a:stretch>
            <a:fillRect/>
          </a:stretch>
        </p:blipFill>
        <p:spPr>
          <a:xfrm>
            <a:off x="12970" y="15575"/>
            <a:ext cx="2065219" cy="11536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970" y="5110448"/>
            <a:ext cx="774240" cy="7263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075545" y="1077326"/>
            <a:ext cx="1213461" cy="811916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="" xmlns:a16="http://schemas.microsoft.com/office/drawing/2014/main" id="{6D87958C-EA0F-0F34-AB9F-FAAE59285C5A}"/>
              </a:ext>
            </a:extLst>
          </p:cNvPr>
          <p:cNvSpPr txBox="1"/>
          <p:nvPr/>
        </p:nvSpPr>
        <p:spPr>
          <a:xfrm>
            <a:off x="3962400" y="89731"/>
            <a:ext cx="4014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26000" y="1850814"/>
            <a:ext cx="467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24434" y="1278849"/>
            <a:ext cx="7092977" cy="3918840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 flipH="1">
            <a:off x="-1085901" y="1282723"/>
            <a:ext cx="6092833" cy="3540375"/>
          </a:xfrm>
          <a:prstGeom prst="cloud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67" dirty="0">
                <a:solidFill>
                  <a:srgbClr val="C00000"/>
                </a:solidFill>
                <a:latin typeface="+mj-lt"/>
              </a:rPr>
              <a:t>Em có biết vì sao trong phần mở đầu đoạn tin bên, người ta lại viết "trên 232 triệu USD thay vì viết "232,142 372 triệu USD?</a:t>
            </a:r>
          </a:p>
          <a:p>
            <a:pPr algn="ctr"/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3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4">
            <a:extLst>
              <a:ext uri="{FF2B5EF4-FFF2-40B4-BE49-F238E27FC236}">
                <a16:creationId xmlns="" xmlns:a16="http://schemas.microsoft.com/office/drawing/2014/main" id="{AB606F6D-67AD-42C5-B295-1B31ED62FA52}"/>
              </a:ext>
            </a:extLst>
          </p:cNvPr>
          <p:cNvGrpSpPr/>
          <p:nvPr/>
        </p:nvGrpSpPr>
        <p:grpSpPr>
          <a:xfrm>
            <a:off x="304800" y="152400"/>
            <a:ext cx="11582400" cy="6585975"/>
            <a:chOff x="0" y="0"/>
            <a:chExt cx="12452786" cy="6314089"/>
          </a:xfrm>
          <a:solidFill>
            <a:srgbClr val="FACA5D"/>
          </a:solidFill>
        </p:grpSpPr>
        <p:sp>
          <p:nvSpPr>
            <p:cNvPr id="63" name="Freeform 5">
              <a:extLst>
                <a:ext uri="{FF2B5EF4-FFF2-40B4-BE49-F238E27FC236}">
                  <a16:creationId xmlns="" xmlns:a16="http://schemas.microsoft.com/office/drawing/2014/main" id="{6AB5A9FC-0589-4098-BFCF-6C0D9BCDAEE3}"/>
                </a:ext>
              </a:extLst>
            </p:cNvPr>
            <p:cNvSpPr/>
            <p:nvPr/>
          </p:nvSpPr>
          <p:spPr>
            <a:xfrm>
              <a:off x="0" y="0"/>
              <a:ext cx="12452786" cy="6314089"/>
            </a:xfrm>
            <a:custGeom>
              <a:avLst/>
              <a:gdLst/>
              <a:ahLst/>
              <a:cxnLst/>
              <a:rect l="l" t="t" r="r" b="b"/>
              <a:pathLst>
                <a:path w="12452786" h="6314089">
                  <a:moveTo>
                    <a:pt x="1214798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6009289"/>
                  </a:lnTo>
                  <a:cubicBezTo>
                    <a:pt x="0" y="6178198"/>
                    <a:pt x="135890" y="6314089"/>
                    <a:pt x="304800" y="6314089"/>
                  </a:cubicBezTo>
                  <a:lnTo>
                    <a:pt x="12147986" y="6314089"/>
                  </a:lnTo>
                  <a:cubicBezTo>
                    <a:pt x="12316896" y="6314089"/>
                    <a:pt x="12452786" y="6178198"/>
                    <a:pt x="12452786" y="6009289"/>
                  </a:cubicBezTo>
                  <a:lnTo>
                    <a:pt x="12452786" y="304800"/>
                  </a:lnTo>
                  <a:cubicBezTo>
                    <a:pt x="12452786" y="135890"/>
                    <a:pt x="12316896" y="0"/>
                    <a:pt x="12147986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sp>
        <p:nvSpPr>
          <p:cNvPr id="64" name="Rectangle: Rounded Corners 63">
            <a:extLst>
              <a:ext uri="{FF2B5EF4-FFF2-40B4-BE49-F238E27FC236}">
                <a16:creationId xmlns="" xmlns:a16="http://schemas.microsoft.com/office/drawing/2014/main" id="{CDFEEAFD-7B19-4AB7-AAD2-AB7798A2B148}"/>
              </a:ext>
            </a:extLst>
          </p:cNvPr>
          <p:cNvSpPr/>
          <p:nvPr/>
        </p:nvSpPr>
        <p:spPr>
          <a:xfrm>
            <a:off x="304800" y="152400"/>
            <a:ext cx="11597408" cy="999204"/>
          </a:xfrm>
          <a:prstGeom prst="roundRect">
            <a:avLst/>
          </a:prstGeom>
          <a:solidFill>
            <a:srgbClr val="FACA5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200" b="1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smtClean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b="1" dirty="0">
              <a:solidFill>
                <a:srgbClr val="1B1BD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/>
            <a:r>
              <a:rPr lang="en-US" sz="3200" b="1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b="1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b="1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919719125552153520">
            <a:hlinkClick r:id="" action="ppaction://media"/>
            <a:extLst>
              <a:ext uri="{FF2B5EF4-FFF2-40B4-BE49-F238E27FC236}">
                <a16:creationId xmlns="" xmlns:a16="http://schemas.microsoft.com/office/drawing/2014/main" id="{1DE30FD4-3ED8-4423-B475-77F0D48DC8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192" t="3333" r="22851" b="21666"/>
          <a:stretch/>
        </p:blipFill>
        <p:spPr>
          <a:xfrm>
            <a:off x="2267032" y="1867705"/>
            <a:ext cx="7657936" cy="396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49D99BE-3464-4DBA-BFE8-7F09DBA4ED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8375"/>
          <a:stretch/>
        </p:blipFill>
        <p:spPr>
          <a:xfrm>
            <a:off x="2590800" y="2895600"/>
            <a:ext cx="3013518" cy="159324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="" xmlns:a16="http://schemas.microsoft.com/office/drawing/2014/main" id="{73AD01A7-7032-44AA-90B8-D29656B616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5334814"/>
            <a:ext cx="647017" cy="1523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9385BC1-28B9-4C33-BE2B-6CD49138DA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2411" y="2895600"/>
            <a:ext cx="2351746" cy="1905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9431E11-9741-4131-B223-6DA567A120E9}"/>
              </a:ext>
            </a:extLst>
          </p:cNvPr>
          <p:cNvSpPr txBox="1"/>
          <p:nvPr/>
        </p:nvSpPr>
        <p:spPr>
          <a:xfrm>
            <a:off x="4038802" y="1982618"/>
            <a:ext cx="3809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3200" b="1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đợi</a:t>
            </a:r>
            <a:r>
              <a:rPr lang="en-US" sz="3200" b="1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6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4">
            <a:extLst>
              <a:ext uri="{FF2B5EF4-FFF2-40B4-BE49-F238E27FC236}">
                <a16:creationId xmlns="" xmlns:a16="http://schemas.microsoft.com/office/drawing/2014/main" id="{AB606F6D-67AD-42C5-B295-1B31ED62FA52}"/>
              </a:ext>
            </a:extLst>
          </p:cNvPr>
          <p:cNvGrpSpPr/>
          <p:nvPr/>
        </p:nvGrpSpPr>
        <p:grpSpPr>
          <a:xfrm>
            <a:off x="304800" y="152400"/>
            <a:ext cx="11582400" cy="6585975"/>
            <a:chOff x="0" y="0"/>
            <a:chExt cx="12452786" cy="6314089"/>
          </a:xfrm>
          <a:solidFill>
            <a:srgbClr val="FACA5D"/>
          </a:solidFill>
        </p:grpSpPr>
        <p:sp>
          <p:nvSpPr>
            <p:cNvPr id="63" name="Freeform 5">
              <a:extLst>
                <a:ext uri="{FF2B5EF4-FFF2-40B4-BE49-F238E27FC236}">
                  <a16:creationId xmlns="" xmlns:a16="http://schemas.microsoft.com/office/drawing/2014/main" id="{6AB5A9FC-0589-4098-BFCF-6C0D9BCDAEE3}"/>
                </a:ext>
              </a:extLst>
            </p:cNvPr>
            <p:cNvSpPr/>
            <p:nvPr/>
          </p:nvSpPr>
          <p:spPr>
            <a:xfrm>
              <a:off x="0" y="0"/>
              <a:ext cx="12452786" cy="6314089"/>
            </a:xfrm>
            <a:custGeom>
              <a:avLst/>
              <a:gdLst/>
              <a:ahLst/>
              <a:cxnLst/>
              <a:rect l="l" t="t" r="r" b="b"/>
              <a:pathLst>
                <a:path w="12452786" h="6314089">
                  <a:moveTo>
                    <a:pt x="1214798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6009289"/>
                  </a:lnTo>
                  <a:cubicBezTo>
                    <a:pt x="0" y="6178198"/>
                    <a:pt x="135890" y="6314089"/>
                    <a:pt x="304800" y="6314089"/>
                  </a:cubicBezTo>
                  <a:lnTo>
                    <a:pt x="12147986" y="6314089"/>
                  </a:lnTo>
                  <a:cubicBezTo>
                    <a:pt x="12316896" y="6314089"/>
                    <a:pt x="12452786" y="6178198"/>
                    <a:pt x="12452786" y="6009289"/>
                  </a:cubicBezTo>
                  <a:lnTo>
                    <a:pt x="12452786" y="304800"/>
                  </a:lnTo>
                  <a:cubicBezTo>
                    <a:pt x="12452786" y="135890"/>
                    <a:pt x="12316896" y="0"/>
                    <a:pt x="12147986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sp>
        <p:nvSpPr>
          <p:cNvPr id="64" name="Rectangle: Rounded Corners 63">
            <a:extLst>
              <a:ext uri="{FF2B5EF4-FFF2-40B4-BE49-F238E27FC236}">
                <a16:creationId xmlns="" xmlns:a16="http://schemas.microsoft.com/office/drawing/2014/main" id="{CDFEEAFD-7B19-4AB7-AAD2-AB7798A2B148}"/>
              </a:ext>
            </a:extLst>
          </p:cNvPr>
          <p:cNvSpPr/>
          <p:nvPr/>
        </p:nvSpPr>
        <p:spPr>
          <a:xfrm>
            <a:off x="304800" y="152400"/>
            <a:ext cx="11597408" cy="999204"/>
          </a:xfrm>
          <a:prstGeom prst="roundRect">
            <a:avLst/>
          </a:prstGeom>
          <a:solidFill>
            <a:srgbClr val="FACA5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200" b="1" dirty="0" err="1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b="1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Xin </a:t>
            </a:r>
            <a:r>
              <a:rPr lang="en-US" sz="3200" b="1" dirty="0" err="1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b="1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="" xmlns:a16="http://schemas.microsoft.com/office/drawing/2014/main" id="{73AD01A7-7032-44AA-90B8-D29656B616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5334814"/>
            <a:ext cx="647017" cy="1523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E8B3306-0B5D-4A35-8C02-A4338096D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231769"/>
            <a:ext cx="8458200" cy="54330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112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A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8800" y="689582"/>
            <a:ext cx="11176000" cy="5486400"/>
            <a:chOff x="0" y="0"/>
            <a:chExt cx="12452786" cy="63140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52786" cy="6314089"/>
            </a:xfrm>
            <a:custGeom>
              <a:avLst/>
              <a:gdLst/>
              <a:ahLst/>
              <a:cxnLst/>
              <a:rect l="l" t="t" r="r" b="b"/>
              <a:pathLst>
                <a:path w="12452786" h="6314089">
                  <a:moveTo>
                    <a:pt x="1214798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6009289"/>
                  </a:lnTo>
                  <a:cubicBezTo>
                    <a:pt x="0" y="6178198"/>
                    <a:pt x="135890" y="6314089"/>
                    <a:pt x="304800" y="6314089"/>
                  </a:cubicBezTo>
                  <a:lnTo>
                    <a:pt x="12147986" y="6314089"/>
                  </a:lnTo>
                  <a:cubicBezTo>
                    <a:pt x="12316896" y="6314089"/>
                    <a:pt x="12452786" y="6178198"/>
                    <a:pt x="12452786" y="6009289"/>
                  </a:cubicBezTo>
                  <a:lnTo>
                    <a:pt x="12452786" y="304800"/>
                  </a:lnTo>
                  <a:cubicBezTo>
                    <a:pt x="12452786" y="135890"/>
                    <a:pt x="12316896" y="0"/>
                    <a:pt x="12147986" y="0"/>
                  </a:cubicBezTo>
                  <a:close/>
                </a:path>
              </a:pathLst>
            </a:custGeom>
            <a:solidFill>
              <a:srgbClr val="1B3679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812800" y="1929377"/>
            <a:ext cx="1082040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spc="115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spc="115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46: HÌNH </a:t>
            </a:r>
            <a:r>
              <a:rPr lang="en-US" sz="3600" b="1" spc="11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 TRỤ ĐỨNG TAM GIÁC</a:t>
            </a:r>
          </a:p>
          <a:p>
            <a:pPr algn="ctr">
              <a:lnSpc>
                <a:spcPct val="150000"/>
              </a:lnSpc>
            </a:pPr>
            <a:r>
              <a:rPr lang="en-US" sz="3600" b="1" spc="115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HÌNH </a:t>
            </a:r>
            <a:r>
              <a:rPr lang="en-US" sz="3600" b="1" spc="11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 TRỤ ĐỨNG TỨ GIÁC.</a:t>
            </a:r>
          </a:p>
          <a:p>
            <a:pPr algn="ctr" defTabSz="609630">
              <a:lnSpc>
                <a:spcPct val="150000"/>
              </a:lnSpc>
            </a:pPr>
            <a:endParaRPr lang="en-US" sz="4800" b="1" spc="153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039097">
            <a:off x="9727577" y="5226155"/>
            <a:ext cx="1856270" cy="11171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2D1F448-CB69-4DE6-9A97-A3F579A563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992" y="3887221"/>
            <a:ext cx="1257300" cy="2959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7B7F35E-9ED6-4D8B-AFC0-3CB127D58C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0612" y="5640142"/>
            <a:ext cx="537294" cy="121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5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36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12452786" cy="63140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52786" cy="6314089"/>
            </a:xfrm>
            <a:custGeom>
              <a:avLst/>
              <a:gdLst/>
              <a:ahLst/>
              <a:cxnLst/>
              <a:rect l="l" t="t" r="r" b="b"/>
              <a:pathLst>
                <a:path w="12452786" h="6314089">
                  <a:moveTo>
                    <a:pt x="1214798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6009289"/>
                  </a:lnTo>
                  <a:cubicBezTo>
                    <a:pt x="0" y="6178198"/>
                    <a:pt x="135890" y="6314089"/>
                    <a:pt x="304800" y="6314089"/>
                  </a:cubicBezTo>
                  <a:lnTo>
                    <a:pt x="12147986" y="6314089"/>
                  </a:lnTo>
                  <a:cubicBezTo>
                    <a:pt x="12316896" y="6314089"/>
                    <a:pt x="12452786" y="6178198"/>
                    <a:pt x="12452786" y="6009289"/>
                  </a:cubicBezTo>
                  <a:lnTo>
                    <a:pt x="12452786" y="304800"/>
                  </a:lnTo>
                  <a:cubicBezTo>
                    <a:pt x="12452786" y="135890"/>
                    <a:pt x="12316896" y="0"/>
                    <a:pt x="12147986" y="0"/>
                  </a:cubicBezTo>
                  <a:close/>
                </a:path>
              </a:pathLst>
            </a:custGeom>
            <a:solidFill>
              <a:srgbClr val="FACA5D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635493" y="2506948"/>
            <a:ext cx="3093413" cy="3068971"/>
            <a:chOff x="0" y="0"/>
            <a:chExt cx="2089743" cy="155721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89743" cy="1557219"/>
            </a:xfrm>
            <a:custGeom>
              <a:avLst/>
              <a:gdLst/>
              <a:ahLst/>
              <a:cxnLst/>
              <a:rect l="l" t="t" r="r" b="b"/>
              <a:pathLst>
                <a:path w="2089743" h="1557219">
                  <a:moveTo>
                    <a:pt x="1965283" y="1557219"/>
                  </a:moveTo>
                  <a:lnTo>
                    <a:pt x="124460" y="1557219"/>
                  </a:lnTo>
                  <a:cubicBezTo>
                    <a:pt x="55880" y="1557219"/>
                    <a:pt x="0" y="1501339"/>
                    <a:pt x="0" y="143275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65283" y="0"/>
                  </a:lnTo>
                  <a:cubicBezTo>
                    <a:pt x="2033863" y="0"/>
                    <a:pt x="2089743" y="55880"/>
                    <a:pt x="2089743" y="124460"/>
                  </a:cubicBezTo>
                  <a:lnTo>
                    <a:pt x="2089743" y="1432759"/>
                  </a:lnTo>
                  <a:cubicBezTo>
                    <a:pt x="2089743" y="1501339"/>
                    <a:pt x="2033863" y="1557219"/>
                    <a:pt x="1965283" y="1557219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6206573" y="2565922"/>
            <a:ext cx="3089827" cy="3068971"/>
            <a:chOff x="0" y="0"/>
            <a:chExt cx="2089743" cy="155721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89743" cy="1557219"/>
            </a:xfrm>
            <a:custGeom>
              <a:avLst/>
              <a:gdLst/>
              <a:ahLst/>
              <a:cxnLst/>
              <a:rect l="l" t="t" r="r" b="b"/>
              <a:pathLst>
                <a:path w="2089743" h="1557219">
                  <a:moveTo>
                    <a:pt x="1965283" y="1557219"/>
                  </a:moveTo>
                  <a:lnTo>
                    <a:pt x="124460" y="1557219"/>
                  </a:lnTo>
                  <a:cubicBezTo>
                    <a:pt x="55880" y="1557219"/>
                    <a:pt x="0" y="1501339"/>
                    <a:pt x="0" y="143275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65283" y="0"/>
                  </a:lnTo>
                  <a:cubicBezTo>
                    <a:pt x="2033863" y="0"/>
                    <a:pt x="2089743" y="55880"/>
                    <a:pt x="2089743" y="124460"/>
                  </a:cubicBezTo>
                  <a:lnTo>
                    <a:pt x="2089743" y="1432759"/>
                  </a:lnTo>
                  <a:cubicBezTo>
                    <a:pt x="2089743" y="1501339"/>
                    <a:pt x="2033863" y="1557219"/>
                    <a:pt x="1965283" y="1557219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1106542" y="2494247"/>
            <a:ext cx="4622365" cy="3182599"/>
            <a:chOff x="0" y="0"/>
            <a:chExt cx="3268480" cy="25210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68480" cy="2521093"/>
            </a:xfrm>
            <a:custGeom>
              <a:avLst/>
              <a:gdLst/>
              <a:ahLst/>
              <a:cxnLst/>
              <a:rect l="l" t="t" r="r" b="b"/>
              <a:pathLst>
                <a:path w="3262443" h="2521093">
                  <a:moveTo>
                    <a:pt x="3137983" y="2521093"/>
                  </a:moveTo>
                  <a:lnTo>
                    <a:pt x="124460" y="2521093"/>
                  </a:lnTo>
                  <a:cubicBezTo>
                    <a:pt x="55880" y="2521093"/>
                    <a:pt x="0" y="2465213"/>
                    <a:pt x="0" y="239663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137983" y="0"/>
                  </a:lnTo>
                  <a:cubicBezTo>
                    <a:pt x="3206563" y="0"/>
                    <a:pt x="3262443" y="55880"/>
                    <a:pt x="3262443" y="124460"/>
                  </a:cubicBezTo>
                  <a:lnTo>
                    <a:pt x="3262443" y="2396633"/>
                  </a:lnTo>
                  <a:cubicBezTo>
                    <a:pt x="3262443" y="2465213"/>
                    <a:pt x="3206563" y="2521093"/>
                    <a:pt x="3137983" y="2521093"/>
                  </a:cubicBezTo>
                  <a:close/>
                </a:path>
              </a:pathLst>
            </a:custGeom>
            <a:solidFill>
              <a:srgbClr val="DD7736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6206573" y="2506947"/>
            <a:ext cx="4613827" cy="3182599"/>
            <a:chOff x="0" y="0"/>
            <a:chExt cx="3262443" cy="252109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62443" cy="2521093"/>
            </a:xfrm>
            <a:custGeom>
              <a:avLst/>
              <a:gdLst/>
              <a:ahLst/>
              <a:cxnLst/>
              <a:rect l="l" t="t" r="r" b="b"/>
              <a:pathLst>
                <a:path w="3262443" h="2521093">
                  <a:moveTo>
                    <a:pt x="3137983" y="2521093"/>
                  </a:moveTo>
                  <a:lnTo>
                    <a:pt x="124460" y="2521093"/>
                  </a:lnTo>
                  <a:cubicBezTo>
                    <a:pt x="55880" y="2521093"/>
                    <a:pt x="0" y="2465213"/>
                    <a:pt x="0" y="239663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137983" y="0"/>
                  </a:lnTo>
                  <a:cubicBezTo>
                    <a:pt x="3206563" y="0"/>
                    <a:pt x="3262443" y="55880"/>
                    <a:pt x="3262443" y="124460"/>
                  </a:cubicBezTo>
                  <a:lnTo>
                    <a:pt x="3262443" y="2396633"/>
                  </a:lnTo>
                  <a:cubicBezTo>
                    <a:pt x="3262443" y="2465213"/>
                    <a:pt x="3206563" y="2521093"/>
                    <a:pt x="3137983" y="2521093"/>
                  </a:cubicBezTo>
                  <a:close/>
                </a:path>
              </a:pathLst>
            </a:custGeom>
            <a:solidFill>
              <a:srgbClr val="DD7736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3029361" y="2080996"/>
            <a:ext cx="776726" cy="776726"/>
            <a:chOff x="0" y="0"/>
            <a:chExt cx="2311400" cy="2311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11400" cy="2311400"/>
            </a:xfrm>
            <a:custGeom>
              <a:avLst/>
              <a:gdLst/>
              <a:ahLst/>
              <a:cxnLst/>
              <a:rect l="l" t="t" r="r" b="b"/>
              <a:pathLst>
                <a:path w="2311400" h="2311400">
                  <a:moveTo>
                    <a:pt x="200660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2006600" y="2311400"/>
                  </a:lnTo>
                  <a:cubicBezTo>
                    <a:pt x="2175510" y="2311400"/>
                    <a:pt x="2311400" y="2175510"/>
                    <a:pt x="2311400" y="2006600"/>
                  </a:cubicBezTo>
                  <a:lnTo>
                    <a:pt x="2311400" y="304800"/>
                  </a:lnTo>
                  <a:cubicBezTo>
                    <a:pt x="2311400" y="135890"/>
                    <a:pt x="2175510" y="0"/>
                    <a:pt x="2006600" y="0"/>
                  </a:cubicBezTo>
                  <a:close/>
                </a:path>
              </a:pathLst>
            </a:custGeom>
            <a:solidFill>
              <a:srgbClr val="1B3679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8125123" y="2118945"/>
            <a:ext cx="776726" cy="776726"/>
            <a:chOff x="0" y="0"/>
            <a:chExt cx="2311400" cy="2311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11400" cy="2311400"/>
            </a:xfrm>
            <a:custGeom>
              <a:avLst/>
              <a:gdLst/>
              <a:ahLst/>
              <a:cxnLst/>
              <a:rect l="l" t="t" r="r" b="b"/>
              <a:pathLst>
                <a:path w="2311400" h="2311400">
                  <a:moveTo>
                    <a:pt x="200660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2006600" y="2311400"/>
                  </a:lnTo>
                  <a:cubicBezTo>
                    <a:pt x="2175510" y="2311400"/>
                    <a:pt x="2311400" y="2175510"/>
                    <a:pt x="2311400" y="2006600"/>
                  </a:cubicBezTo>
                  <a:lnTo>
                    <a:pt x="2311400" y="304800"/>
                  </a:lnTo>
                  <a:cubicBezTo>
                    <a:pt x="2311400" y="135890"/>
                    <a:pt x="2175510" y="0"/>
                    <a:pt x="2006600" y="0"/>
                  </a:cubicBezTo>
                  <a:close/>
                </a:path>
              </a:pathLst>
            </a:custGeom>
            <a:solidFill>
              <a:srgbClr val="1B3679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9717868" y="662866"/>
            <a:ext cx="1844080" cy="184408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2580382" y="1254686"/>
            <a:ext cx="703123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188"/>
              </a:lnSpc>
            </a:pPr>
            <a:r>
              <a:rPr lang="en-US" sz="3600" b="1" spc="63" dirty="0">
                <a:solidFill>
                  <a:srgbClr val="1B36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302992" y="2200055"/>
            <a:ext cx="202208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188"/>
              </a:lnSpc>
              <a:spcBef>
                <a:spcPct val="0"/>
              </a:spcBef>
            </a:pPr>
            <a:r>
              <a:rPr lang="en-US" sz="4000" b="1" spc="6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366543" y="2255591"/>
            <a:ext cx="29388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188"/>
              </a:lnSpc>
              <a:spcBef>
                <a:spcPct val="0"/>
              </a:spcBef>
            </a:pPr>
            <a:r>
              <a:rPr lang="en-US" sz="4000" b="1" spc="6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65423" y="3151914"/>
            <a:ext cx="45010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79346" y="3045556"/>
            <a:ext cx="40541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7E50016F-C5ED-4112-A5EA-D404F32068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992" y="3887221"/>
            <a:ext cx="1257300" cy="2959893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4">
            <a:extLst>
              <a:ext uri="{FF2B5EF4-FFF2-40B4-BE49-F238E27FC236}">
                <a16:creationId xmlns="" xmlns:a16="http://schemas.microsoft.com/office/drawing/2014/main" id="{AB606F6D-67AD-42C5-B295-1B31ED62FA52}"/>
              </a:ext>
            </a:extLst>
          </p:cNvPr>
          <p:cNvGrpSpPr/>
          <p:nvPr/>
        </p:nvGrpSpPr>
        <p:grpSpPr>
          <a:xfrm>
            <a:off x="339096" y="457200"/>
            <a:ext cx="11582400" cy="6248400"/>
            <a:chOff x="0" y="0"/>
            <a:chExt cx="12452786" cy="6314089"/>
          </a:xfrm>
          <a:solidFill>
            <a:srgbClr val="FACA5D"/>
          </a:solidFill>
        </p:grpSpPr>
        <p:sp>
          <p:nvSpPr>
            <p:cNvPr id="63" name="Freeform 5">
              <a:extLst>
                <a:ext uri="{FF2B5EF4-FFF2-40B4-BE49-F238E27FC236}">
                  <a16:creationId xmlns="" xmlns:a16="http://schemas.microsoft.com/office/drawing/2014/main" id="{6AB5A9FC-0589-4098-BFCF-6C0D9BCDAEE3}"/>
                </a:ext>
              </a:extLst>
            </p:cNvPr>
            <p:cNvSpPr/>
            <p:nvPr/>
          </p:nvSpPr>
          <p:spPr>
            <a:xfrm>
              <a:off x="0" y="0"/>
              <a:ext cx="12452786" cy="6314089"/>
            </a:xfrm>
            <a:custGeom>
              <a:avLst/>
              <a:gdLst/>
              <a:ahLst/>
              <a:cxnLst/>
              <a:rect l="l" t="t" r="r" b="b"/>
              <a:pathLst>
                <a:path w="12452786" h="6314089">
                  <a:moveTo>
                    <a:pt x="1214798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6009289"/>
                  </a:lnTo>
                  <a:cubicBezTo>
                    <a:pt x="0" y="6178198"/>
                    <a:pt x="135890" y="6314089"/>
                    <a:pt x="304800" y="6314089"/>
                  </a:cubicBezTo>
                  <a:lnTo>
                    <a:pt x="12147986" y="6314089"/>
                  </a:lnTo>
                  <a:cubicBezTo>
                    <a:pt x="12316896" y="6314089"/>
                    <a:pt x="12452786" y="6178198"/>
                    <a:pt x="12452786" y="6009289"/>
                  </a:cubicBezTo>
                  <a:lnTo>
                    <a:pt x="12452786" y="304800"/>
                  </a:lnTo>
                  <a:cubicBezTo>
                    <a:pt x="12452786" y="135890"/>
                    <a:pt x="12316896" y="0"/>
                    <a:pt x="12147986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sp>
        <p:nvSpPr>
          <p:cNvPr id="64" name="Rectangle: Rounded Corners 63">
            <a:extLst>
              <a:ext uri="{FF2B5EF4-FFF2-40B4-BE49-F238E27FC236}">
                <a16:creationId xmlns="" xmlns:a16="http://schemas.microsoft.com/office/drawing/2014/main" id="{CDFEEAFD-7B19-4AB7-AAD2-AB7798A2B148}"/>
              </a:ext>
            </a:extLst>
          </p:cNvPr>
          <p:cNvSpPr/>
          <p:nvPr/>
        </p:nvSpPr>
        <p:spPr>
          <a:xfrm>
            <a:off x="339096" y="152400"/>
            <a:ext cx="11597408" cy="999204"/>
          </a:xfrm>
          <a:prstGeom prst="roundRect">
            <a:avLst/>
          </a:prstGeom>
          <a:solidFill>
            <a:srgbClr val="FACA5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/>
            <a:r>
              <a:rPr lang="en-US" sz="3200" b="1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="" xmlns:a16="http://schemas.microsoft.com/office/drawing/2014/main" id="{73AD01A7-7032-44AA-90B8-D29656B616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5334814"/>
            <a:ext cx="647017" cy="15231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32EFD4B-9252-48F8-95D7-E86F64063213}"/>
              </a:ext>
            </a:extLst>
          </p:cNvPr>
          <p:cNvSpPr txBox="1"/>
          <p:nvPr/>
        </p:nvSpPr>
        <p:spPr>
          <a:xfrm>
            <a:off x="352348" y="1286297"/>
            <a:ext cx="6277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3200" b="1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146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4">
            <a:extLst>
              <a:ext uri="{FF2B5EF4-FFF2-40B4-BE49-F238E27FC236}">
                <a16:creationId xmlns="" xmlns:a16="http://schemas.microsoft.com/office/drawing/2014/main" id="{AB606F6D-67AD-42C5-B295-1B31ED62FA52}"/>
              </a:ext>
            </a:extLst>
          </p:cNvPr>
          <p:cNvGrpSpPr/>
          <p:nvPr/>
        </p:nvGrpSpPr>
        <p:grpSpPr>
          <a:xfrm>
            <a:off x="339096" y="457200"/>
            <a:ext cx="11582400" cy="6248400"/>
            <a:chOff x="0" y="0"/>
            <a:chExt cx="12452786" cy="6314089"/>
          </a:xfrm>
          <a:solidFill>
            <a:srgbClr val="FACA5D"/>
          </a:solidFill>
        </p:grpSpPr>
        <p:sp>
          <p:nvSpPr>
            <p:cNvPr id="63" name="Freeform 5">
              <a:extLst>
                <a:ext uri="{FF2B5EF4-FFF2-40B4-BE49-F238E27FC236}">
                  <a16:creationId xmlns="" xmlns:a16="http://schemas.microsoft.com/office/drawing/2014/main" id="{6AB5A9FC-0589-4098-BFCF-6C0D9BCDAEE3}"/>
                </a:ext>
              </a:extLst>
            </p:cNvPr>
            <p:cNvSpPr/>
            <p:nvPr/>
          </p:nvSpPr>
          <p:spPr>
            <a:xfrm>
              <a:off x="0" y="0"/>
              <a:ext cx="12452786" cy="6314089"/>
            </a:xfrm>
            <a:custGeom>
              <a:avLst/>
              <a:gdLst/>
              <a:ahLst/>
              <a:cxnLst/>
              <a:rect l="l" t="t" r="r" b="b"/>
              <a:pathLst>
                <a:path w="12452786" h="6314089">
                  <a:moveTo>
                    <a:pt x="1214798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6009289"/>
                  </a:lnTo>
                  <a:cubicBezTo>
                    <a:pt x="0" y="6178198"/>
                    <a:pt x="135890" y="6314089"/>
                    <a:pt x="304800" y="6314089"/>
                  </a:cubicBezTo>
                  <a:lnTo>
                    <a:pt x="12147986" y="6314089"/>
                  </a:lnTo>
                  <a:cubicBezTo>
                    <a:pt x="12316896" y="6314089"/>
                    <a:pt x="12452786" y="6178198"/>
                    <a:pt x="12452786" y="6009289"/>
                  </a:cubicBezTo>
                  <a:lnTo>
                    <a:pt x="12452786" y="304800"/>
                  </a:lnTo>
                  <a:cubicBezTo>
                    <a:pt x="12452786" y="135890"/>
                    <a:pt x="12316896" y="0"/>
                    <a:pt x="12147986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sp>
        <p:nvSpPr>
          <p:cNvPr id="64" name="Rectangle: Rounded Corners 63">
            <a:extLst>
              <a:ext uri="{FF2B5EF4-FFF2-40B4-BE49-F238E27FC236}">
                <a16:creationId xmlns="" xmlns:a16="http://schemas.microsoft.com/office/drawing/2014/main" id="{CDFEEAFD-7B19-4AB7-AAD2-AB7798A2B148}"/>
              </a:ext>
            </a:extLst>
          </p:cNvPr>
          <p:cNvSpPr/>
          <p:nvPr/>
        </p:nvSpPr>
        <p:spPr>
          <a:xfrm>
            <a:off x="339096" y="152400"/>
            <a:ext cx="11597408" cy="999204"/>
          </a:xfrm>
          <a:prstGeom prst="roundRect">
            <a:avLst/>
          </a:prstGeom>
          <a:solidFill>
            <a:srgbClr val="FACA5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/>
            <a:r>
              <a:rPr lang="en-US" sz="3200" b="1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="" xmlns:a16="http://schemas.microsoft.com/office/drawing/2014/main" id="{73AD01A7-7032-44AA-90B8-D29656B616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5334814"/>
            <a:ext cx="647017" cy="15231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32EFD4B-9252-48F8-95D7-E86F64063213}"/>
              </a:ext>
            </a:extLst>
          </p:cNvPr>
          <p:cNvSpPr txBox="1"/>
          <p:nvPr/>
        </p:nvSpPr>
        <p:spPr>
          <a:xfrm>
            <a:off x="352348" y="1286297"/>
            <a:ext cx="7649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3200" b="1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2981941510327861194">
            <a:hlinkClick r:id="" action="ppaction://media"/>
            <a:extLst>
              <a:ext uri="{FF2B5EF4-FFF2-40B4-BE49-F238E27FC236}">
                <a16:creationId xmlns="" xmlns:a16="http://schemas.microsoft.com/office/drawing/2014/main" id="{FB29D3D8-F334-4440-82C2-67F4567372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548" t="6204" r="26194" b="10462"/>
          <a:stretch/>
        </p:blipFill>
        <p:spPr>
          <a:xfrm>
            <a:off x="2286000" y="1997882"/>
            <a:ext cx="7239000" cy="4580908"/>
          </a:xfrm>
          <a:prstGeom prst="ellipse">
            <a:avLst/>
          </a:prstGeom>
          <a:ln>
            <a:noFill/>
          </a:ln>
          <a:effectLst>
            <a:glow rad="63500">
              <a:srgbClr val="FFD3BD"/>
            </a:glow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Picture 7">
            <a:extLst>
              <a:ext uri="{FF2B5EF4-FFF2-40B4-BE49-F238E27FC236}">
                <a16:creationId xmlns="" xmlns:a16="http://schemas.microsoft.com/office/drawing/2014/main" id="{C359F00D-8B29-4299-97E7-6758E24B61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039097">
            <a:off x="10868351" y="315584"/>
            <a:ext cx="834648" cy="5023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E1E2BD8-302C-460D-83FC-BFADE61E72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6667" y1="47111" x2="26667" y2="47111"/>
                        <a14:foregroundMark x1="23556" y1="53333" x2="23556" y2="53333"/>
                        <a14:foregroundMark x1="83111" y1="58667" x2="83111" y2="58667"/>
                        <a14:foregroundMark x1="85778" y1="55556" x2="85778" y2="55556"/>
                        <a14:foregroundMark x1="85778" y1="68444" x2="85778" y2="68444"/>
                        <a14:foregroundMark x1="83111" y1="62667" x2="83111" y2="62667"/>
                        <a14:foregroundMark x1="80444" y1="55556" x2="80444" y2="55556"/>
                        <a14:foregroundMark x1="76889" y1="66667" x2="76889" y2="66667"/>
                        <a14:foregroundMark x1="80000" y1="67556" x2="80000" y2="67556"/>
                        <a14:foregroundMark x1="84889" y1="75556" x2="84889" y2="7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314739"/>
            <a:ext cx="690562" cy="69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71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nen 4"/>
          <p:cNvPicPr>
            <a:picLocks noChangeAspect="1" noChangeArrowheads="1"/>
          </p:cNvPicPr>
          <p:nvPr/>
        </p:nvPicPr>
        <p:blipFill rotWithShape="1">
          <a:blip r:embed="rId2"/>
          <a:srcRect t="18509" r="72687" b="3214"/>
          <a:stretch/>
        </p:blipFill>
        <p:spPr bwMode="auto">
          <a:xfrm>
            <a:off x="10807701" y="4609317"/>
            <a:ext cx="1600199" cy="2248683"/>
          </a:xfrm>
          <a:prstGeom prst="rect">
            <a:avLst/>
          </a:prstGeom>
          <a:blipFill dpi="0" rotWithShape="1">
            <a:blip r:embed="rId3"/>
            <a:srcRect t="18509" r="57285" b="3214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</p:pic>
      <p:pic>
        <p:nvPicPr>
          <p:cNvPr id="8" name="Picture 7" descr="nen 4"/>
          <p:cNvPicPr>
            <a:picLocks noChangeAspect="1" noChangeArrowheads="1"/>
          </p:cNvPicPr>
          <p:nvPr/>
        </p:nvPicPr>
        <p:blipFill>
          <a:blip r:embed="rId2"/>
          <a:srcRect t="18509" r="57285" b="3214"/>
          <a:stretch>
            <a:fillRect/>
          </a:stretch>
        </p:blipFill>
        <p:spPr bwMode="auto">
          <a:xfrm>
            <a:off x="0" y="4648199"/>
            <a:ext cx="2459294" cy="2209801"/>
          </a:xfrm>
          <a:prstGeom prst="rect">
            <a:avLst/>
          </a:prstGeom>
          <a:blipFill dpi="0" rotWithShape="1">
            <a:blip r:embed="rId3"/>
            <a:srcRect t="18509" r="57285" b="3214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743200" y="228204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 ĐỘNG NHÓM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43000" y="1066800"/>
            <a:ext cx="9906000" cy="5486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b="1" dirty="0" smtClean="0">
              <a:solidFill>
                <a:srgbClr val="1B1BD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800" dirty="0" smtClean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smtClean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- Ba </a:t>
            </a:r>
            <a:r>
              <a:rPr lang="en-US" sz="28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dirty="0" smtClean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.............</a:t>
            </a:r>
          </a:p>
          <a:p>
            <a:r>
              <a:rPr lang="en-US" sz="28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- Hai </a:t>
            </a:r>
            <a:r>
              <a:rPr lang="en-US" sz="28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28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……............ </a:t>
            </a:r>
            <a:r>
              <a:rPr lang="en-US" sz="28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song </a:t>
            </a:r>
            <a:r>
              <a:rPr lang="en-US" sz="28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28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1B1BD0"/>
              </a:solidFill>
            </a:endParaRPr>
          </a:p>
          <a:p>
            <a:r>
              <a:rPr lang="en-US" sz="2800" dirty="0" smtClean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….....</a:t>
            </a:r>
            <a:r>
              <a:rPr lang="en-US" sz="2800" dirty="0" smtClean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song </a:t>
            </a:r>
            <a:r>
              <a:rPr lang="en-US" sz="28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28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.  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 smtClean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……………  </a:t>
            </a:r>
            <a:r>
              <a:rPr lang="en-US" sz="28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 dirty="0" err="1" smtClean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ình</a:t>
            </a:r>
            <a:r>
              <a:rPr lang="en-US" sz="2800" dirty="0" smtClean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2800" dirty="0" smtClean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28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solidFill>
                <a:srgbClr val="1B1BD0"/>
              </a:solidFill>
            </a:endParaRPr>
          </a:p>
          <a:p>
            <a:r>
              <a:rPr lang="en-US" sz="2800" dirty="0" smtClean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1B1BD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C81A5AD3-DF59-462C-BAC2-A62D4204E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8"/>
          <a:stretch/>
        </p:blipFill>
        <p:spPr bwMode="auto">
          <a:xfrm>
            <a:off x="8178800" y="2306175"/>
            <a:ext cx="2794000" cy="424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307811"/>
      </p:ext>
    </p:extLst>
  </p:cSld>
  <p:clrMapOvr>
    <a:masterClrMapping/>
  </p:clrMapOvr>
  <p:transition spd="slow" advClick="0" advTm="2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4">
            <a:extLst>
              <a:ext uri="{FF2B5EF4-FFF2-40B4-BE49-F238E27FC236}">
                <a16:creationId xmlns="" xmlns:a16="http://schemas.microsoft.com/office/drawing/2014/main" id="{AB606F6D-67AD-42C5-B295-1B31ED62FA52}"/>
              </a:ext>
            </a:extLst>
          </p:cNvPr>
          <p:cNvGrpSpPr/>
          <p:nvPr/>
        </p:nvGrpSpPr>
        <p:grpSpPr>
          <a:xfrm>
            <a:off x="339096" y="457200"/>
            <a:ext cx="11582400" cy="6248400"/>
            <a:chOff x="0" y="0"/>
            <a:chExt cx="12452786" cy="6314089"/>
          </a:xfrm>
          <a:solidFill>
            <a:srgbClr val="FACA5D"/>
          </a:solidFill>
        </p:grpSpPr>
        <p:sp>
          <p:nvSpPr>
            <p:cNvPr id="63" name="Freeform 5">
              <a:extLst>
                <a:ext uri="{FF2B5EF4-FFF2-40B4-BE49-F238E27FC236}">
                  <a16:creationId xmlns="" xmlns:a16="http://schemas.microsoft.com/office/drawing/2014/main" id="{6AB5A9FC-0589-4098-BFCF-6C0D9BCDAEE3}"/>
                </a:ext>
              </a:extLst>
            </p:cNvPr>
            <p:cNvSpPr/>
            <p:nvPr/>
          </p:nvSpPr>
          <p:spPr>
            <a:xfrm>
              <a:off x="0" y="0"/>
              <a:ext cx="12452786" cy="6314089"/>
            </a:xfrm>
            <a:custGeom>
              <a:avLst/>
              <a:gdLst/>
              <a:ahLst/>
              <a:cxnLst/>
              <a:rect l="l" t="t" r="r" b="b"/>
              <a:pathLst>
                <a:path w="12452786" h="6314089">
                  <a:moveTo>
                    <a:pt x="1214798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6009289"/>
                  </a:lnTo>
                  <a:cubicBezTo>
                    <a:pt x="0" y="6178198"/>
                    <a:pt x="135890" y="6314089"/>
                    <a:pt x="304800" y="6314089"/>
                  </a:cubicBezTo>
                  <a:lnTo>
                    <a:pt x="12147986" y="6314089"/>
                  </a:lnTo>
                  <a:cubicBezTo>
                    <a:pt x="12316896" y="6314089"/>
                    <a:pt x="12452786" y="6178198"/>
                    <a:pt x="12452786" y="6009289"/>
                  </a:cubicBezTo>
                  <a:lnTo>
                    <a:pt x="12452786" y="304800"/>
                  </a:lnTo>
                  <a:cubicBezTo>
                    <a:pt x="12452786" y="135890"/>
                    <a:pt x="12316896" y="0"/>
                    <a:pt x="12147986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sp>
        <p:nvSpPr>
          <p:cNvPr id="64" name="Rectangle: Rounded Corners 63">
            <a:extLst>
              <a:ext uri="{FF2B5EF4-FFF2-40B4-BE49-F238E27FC236}">
                <a16:creationId xmlns="" xmlns:a16="http://schemas.microsoft.com/office/drawing/2014/main" id="{CDFEEAFD-7B19-4AB7-AAD2-AB7798A2B148}"/>
              </a:ext>
            </a:extLst>
          </p:cNvPr>
          <p:cNvSpPr/>
          <p:nvPr/>
        </p:nvSpPr>
        <p:spPr>
          <a:xfrm>
            <a:off x="339096" y="152400"/>
            <a:ext cx="11597408" cy="999204"/>
          </a:xfrm>
          <a:prstGeom prst="roundRect">
            <a:avLst/>
          </a:prstGeom>
          <a:solidFill>
            <a:srgbClr val="FACA5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/>
            <a:r>
              <a:rPr lang="en-US" sz="3200" b="1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32EFD4B-9252-48F8-95D7-E86F64063213}"/>
              </a:ext>
            </a:extLst>
          </p:cNvPr>
          <p:cNvSpPr txBox="1"/>
          <p:nvPr/>
        </p:nvSpPr>
        <p:spPr>
          <a:xfrm>
            <a:off x="339096" y="1399317"/>
            <a:ext cx="7649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>
                <a:solidFill>
                  <a:srgbClr val="1B1B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C8C49E8-5134-441D-9659-7C97622B2FC8}"/>
              </a:ext>
            </a:extLst>
          </p:cNvPr>
          <p:cNvSpPr txBox="1"/>
          <p:nvPr/>
        </p:nvSpPr>
        <p:spPr>
          <a:xfrm>
            <a:off x="391913" y="2224060"/>
            <a:ext cx="6161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32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……………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C81A5AD3-DF59-462C-BAC2-A62D4204E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8"/>
          <a:stretch/>
        </p:blipFill>
        <p:spPr bwMode="auto">
          <a:xfrm>
            <a:off x="8767304" y="1399317"/>
            <a:ext cx="2514600" cy="3822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18DD829-DAC2-4311-B174-1EBB6BC227F9}"/>
              </a:ext>
            </a:extLst>
          </p:cNvPr>
          <p:cNvSpPr txBox="1"/>
          <p:nvPr/>
        </p:nvSpPr>
        <p:spPr>
          <a:xfrm>
            <a:off x="2527682" y="2270714"/>
            <a:ext cx="3037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A, B, C, D, E, F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A4160D8-7EB7-4709-AD8C-2941F1362FC9}"/>
              </a:ext>
            </a:extLst>
          </p:cNvPr>
          <p:cNvSpPr txBox="1"/>
          <p:nvPr/>
        </p:nvSpPr>
        <p:spPr>
          <a:xfrm>
            <a:off x="391913" y="2990747"/>
            <a:ext cx="68583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- Ba </a:t>
            </a:r>
            <a:r>
              <a:rPr lang="en-US" sz="32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</a:p>
          <a:p>
            <a:r>
              <a:rPr lang="en-US" sz="32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…………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04A3F1C-1D9B-44D4-8E4E-ED0CB676EAAC}"/>
              </a:ext>
            </a:extLst>
          </p:cNvPr>
          <p:cNvSpPr txBox="1"/>
          <p:nvPr/>
        </p:nvSpPr>
        <p:spPr>
          <a:xfrm>
            <a:off x="391913" y="3565240"/>
            <a:ext cx="381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ABED, ACFD, BCFE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109E259-0E63-48EB-A999-E63EF040910E}"/>
              </a:ext>
            </a:extLst>
          </p:cNvPr>
          <p:cNvSpPr txBox="1"/>
          <p:nvPr/>
        </p:nvSpPr>
        <p:spPr>
          <a:xfrm>
            <a:off x="391913" y="4345449"/>
            <a:ext cx="8904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- Hai </a:t>
            </a:r>
            <a:r>
              <a:rPr lang="en-US" sz="32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32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……………………….…… 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song </a:t>
            </a:r>
            <a:r>
              <a:rPr lang="en-US" sz="32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32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1B1BD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F3C2486-ED99-48A7-A435-55862482CDE1}"/>
              </a:ext>
            </a:extLst>
          </p:cNvPr>
          <p:cNvSpPr txBox="1"/>
          <p:nvPr/>
        </p:nvSpPr>
        <p:spPr>
          <a:xfrm>
            <a:off x="2077340" y="4345449"/>
            <a:ext cx="244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ABC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DEF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A1A7765-E967-4DA9-A8BD-433A7AD2CED6}"/>
              </a:ext>
            </a:extLst>
          </p:cNvPr>
          <p:cNvSpPr txBox="1"/>
          <p:nvPr/>
        </p:nvSpPr>
        <p:spPr>
          <a:xfrm>
            <a:off x="391913" y="5016564"/>
            <a:ext cx="9579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……………     </a:t>
            </a:r>
            <a:r>
              <a:rPr lang="en-US" sz="18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32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song </a:t>
            </a:r>
            <a:r>
              <a:rPr lang="en-US" sz="32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32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.  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ED4B1DA-5BFA-4414-B4D1-7AAB51043A22}"/>
              </a:ext>
            </a:extLst>
          </p:cNvPr>
          <p:cNvSpPr txBox="1"/>
          <p:nvPr/>
        </p:nvSpPr>
        <p:spPr>
          <a:xfrm>
            <a:off x="3101647" y="5816025"/>
            <a:ext cx="9744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7A4C02E-ACF6-4E8C-95E3-B4DFA4B27889}"/>
              </a:ext>
            </a:extLst>
          </p:cNvPr>
          <p:cNvSpPr txBox="1"/>
          <p:nvPr/>
        </p:nvSpPr>
        <p:spPr>
          <a:xfrm>
            <a:off x="391913" y="5783250"/>
            <a:ext cx="99712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…………… 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2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32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3200" dirty="0">
                <a:solidFill>
                  <a:srgbClr val="1B1BD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dirty="0">
              <a:solidFill>
                <a:srgbClr val="1B1BD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CB11928C-23C5-488D-AADB-BE9E0C1B4AAE}"/>
              </a:ext>
            </a:extLst>
          </p:cNvPr>
          <p:cNvSpPr txBox="1"/>
          <p:nvPr/>
        </p:nvSpPr>
        <p:spPr>
          <a:xfrm>
            <a:off x="3301736" y="5028976"/>
            <a:ext cx="2378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AD, BE, CF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="" xmlns:a16="http://schemas.microsoft.com/office/drawing/2014/main" id="{73AD01A7-7032-44AA-90B8-D29656B616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5334814"/>
            <a:ext cx="647017" cy="15231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06033557-A5B5-49CA-B0DA-2223910EDD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6667" y1="47111" x2="26667" y2="47111"/>
                        <a14:foregroundMark x1="23556" y1="53333" x2="23556" y2="53333"/>
                        <a14:foregroundMark x1="83111" y1="58667" x2="83111" y2="58667"/>
                        <a14:foregroundMark x1="85778" y1="55556" x2="85778" y2="55556"/>
                        <a14:foregroundMark x1="85778" y1="68444" x2="85778" y2="68444"/>
                        <a14:foregroundMark x1="83111" y1="62667" x2="83111" y2="62667"/>
                        <a14:foregroundMark x1="80444" y1="55556" x2="80444" y2="55556"/>
                        <a14:foregroundMark x1="76889" y1="66667" x2="76889" y2="66667"/>
                        <a14:foregroundMark x1="80000" y1="67556" x2="80000" y2="67556"/>
                        <a14:foregroundMark x1="84889" y1="75556" x2="84889" y2="7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314739"/>
            <a:ext cx="690562" cy="69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3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13" grpId="0"/>
      <p:bldP spid="14" grpId="0"/>
      <p:bldP spid="17" grpId="0"/>
      <p:bldP spid="18" grpId="0"/>
      <p:bldP spid="19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336AAAC6-6786-3ABD-7190-2899F44D23BA}"/>
              </a:ext>
            </a:extLst>
          </p:cNvPr>
          <p:cNvSpPr txBox="1"/>
          <p:nvPr/>
        </p:nvSpPr>
        <p:spPr>
          <a:xfrm>
            <a:off x="304800" y="152400"/>
            <a:ext cx="109728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b)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Hình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lăng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trụ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đứng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tứ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giác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</a:p>
          <a:p>
            <a:endParaRPr lang="en-US" sz="4000" b="1" dirty="0" smtClean="0">
              <a:solidFill>
                <a:srgbClr val="002060"/>
              </a:solidFill>
              <a:latin typeface="Times New Roman" panose="02020603050405020304" pitchFamily="18" charset="0"/>
              <a:ea typeface="Courier New" panose="02070309020205020404" pitchFamily="49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/>
          </p:nvPr>
        </p:nvSpPr>
        <p:spPr>
          <a:xfrm>
            <a:off x="25400" y="737175"/>
            <a:ext cx="10058400" cy="561044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3600" dirty="0" smtClean="0"/>
              <a:t>1. </a:t>
            </a:r>
            <a:r>
              <a:rPr lang="en-US" sz="3600" dirty="0" err="1" smtClean="0"/>
              <a:t>Đáy</a:t>
            </a:r>
            <a:r>
              <a:rPr lang="en-US" sz="3600" dirty="0" smtClean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lăng</a:t>
            </a:r>
            <a:r>
              <a:rPr lang="en-US" sz="3600" dirty="0"/>
              <a:t> </a:t>
            </a:r>
            <a:r>
              <a:rPr lang="en-US" sz="3600" dirty="0" err="1"/>
              <a:t>trụ</a:t>
            </a:r>
            <a:r>
              <a:rPr lang="en-US" sz="3600" dirty="0"/>
              <a:t> </a:t>
            </a:r>
            <a:r>
              <a:rPr lang="en-US" sz="3600" dirty="0" err="1"/>
              <a:t>đứng</a:t>
            </a:r>
            <a:r>
              <a:rPr lang="en-US" sz="3600" dirty="0"/>
              <a:t> </a:t>
            </a:r>
            <a:r>
              <a:rPr lang="en-US" sz="3600" dirty="0" err="1"/>
              <a:t>tứ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?</a:t>
            </a:r>
          </a:p>
          <a:p>
            <a:pPr marL="0" indent="0">
              <a:buNone/>
            </a:pPr>
            <a:r>
              <a:rPr lang="en-US" sz="3600" dirty="0" smtClean="0"/>
              <a:t>2. </a:t>
            </a:r>
            <a:r>
              <a:rPr lang="en-US" sz="3600" dirty="0" err="1" smtClean="0"/>
              <a:t>Các</a:t>
            </a:r>
            <a:r>
              <a:rPr lang="en-US" sz="3600" dirty="0" smtClean="0"/>
              <a:t> </a:t>
            </a:r>
            <a:r>
              <a:rPr lang="en-US" sz="3600" dirty="0" err="1"/>
              <a:t>mặt</a:t>
            </a:r>
            <a:r>
              <a:rPr lang="en-US" sz="3600" dirty="0"/>
              <a:t> </a:t>
            </a:r>
            <a:r>
              <a:rPr lang="en-US" sz="3600" dirty="0" err="1"/>
              <a:t>bên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lăng</a:t>
            </a:r>
            <a:r>
              <a:rPr lang="en-US" sz="3600" dirty="0"/>
              <a:t> </a:t>
            </a:r>
            <a:r>
              <a:rPr lang="en-US" sz="3600" dirty="0" err="1"/>
              <a:t>trự</a:t>
            </a:r>
            <a:r>
              <a:rPr lang="en-US" sz="3600" dirty="0"/>
              <a:t> </a:t>
            </a:r>
            <a:r>
              <a:rPr lang="en-US" sz="3600" dirty="0" err="1"/>
              <a:t>đứng</a:t>
            </a:r>
            <a:r>
              <a:rPr lang="en-US" sz="3600" dirty="0"/>
              <a:t> tam </a:t>
            </a:r>
            <a:r>
              <a:rPr lang="en-US" sz="3600" dirty="0" err="1" smtClean="0"/>
              <a:t>giác</a:t>
            </a:r>
            <a:endParaRPr lang="en-US" sz="3600" dirty="0" smtClean="0"/>
          </a:p>
          <a:p>
            <a:pPr marL="0" indent="0">
              <a:buNone/>
            </a:pPr>
            <a:r>
              <a:rPr lang="en-US" sz="3600" dirty="0" smtClean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?</a:t>
            </a:r>
          </a:p>
          <a:p>
            <a:pPr marL="0" indent="0">
              <a:buNone/>
            </a:pPr>
            <a:r>
              <a:rPr lang="en-US" sz="3600" dirty="0" smtClean="0"/>
              <a:t>3. Hai </a:t>
            </a:r>
            <a:r>
              <a:rPr lang="en-US" sz="3600" dirty="0" err="1" smtClean="0"/>
              <a:t>mặt</a:t>
            </a:r>
            <a:r>
              <a:rPr lang="en-US" sz="3600" dirty="0" smtClean="0"/>
              <a:t> </a:t>
            </a:r>
            <a:r>
              <a:rPr lang="en-US" sz="3600" dirty="0" err="1" smtClean="0"/>
              <a:t>đáy</a:t>
            </a:r>
            <a:r>
              <a:rPr lang="en-US" sz="3600" dirty="0" smtClean="0"/>
              <a:t> </a:t>
            </a:r>
            <a:r>
              <a:rPr lang="en-US" sz="3600" dirty="0" err="1"/>
              <a:t>có</a:t>
            </a:r>
            <a:r>
              <a:rPr lang="en-US" sz="3600" dirty="0"/>
              <a:t> song </a:t>
            </a:r>
            <a:r>
              <a:rPr lang="en-US" sz="3600" dirty="0" err="1"/>
              <a:t>song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nhau</a:t>
            </a:r>
            <a:r>
              <a:rPr lang="en-US" sz="3600" dirty="0"/>
              <a:t> </a:t>
            </a:r>
            <a:endParaRPr lang="en-US" sz="3600" dirty="0" smtClean="0"/>
          </a:p>
          <a:p>
            <a:pPr marL="0" indent="0">
              <a:buNone/>
            </a:pPr>
            <a:r>
              <a:rPr lang="en-US" sz="3600" dirty="0" smtClean="0"/>
              <a:t>hay </a:t>
            </a:r>
            <a:r>
              <a:rPr lang="en-US" sz="3600" dirty="0" err="1"/>
              <a:t>không</a:t>
            </a:r>
            <a:r>
              <a:rPr lang="en-US" sz="3600" dirty="0" smtClean="0"/>
              <a:t>?</a:t>
            </a:r>
          </a:p>
          <a:p>
            <a:pPr marL="0" indent="0">
              <a:buNone/>
            </a:pPr>
            <a:r>
              <a:rPr lang="en-US" sz="3600" dirty="0" smtClean="0"/>
              <a:t>4.</a:t>
            </a:r>
            <a:r>
              <a:rPr lang="en-US" sz="3600" dirty="0"/>
              <a:t> </a:t>
            </a:r>
            <a:r>
              <a:rPr lang="en-US" sz="3600" dirty="0" err="1" smtClean="0"/>
              <a:t>Các</a:t>
            </a:r>
            <a:r>
              <a:rPr lang="en-US" sz="3600" dirty="0" smtClean="0"/>
              <a:t> </a:t>
            </a:r>
            <a:r>
              <a:rPr lang="en-US" sz="3600" dirty="0" err="1"/>
              <a:t>cạnh</a:t>
            </a:r>
            <a:r>
              <a:rPr lang="en-US" sz="3600" dirty="0"/>
              <a:t> </a:t>
            </a:r>
            <a:r>
              <a:rPr lang="en-US" sz="3600" dirty="0" err="1"/>
              <a:t>bên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lăng</a:t>
            </a:r>
            <a:r>
              <a:rPr lang="en-US" sz="3600" dirty="0"/>
              <a:t> </a:t>
            </a:r>
            <a:r>
              <a:rPr lang="en-US" sz="3600" dirty="0" err="1"/>
              <a:t>trụ</a:t>
            </a:r>
            <a:r>
              <a:rPr lang="en-US" sz="3600" dirty="0"/>
              <a:t> </a:t>
            </a:r>
            <a:r>
              <a:rPr lang="en-US" sz="3600" dirty="0" err="1"/>
              <a:t>đứng</a:t>
            </a:r>
            <a:r>
              <a:rPr lang="en-US" sz="3600" dirty="0"/>
              <a:t> </a:t>
            </a:r>
            <a:r>
              <a:rPr lang="en-US" sz="3600" dirty="0" err="1"/>
              <a:t>tứ</a:t>
            </a:r>
            <a:r>
              <a:rPr lang="en-US" sz="3600" dirty="0"/>
              <a:t> </a:t>
            </a:r>
            <a:r>
              <a:rPr lang="en-US" sz="3600" dirty="0" err="1" smtClean="0"/>
              <a:t>giác</a:t>
            </a:r>
            <a:endParaRPr lang="en-US" sz="3600" dirty="0" smtClean="0"/>
          </a:p>
          <a:p>
            <a:pPr marL="0" indent="0">
              <a:buNone/>
            </a:pPr>
            <a:r>
              <a:rPr lang="en-US" sz="3600" dirty="0" smtClean="0"/>
              <a:t> </a:t>
            </a:r>
            <a:r>
              <a:rPr lang="en-US" sz="3600" dirty="0" err="1"/>
              <a:t>như</a:t>
            </a:r>
            <a:r>
              <a:rPr lang="en-US" sz="3600" dirty="0"/>
              <a:t> </a:t>
            </a:r>
            <a:r>
              <a:rPr lang="en-US" sz="3600" dirty="0" err="1" smtClean="0"/>
              <a:t>thế</a:t>
            </a:r>
            <a:r>
              <a:rPr lang="en-US" sz="3600" dirty="0" smtClean="0"/>
              <a:t> </a:t>
            </a:r>
            <a:r>
              <a:rPr lang="en-US" sz="3600" dirty="0" err="1"/>
              <a:t>nào</a:t>
            </a:r>
            <a:r>
              <a:rPr lang="en-US" sz="3600" dirty="0"/>
              <a:t>?</a:t>
            </a:r>
          </a:p>
          <a:p>
            <a:endParaRPr lang="en-US" sz="3600" dirty="0"/>
          </a:p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753C2900-539D-4DFC-B2C7-55BF95FA9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1876289"/>
            <a:ext cx="2971800" cy="4471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752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anchor="ctr"/>
      <a:lstStyle>
        <a:defPPr algn="ctr">
          <a:defRPr sz="2700"/>
        </a:defPPr>
      </a:lstStyle>
      <a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2159</TotalTime>
  <Words>861</Words>
  <Application>Microsoft Office PowerPoint</Application>
  <PresentationFormat>Widescreen</PresentationFormat>
  <Paragraphs>140</Paragraphs>
  <Slides>21</Slides>
  <Notes>1</Notes>
  <HiddenSlides>1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Courier New</vt:lpstr>
      <vt:lpstr>Tahoma</vt:lpstr>
      <vt:lpstr>Calibri</vt:lpstr>
      <vt:lpstr>Arial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TOSHIBA</dc:creator>
  <cp:lastModifiedBy>Admin</cp:lastModifiedBy>
  <cp:revision>134</cp:revision>
  <dcterms:created xsi:type="dcterms:W3CDTF">2006-08-16T00:00:00Z</dcterms:created>
  <dcterms:modified xsi:type="dcterms:W3CDTF">2024-06-28T08:58:03Z</dcterms:modified>
</cp:coreProperties>
</file>